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4"/>
  </p:notesMasterIdLst>
  <p:sldIdLst>
    <p:sldId id="291" r:id="rId2"/>
    <p:sldId id="292" r:id="rId3"/>
  </p:sldIdLst>
  <p:sldSz cx="12188825" cy="6858000"/>
  <p:notesSz cx="7312025" cy="9598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6">
          <p15:clr>
            <a:srgbClr val="A4A3A4"/>
          </p15:clr>
        </p15:guide>
        <p15:guide id="2" orient="horz" pos="4075">
          <p15:clr>
            <a:srgbClr val="A4A3A4"/>
          </p15:clr>
        </p15:guide>
        <p15:guide id="3" pos="3084">
          <p15:clr>
            <a:srgbClr val="A4A3A4"/>
          </p15:clr>
        </p15:guide>
        <p15:guide id="4" pos="383">
          <p15:clr>
            <a:srgbClr val="A4A3A4"/>
          </p15:clr>
        </p15:guide>
        <p15:guide id="5" pos="7294">
          <p15:clr>
            <a:srgbClr val="A4A3A4"/>
          </p15:clr>
        </p15:guide>
        <p15:guide id="6" pos="1680">
          <p15:clr>
            <a:srgbClr val="A4A3A4"/>
          </p15:clr>
        </p15:guide>
        <p15:guide id="7" pos="1786">
          <p15:clr>
            <a:srgbClr val="A4A3A4"/>
          </p15:clr>
        </p15:guide>
        <p15:guide id="8" pos="3190">
          <p15:clr>
            <a:srgbClr val="A4A3A4"/>
          </p15:clr>
        </p15:guide>
        <p15:guide id="9" pos="4488">
          <p15:clr>
            <a:srgbClr val="A4A3A4"/>
          </p15:clr>
        </p15:guide>
        <p15:guide id="10" pos="4595">
          <p15:clr>
            <a:srgbClr val="A4A3A4"/>
          </p15:clr>
        </p15:guide>
        <p15:guide id="11" pos="5892">
          <p15:clr>
            <a:srgbClr val="A4A3A4"/>
          </p15:clr>
        </p15:guide>
        <p15:guide id="12" pos="60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9530"/>
    <a:srgbClr val="626469"/>
    <a:srgbClr val="3FAE49"/>
    <a:srgbClr val="000000"/>
    <a:srgbClr val="4FA600"/>
    <a:srgbClr val="42B4E6"/>
    <a:srgbClr val="4F4F4F"/>
    <a:srgbClr val="777777"/>
    <a:srgbClr val="E4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 snapToObjects="1">
      <p:cViewPr>
        <p:scale>
          <a:sx n="270" d="100"/>
          <a:sy n="270" d="100"/>
        </p:scale>
        <p:origin x="-1680" y="-2316"/>
      </p:cViewPr>
      <p:guideLst>
        <p:guide orient="horz" pos="246"/>
        <p:guide orient="horz" pos="4075"/>
        <p:guide pos="3084"/>
        <p:guide pos="383"/>
        <p:guide pos="7294"/>
        <p:guide pos="1680"/>
        <p:guide pos="1786"/>
        <p:guide pos="3190"/>
        <p:guide pos="4488"/>
        <p:guide pos="4595"/>
        <p:guide pos="5892"/>
        <p:guide pos="60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8544" cy="479901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1789" y="0"/>
            <a:ext cx="3168544" cy="479901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323A1176-C8DD-4CA5-8562-1D1161873E00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3976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5" tIns="48312" rIns="96625" bIns="4831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203" y="4559062"/>
            <a:ext cx="5849620" cy="4319111"/>
          </a:xfrm>
          <a:prstGeom prst="rect">
            <a:avLst/>
          </a:prstGeom>
        </p:spPr>
        <p:txBody>
          <a:bodyPr vert="horz" lIns="96625" tIns="48312" rIns="96625" bIns="4831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6458"/>
            <a:ext cx="3168544" cy="479901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1789" y="9116458"/>
            <a:ext cx="3168544" cy="479901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1CEAC983-54EE-4F70-BDD0-102B71A5E8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2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1885-B9B3-4BA7-906C-37B160D32222}" type="datetimeFigureOut">
              <a:rPr lang="en-AU" smtClean="0"/>
              <a:t>2/03/2017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2542-9978-46E8-BABC-2C7002D563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731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1885-B9B3-4BA7-906C-37B160D32222}" type="datetimeFigureOut">
              <a:rPr lang="en-AU" smtClean="0"/>
              <a:t>2/03/2017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2542-9978-46E8-BABC-2C7002D563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513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1885-B9B3-4BA7-906C-37B160D32222}" type="datetimeFigureOut">
              <a:rPr lang="en-AU" smtClean="0"/>
              <a:t>2/03/2017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2542-9978-46E8-BABC-2C7002D563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740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8013" y="261939"/>
            <a:ext cx="10971212" cy="1109661"/>
          </a:xfrm>
        </p:spPr>
        <p:txBody>
          <a:bodyPr anchor="t" anchorCtr="0"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895849" y="1511299"/>
            <a:ext cx="6683375" cy="37547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437" y="1511300"/>
            <a:ext cx="4148620" cy="4660901"/>
          </a:xfrm>
        </p:spPr>
        <p:txBody>
          <a:bodyPr anchor="t" anchorCtr="0"/>
          <a:lstStyle>
            <a:lvl1pPr marL="0" indent="0">
              <a:buFontTx/>
              <a:buNone/>
              <a:defRPr lang="en-US" sz="2200" kern="1200" baseline="0" dirty="0" smtClean="0">
                <a:solidFill>
                  <a:srgbClr val="00953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62646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kern="1200" dirty="0" smtClean="0">
                <a:solidFill>
                  <a:srgbClr val="62646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600" kern="1200" baseline="0" dirty="0" smtClean="0">
                <a:solidFill>
                  <a:srgbClr val="62646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400" kern="1200" baseline="0" dirty="0" smtClean="0">
                <a:solidFill>
                  <a:srgbClr val="62646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225425" lvl="0" indent="-225425" algn="l" defTabSz="914400" rtl="0" eaLnBrk="1" latinLnBrk="0" hangingPunct="1">
              <a:spcBef>
                <a:spcPct val="20000"/>
              </a:spcBef>
              <a:buClr>
                <a:srgbClr val="009530"/>
              </a:buClr>
              <a:buFont typeface="Arial" pitchFamily="34" charset="0"/>
              <a:buChar char="&gt;"/>
            </a:pPr>
            <a:r>
              <a:rPr lang="en-US"/>
              <a:t>Edit Master text styles</a:t>
            </a:r>
          </a:p>
          <a:p>
            <a:pPr marL="225425" lvl="1" indent="-225425" algn="l" defTabSz="914400" rtl="0" eaLnBrk="1" latinLnBrk="0" hangingPunct="1">
              <a:spcBef>
                <a:spcPct val="20000"/>
              </a:spcBef>
              <a:buClr>
                <a:srgbClr val="009530"/>
              </a:buClr>
              <a:buFont typeface="Arial" pitchFamily="34" charset="0"/>
              <a:buChar char="&gt;"/>
            </a:pPr>
            <a:r>
              <a:rPr lang="en-US"/>
              <a:t>Second level</a:t>
            </a:r>
          </a:p>
          <a:p>
            <a:pPr marL="225425" lvl="2" indent="-225425" algn="l" defTabSz="914400" rtl="0" eaLnBrk="1" latinLnBrk="0" hangingPunct="1">
              <a:spcBef>
                <a:spcPct val="20000"/>
              </a:spcBef>
              <a:buClr>
                <a:srgbClr val="009530"/>
              </a:buClr>
              <a:buFont typeface="Arial" pitchFamily="34" charset="0"/>
              <a:buChar char="&gt;"/>
            </a:pPr>
            <a:r>
              <a:rPr lang="en-US"/>
              <a:t>Third level</a:t>
            </a:r>
          </a:p>
          <a:p>
            <a:pPr marL="225425" lvl="3" indent="-225425" algn="l" defTabSz="914400" rtl="0" eaLnBrk="1" latinLnBrk="0" hangingPunct="1">
              <a:spcBef>
                <a:spcPct val="20000"/>
              </a:spcBef>
              <a:buClr>
                <a:srgbClr val="009530"/>
              </a:buClr>
              <a:buFont typeface="Arial" pitchFamily="34" charset="0"/>
              <a:buChar char="&gt;"/>
            </a:pPr>
            <a:r>
              <a:rPr lang="en-US"/>
              <a:t>Fourth level</a:t>
            </a:r>
          </a:p>
          <a:p>
            <a:pPr marL="225425" lvl="4" indent="-225425" algn="l" defTabSz="914400" rtl="0" eaLnBrk="1" latinLnBrk="0" hangingPunct="1">
              <a:spcBef>
                <a:spcPct val="20000"/>
              </a:spcBef>
              <a:buClr>
                <a:srgbClr val="009530"/>
              </a:buClr>
              <a:buFont typeface="Arial" pitchFamily="34" charset="0"/>
              <a:buChar char="&gt;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95849" y="5410200"/>
            <a:ext cx="6683376" cy="762000"/>
          </a:xfrm>
        </p:spPr>
        <p:txBody>
          <a:bodyPr/>
          <a:lstStyle>
            <a:lvl1pPr marL="0" indent="0">
              <a:buFontTx/>
              <a:buNone/>
              <a:tabLst/>
              <a:defRPr sz="1800">
                <a:solidFill>
                  <a:srgbClr val="626469"/>
                </a:solidFill>
              </a:defRPr>
            </a:lvl1pPr>
          </a:lstStyle>
          <a:p>
            <a:pPr lvl="0"/>
            <a:r>
              <a:rPr lang="en-US" dirty="0"/>
              <a:t>Caption text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:p14="http://schemas.microsoft.com/office/powerpoint/2010/main" val="420236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1463"/>
            <a:ext cx="10969784" cy="1095375"/>
          </a:xfrm>
        </p:spPr>
        <p:txBody>
          <a:bodyPr/>
          <a:lstStyle>
            <a:lvl1pPr>
              <a:defRPr>
                <a:solidFill>
                  <a:srgbClr val="00953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09713"/>
            <a:ext cx="5184934" cy="517525"/>
          </a:xfrm>
        </p:spPr>
        <p:txBody>
          <a:bodyPr rIns="0" anchor="t" anchorCtr="0"/>
          <a:lstStyle>
            <a:lvl1pPr marL="0" indent="0" algn="l">
              <a:buNone/>
              <a:defRPr sz="2200" b="1">
                <a:solidFill>
                  <a:srgbClr val="00953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09713"/>
            <a:ext cx="5387471" cy="517525"/>
          </a:xfrm>
        </p:spPr>
        <p:txBody>
          <a:bodyPr rIns="0" anchor="t" anchorCtr="0"/>
          <a:lstStyle>
            <a:lvl1pPr marL="0" indent="0" algn="l">
              <a:buNone/>
              <a:defRPr sz="2200" b="1">
                <a:solidFill>
                  <a:srgbClr val="00953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9600" y="2144713"/>
            <a:ext cx="5184775" cy="41274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191250" y="2144713"/>
            <a:ext cx="5387975" cy="41274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:p14="http://schemas.microsoft.com/office/powerpoint/2010/main" val="2220351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086292" y="6206804"/>
            <a:ext cx="619933" cy="52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3" descr="C:\Users\Kurt\Desktop\Untitled-1c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7781" y="5904393"/>
            <a:ext cx="1891444" cy="56467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 userDrawn="1"/>
        </p:nvSpPr>
        <p:spPr>
          <a:xfrm>
            <a:off x="608013" y="6161286"/>
            <a:ext cx="9658279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algn="l" defTabSz="914400" rtl="0" eaLnBrk="1" latinLnBrk="0" hangingPunct="1"/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©2014 Schneider Electric. All Rights Reserved.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All trademarks are owned by Schneider Electric Industries SAS or its affiliated companies or their respective owners.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18844" y="3002684"/>
            <a:ext cx="7039106" cy="646331"/>
          </a:xfrm>
          <a:prstGeom prst="rect">
            <a:avLst/>
          </a:prstGeom>
        </p:spPr>
        <p:txBody>
          <a:bodyPr wrap="none" anchor="b" anchorCtr="0">
            <a:sp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953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Make the most of your energy</a:t>
            </a:r>
            <a:r>
              <a:rPr kumimoji="0" lang="en-US" sz="2000" b="1" i="0" u="none" strike="noStrike" kern="1200" cap="none" spc="0" normalizeH="0" baseline="70000" noProof="0" dirty="0">
                <a:ln>
                  <a:noFill/>
                </a:ln>
                <a:solidFill>
                  <a:srgbClr val="00953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SM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953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63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215276" y="6206804"/>
            <a:ext cx="619933" cy="524518"/>
          </a:xfrm>
          <a:prstGeom prst="rect">
            <a:avLst/>
          </a:prstGeom>
          <a:solidFill>
            <a:srgbClr val="0095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3" descr="C:\Users\Kurt\Desktop\Untitled-1cc.png"/>
          <p:cNvPicPr>
            <a:picLocks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686417" y="5902135"/>
            <a:ext cx="1892808" cy="56692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 userDrawn="1"/>
        </p:nvSpPr>
        <p:spPr>
          <a:xfrm>
            <a:off x="518844" y="3002684"/>
            <a:ext cx="7039106" cy="646331"/>
          </a:xfrm>
          <a:prstGeom prst="rect">
            <a:avLst/>
          </a:prstGeom>
        </p:spPr>
        <p:txBody>
          <a:bodyPr wrap="none" anchor="b" anchorCtr="0">
            <a:sp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Make the most of your energy</a:t>
            </a:r>
            <a:r>
              <a:rPr kumimoji="0" lang="en-US" sz="2000" b="1" i="0" u="none" strike="noStrike" kern="1200" cap="none" spc="0" normalizeH="0" baseline="7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SM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863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086292" y="6206804"/>
            <a:ext cx="619933" cy="52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3" descr="C:\Users\Kurt\Desktop\Untitled-1c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7781" y="5904393"/>
            <a:ext cx="1891444" cy="56467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 userDrawn="1"/>
        </p:nvSpPr>
        <p:spPr>
          <a:xfrm>
            <a:off x="608013" y="6161286"/>
            <a:ext cx="9658279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algn="l" defTabSz="914400" rtl="0" eaLnBrk="1" latinLnBrk="0" hangingPunct="1"/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©2014 Schneider Electric. All Rights Reserved.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All trademarks are owned by Schneider Electric Industries SAS or its affiliated companies or their respective owners.</a:t>
            </a:r>
          </a:p>
        </p:txBody>
      </p:sp>
      <p:pic>
        <p:nvPicPr>
          <p:cNvPr id="7" name="Picture 6" descr="Thankyou2.jp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1"/>
          <a:stretch/>
        </p:blipFill>
        <p:spPr>
          <a:xfrm>
            <a:off x="0" y="1812835"/>
            <a:ext cx="12188825" cy="302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63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Split Page Spruce Gree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953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509713"/>
            <a:ext cx="10969943" cy="3057525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&gt;"/>
              <a:defRPr/>
            </a:lvl1pPr>
            <a:lvl5pP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73075" y="6340062"/>
            <a:ext cx="2839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67238"/>
            <a:ext cx="12188825" cy="2303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0"/>
          </p:nvPr>
        </p:nvSpPr>
        <p:spPr>
          <a:xfrm>
            <a:off x="609441" y="4567238"/>
            <a:ext cx="10969943" cy="1643781"/>
          </a:xfrm>
        </p:spPr>
        <p:txBody>
          <a:bodyPr rIns="0">
            <a:no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:p14="http://schemas.microsoft.com/office/powerpoint/2010/main" val="140636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Page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8013" y="261938"/>
            <a:ext cx="5175249" cy="1271587"/>
          </a:xfrm>
        </p:spPr>
        <p:txBody>
          <a:bodyPr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6094411" y="0"/>
            <a:ext cx="6094413" cy="6858000"/>
          </a:xfrm>
        </p:spPr>
        <p:txBody>
          <a:bodyPr lIns="274320" tIns="1691640" anchor="t" anchorCtr="0">
            <a:noAutofit/>
          </a:bodyPr>
          <a:lstStyle>
            <a:lvl1pPr>
              <a:buClr>
                <a:srgbClr val="009530"/>
              </a:buClr>
              <a:buFont typeface="Arial" pitchFamily="34" charset="0"/>
              <a:buChar char="&gt;"/>
              <a:defRPr sz="2000">
                <a:solidFill>
                  <a:srgbClr val="009530"/>
                </a:solidFill>
              </a:defRPr>
            </a:lvl1pPr>
            <a:lvl2pPr marL="461963" indent="-222250">
              <a:buClr>
                <a:srgbClr val="626469"/>
              </a:buClr>
              <a:buFont typeface="SE Rounded Medium" pitchFamily="50" charset="0"/>
              <a:buChar char="&gt;"/>
              <a:defRPr sz="1800">
                <a:solidFill>
                  <a:srgbClr val="626469"/>
                </a:solidFill>
              </a:defRPr>
            </a:lvl2pPr>
            <a:lvl3pPr marL="685800" marR="0" indent="-2174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26469"/>
              </a:buClr>
              <a:buSzTx/>
              <a:buFont typeface="Arial" pitchFamily="34" charset="0"/>
              <a:buChar char="-"/>
              <a:tabLst/>
              <a:defRPr sz="1600">
                <a:solidFill>
                  <a:srgbClr val="626469"/>
                </a:solidFill>
              </a:defRPr>
            </a:lvl3pPr>
            <a:lvl4pPr marL="914400" indent="-228600">
              <a:buClr>
                <a:srgbClr val="626469"/>
              </a:buClr>
              <a:buFont typeface="Arial" pitchFamily="34" charset="0"/>
              <a:buChar char="-"/>
              <a:defRPr sz="1400">
                <a:solidFill>
                  <a:srgbClr val="626469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Paragraph, bullets or photography can be used here.</a:t>
            </a:r>
          </a:p>
          <a:p>
            <a:pPr lvl="1"/>
            <a:r>
              <a:rPr lang="en-US" dirty="0"/>
              <a:t>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8317" y="1630363"/>
            <a:ext cx="5186057" cy="4421188"/>
          </a:xfrm>
        </p:spPr>
        <p:txBody>
          <a:bodyPr/>
          <a:lstStyle>
            <a:lvl1pPr marL="0" indent="0">
              <a:buClr>
                <a:schemeClr val="accent1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62646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626469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32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Page with Caption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056313" y="5434366"/>
            <a:ext cx="6132512" cy="14493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8011" y="1630363"/>
            <a:ext cx="5186363" cy="4421187"/>
          </a:xfrm>
        </p:spPr>
        <p:txBody>
          <a:bodyPr/>
          <a:lstStyle>
            <a:lvl1pPr marL="0" indent="0">
              <a:buClr>
                <a:schemeClr val="accent1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6056313" y="0"/>
            <a:ext cx="6132512" cy="5434013"/>
          </a:xfrm>
        </p:spPr>
        <p:txBody>
          <a:bodyPr/>
          <a:lstStyle>
            <a:lvl1pPr marL="225425" marR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530"/>
              </a:buClr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056313" y="5434366"/>
            <a:ext cx="5316537" cy="1476375"/>
          </a:xfrm>
        </p:spPr>
        <p:txBody>
          <a:bodyPr/>
          <a:lstStyle>
            <a:lvl1pPr>
              <a:buClr>
                <a:srgbClr val="000000"/>
              </a:buClr>
              <a:defRPr sz="1600" i="1">
                <a:solidFill>
                  <a:schemeClr val="bg1"/>
                </a:solidFill>
              </a:defRPr>
            </a:lvl1pPr>
            <a:lvl2pPr marL="461963" indent="-230188">
              <a:buClr>
                <a:srgbClr val="FFFFFF"/>
              </a:buClr>
              <a:buFont typeface="Arial" pitchFamily="34" charset="0"/>
              <a:buChar char="&gt;"/>
              <a:defRPr sz="1400" i="1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8012" y="261938"/>
            <a:ext cx="5186363" cy="1271587"/>
          </a:xfrm>
        </p:spPr>
        <p:txBody>
          <a:bodyPr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5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3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1885-B9B3-4BA7-906C-37B160D32222}" type="datetimeFigureOut">
              <a:rPr lang="en-AU" smtClean="0"/>
              <a:t>2/03/2017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2542-9978-46E8-BABC-2C7002D563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529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1463"/>
            <a:ext cx="10969943" cy="10953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09713"/>
            <a:ext cx="5184935" cy="517525"/>
          </a:xfrm>
        </p:spPr>
        <p:txBody>
          <a:bodyPr rIns="0" anchor="t" anchorCtr="0"/>
          <a:lstStyle>
            <a:lvl1pPr marL="0" indent="0" algn="l">
              <a:buNone/>
              <a:defRPr sz="22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09713"/>
            <a:ext cx="5387630" cy="517525"/>
          </a:xfrm>
        </p:spPr>
        <p:txBody>
          <a:bodyPr rIns="0" anchor="t" anchorCtr="0"/>
          <a:lstStyle>
            <a:lvl1pPr marL="0" indent="0" algn="l">
              <a:buNone/>
              <a:defRPr sz="22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9600" y="2144713"/>
            <a:ext cx="5184775" cy="4027487"/>
          </a:xfrm>
        </p:spPr>
        <p:txBody>
          <a:bodyPr/>
          <a:lstStyle>
            <a:lvl1pPr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191250" y="2143208"/>
            <a:ext cx="5399088" cy="4095671"/>
          </a:xfrm>
        </p:spPr>
        <p:txBody>
          <a:bodyPr/>
          <a:lstStyle>
            <a:lvl1pPr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4054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Split Page Dark Gray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953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509713"/>
            <a:ext cx="10969943" cy="3057525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&gt;"/>
              <a:defRPr/>
            </a:lvl1pPr>
            <a:lvl5pP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73075" y="6340062"/>
            <a:ext cx="2839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67238"/>
            <a:ext cx="12188825" cy="2303462"/>
          </a:xfrm>
          <a:prstGeom prst="rect">
            <a:avLst/>
          </a:prstGeom>
          <a:solidFill>
            <a:srgbClr val="626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609441" y="4567238"/>
            <a:ext cx="10969943" cy="1643781"/>
          </a:xfrm>
        </p:spPr>
        <p:txBody>
          <a:bodyPr rIns="0">
            <a:no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36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Page Dark Gray">
    <p:bg>
      <p:bgPr>
        <a:solidFill>
          <a:srgbClr val="62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6094413" y="0"/>
            <a:ext cx="6094412" cy="6858000"/>
          </a:xfrm>
        </p:spPr>
        <p:txBody>
          <a:bodyPr lIns="274320" tIns="1691640" anchor="t" anchorCtr="0">
            <a:noAutofit/>
          </a:bodyPr>
          <a:lstStyle>
            <a:lvl1pPr>
              <a:buClr>
                <a:srgbClr val="009530"/>
              </a:buClr>
              <a:buFont typeface="Arial" pitchFamily="34" charset="0"/>
              <a:buChar char="&gt;"/>
              <a:defRPr sz="2000">
                <a:solidFill>
                  <a:srgbClr val="009530"/>
                </a:solidFill>
              </a:defRPr>
            </a:lvl1pPr>
            <a:lvl2pPr marL="461963" indent="-222250">
              <a:buClr>
                <a:srgbClr val="626469"/>
              </a:buClr>
              <a:buFont typeface="SE Rounded Medium" pitchFamily="50" charset="0"/>
              <a:buChar char="&gt;"/>
              <a:defRPr sz="1800">
                <a:solidFill>
                  <a:srgbClr val="626469"/>
                </a:solidFill>
              </a:defRPr>
            </a:lvl2pPr>
            <a:lvl3pPr marL="685800" marR="0" indent="-2174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26469"/>
              </a:buClr>
              <a:buSzTx/>
              <a:buFont typeface="Arial" panose="020B0604020202020204" pitchFamily="34" charset="0"/>
              <a:buChar char="-"/>
              <a:tabLst/>
              <a:defRPr sz="1600">
                <a:solidFill>
                  <a:srgbClr val="626469"/>
                </a:solidFill>
              </a:defRPr>
            </a:lvl3pPr>
            <a:lvl4pPr marL="914400" indent="-228600">
              <a:buClr>
                <a:srgbClr val="626469"/>
              </a:buClr>
              <a:buFont typeface="Arial" pitchFamily="34" charset="0"/>
              <a:buChar char="-"/>
              <a:tabLst>
                <a:tab pos="914400" algn="l"/>
              </a:tabLst>
              <a:defRPr sz="1400">
                <a:solidFill>
                  <a:srgbClr val="626469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Paragraph, bullets or photography can be used here.</a:t>
            </a:r>
          </a:p>
          <a:p>
            <a:pPr lvl="1"/>
            <a:r>
              <a:rPr lang="en-US" dirty="0"/>
              <a:t>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08013" y="1630363"/>
            <a:ext cx="5186362" cy="442118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8013" y="261938"/>
            <a:ext cx="5186362" cy="1271587"/>
          </a:xfrm>
        </p:spPr>
        <p:txBody>
          <a:bodyPr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62646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626469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325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Page with Caption Dark Gray">
    <p:bg>
      <p:bgPr>
        <a:solidFill>
          <a:srgbClr val="62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056313" y="5434366"/>
            <a:ext cx="6132512" cy="14493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8012" y="1630363"/>
            <a:ext cx="5186362" cy="4421187"/>
          </a:xfrm>
        </p:spPr>
        <p:txBody>
          <a:bodyPr/>
          <a:lstStyle>
            <a:lvl1pPr marL="0" indent="0">
              <a:buClr>
                <a:schemeClr val="accent1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6056313" y="0"/>
            <a:ext cx="6132512" cy="5434013"/>
          </a:xfrm>
        </p:spPr>
        <p:txBody>
          <a:bodyPr/>
          <a:lstStyle>
            <a:lvl1pPr marL="225425" marR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530"/>
              </a:buClr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6056313" y="5434013"/>
            <a:ext cx="5534025" cy="1449387"/>
          </a:xfrm>
        </p:spPr>
        <p:txBody>
          <a:bodyPr/>
          <a:lstStyle>
            <a:lvl1pPr>
              <a:buClr>
                <a:srgbClr val="000000"/>
              </a:buClr>
              <a:defRPr sz="1600" i="1">
                <a:solidFill>
                  <a:schemeClr val="bg1"/>
                </a:solidFill>
              </a:defRPr>
            </a:lvl1pPr>
            <a:lvl2pPr marL="461963" indent="-230188">
              <a:buClr>
                <a:schemeClr val="bg1"/>
              </a:buClr>
              <a:buFont typeface="Arial" pitchFamily="34" charset="0"/>
              <a:buChar char="&gt;"/>
              <a:defRPr sz="1400" i="1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8012" y="261938"/>
            <a:ext cx="5186363" cy="1271587"/>
          </a:xfrm>
        </p:spPr>
        <p:txBody>
          <a:bodyPr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6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325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Dark Gray">
    <p:bg>
      <p:bgPr>
        <a:solidFill>
          <a:srgbClr val="62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1463"/>
            <a:ext cx="10969943" cy="1095375"/>
          </a:xfrm>
        </p:spPr>
        <p:txBody>
          <a:bodyPr>
            <a:noAutofit/>
          </a:bodyPr>
          <a:lstStyle>
            <a:lvl1pPr>
              <a:defRPr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09713"/>
            <a:ext cx="5184935" cy="520700"/>
          </a:xfrm>
        </p:spPr>
        <p:txBody>
          <a:bodyPr rIns="0" anchor="t" anchorCtr="0">
            <a:noAutofit/>
          </a:bodyPr>
          <a:lstStyle>
            <a:lvl1pPr marL="0" indent="0" algn="l">
              <a:buNone/>
              <a:defRPr sz="22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09713"/>
            <a:ext cx="5387630" cy="520700"/>
          </a:xfrm>
        </p:spPr>
        <p:txBody>
          <a:bodyPr rIns="0" anchor="t" anchorCtr="0">
            <a:noAutofit/>
          </a:bodyPr>
          <a:lstStyle>
            <a:lvl1pPr marL="0" indent="0" algn="l">
              <a:buNone/>
              <a:defRPr sz="22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9600" y="2144713"/>
            <a:ext cx="5184775" cy="4127500"/>
          </a:xfrm>
        </p:spPr>
        <p:txBody>
          <a:bodyPr/>
          <a:lstStyle>
            <a:lvl1pPr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191250" y="2144713"/>
            <a:ext cx="5387975" cy="4127500"/>
          </a:xfrm>
        </p:spPr>
        <p:txBody>
          <a:bodyPr/>
          <a:lstStyle>
            <a:lvl1pPr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4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4054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Picto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271464"/>
            <a:ext cx="10969943" cy="1095374"/>
          </a:xfrm>
        </p:spPr>
        <p:txBody>
          <a:bodyPr/>
          <a:lstStyle>
            <a:lvl1pPr algn="l">
              <a:defRPr>
                <a:solidFill>
                  <a:srgbClr val="009530"/>
                </a:solidFill>
              </a:defRPr>
            </a:lvl1pPr>
          </a:lstStyle>
          <a:p>
            <a:r>
              <a:rPr lang="en-US" dirty="0"/>
              <a:t>Market </a:t>
            </a:r>
            <a:r>
              <a:rPr lang="en-US" dirty="0" err="1"/>
              <a:t>Pictos</a:t>
            </a:r>
            <a:endParaRPr lang="en-US" noProof="0" dirty="0"/>
          </a:p>
        </p:txBody>
      </p:sp>
      <p:sp>
        <p:nvSpPr>
          <p:cNvPr id="264" name="Freeform 156"/>
          <p:cNvSpPr>
            <a:spLocks noChangeAspect="1"/>
          </p:cNvSpPr>
          <p:nvPr userDrawn="1"/>
        </p:nvSpPr>
        <p:spPr bwMode="auto">
          <a:xfrm>
            <a:off x="10351080" y="2195360"/>
            <a:ext cx="391833" cy="393192"/>
          </a:xfrm>
          <a:custGeom>
            <a:avLst/>
            <a:gdLst/>
            <a:ahLst/>
            <a:cxnLst>
              <a:cxn ang="0">
                <a:pos x="319" y="205"/>
              </a:cxn>
              <a:cxn ang="0">
                <a:pos x="264" y="194"/>
              </a:cxn>
              <a:cxn ang="0">
                <a:pos x="255" y="169"/>
              </a:cxn>
              <a:cxn ang="0">
                <a:pos x="369" y="136"/>
              </a:cxn>
              <a:cxn ang="0">
                <a:pos x="379" y="121"/>
              </a:cxn>
              <a:cxn ang="0">
                <a:pos x="362" y="62"/>
              </a:cxn>
              <a:cxn ang="0">
                <a:pos x="277" y="0"/>
              </a:cxn>
              <a:cxn ang="0">
                <a:pos x="184" y="135"/>
              </a:cxn>
              <a:cxn ang="0">
                <a:pos x="174" y="138"/>
              </a:cxn>
              <a:cxn ang="0">
                <a:pos x="136" y="16"/>
              </a:cxn>
              <a:cxn ang="0">
                <a:pos x="121" y="7"/>
              </a:cxn>
              <a:cxn ang="0">
                <a:pos x="62" y="24"/>
              </a:cxn>
              <a:cxn ang="0">
                <a:pos x="0" y="108"/>
              </a:cxn>
              <a:cxn ang="0">
                <a:pos x="75" y="190"/>
              </a:cxn>
              <a:cxn ang="0">
                <a:pos x="129" y="201"/>
              </a:cxn>
              <a:cxn ang="0">
                <a:pos x="135" y="228"/>
              </a:cxn>
              <a:cxn ang="0">
                <a:pos x="24" y="257"/>
              </a:cxn>
              <a:cxn ang="0">
                <a:pos x="14" y="271"/>
              </a:cxn>
              <a:cxn ang="0">
                <a:pos x="31" y="330"/>
              </a:cxn>
              <a:cxn ang="0">
                <a:pos x="115" y="393"/>
              </a:cxn>
              <a:cxn ang="0">
                <a:pos x="197" y="322"/>
              </a:cxn>
              <a:cxn ang="0">
                <a:pos x="210" y="257"/>
              </a:cxn>
              <a:cxn ang="0">
                <a:pos x="198" y="243"/>
              </a:cxn>
              <a:cxn ang="0">
                <a:pos x="184" y="256"/>
              </a:cxn>
              <a:cxn ang="0">
                <a:pos x="184" y="256"/>
              </a:cxn>
              <a:cxn ang="0">
                <a:pos x="115" y="366"/>
              </a:cxn>
              <a:cxn ang="0">
                <a:pos x="42" y="280"/>
              </a:cxn>
              <a:cxn ang="0">
                <a:pos x="158" y="250"/>
              </a:cxn>
              <a:cxn ang="0">
                <a:pos x="168" y="241"/>
              </a:cxn>
              <a:cxn ang="0">
                <a:pos x="165" y="228"/>
              </a:cxn>
              <a:cxn ang="0">
                <a:pos x="157" y="193"/>
              </a:cxn>
              <a:cxn ang="0">
                <a:pos x="155" y="181"/>
              </a:cxn>
              <a:cxn ang="0">
                <a:pos x="145" y="176"/>
              </a:cxn>
              <a:cxn ang="0">
                <a:pos x="26" y="108"/>
              </a:cxn>
              <a:cxn ang="0">
                <a:pos x="114" y="35"/>
              </a:cxn>
              <a:cxn ang="0">
                <a:pos x="153" y="162"/>
              </a:cxn>
              <a:cxn ang="0">
                <a:pos x="162" y="170"/>
              </a:cxn>
              <a:cxn ang="0">
                <a:pos x="174" y="168"/>
              </a:cxn>
              <a:cxn ang="0">
                <a:pos x="195" y="161"/>
              </a:cxn>
              <a:cxn ang="0">
                <a:pos x="205" y="158"/>
              </a:cxn>
              <a:cxn ang="0">
                <a:pos x="210" y="148"/>
              </a:cxn>
              <a:cxn ang="0">
                <a:pos x="277" y="26"/>
              </a:cxn>
              <a:cxn ang="0">
                <a:pos x="350" y="113"/>
              </a:cxn>
              <a:cxn ang="0">
                <a:pos x="229" y="148"/>
              </a:cxn>
              <a:cxn ang="0">
                <a:pos x="220" y="158"/>
              </a:cxn>
              <a:cxn ang="0">
                <a:pos x="224" y="171"/>
              </a:cxn>
              <a:cxn ang="0">
                <a:pos x="238" y="206"/>
              </a:cxn>
              <a:cxn ang="0">
                <a:pos x="241" y="216"/>
              </a:cxn>
              <a:cxn ang="0">
                <a:pos x="251" y="220"/>
              </a:cxn>
              <a:cxn ang="0">
                <a:pos x="366" y="284"/>
              </a:cxn>
              <a:cxn ang="0">
                <a:pos x="279" y="357"/>
              </a:cxn>
              <a:cxn ang="0">
                <a:pos x="247" y="238"/>
              </a:cxn>
              <a:cxn ang="0">
                <a:pos x="230" y="229"/>
              </a:cxn>
              <a:cxn ang="0">
                <a:pos x="221" y="245"/>
              </a:cxn>
              <a:cxn ang="0">
                <a:pos x="257" y="376"/>
              </a:cxn>
              <a:cxn ang="0">
                <a:pos x="271" y="386"/>
              </a:cxn>
              <a:cxn ang="0">
                <a:pos x="330" y="369"/>
              </a:cxn>
              <a:cxn ang="0">
                <a:pos x="393" y="284"/>
              </a:cxn>
              <a:cxn ang="0">
                <a:pos x="319" y="205"/>
              </a:cxn>
            </a:cxnLst>
            <a:rect l="0" t="0" r="r" b="b"/>
            <a:pathLst>
              <a:path w="393" h="393">
                <a:moveTo>
                  <a:pt x="319" y="205"/>
                </a:moveTo>
                <a:cubicBezTo>
                  <a:pt x="298" y="198"/>
                  <a:pt x="277" y="195"/>
                  <a:pt x="264" y="194"/>
                </a:cubicBezTo>
                <a:cubicBezTo>
                  <a:pt x="263" y="184"/>
                  <a:pt x="259" y="175"/>
                  <a:pt x="255" y="169"/>
                </a:cubicBezTo>
                <a:cubicBezTo>
                  <a:pt x="369" y="136"/>
                  <a:pt x="369" y="136"/>
                  <a:pt x="369" y="136"/>
                </a:cubicBezTo>
                <a:cubicBezTo>
                  <a:pt x="375" y="134"/>
                  <a:pt x="379" y="128"/>
                  <a:pt x="379" y="121"/>
                </a:cubicBezTo>
                <a:cubicBezTo>
                  <a:pt x="379" y="120"/>
                  <a:pt x="375" y="91"/>
                  <a:pt x="362" y="62"/>
                </a:cubicBezTo>
                <a:cubicBezTo>
                  <a:pt x="343" y="21"/>
                  <a:pt x="314" y="0"/>
                  <a:pt x="277" y="0"/>
                </a:cubicBezTo>
                <a:cubicBezTo>
                  <a:pt x="204" y="0"/>
                  <a:pt x="188" y="100"/>
                  <a:pt x="184" y="135"/>
                </a:cubicBezTo>
                <a:cubicBezTo>
                  <a:pt x="181" y="136"/>
                  <a:pt x="177" y="137"/>
                  <a:pt x="174" y="138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134" y="10"/>
                  <a:pt x="128" y="6"/>
                  <a:pt x="121" y="7"/>
                </a:cubicBezTo>
                <a:cubicBezTo>
                  <a:pt x="120" y="7"/>
                  <a:pt x="91" y="11"/>
                  <a:pt x="62" y="24"/>
                </a:cubicBezTo>
                <a:cubicBezTo>
                  <a:pt x="21" y="43"/>
                  <a:pt x="0" y="72"/>
                  <a:pt x="0" y="108"/>
                </a:cubicBezTo>
                <a:cubicBezTo>
                  <a:pt x="0" y="134"/>
                  <a:pt x="13" y="169"/>
                  <a:pt x="75" y="190"/>
                </a:cubicBezTo>
                <a:cubicBezTo>
                  <a:pt x="95" y="196"/>
                  <a:pt x="116" y="200"/>
                  <a:pt x="129" y="201"/>
                </a:cubicBezTo>
                <a:cubicBezTo>
                  <a:pt x="129" y="211"/>
                  <a:pt x="132" y="221"/>
                  <a:pt x="135" y="228"/>
                </a:cubicBezTo>
                <a:cubicBezTo>
                  <a:pt x="24" y="257"/>
                  <a:pt x="24" y="257"/>
                  <a:pt x="24" y="257"/>
                </a:cubicBezTo>
                <a:cubicBezTo>
                  <a:pt x="17" y="259"/>
                  <a:pt x="13" y="265"/>
                  <a:pt x="14" y="271"/>
                </a:cubicBezTo>
                <a:cubicBezTo>
                  <a:pt x="14" y="273"/>
                  <a:pt x="18" y="301"/>
                  <a:pt x="31" y="330"/>
                </a:cubicBezTo>
                <a:cubicBezTo>
                  <a:pt x="50" y="371"/>
                  <a:pt x="79" y="393"/>
                  <a:pt x="115" y="393"/>
                </a:cubicBezTo>
                <a:cubicBezTo>
                  <a:pt x="141" y="393"/>
                  <a:pt x="176" y="381"/>
                  <a:pt x="197" y="322"/>
                </a:cubicBezTo>
                <a:cubicBezTo>
                  <a:pt x="208" y="290"/>
                  <a:pt x="210" y="258"/>
                  <a:pt x="210" y="257"/>
                </a:cubicBezTo>
                <a:cubicBezTo>
                  <a:pt x="211" y="250"/>
                  <a:pt x="205" y="243"/>
                  <a:pt x="198" y="243"/>
                </a:cubicBezTo>
                <a:cubicBezTo>
                  <a:pt x="190" y="243"/>
                  <a:pt x="184" y="248"/>
                  <a:pt x="184" y="256"/>
                </a:cubicBezTo>
                <a:cubicBezTo>
                  <a:pt x="184" y="256"/>
                  <a:pt x="184" y="256"/>
                  <a:pt x="184" y="256"/>
                </a:cubicBezTo>
                <a:cubicBezTo>
                  <a:pt x="184" y="257"/>
                  <a:pt x="177" y="366"/>
                  <a:pt x="115" y="366"/>
                </a:cubicBezTo>
                <a:cubicBezTo>
                  <a:pt x="66" y="366"/>
                  <a:pt x="48" y="305"/>
                  <a:pt x="42" y="280"/>
                </a:cubicBezTo>
                <a:cubicBezTo>
                  <a:pt x="158" y="250"/>
                  <a:pt x="158" y="250"/>
                  <a:pt x="158" y="250"/>
                </a:cubicBezTo>
                <a:cubicBezTo>
                  <a:pt x="163" y="248"/>
                  <a:pt x="166" y="245"/>
                  <a:pt x="168" y="241"/>
                </a:cubicBezTo>
                <a:cubicBezTo>
                  <a:pt x="169" y="236"/>
                  <a:pt x="168" y="232"/>
                  <a:pt x="165" y="228"/>
                </a:cubicBezTo>
                <a:cubicBezTo>
                  <a:pt x="165" y="228"/>
                  <a:pt x="152" y="211"/>
                  <a:pt x="157" y="193"/>
                </a:cubicBezTo>
                <a:cubicBezTo>
                  <a:pt x="158" y="189"/>
                  <a:pt x="158" y="184"/>
                  <a:pt x="155" y="181"/>
                </a:cubicBezTo>
                <a:cubicBezTo>
                  <a:pt x="153" y="178"/>
                  <a:pt x="149" y="176"/>
                  <a:pt x="145" y="176"/>
                </a:cubicBezTo>
                <a:cubicBezTo>
                  <a:pt x="144" y="175"/>
                  <a:pt x="26" y="170"/>
                  <a:pt x="26" y="108"/>
                </a:cubicBezTo>
                <a:cubicBezTo>
                  <a:pt x="26" y="58"/>
                  <a:pt x="88" y="41"/>
                  <a:pt x="114" y="35"/>
                </a:cubicBezTo>
                <a:cubicBezTo>
                  <a:pt x="153" y="162"/>
                  <a:pt x="153" y="162"/>
                  <a:pt x="153" y="162"/>
                </a:cubicBezTo>
                <a:cubicBezTo>
                  <a:pt x="154" y="166"/>
                  <a:pt x="157" y="169"/>
                  <a:pt x="162" y="170"/>
                </a:cubicBezTo>
                <a:cubicBezTo>
                  <a:pt x="166" y="172"/>
                  <a:pt x="170" y="171"/>
                  <a:pt x="174" y="168"/>
                </a:cubicBezTo>
                <a:cubicBezTo>
                  <a:pt x="177" y="166"/>
                  <a:pt x="187" y="160"/>
                  <a:pt x="195" y="161"/>
                </a:cubicBezTo>
                <a:cubicBezTo>
                  <a:pt x="199" y="161"/>
                  <a:pt x="203" y="160"/>
                  <a:pt x="205" y="158"/>
                </a:cubicBezTo>
                <a:cubicBezTo>
                  <a:pt x="208" y="156"/>
                  <a:pt x="210" y="152"/>
                  <a:pt x="210" y="148"/>
                </a:cubicBezTo>
                <a:cubicBezTo>
                  <a:pt x="210" y="147"/>
                  <a:pt x="217" y="26"/>
                  <a:pt x="277" y="26"/>
                </a:cubicBezTo>
                <a:cubicBezTo>
                  <a:pt x="327" y="26"/>
                  <a:pt x="345" y="88"/>
                  <a:pt x="350" y="113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224" y="150"/>
                  <a:pt x="221" y="154"/>
                  <a:pt x="220" y="158"/>
                </a:cubicBezTo>
                <a:cubicBezTo>
                  <a:pt x="219" y="163"/>
                  <a:pt x="220" y="168"/>
                  <a:pt x="224" y="171"/>
                </a:cubicBezTo>
                <a:cubicBezTo>
                  <a:pt x="225" y="172"/>
                  <a:pt x="239" y="185"/>
                  <a:pt x="238" y="206"/>
                </a:cubicBezTo>
                <a:cubicBezTo>
                  <a:pt x="237" y="210"/>
                  <a:pt x="239" y="213"/>
                  <a:pt x="241" y="216"/>
                </a:cubicBezTo>
                <a:cubicBezTo>
                  <a:pt x="244" y="219"/>
                  <a:pt x="247" y="220"/>
                  <a:pt x="251" y="220"/>
                </a:cubicBezTo>
                <a:cubicBezTo>
                  <a:pt x="252" y="220"/>
                  <a:pt x="366" y="223"/>
                  <a:pt x="366" y="284"/>
                </a:cubicBezTo>
                <a:cubicBezTo>
                  <a:pt x="366" y="334"/>
                  <a:pt x="305" y="352"/>
                  <a:pt x="279" y="357"/>
                </a:cubicBezTo>
                <a:cubicBezTo>
                  <a:pt x="247" y="238"/>
                  <a:pt x="247" y="238"/>
                  <a:pt x="247" y="238"/>
                </a:cubicBezTo>
                <a:cubicBezTo>
                  <a:pt x="245" y="231"/>
                  <a:pt x="237" y="227"/>
                  <a:pt x="230" y="229"/>
                </a:cubicBezTo>
                <a:cubicBezTo>
                  <a:pt x="223" y="231"/>
                  <a:pt x="219" y="238"/>
                  <a:pt x="221" y="245"/>
                </a:cubicBezTo>
                <a:cubicBezTo>
                  <a:pt x="257" y="376"/>
                  <a:pt x="257" y="376"/>
                  <a:pt x="257" y="376"/>
                </a:cubicBezTo>
                <a:cubicBezTo>
                  <a:pt x="259" y="382"/>
                  <a:pt x="265" y="386"/>
                  <a:pt x="271" y="386"/>
                </a:cubicBezTo>
                <a:cubicBezTo>
                  <a:pt x="273" y="385"/>
                  <a:pt x="301" y="382"/>
                  <a:pt x="330" y="369"/>
                </a:cubicBezTo>
                <a:cubicBezTo>
                  <a:pt x="371" y="350"/>
                  <a:pt x="393" y="321"/>
                  <a:pt x="393" y="284"/>
                </a:cubicBezTo>
                <a:cubicBezTo>
                  <a:pt x="393" y="258"/>
                  <a:pt x="380" y="223"/>
                  <a:pt x="319" y="20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5" name="Freeform 188"/>
          <p:cNvSpPr>
            <a:spLocks noChangeAspect="1" noEditPoints="1"/>
          </p:cNvSpPr>
          <p:nvPr userDrawn="1"/>
        </p:nvSpPr>
        <p:spPr bwMode="auto">
          <a:xfrm>
            <a:off x="10335260" y="3000094"/>
            <a:ext cx="422086" cy="393192"/>
          </a:xfrm>
          <a:custGeom>
            <a:avLst/>
            <a:gdLst/>
            <a:ahLst/>
            <a:cxnLst>
              <a:cxn ang="0">
                <a:pos x="395" y="249"/>
              </a:cxn>
              <a:cxn ang="0">
                <a:pos x="228" y="249"/>
              </a:cxn>
              <a:cxn ang="0">
                <a:pos x="203" y="78"/>
              </a:cxn>
              <a:cxn ang="0">
                <a:pos x="188" y="4"/>
              </a:cxn>
              <a:cxn ang="0">
                <a:pos x="164" y="0"/>
              </a:cxn>
              <a:cxn ang="0">
                <a:pos x="126" y="29"/>
              </a:cxn>
              <a:cxn ang="0">
                <a:pos x="100" y="145"/>
              </a:cxn>
              <a:cxn ang="0">
                <a:pos x="62" y="249"/>
              </a:cxn>
              <a:cxn ang="0">
                <a:pos x="0" y="310"/>
              </a:cxn>
              <a:cxn ang="0">
                <a:pos x="151" y="372"/>
              </a:cxn>
              <a:cxn ang="0">
                <a:pos x="158" y="423"/>
              </a:cxn>
              <a:cxn ang="0">
                <a:pos x="238" y="369"/>
              </a:cxn>
              <a:cxn ang="0">
                <a:pos x="238" y="348"/>
              </a:cxn>
              <a:cxn ang="0">
                <a:pos x="154" y="298"/>
              </a:cxn>
              <a:cxn ang="0">
                <a:pos x="209" y="359"/>
              </a:cxn>
              <a:cxn ang="0">
                <a:pos x="177" y="359"/>
              </a:cxn>
              <a:cxn ang="0">
                <a:pos x="62" y="346"/>
              </a:cxn>
              <a:cxn ang="0">
                <a:pos x="37" y="286"/>
              </a:cxn>
              <a:cxn ang="0">
                <a:pos x="114" y="275"/>
              </a:cxn>
              <a:cxn ang="0">
                <a:pos x="127" y="145"/>
              </a:cxn>
              <a:cxn ang="0">
                <a:pos x="152" y="81"/>
              </a:cxn>
              <a:cxn ang="0">
                <a:pos x="152" y="28"/>
              </a:cxn>
              <a:cxn ang="0">
                <a:pos x="165" y="27"/>
              </a:cxn>
              <a:cxn ang="0">
                <a:pos x="176" y="29"/>
              </a:cxn>
              <a:cxn ang="0">
                <a:pos x="177" y="87"/>
              </a:cxn>
              <a:cxn ang="0">
                <a:pos x="201" y="262"/>
              </a:cxn>
              <a:cxn ang="0">
                <a:pos x="344" y="275"/>
              </a:cxn>
              <a:cxn ang="0">
                <a:pos x="351" y="354"/>
              </a:cxn>
              <a:cxn ang="0">
                <a:pos x="456" y="310"/>
              </a:cxn>
              <a:cxn ang="0">
                <a:pos x="395" y="346"/>
              </a:cxn>
              <a:cxn ang="0">
                <a:pos x="360" y="310"/>
              </a:cxn>
              <a:cxn ang="0">
                <a:pos x="395" y="275"/>
              </a:cxn>
              <a:cxn ang="0">
                <a:pos x="395" y="346"/>
              </a:cxn>
            </a:cxnLst>
            <a:rect l="0" t="0" r="r" b="b"/>
            <a:pathLst>
              <a:path w="456" h="426">
                <a:moveTo>
                  <a:pt x="395" y="249"/>
                </a:moveTo>
                <a:cubicBezTo>
                  <a:pt x="395" y="249"/>
                  <a:pt x="395" y="249"/>
                  <a:pt x="395" y="249"/>
                </a:cubicBezTo>
                <a:cubicBezTo>
                  <a:pt x="395" y="249"/>
                  <a:pt x="395" y="249"/>
                  <a:pt x="395" y="249"/>
                </a:cubicBezTo>
                <a:cubicBezTo>
                  <a:pt x="228" y="249"/>
                  <a:pt x="228" y="249"/>
                  <a:pt x="228" y="249"/>
                </a:cubicBezTo>
                <a:cubicBezTo>
                  <a:pt x="228" y="145"/>
                  <a:pt x="228" y="145"/>
                  <a:pt x="228" y="145"/>
                </a:cubicBezTo>
                <a:cubicBezTo>
                  <a:pt x="228" y="130"/>
                  <a:pt x="211" y="95"/>
                  <a:pt x="203" y="78"/>
                </a:cubicBezTo>
                <a:cubicBezTo>
                  <a:pt x="203" y="29"/>
                  <a:pt x="203" y="29"/>
                  <a:pt x="203" y="29"/>
                </a:cubicBezTo>
                <a:cubicBezTo>
                  <a:pt x="203" y="18"/>
                  <a:pt x="197" y="9"/>
                  <a:pt x="188" y="4"/>
                </a:cubicBezTo>
                <a:cubicBezTo>
                  <a:pt x="181" y="0"/>
                  <a:pt x="172" y="0"/>
                  <a:pt x="165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57" y="0"/>
                  <a:pt x="148" y="0"/>
                  <a:pt x="140" y="4"/>
                </a:cubicBezTo>
                <a:cubicBezTo>
                  <a:pt x="131" y="9"/>
                  <a:pt x="126" y="18"/>
                  <a:pt x="126" y="29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17" y="95"/>
                  <a:pt x="100" y="130"/>
                  <a:pt x="100" y="145"/>
                </a:cubicBezTo>
                <a:cubicBezTo>
                  <a:pt x="100" y="249"/>
                  <a:pt x="100" y="249"/>
                  <a:pt x="100" y="249"/>
                </a:cubicBezTo>
                <a:cubicBezTo>
                  <a:pt x="62" y="249"/>
                  <a:pt x="62" y="249"/>
                  <a:pt x="62" y="249"/>
                </a:cubicBezTo>
                <a:cubicBezTo>
                  <a:pt x="46" y="249"/>
                  <a:pt x="30" y="255"/>
                  <a:pt x="18" y="267"/>
                </a:cubicBezTo>
                <a:cubicBezTo>
                  <a:pt x="7" y="278"/>
                  <a:pt x="0" y="294"/>
                  <a:pt x="0" y="310"/>
                </a:cubicBezTo>
                <a:cubicBezTo>
                  <a:pt x="0" y="344"/>
                  <a:pt x="28" y="372"/>
                  <a:pt x="62" y="372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411"/>
                  <a:pt x="151" y="411"/>
                  <a:pt x="151" y="411"/>
                </a:cubicBezTo>
                <a:cubicBezTo>
                  <a:pt x="151" y="417"/>
                  <a:pt x="154" y="421"/>
                  <a:pt x="158" y="423"/>
                </a:cubicBezTo>
                <a:cubicBezTo>
                  <a:pt x="163" y="426"/>
                  <a:pt x="168" y="425"/>
                  <a:pt x="172" y="422"/>
                </a:cubicBezTo>
                <a:cubicBezTo>
                  <a:pt x="238" y="369"/>
                  <a:pt x="238" y="369"/>
                  <a:pt x="238" y="369"/>
                </a:cubicBezTo>
                <a:cubicBezTo>
                  <a:pt x="242" y="367"/>
                  <a:pt x="243" y="363"/>
                  <a:pt x="243" y="359"/>
                </a:cubicBezTo>
                <a:cubicBezTo>
                  <a:pt x="243" y="355"/>
                  <a:pt x="242" y="351"/>
                  <a:pt x="238" y="348"/>
                </a:cubicBezTo>
                <a:cubicBezTo>
                  <a:pt x="172" y="296"/>
                  <a:pt x="172" y="296"/>
                  <a:pt x="172" y="296"/>
                </a:cubicBezTo>
                <a:cubicBezTo>
                  <a:pt x="167" y="291"/>
                  <a:pt x="158" y="292"/>
                  <a:pt x="154" y="298"/>
                </a:cubicBezTo>
                <a:cubicBezTo>
                  <a:pt x="149" y="303"/>
                  <a:pt x="150" y="312"/>
                  <a:pt x="156" y="316"/>
                </a:cubicBezTo>
                <a:cubicBezTo>
                  <a:pt x="209" y="359"/>
                  <a:pt x="209" y="359"/>
                  <a:pt x="209" y="359"/>
                </a:cubicBezTo>
                <a:cubicBezTo>
                  <a:pt x="177" y="384"/>
                  <a:pt x="177" y="384"/>
                  <a:pt x="177" y="384"/>
                </a:cubicBezTo>
                <a:cubicBezTo>
                  <a:pt x="177" y="359"/>
                  <a:pt x="177" y="359"/>
                  <a:pt x="177" y="359"/>
                </a:cubicBezTo>
                <a:cubicBezTo>
                  <a:pt x="177" y="351"/>
                  <a:pt x="172" y="346"/>
                  <a:pt x="164" y="346"/>
                </a:cubicBezTo>
                <a:cubicBezTo>
                  <a:pt x="62" y="346"/>
                  <a:pt x="62" y="346"/>
                  <a:pt x="62" y="346"/>
                </a:cubicBezTo>
                <a:cubicBezTo>
                  <a:pt x="43" y="346"/>
                  <a:pt x="27" y="330"/>
                  <a:pt x="27" y="310"/>
                </a:cubicBezTo>
                <a:cubicBezTo>
                  <a:pt x="27" y="301"/>
                  <a:pt x="31" y="292"/>
                  <a:pt x="37" y="286"/>
                </a:cubicBezTo>
                <a:cubicBezTo>
                  <a:pt x="44" y="279"/>
                  <a:pt x="53" y="275"/>
                  <a:pt x="62" y="275"/>
                </a:cubicBezTo>
                <a:cubicBezTo>
                  <a:pt x="62" y="275"/>
                  <a:pt x="114" y="275"/>
                  <a:pt x="114" y="275"/>
                </a:cubicBezTo>
                <a:cubicBezTo>
                  <a:pt x="121" y="275"/>
                  <a:pt x="127" y="269"/>
                  <a:pt x="127" y="262"/>
                </a:cubicBezTo>
                <a:cubicBezTo>
                  <a:pt x="127" y="145"/>
                  <a:pt x="127" y="145"/>
                  <a:pt x="127" y="145"/>
                </a:cubicBezTo>
                <a:cubicBezTo>
                  <a:pt x="127" y="138"/>
                  <a:pt x="140" y="109"/>
                  <a:pt x="151" y="87"/>
                </a:cubicBezTo>
                <a:cubicBezTo>
                  <a:pt x="152" y="85"/>
                  <a:pt x="152" y="83"/>
                  <a:pt x="152" y="81"/>
                </a:cubicBezTo>
                <a:cubicBezTo>
                  <a:pt x="152" y="29"/>
                  <a:pt x="152" y="29"/>
                  <a:pt x="152" y="29"/>
                </a:cubicBezTo>
                <a:cubicBezTo>
                  <a:pt x="152" y="29"/>
                  <a:pt x="152" y="28"/>
                  <a:pt x="152" y="28"/>
                </a:cubicBezTo>
                <a:cubicBezTo>
                  <a:pt x="153" y="28"/>
                  <a:pt x="156" y="27"/>
                  <a:pt x="164" y="27"/>
                </a:cubicBezTo>
                <a:cubicBezTo>
                  <a:pt x="165" y="27"/>
                  <a:pt x="165" y="27"/>
                  <a:pt x="165" y="27"/>
                </a:cubicBezTo>
                <a:cubicBezTo>
                  <a:pt x="172" y="27"/>
                  <a:pt x="175" y="28"/>
                  <a:pt x="176" y="28"/>
                </a:cubicBezTo>
                <a:cubicBezTo>
                  <a:pt x="176" y="28"/>
                  <a:pt x="176" y="29"/>
                  <a:pt x="176" y="29"/>
                </a:cubicBezTo>
                <a:cubicBezTo>
                  <a:pt x="176" y="81"/>
                  <a:pt x="176" y="81"/>
                  <a:pt x="176" y="81"/>
                </a:cubicBezTo>
                <a:cubicBezTo>
                  <a:pt x="176" y="83"/>
                  <a:pt x="176" y="85"/>
                  <a:pt x="177" y="87"/>
                </a:cubicBezTo>
                <a:cubicBezTo>
                  <a:pt x="189" y="109"/>
                  <a:pt x="201" y="138"/>
                  <a:pt x="201" y="145"/>
                </a:cubicBezTo>
                <a:cubicBezTo>
                  <a:pt x="201" y="262"/>
                  <a:pt x="201" y="262"/>
                  <a:pt x="201" y="262"/>
                </a:cubicBezTo>
                <a:cubicBezTo>
                  <a:pt x="201" y="269"/>
                  <a:pt x="207" y="275"/>
                  <a:pt x="214" y="275"/>
                </a:cubicBezTo>
                <a:cubicBezTo>
                  <a:pt x="344" y="275"/>
                  <a:pt x="344" y="275"/>
                  <a:pt x="344" y="275"/>
                </a:cubicBezTo>
                <a:cubicBezTo>
                  <a:pt x="337" y="286"/>
                  <a:pt x="333" y="298"/>
                  <a:pt x="333" y="310"/>
                </a:cubicBezTo>
                <a:cubicBezTo>
                  <a:pt x="333" y="327"/>
                  <a:pt x="339" y="342"/>
                  <a:pt x="351" y="354"/>
                </a:cubicBezTo>
                <a:cubicBezTo>
                  <a:pt x="363" y="366"/>
                  <a:pt x="378" y="372"/>
                  <a:pt x="395" y="372"/>
                </a:cubicBezTo>
                <a:cubicBezTo>
                  <a:pt x="429" y="372"/>
                  <a:pt x="456" y="344"/>
                  <a:pt x="456" y="310"/>
                </a:cubicBezTo>
                <a:cubicBezTo>
                  <a:pt x="456" y="276"/>
                  <a:pt x="429" y="249"/>
                  <a:pt x="395" y="249"/>
                </a:cubicBezTo>
                <a:close/>
                <a:moveTo>
                  <a:pt x="395" y="346"/>
                </a:moveTo>
                <a:cubicBezTo>
                  <a:pt x="385" y="346"/>
                  <a:pt x="376" y="342"/>
                  <a:pt x="370" y="335"/>
                </a:cubicBezTo>
                <a:cubicBezTo>
                  <a:pt x="363" y="329"/>
                  <a:pt x="360" y="320"/>
                  <a:pt x="360" y="310"/>
                </a:cubicBezTo>
                <a:cubicBezTo>
                  <a:pt x="360" y="301"/>
                  <a:pt x="363" y="292"/>
                  <a:pt x="370" y="286"/>
                </a:cubicBezTo>
                <a:cubicBezTo>
                  <a:pt x="376" y="279"/>
                  <a:pt x="385" y="275"/>
                  <a:pt x="395" y="275"/>
                </a:cubicBezTo>
                <a:cubicBezTo>
                  <a:pt x="414" y="275"/>
                  <a:pt x="430" y="291"/>
                  <a:pt x="430" y="310"/>
                </a:cubicBezTo>
                <a:cubicBezTo>
                  <a:pt x="430" y="330"/>
                  <a:pt x="414" y="346"/>
                  <a:pt x="395" y="34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6" name="Freeform 192"/>
          <p:cNvSpPr>
            <a:spLocks noChangeAspect="1" noEditPoints="1"/>
          </p:cNvSpPr>
          <p:nvPr userDrawn="1"/>
        </p:nvSpPr>
        <p:spPr bwMode="auto">
          <a:xfrm>
            <a:off x="8472423" y="2195360"/>
            <a:ext cx="394362" cy="393192"/>
          </a:xfrm>
          <a:custGeom>
            <a:avLst/>
            <a:gdLst/>
            <a:ahLst/>
            <a:cxnLst>
              <a:cxn ang="0">
                <a:pos x="113" y="371"/>
              </a:cxn>
              <a:cxn ang="0">
                <a:pos x="33" y="399"/>
              </a:cxn>
              <a:cxn ang="0">
                <a:pos x="0" y="326"/>
              </a:cxn>
              <a:cxn ang="0">
                <a:pos x="54" y="183"/>
              </a:cxn>
              <a:cxn ang="0">
                <a:pos x="120" y="174"/>
              </a:cxn>
              <a:cxn ang="0">
                <a:pos x="128" y="247"/>
              </a:cxn>
              <a:cxn ang="0">
                <a:pos x="158" y="223"/>
              </a:cxn>
              <a:cxn ang="0">
                <a:pos x="129" y="210"/>
              </a:cxn>
              <a:cxn ang="0">
                <a:pos x="153" y="155"/>
              </a:cxn>
              <a:cxn ang="0">
                <a:pos x="316" y="221"/>
              </a:cxn>
              <a:cxn ang="0">
                <a:pos x="340" y="242"/>
              </a:cxn>
              <a:cxn ang="0">
                <a:pos x="398" y="288"/>
              </a:cxn>
              <a:cxn ang="0">
                <a:pos x="402" y="371"/>
              </a:cxn>
              <a:cxn ang="0">
                <a:pos x="308" y="406"/>
              </a:cxn>
              <a:cxn ang="0">
                <a:pos x="262" y="332"/>
              </a:cxn>
              <a:cxn ang="0">
                <a:pos x="324" y="376"/>
              </a:cxn>
              <a:cxn ang="0">
                <a:pos x="376" y="356"/>
              </a:cxn>
              <a:cxn ang="0">
                <a:pos x="373" y="296"/>
              </a:cxn>
              <a:cxn ang="0">
                <a:pos x="330" y="267"/>
              </a:cxn>
              <a:cxn ang="0">
                <a:pos x="279" y="224"/>
              </a:cxn>
              <a:cxn ang="0">
                <a:pos x="158" y="196"/>
              </a:cxn>
              <a:cxn ang="0">
                <a:pos x="290" y="266"/>
              </a:cxn>
              <a:cxn ang="0">
                <a:pos x="128" y="274"/>
              </a:cxn>
              <a:cxn ang="0">
                <a:pos x="93" y="191"/>
              </a:cxn>
              <a:cxn ang="0">
                <a:pos x="28" y="317"/>
              </a:cxn>
              <a:cxn ang="0">
                <a:pos x="27" y="318"/>
              </a:cxn>
              <a:cxn ang="0">
                <a:pos x="29" y="347"/>
              </a:cxn>
              <a:cxn ang="0">
                <a:pos x="62" y="379"/>
              </a:cxn>
              <a:cxn ang="0">
                <a:pos x="103" y="345"/>
              </a:cxn>
              <a:cxn ang="0">
                <a:pos x="230" y="354"/>
              </a:cxn>
              <a:cxn ang="0">
                <a:pos x="242" y="379"/>
              </a:cxn>
              <a:cxn ang="0">
                <a:pos x="379" y="423"/>
              </a:cxn>
              <a:cxn ang="0">
                <a:pos x="410" y="259"/>
              </a:cxn>
              <a:cxn ang="0">
                <a:pos x="355" y="168"/>
              </a:cxn>
              <a:cxn ang="0">
                <a:pos x="358" y="167"/>
              </a:cxn>
              <a:cxn ang="0">
                <a:pos x="391" y="148"/>
              </a:cxn>
              <a:cxn ang="0">
                <a:pos x="396" y="95"/>
              </a:cxn>
              <a:cxn ang="0">
                <a:pos x="391" y="95"/>
              </a:cxn>
              <a:cxn ang="0">
                <a:pos x="377" y="32"/>
              </a:cxn>
              <a:cxn ang="0">
                <a:pos x="369" y="28"/>
              </a:cxn>
              <a:cxn ang="0">
                <a:pos x="364" y="90"/>
              </a:cxn>
              <a:cxn ang="0">
                <a:pos x="312" y="90"/>
              </a:cxn>
              <a:cxn ang="0">
                <a:pos x="306" y="28"/>
              </a:cxn>
              <a:cxn ang="0">
                <a:pos x="299" y="32"/>
              </a:cxn>
              <a:cxn ang="0">
                <a:pos x="284" y="95"/>
              </a:cxn>
              <a:cxn ang="0">
                <a:pos x="280" y="106"/>
              </a:cxn>
              <a:cxn ang="0">
                <a:pos x="282" y="145"/>
              </a:cxn>
              <a:cxn ang="0">
                <a:pos x="318" y="167"/>
              </a:cxn>
              <a:cxn ang="0">
                <a:pos x="269" y="172"/>
              </a:cxn>
              <a:cxn ang="0">
                <a:pos x="255" y="145"/>
              </a:cxn>
              <a:cxn ang="0">
                <a:pos x="253" y="94"/>
              </a:cxn>
              <a:cxn ang="0">
                <a:pos x="272" y="70"/>
              </a:cxn>
              <a:cxn ang="0">
                <a:pos x="304" y="0"/>
              </a:cxn>
              <a:cxn ang="0">
                <a:pos x="334" y="68"/>
              </a:cxn>
              <a:cxn ang="0">
                <a:pos x="351" y="9"/>
              </a:cxn>
              <a:cxn ang="0">
                <a:pos x="403" y="32"/>
              </a:cxn>
              <a:cxn ang="0">
                <a:pos x="422" y="95"/>
              </a:cxn>
              <a:cxn ang="0">
                <a:pos x="415" y="160"/>
              </a:cxn>
              <a:cxn ang="0">
                <a:pos x="384" y="185"/>
              </a:cxn>
              <a:cxn ang="0">
                <a:pos x="444" y="395"/>
              </a:cxn>
              <a:cxn ang="0">
                <a:pos x="331" y="459"/>
              </a:cxn>
              <a:cxn ang="0">
                <a:pos x="294" y="122"/>
              </a:cxn>
            </a:cxnLst>
            <a:rect l="0" t="0" r="r" b="b"/>
            <a:pathLst>
              <a:path w="460" h="459">
                <a:moveTo>
                  <a:pt x="271" y="444"/>
                </a:moveTo>
                <a:cubicBezTo>
                  <a:pt x="254" y="434"/>
                  <a:pt x="242" y="422"/>
                  <a:pt x="232" y="410"/>
                </a:cubicBezTo>
                <a:cubicBezTo>
                  <a:pt x="232" y="410"/>
                  <a:pt x="232" y="410"/>
                  <a:pt x="232" y="410"/>
                </a:cubicBezTo>
                <a:cubicBezTo>
                  <a:pt x="220" y="395"/>
                  <a:pt x="212" y="380"/>
                  <a:pt x="208" y="371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113" y="371"/>
                  <a:pt x="113" y="371"/>
                  <a:pt x="113" y="371"/>
                </a:cubicBezTo>
                <a:cubicBezTo>
                  <a:pt x="109" y="381"/>
                  <a:pt x="103" y="389"/>
                  <a:pt x="95" y="395"/>
                </a:cubicBezTo>
                <a:cubicBezTo>
                  <a:pt x="95" y="395"/>
                  <a:pt x="95" y="395"/>
                  <a:pt x="95" y="395"/>
                </a:cubicBezTo>
                <a:cubicBezTo>
                  <a:pt x="85" y="403"/>
                  <a:pt x="73" y="406"/>
                  <a:pt x="62" y="406"/>
                </a:cubicBezTo>
                <a:cubicBezTo>
                  <a:pt x="62" y="406"/>
                  <a:pt x="62" y="406"/>
                  <a:pt x="62" y="406"/>
                </a:cubicBezTo>
                <a:cubicBezTo>
                  <a:pt x="52" y="406"/>
                  <a:pt x="42" y="404"/>
                  <a:pt x="33" y="399"/>
                </a:cubicBezTo>
                <a:cubicBezTo>
                  <a:pt x="33" y="399"/>
                  <a:pt x="33" y="399"/>
                  <a:pt x="33" y="399"/>
                </a:cubicBezTo>
                <a:cubicBezTo>
                  <a:pt x="25" y="395"/>
                  <a:pt x="19" y="389"/>
                  <a:pt x="15" y="382"/>
                </a:cubicBezTo>
                <a:cubicBezTo>
                  <a:pt x="15" y="382"/>
                  <a:pt x="15" y="382"/>
                  <a:pt x="15" y="382"/>
                </a:cubicBezTo>
                <a:cubicBezTo>
                  <a:pt x="11" y="376"/>
                  <a:pt x="8" y="369"/>
                  <a:pt x="5" y="362"/>
                </a:cubicBezTo>
                <a:cubicBezTo>
                  <a:pt x="5" y="362"/>
                  <a:pt x="5" y="362"/>
                  <a:pt x="5" y="362"/>
                </a:cubicBezTo>
                <a:cubicBezTo>
                  <a:pt x="1" y="349"/>
                  <a:pt x="1" y="335"/>
                  <a:pt x="0" y="326"/>
                </a:cubicBezTo>
                <a:cubicBezTo>
                  <a:pt x="0" y="326"/>
                  <a:pt x="0" y="326"/>
                  <a:pt x="0" y="326"/>
                </a:cubicBezTo>
                <a:cubicBezTo>
                  <a:pt x="0" y="321"/>
                  <a:pt x="1" y="317"/>
                  <a:pt x="1" y="315"/>
                </a:cubicBezTo>
                <a:cubicBezTo>
                  <a:pt x="1" y="315"/>
                  <a:pt x="1" y="315"/>
                  <a:pt x="1" y="315"/>
                </a:cubicBezTo>
                <a:cubicBezTo>
                  <a:pt x="3" y="280"/>
                  <a:pt x="9" y="252"/>
                  <a:pt x="19" y="230"/>
                </a:cubicBezTo>
                <a:cubicBezTo>
                  <a:pt x="19" y="230"/>
                  <a:pt x="19" y="230"/>
                  <a:pt x="19" y="230"/>
                </a:cubicBezTo>
                <a:cubicBezTo>
                  <a:pt x="29" y="209"/>
                  <a:pt x="41" y="193"/>
                  <a:pt x="54" y="183"/>
                </a:cubicBezTo>
                <a:cubicBezTo>
                  <a:pt x="54" y="183"/>
                  <a:pt x="54" y="183"/>
                  <a:pt x="54" y="183"/>
                </a:cubicBezTo>
                <a:cubicBezTo>
                  <a:pt x="79" y="162"/>
                  <a:pt x="104" y="161"/>
                  <a:pt x="106" y="160"/>
                </a:cubicBezTo>
                <a:cubicBezTo>
                  <a:pt x="106" y="160"/>
                  <a:pt x="106" y="160"/>
                  <a:pt x="106" y="160"/>
                </a:cubicBezTo>
                <a:cubicBezTo>
                  <a:pt x="109" y="160"/>
                  <a:pt x="113" y="162"/>
                  <a:pt x="115" y="164"/>
                </a:cubicBezTo>
                <a:cubicBezTo>
                  <a:pt x="115" y="164"/>
                  <a:pt x="115" y="164"/>
                  <a:pt x="115" y="164"/>
                </a:cubicBezTo>
                <a:cubicBezTo>
                  <a:pt x="118" y="167"/>
                  <a:pt x="120" y="170"/>
                  <a:pt x="120" y="174"/>
                </a:cubicBezTo>
                <a:cubicBezTo>
                  <a:pt x="120" y="174"/>
                  <a:pt x="120" y="174"/>
                  <a:pt x="120" y="174"/>
                </a:cubicBezTo>
                <a:cubicBezTo>
                  <a:pt x="120" y="182"/>
                  <a:pt x="119" y="233"/>
                  <a:pt x="119" y="239"/>
                </a:cubicBezTo>
                <a:cubicBezTo>
                  <a:pt x="119" y="239"/>
                  <a:pt x="119" y="239"/>
                  <a:pt x="119" y="239"/>
                </a:cubicBezTo>
                <a:cubicBezTo>
                  <a:pt x="119" y="240"/>
                  <a:pt x="120" y="243"/>
                  <a:pt x="122" y="245"/>
                </a:cubicBezTo>
                <a:cubicBezTo>
                  <a:pt x="122" y="245"/>
                  <a:pt x="122" y="245"/>
                  <a:pt x="122" y="245"/>
                </a:cubicBezTo>
                <a:cubicBezTo>
                  <a:pt x="124" y="246"/>
                  <a:pt x="126" y="247"/>
                  <a:pt x="128" y="247"/>
                </a:cubicBezTo>
                <a:cubicBezTo>
                  <a:pt x="128" y="247"/>
                  <a:pt x="128" y="247"/>
                  <a:pt x="128" y="247"/>
                </a:cubicBezTo>
                <a:cubicBezTo>
                  <a:pt x="136" y="247"/>
                  <a:pt x="199" y="248"/>
                  <a:pt x="240" y="248"/>
                </a:cubicBezTo>
                <a:cubicBezTo>
                  <a:pt x="240" y="248"/>
                  <a:pt x="240" y="248"/>
                  <a:pt x="240" y="248"/>
                </a:cubicBezTo>
                <a:cubicBezTo>
                  <a:pt x="228" y="240"/>
                  <a:pt x="217" y="235"/>
                  <a:pt x="206" y="231"/>
                </a:cubicBezTo>
                <a:cubicBezTo>
                  <a:pt x="206" y="231"/>
                  <a:pt x="206" y="231"/>
                  <a:pt x="206" y="231"/>
                </a:cubicBezTo>
                <a:cubicBezTo>
                  <a:pt x="186" y="224"/>
                  <a:pt x="169" y="223"/>
                  <a:pt x="158" y="223"/>
                </a:cubicBezTo>
                <a:cubicBezTo>
                  <a:pt x="158" y="223"/>
                  <a:pt x="158" y="223"/>
                  <a:pt x="158" y="223"/>
                </a:cubicBezTo>
                <a:cubicBezTo>
                  <a:pt x="150" y="223"/>
                  <a:pt x="146" y="223"/>
                  <a:pt x="145" y="224"/>
                </a:cubicBezTo>
                <a:cubicBezTo>
                  <a:pt x="145" y="224"/>
                  <a:pt x="145" y="224"/>
                  <a:pt x="145" y="224"/>
                </a:cubicBezTo>
                <a:cubicBezTo>
                  <a:pt x="145" y="224"/>
                  <a:pt x="145" y="224"/>
                  <a:pt x="145" y="224"/>
                </a:cubicBezTo>
                <a:cubicBezTo>
                  <a:pt x="141" y="224"/>
                  <a:pt x="137" y="223"/>
                  <a:pt x="134" y="221"/>
                </a:cubicBezTo>
                <a:cubicBezTo>
                  <a:pt x="134" y="221"/>
                  <a:pt x="134" y="221"/>
                  <a:pt x="134" y="221"/>
                </a:cubicBezTo>
                <a:cubicBezTo>
                  <a:pt x="131" y="218"/>
                  <a:pt x="129" y="214"/>
                  <a:pt x="129" y="210"/>
                </a:cubicBezTo>
                <a:cubicBezTo>
                  <a:pt x="129" y="210"/>
                  <a:pt x="129" y="210"/>
                  <a:pt x="129" y="210"/>
                </a:cubicBezTo>
                <a:cubicBezTo>
                  <a:pt x="129" y="169"/>
                  <a:pt x="129" y="169"/>
                  <a:pt x="129" y="169"/>
                </a:cubicBezTo>
                <a:cubicBezTo>
                  <a:pt x="129" y="162"/>
                  <a:pt x="135" y="156"/>
                  <a:pt x="142" y="155"/>
                </a:cubicBezTo>
                <a:cubicBezTo>
                  <a:pt x="142" y="155"/>
                  <a:pt x="142" y="155"/>
                  <a:pt x="142" y="155"/>
                </a:cubicBezTo>
                <a:cubicBezTo>
                  <a:pt x="146" y="155"/>
                  <a:pt x="150" y="155"/>
                  <a:pt x="153" y="155"/>
                </a:cubicBezTo>
                <a:cubicBezTo>
                  <a:pt x="153" y="155"/>
                  <a:pt x="153" y="155"/>
                  <a:pt x="153" y="155"/>
                </a:cubicBezTo>
                <a:cubicBezTo>
                  <a:pt x="183" y="155"/>
                  <a:pt x="212" y="162"/>
                  <a:pt x="236" y="171"/>
                </a:cubicBezTo>
                <a:cubicBezTo>
                  <a:pt x="236" y="171"/>
                  <a:pt x="236" y="171"/>
                  <a:pt x="236" y="171"/>
                </a:cubicBezTo>
                <a:cubicBezTo>
                  <a:pt x="261" y="180"/>
                  <a:pt x="282" y="192"/>
                  <a:pt x="296" y="203"/>
                </a:cubicBezTo>
                <a:cubicBezTo>
                  <a:pt x="296" y="203"/>
                  <a:pt x="296" y="203"/>
                  <a:pt x="296" y="203"/>
                </a:cubicBezTo>
                <a:cubicBezTo>
                  <a:pt x="302" y="208"/>
                  <a:pt x="309" y="214"/>
                  <a:pt x="316" y="221"/>
                </a:cubicBezTo>
                <a:cubicBezTo>
                  <a:pt x="316" y="221"/>
                  <a:pt x="316" y="221"/>
                  <a:pt x="316" y="221"/>
                </a:cubicBezTo>
                <a:cubicBezTo>
                  <a:pt x="322" y="227"/>
                  <a:pt x="329" y="233"/>
                  <a:pt x="334" y="237"/>
                </a:cubicBezTo>
                <a:cubicBezTo>
                  <a:pt x="334" y="237"/>
                  <a:pt x="334" y="237"/>
                  <a:pt x="334" y="237"/>
                </a:cubicBezTo>
                <a:cubicBezTo>
                  <a:pt x="337" y="240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3" y="243"/>
                  <a:pt x="351" y="246"/>
                  <a:pt x="359" y="249"/>
                </a:cubicBezTo>
                <a:cubicBezTo>
                  <a:pt x="359" y="249"/>
                  <a:pt x="359" y="249"/>
                  <a:pt x="359" y="249"/>
                </a:cubicBezTo>
                <a:cubicBezTo>
                  <a:pt x="367" y="253"/>
                  <a:pt x="377" y="259"/>
                  <a:pt x="385" y="267"/>
                </a:cubicBezTo>
                <a:cubicBezTo>
                  <a:pt x="385" y="267"/>
                  <a:pt x="385" y="267"/>
                  <a:pt x="385" y="267"/>
                </a:cubicBezTo>
                <a:cubicBezTo>
                  <a:pt x="390" y="272"/>
                  <a:pt x="395" y="279"/>
                  <a:pt x="398" y="288"/>
                </a:cubicBezTo>
                <a:cubicBezTo>
                  <a:pt x="398" y="288"/>
                  <a:pt x="398" y="288"/>
                  <a:pt x="398" y="288"/>
                </a:cubicBezTo>
                <a:cubicBezTo>
                  <a:pt x="400" y="295"/>
                  <a:pt x="402" y="303"/>
                  <a:pt x="402" y="311"/>
                </a:cubicBezTo>
                <a:cubicBezTo>
                  <a:pt x="402" y="311"/>
                  <a:pt x="402" y="311"/>
                  <a:pt x="402" y="311"/>
                </a:cubicBezTo>
                <a:cubicBezTo>
                  <a:pt x="403" y="319"/>
                  <a:pt x="404" y="327"/>
                  <a:pt x="404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04" y="354"/>
                  <a:pt x="402" y="371"/>
                  <a:pt x="402" y="371"/>
                </a:cubicBezTo>
                <a:cubicBezTo>
                  <a:pt x="402" y="371"/>
                  <a:pt x="402" y="371"/>
                  <a:pt x="402" y="371"/>
                </a:cubicBezTo>
                <a:cubicBezTo>
                  <a:pt x="401" y="378"/>
                  <a:pt x="395" y="383"/>
                  <a:pt x="389" y="383"/>
                </a:cubicBezTo>
                <a:cubicBezTo>
                  <a:pt x="389" y="383"/>
                  <a:pt x="389" y="383"/>
                  <a:pt x="389" y="383"/>
                </a:cubicBezTo>
                <a:cubicBezTo>
                  <a:pt x="355" y="383"/>
                  <a:pt x="355" y="383"/>
                  <a:pt x="355" y="383"/>
                </a:cubicBezTo>
                <a:cubicBezTo>
                  <a:pt x="349" y="391"/>
                  <a:pt x="342" y="396"/>
                  <a:pt x="335" y="400"/>
                </a:cubicBezTo>
                <a:cubicBezTo>
                  <a:pt x="335" y="400"/>
                  <a:pt x="335" y="400"/>
                  <a:pt x="335" y="400"/>
                </a:cubicBezTo>
                <a:cubicBezTo>
                  <a:pt x="326" y="404"/>
                  <a:pt x="316" y="406"/>
                  <a:pt x="308" y="406"/>
                </a:cubicBezTo>
                <a:cubicBezTo>
                  <a:pt x="308" y="406"/>
                  <a:pt x="308" y="406"/>
                  <a:pt x="308" y="406"/>
                </a:cubicBezTo>
                <a:cubicBezTo>
                  <a:pt x="292" y="406"/>
                  <a:pt x="278" y="398"/>
                  <a:pt x="268" y="388"/>
                </a:cubicBezTo>
                <a:cubicBezTo>
                  <a:pt x="268" y="388"/>
                  <a:pt x="268" y="388"/>
                  <a:pt x="268" y="388"/>
                </a:cubicBezTo>
                <a:cubicBezTo>
                  <a:pt x="258" y="378"/>
                  <a:pt x="252" y="364"/>
                  <a:pt x="252" y="349"/>
                </a:cubicBezTo>
                <a:cubicBezTo>
                  <a:pt x="252" y="349"/>
                  <a:pt x="252" y="349"/>
                  <a:pt x="252" y="349"/>
                </a:cubicBezTo>
                <a:cubicBezTo>
                  <a:pt x="251" y="338"/>
                  <a:pt x="256" y="332"/>
                  <a:pt x="262" y="332"/>
                </a:cubicBezTo>
                <a:cubicBezTo>
                  <a:pt x="274" y="331"/>
                  <a:pt x="277" y="339"/>
                  <a:pt x="280" y="356"/>
                </a:cubicBezTo>
                <a:cubicBezTo>
                  <a:pt x="281" y="362"/>
                  <a:pt x="283" y="366"/>
                  <a:pt x="287" y="370"/>
                </a:cubicBezTo>
                <a:cubicBezTo>
                  <a:pt x="287" y="370"/>
                  <a:pt x="287" y="370"/>
                  <a:pt x="287" y="370"/>
                </a:cubicBezTo>
                <a:cubicBezTo>
                  <a:pt x="293" y="376"/>
                  <a:pt x="300" y="379"/>
                  <a:pt x="308" y="379"/>
                </a:cubicBezTo>
                <a:cubicBezTo>
                  <a:pt x="308" y="379"/>
                  <a:pt x="308" y="379"/>
                  <a:pt x="308" y="379"/>
                </a:cubicBezTo>
                <a:cubicBezTo>
                  <a:pt x="313" y="379"/>
                  <a:pt x="319" y="378"/>
                  <a:pt x="324" y="376"/>
                </a:cubicBezTo>
                <a:cubicBezTo>
                  <a:pt x="324" y="376"/>
                  <a:pt x="324" y="376"/>
                  <a:pt x="324" y="376"/>
                </a:cubicBezTo>
                <a:cubicBezTo>
                  <a:pt x="328" y="373"/>
                  <a:pt x="332" y="370"/>
                  <a:pt x="336" y="364"/>
                </a:cubicBezTo>
                <a:cubicBezTo>
                  <a:pt x="336" y="364"/>
                  <a:pt x="336" y="364"/>
                  <a:pt x="336" y="364"/>
                </a:cubicBezTo>
                <a:cubicBezTo>
                  <a:pt x="338" y="359"/>
                  <a:pt x="342" y="357"/>
                  <a:pt x="347" y="357"/>
                </a:cubicBezTo>
                <a:cubicBezTo>
                  <a:pt x="347" y="357"/>
                  <a:pt x="347" y="357"/>
                  <a:pt x="347" y="357"/>
                </a:cubicBezTo>
                <a:cubicBezTo>
                  <a:pt x="376" y="356"/>
                  <a:pt x="376" y="356"/>
                  <a:pt x="376" y="356"/>
                </a:cubicBezTo>
                <a:cubicBezTo>
                  <a:pt x="377" y="351"/>
                  <a:pt x="377" y="343"/>
                  <a:pt x="377" y="335"/>
                </a:cubicBezTo>
                <a:cubicBezTo>
                  <a:pt x="377" y="335"/>
                  <a:pt x="377" y="335"/>
                  <a:pt x="377" y="335"/>
                </a:cubicBezTo>
                <a:cubicBezTo>
                  <a:pt x="377" y="328"/>
                  <a:pt x="377" y="320"/>
                  <a:pt x="376" y="313"/>
                </a:cubicBezTo>
                <a:cubicBezTo>
                  <a:pt x="376" y="313"/>
                  <a:pt x="376" y="313"/>
                  <a:pt x="376" y="313"/>
                </a:cubicBezTo>
                <a:cubicBezTo>
                  <a:pt x="375" y="307"/>
                  <a:pt x="374" y="300"/>
                  <a:pt x="373" y="296"/>
                </a:cubicBezTo>
                <a:cubicBezTo>
                  <a:pt x="373" y="296"/>
                  <a:pt x="373" y="296"/>
                  <a:pt x="373" y="296"/>
                </a:cubicBezTo>
                <a:cubicBezTo>
                  <a:pt x="371" y="290"/>
                  <a:pt x="366" y="285"/>
                  <a:pt x="360" y="281"/>
                </a:cubicBezTo>
                <a:cubicBezTo>
                  <a:pt x="360" y="281"/>
                  <a:pt x="360" y="281"/>
                  <a:pt x="360" y="281"/>
                </a:cubicBezTo>
                <a:cubicBezTo>
                  <a:pt x="354" y="277"/>
                  <a:pt x="347" y="273"/>
                  <a:pt x="341" y="271"/>
                </a:cubicBezTo>
                <a:cubicBezTo>
                  <a:pt x="341" y="271"/>
                  <a:pt x="341" y="271"/>
                  <a:pt x="341" y="271"/>
                </a:cubicBezTo>
                <a:cubicBezTo>
                  <a:pt x="337" y="269"/>
                  <a:pt x="333" y="268"/>
                  <a:pt x="330" y="267"/>
                </a:cubicBezTo>
                <a:cubicBezTo>
                  <a:pt x="330" y="267"/>
                  <a:pt x="330" y="267"/>
                  <a:pt x="330" y="267"/>
                </a:cubicBezTo>
                <a:cubicBezTo>
                  <a:pt x="325" y="265"/>
                  <a:pt x="322" y="262"/>
                  <a:pt x="317" y="258"/>
                </a:cubicBezTo>
                <a:cubicBezTo>
                  <a:pt x="317" y="258"/>
                  <a:pt x="317" y="258"/>
                  <a:pt x="317" y="258"/>
                </a:cubicBezTo>
                <a:cubicBezTo>
                  <a:pt x="313" y="255"/>
                  <a:pt x="309" y="251"/>
                  <a:pt x="305" y="247"/>
                </a:cubicBezTo>
                <a:cubicBezTo>
                  <a:pt x="305" y="247"/>
                  <a:pt x="305" y="247"/>
                  <a:pt x="305" y="247"/>
                </a:cubicBezTo>
                <a:cubicBezTo>
                  <a:pt x="296" y="238"/>
                  <a:pt x="287" y="229"/>
                  <a:pt x="279" y="224"/>
                </a:cubicBezTo>
                <a:cubicBezTo>
                  <a:pt x="279" y="224"/>
                  <a:pt x="279" y="224"/>
                  <a:pt x="279" y="224"/>
                </a:cubicBezTo>
                <a:cubicBezTo>
                  <a:pt x="268" y="215"/>
                  <a:pt x="249" y="204"/>
                  <a:pt x="227" y="196"/>
                </a:cubicBezTo>
                <a:cubicBezTo>
                  <a:pt x="227" y="196"/>
                  <a:pt x="227" y="196"/>
                  <a:pt x="227" y="196"/>
                </a:cubicBezTo>
                <a:cubicBezTo>
                  <a:pt x="205" y="188"/>
                  <a:pt x="180" y="182"/>
                  <a:pt x="156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56" y="196"/>
                  <a:pt x="156" y="196"/>
                  <a:pt x="156" y="196"/>
                </a:cubicBezTo>
                <a:cubicBezTo>
                  <a:pt x="157" y="196"/>
                  <a:pt x="157" y="196"/>
                  <a:pt x="158" y="196"/>
                </a:cubicBezTo>
                <a:cubicBezTo>
                  <a:pt x="158" y="196"/>
                  <a:pt x="158" y="196"/>
                  <a:pt x="158" y="196"/>
                </a:cubicBezTo>
                <a:cubicBezTo>
                  <a:pt x="171" y="196"/>
                  <a:pt x="191" y="198"/>
                  <a:pt x="214" y="206"/>
                </a:cubicBezTo>
                <a:cubicBezTo>
                  <a:pt x="214" y="206"/>
                  <a:pt x="214" y="206"/>
                  <a:pt x="214" y="206"/>
                </a:cubicBezTo>
                <a:cubicBezTo>
                  <a:pt x="237" y="213"/>
                  <a:pt x="263" y="227"/>
                  <a:pt x="287" y="252"/>
                </a:cubicBezTo>
                <a:cubicBezTo>
                  <a:pt x="287" y="252"/>
                  <a:pt x="287" y="252"/>
                  <a:pt x="287" y="252"/>
                </a:cubicBezTo>
                <a:cubicBezTo>
                  <a:pt x="291" y="255"/>
                  <a:pt x="292" y="261"/>
                  <a:pt x="290" y="266"/>
                </a:cubicBezTo>
                <a:cubicBezTo>
                  <a:pt x="290" y="266"/>
                  <a:pt x="290" y="266"/>
                  <a:pt x="290" y="266"/>
                </a:cubicBezTo>
                <a:cubicBezTo>
                  <a:pt x="288" y="271"/>
                  <a:pt x="283" y="274"/>
                  <a:pt x="278" y="274"/>
                </a:cubicBezTo>
                <a:cubicBezTo>
                  <a:pt x="278" y="274"/>
                  <a:pt x="278" y="274"/>
                  <a:pt x="278" y="274"/>
                </a:cubicBezTo>
                <a:cubicBezTo>
                  <a:pt x="278" y="274"/>
                  <a:pt x="243" y="274"/>
                  <a:pt x="207" y="274"/>
                </a:cubicBezTo>
                <a:cubicBezTo>
                  <a:pt x="207" y="274"/>
                  <a:pt x="207" y="274"/>
                  <a:pt x="207" y="274"/>
                </a:cubicBezTo>
                <a:cubicBezTo>
                  <a:pt x="172" y="274"/>
                  <a:pt x="134" y="274"/>
                  <a:pt x="128" y="274"/>
                </a:cubicBezTo>
                <a:cubicBezTo>
                  <a:pt x="128" y="274"/>
                  <a:pt x="128" y="274"/>
                  <a:pt x="128" y="274"/>
                </a:cubicBezTo>
                <a:cubicBezTo>
                  <a:pt x="118" y="274"/>
                  <a:pt x="109" y="269"/>
                  <a:pt x="103" y="263"/>
                </a:cubicBezTo>
                <a:cubicBezTo>
                  <a:pt x="103" y="263"/>
                  <a:pt x="103" y="263"/>
                  <a:pt x="103" y="263"/>
                </a:cubicBezTo>
                <a:cubicBezTo>
                  <a:pt x="97" y="257"/>
                  <a:pt x="93" y="249"/>
                  <a:pt x="93" y="239"/>
                </a:cubicBezTo>
                <a:cubicBezTo>
                  <a:pt x="93" y="239"/>
                  <a:pt x="93" y="239"/>
                  <a:pt x="93" y="239"/>
                </a:cubicBezTo>
                <a:cubicBezTo>
                  <a:pt x="93" y="235"/>
                  <a:pt x="93" y="209"/>
                  <a:pt x="93" y="191"/>
                </a:cubicBezTo>
                <a:cubicBezTo>
                  <a:pt x="93" y="191"/>
                  <a:pt x="93" y="191"/>
                  <a:pt x="93" y="191"/>
                </a:cubicBezTo>
                <a:cubicBezTo>
                  <a:pt x="90" y="192"/>
                  <a:pt x="88" y="193"/>
                  <a:pt x="85" y="194"/>
                </a:cubicBezTo>
                <a:cubicBezTo>
                  <a:pt x="85" y="194"/>
                  <a:pt x="85" y="194"/>
                  <a:pt x="85" y="194"/>
                </a:cubicBezTo>
                <a:cubicBezTo>
                  <a:pt x="72" y="201"/>
                  <a:pt x="56" y="214"/>
                  <a:pt x="43" y="241"/>
                </a:cubicBezTo>
                <a:cubicBezTo>
                  <a:pt x="43" y="241"/>
                  <a:pt x="43" y="241"/>
                  <a:pt x="43" y="241"/>
                </a:cubicBezTo>
                <a:cubicBezTo>
                  <a:pt x="35" y="259"/>
                  <a:pt x="29" y="284"/>
                  <a:pt x="28" y="317"/>
                </a:cubicBezTo>
                <a:cubicBezTo>
                  <a:pt x="28" y="317"/>
                  <a:pt x="28" y="317"/>
                  <a:pt x="28" y="317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9"/>
                  <a:pt x="27" y="319"/>
                  <a:pt x="27" y="320"/>
                </a:cubicBezTo>
                <a:cubicBezTo>
                  <a:pt x="27" y="320"/>
                  <a:pt x="27" y="320"/>
                  <a:pt x="27" y="320"/>
                </a:cubicBezTo>
                <a:cubicBezTo>
                  <a:pt x="27" y="321"/>
                  <a:pt x="27" y="324"/>
                  <a:pt x="27" y="326"/>
                </a:cubicBezTo>
                <a:cubicBezTo>
                  <a:pt x="27" y="326"/>
                  <a:pt x="27" y="326"/>
                  <a:pt x="27" y="326"/>
                </a:cubicBezTo>
                <a:cubicBezTo>
                  <a:pt x="27" y="332"/>
                  <a:pt x="28" y="339"/>
                  <a:pt x="29" y="347"/>
                </a:cubicBezTo>
                <a:cubicBezTo>
                  <a:pt x="29" y="347"/>
                  <a:pt x="29" y="347"/>
                  <a:pt x="29" y="347"/>
                </a:cubicBezTo>
                <a:cubicBezTo>
                  <a:pt x="31" y="354"/>
                  <a:pt x="33" y="362"/>
                  <a:pt x="37" y="367"/>
                </a:cubicBezTo>
                <a:cubicBezTo>
                  <a:pt x="37" y="367"/>
                  <a:pt x="37" y="367"/>
                  <a:pt x="37" y="367"/>
                </a:cubicBezTo>
                <a:cubicBezTo>
                  <a:pt x="39" y="371"/>
                  <a:pt x="42" y="374"/>
                  <a:pt x="46" y="376"/>
                </a:cubicBezTo>
                <a:cubicBezTo>
                  <a:pt x="46" y="376"/>
                  <a:pt x="46" y="376"/>
                  <a:pt x="46" y="376"/>
                </a:cubicBezTo>
                <a:cubicBezTo>
                  <a:pt x="50" y="378"/>
                  <a:pt x="56" y="379"/>
                  <a:pt x="62" y="379"/>
                </a:cubicBezTo>
                <a:cubicBezTo>
                  <a:pt x="62" y="379"/>
                  <a:pt x="62" y="379"/>
                  <a:pt x="62" y="379"/>
                </a:cubicBezTo>
                <a:cubicBezTo>
                  <a:pt x="68" y="379"/>
                  <a:pt x="74" y="378"/>
                  <a:pt x="79" y="374"/>
                </a:cubicBezTo>
                <a:cubicBezTo>
                  <a:pt x="79" y="374"/>
                  <a:pt x="79" y="374"/>
                  <a:pt x="79" y="374"/>
                </a:cubicBezTo>
                <a:cubicBezTo>
                  <a:pt x="84" y="370"/>
                  <a:pt x="88" y="364"/>
                  <a:pt x="90" y="355"/>
                </a:cubicBezTo>
                <a:cubicBezTo>
                  <a:pt x="90" y="355"/>
                  <a:pt x="90" y="355"/>
                  <a:pt x="90" y="355"/>
                </a:cubicBezTo>
                <a:cubicBezTo>
                  <a:pt x="92" y="349"/>
                  <a:pt x="97" y="345"/>
                  <a:pt x="103" y="345"/>
                </a:cubicBezTo>
                <a:cubicBezTo>
                  <a:pt x="103" y="345"/>
                  <a:pt x="103" y="345"/>
                  <a:pt x="103" y="345"/>
                </a:cubicBezTo>
                <a:cubicBezTo>
                  <a:pt x="217" y="345"/>
                  <a:pt x="217" y="345"/>
                  <a:pt x="217" y="345"/>
                </a:cubicBezTo>
                <a:cubicBezTo>
                  <a:pt x="223" y="345"/>
                  <a:pt x="228" y="348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5"/>
                  <a:pt x="230" y="355"/>
                </a:cubicBezTo>
                <a:cubicBezTo>
                  <a:pt x="230" y="355"/>
                  <a:pt x="230" y="355"/>
                  <a:pt x="230" y="355"/>
                </a:cubicBezTo>
                <a:cubicBezTo>
                  <a:pt x="231" y="357"/>
                  <a:pt x="232" y="358"/>
                  <a:pt x="233" y="361"/>
                </a:cubicBezTo>
                <a:cubicBezTo>
                  <a:pt x="233" y="361"/>
                  <a:pt x="233" y="361"/>
                  <a:pt x="233" y="361"/>
                </a:cubicBezTo>
                <a:cubicBezTo>
                  <a:pt x="235" y="365"/>
                  <a:pt x="238" y="372"/>
                  <a:pt x="242" y="379"/>
                </a:cubicBezTo>
                <a:cubicBezTo>
                  <a:pt x="242" y="379"/>
                  <a:pt x="242" y="379"/>
                  <a:pt x="242" y="379"/>
                </a:cubicBezTo>
                <a:cubicBezTo>
                  <a:pt x="251" y="393"/>
                  <a:pt x="265" y="410"/>
                  <a:pt x="284" y="420"/>
                </a:cubicBezTo>
                <a:cubicBezTo>
                  <a:pt x="284" y="420"/>
                  <a:pt x="284" y="420"/>
                  <a:pt x="284" y="420"/>
                </a:cubicBezTo>
                <a:cubicBezTo>
                  <a:pt x="297" y="428"/>
                  <a:pt x="312" y="432"/>
                  <a:pt x="331" y="432"/>
                </a:cubicBezTo>
                <a:cubicBezTo>
                  <a:pt x="331" y="432"/>
                  <a:pt x="331" y="432"/>
                  <a:pt x="331" y="432"/>
                </a:cubicBezTo>
                <a:cubicBezTo>
                  <a:pt x="350" y="432"/>
                  <a:pt x="366" y="429"/>
                  <a:pt x="379" y="423"/>
                </a:cubicBezTo>
                <a:cubicBezTo>
                  <a:pt x="379" y="423"/>
                  <a:pt x="379" y="423"/>
                  <a:pt x="379" y="423"/>
                </a:cubicBezTo>
                <a:cubicBezTo>
                  <a:pt x="392" y="416"/>
                  <a:pt x="402" y="408"/>
                  <a:pt x="410" y="398"/>
                </a:cubicBezTo>
                <a:cubicBezTo>
                  <a:pt x="410" y="398"/>
                  <a:pt x="410" y="398"/>
                  <a:pt x="410" y="398"/>
                </a:cubicBezTo>
                <a:cubicBezTo>
                  <a:pt x="426" y="378"/>
                  <a:pt x="434" y="352"/>
                  <a:pt x="434" y="330"/>
                </a:cubicBezTo>
                <a:cubicBezTo>
                  <a:pt x="434" y="330"/>
                  <a:pt x="434" y="330"/>
                  <a:pt x="434" y="330"/>
                </a:cubicBezTo>
                <a:cubicBezTo>
                  <a:pt x="434" y="309"/>
                  <a:pt x="425" y="284"/>
                  <a:pt x="410" y="259"/>
                </a:cubicBezTo>
                <a:cubicBezTo>
                  <a:pt x="410" y="259"/>
                  <a:pt x="410" y="259"/>
                  <a:pt x="410" y="259"/>
                </a:cubicBezTo>
                <a:cubicBezTo>
                  <a:pt x="395" y="235"/>
                  <a:pt x="374" y="211"/>
                  <a:pt x="351" y="191"/>
                </a:cubicBezTo>
                <a:cubicBezTo>
                  <a:pt x="351" y="191"/>
                  <a:pt x="351" y="191"/>
                  <a:pt x="351" y="191"/>
                </a:cubicBezTo>
                <a:cubicBezTo>
                  <a:pt x="347" y="188"/>
                  <a:pt x="345" y="183"/>
                  <a:pt x="346" y="179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47" y="174"/>
                  <a:pt x="350" y="170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6" y="168"/>
                </a:cubicBezTo>
                <a:cubicBezTo>
                  <a:pt x="356" y="168"/>
                  <a:pt x="356" y="168"/>
                  <a:pt x="356" y="168"/>
                </a:cubicBezTo>
                <a:cubicBezTo>
                  <a:pt x="356" y="168"/>
                  <a:pt x="357" y="168"/>
                  <a:pt x="358" y="167"/>
                </a:cubicBezTo>
                <a:cubicBezTo>
                  <a:pt x="358" y="167"/>
                  <a:pt x="358" y="167"/>
                  <a:pt x="358" y="167"/>
                </a:cubicBezTo>
                <a:cubicBezTo>
                  <a:pt x="360" y="167"/>
                  <a:pt x="363" y="165"/>
                  <a:pt x="366" y="164"/>
                </a:cubicBezTo>
                <a:cubicBezTo>
                  <a:pt x="366" y="164"/>
                  <a:pt x="366" y="164"/>
                  <a:pt x="366" y="164"/>
                </a:cubicBezTo>
                <a:cubicBezTo>
                  <a:pt x="372" y="161"/>
                  <a:pt x="380" y="157"/>
                  <a:pt x="385" y="153"/>
                </a:cubicBezTo>
                <a:cubicBezTo>
                  <a:pt x="385" y="153"/>
                  <a:pt x="385" y="153"/>
                  <a:pt x="385" y="153"/>
                </a:cubicBezTo>
                <a:cubicBezTo>
                  <a:pt x="389" y="151"/>
                  <a:pt x="391" y="148"/>
                  <a:pt x="391" y="148"/>
                </a:cubicBezTo>
                <a:cubicBezTo>
                  <a:pt x="391" y="148"/>
                  <a:pt x="391" y="148"/>
                  <a:pt x="391" y="148"/>
                </a:cubicBezTo>
                <a:cubicBezTo>
                  <a:pt x="392" y="145"/>
                  <a:pt x="394" y="139"/>
                  <a:pt x="395" y="132"/>
                </a:cubicBezTo>
                <a:cubicBezTo>
                  <a:pt x="395" y="132"/>
                  <a:pt x="395" y="132"/>
                  <a:pt x="395" y="132"/>
                </a:cubicBezTo>
                <a:cubicBezTo>
                  <a:pt x="396" y="125"/>
                  <a:pt x="396" y="118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4"/>
                  <a:pt x="396" y="99"/>
                  <a:pt x="396" y="95"/>
                </a:cubicBezTo>
                <a:cubicBezTo>
                  <a:pt x="396" y="95"/>
                  <a:pt x="396" y="95"/>
                  <a:pt x="396" y="95"/>
                </a:cubicBezTo>
                <a:cubicBezTo>
                  <a:pt x="395" y="95"/>
                  <a:pt x="393" y="95"/>
                  <a:pt x="392" y="95"/>
                </a:cubicBezTo>
                <a:cubicBezTo>
                  <a:pt x="392" y="95"/>
                  <a:pt x="392" y="95"/>
                  <a:pt x="392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87" y="95"/>
                  <a:pt x="384" y="94"/>
                  <a:pt x="381" y="91"/>
                </a:cubicBezTo>
                <a:cubicBezTo>
                  <a:pt x="381" y="91"/>
                  <a:pt x="381" y="91"/>
                  <a:pt x="381" y="91"/>
                </a:cubicBezTo>
                <a:cubicBezTo>
                  <a:pt x="378" y="89"/>
                  <a:pt x="377" y="85"/>
                  <a:pt x="377" y="81"/>
                </a:cubicBezTo>
                <a:cubicBezTo>
                  <a:pt x="377" y="81"/>
                  <a:pt x="377" y="81"/>
                  <a:pt x="377" y="81"/>
                </a:cubicBezTo>
                <a:cubicBezTo>
                  <a:pt x="377" y="81"/>
                  <a:pt x="377" y="40"/>
                  <a:pt x="377" y="32"/>
                </a:cubicBezTo>
                <a:cubicBezTo>
                  <a:pt x="377" y="32"/>
                  <a:pt x="377" y="32"/>
                  <a:pt x="377" y="32"/>
                </a:cubicBezTo>
                <a:cubicBezTo>
                  <a:pt x="377" y="30"/>
                  <a:pt x="376" y="28"/>
                  <a:pt x="375" y="28"/>
                </a:cubicBezTo>
                <a:cubicBezTo>
                  <a:pt x="375" y="28"/>
                  <a:pt x="375" y="28"/>
                  <a:pt x="375" y="28"/>
                </a:cubicBezTo>
                <a:cubicBezTo>
                  <a:pt x="375" y="27"/>
                  <a:pt x="374" y="27"/>
                  <a:pt x="373" y="27"/>
                </a:cubicBezTo>
                <a:cubicBezTo>
                  <a:pt x="373" y="27"/>
                  <a:pt x="373" y="27"/>
                  <a:pt x="373" y="27"/>
                </a:cubicBezTo>
                <a:cubicBezTo>
                  <a:pt x="371" y="27"/>
                  <a:pt x="370" y="27"/>
                  <a:pt x="369" y="28"/>
                </a:cubicBezTo>
                <a:cubicBezTo>
                  <a:pt x="369" y="28"/>
                  <a:pt x="369" y="28"/>
                  <a:pt x="369" y="28"/>
                </a:cubicBezTo>
                <a:cubicBezTo>
                  <a:pt x="369" y="28"/>
                  <a:pt x="368" y="29"/>
                  <a:pt x="368" y="32"/>
                </a:cubicBezTo>
                <a:cubicBezTo>
                  <a:pt x="368" y="32"/>
                  <a:pt x="368" y="32"/>
                  <a:pt x="368" y="32"/>
                </a:cubicBezTo>
                <a:cubicBezTo>
                  <a:pt x="368" y="41"/>
                  <a:pt x="368" y="76"/>
                  <a:pt x="368" y="81"/>
                </a:cubicBezTo>
                <a:cubicBezTo>
                  <a:pt x="368" y="81"/>
                  <a:pt x="368" y="81"/>
                  <a:pt x="368" y="81"/>
                </a:cubicBezTo>
                <a:cubicBezTo>
                  <a:pt x="368" y="85"/>
                  <a:pt x="367" y="88"/>
                  <a:pt x="364" y="90"/>
                </a:cubicBezTo>
                <a:cubicBezTo>
                  <a:pt x="364" y="90"/>
                  <a:pt x="364" y="90"/>
                  <a:pt x="364" y="90"/>
                </a:cubicBezTo>
                <a:cubicBezTo>
                  <a:pt x="362" y="93"/>
                  <a:pt x="358" y="94"/>
                  <a:pt x="355" y="94"/>
                </a:cubicBezTo>
                <a:cubicBezTo>
                  <a:pt x="355" y="94"/>
                  <a:pt x="355" y="94"/>
                  <a:pt x="355" y="94"/>
                </a:cubicBezTo>
                <a:cubicBezTo>
                  <a:pt x="321" y="94"/>
                  <a:pt x="321" y="94"/>
                  <a:pt x="321" y="94"/>
                </a:cubicBezTo>
                <a:cubicBezTo>
                  <a:pt x="317" y="94"/>
                  <a:pt x="314" y="93"/>
                  <a:pt x="312" y="90"/>
                </a:cubicBezTo>
                <a:cubicBezTo>
                  <a:pt x="312" y="90"/>
                  <a:pt x="312" y="90"/>
                  <a:pt x="312" y="90"/>
                </a:cubicBezTo>
                <a:cubicBezTo>
                  <a:pt x="309" y="88"/>
                  <a:pt x="308" y="85"/>
                  <a:pt x="308" y="81"/>
                </a:cubicBezTo>
                <a:cubicBezTo>
                  <a:pt x="308" y="81"/>
                  <a:pt x="308" y="81"/>
                  <a:pt x="308" y="81"/>
                </a:cubicBezTo>
                <a:cubicBezTo>
                  <a:pt x="308" y="81"/>
                  <a:pt x="308" y="42"/>
                  <a:pt x="308" y="32"/>
                </a:cubicBezTo>
                <a:cubicBezTo>
                  <a:pt x="308" y="32"/>
                  <a:pt x="308" y="32"/>
                  <a:pt x="308" y="32"/>
                </a:cubicBezTo>
                <a:cubicBezTo>
                  <a:pt x="308" y="29"/>
                  <a:pt x="307" y="28"/>
                  <a:pt x="306" y="28"/>
                </a:cubicBezTo>
                <a:cubicBezTo>
                  <a:pt x="306" y="28"/>
                  <a:pt x="306" y="28"/>
                  <a:pt x="306" y="28"/>
                </a:cubicBezTo>
                <a:cubicBezTo>
                  <a:pt x="306" y="27"/>
                  <a:pt x="305" y="27"/>
                  <a:pt x="304" y="27"/>
                </a:cubicBezTo>
                <a:cubicBezTo>
                  <a:pt x="304" y="27"/>
                  <a:pt x="304" y="27"/>
                  <a:pt x="304" y="27"/>
                </a:cubicBezTo>
                <a:cubicBezTo>
                  <a:pt x="302" y="27"/>
                  <a:pt x="301" y="27"/>
                  <a:pt x="300" y="28"/>
                </a:cubicBezTo>
                <a:cubicBezTo>
                  <a:pt x="300" y="28"/>
                  <a:pt x="300" y="28"/>
                  <a:pt x="300" y="28"/>
                </a:cubicBezTo>
                <a:cubicBezTo>
                  <a:pt x="300" y="28"/>
                  <a:pt x="299" y="29"/>
                  <a:pt x="299" y="32"/>
                </a:cubicBezTo>
                <a:cubicBezTo>
                  <a:pt x="299" y="32"/>
                  <a:pt x="299" y="32"/>
                  <a:pt x="299" y="32"/>
                </a:cubicBezTo>
                <a:cubicBezTo>
                  <a:pt x="299" y="41"/>
                  <a:pt x="299" y="74"/>
                  <a:pt x="299" y="82"/>
                </a:cubicBezTo>
                <a:cubicBezTo>
                  <a:pt x="299" y="82"/>
                  <a:pt x="299" y="82"/>
                  <a:pt x="299" y="82"/>
                </a:cubicBezTo>
                <a:cubicBezTo>
                  <a:pt x="299" y="86"/>
                  <a:pt x="297" y="89"/>
                  <a:pt x="294" y="92"/>
                </a:cubicBezTo>
                <a:cubicBezTo>
                  <a:pt x="294" y="92"/>
                  <a:pt x="294" y="92"/>
                  <a:pt x="294" y="92"/>
                </a:cubicBezTo>
                <a:cubicBezTo>
                  <a:pt x="291" y="94"/>
                  <a:pt x="288" y="95"/>
                  <a:pt x="284" y="95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284" y="95"/>
                  <a:pt x="283" y="95"/>
                  <a:pt x="283" y="95"/>
                </a:cubicBezTo>
                <a:cubicBezTo>
                  <a:pt x="283" y="95"/>
                  <a:pt x="283" y="95"/>
                  <a:pt x="283" y="95"/>
                </a:cubicBezTo>
                <a:cubicBezTo>
                  <a:pt x="282" y="95"/>
                  <a:pt x="281" y="95"/>
                  <a:pt x="280" y="95"/>
                </a:cubicBezTo>
                <a:cubicBezTo>
                  <a:pt x="280" y="95"/>
                  <a:pt x="280" y="95"/>
                  <a:pt x="280" y="95"/>
                </a:cubicBezTo>
                <a:cubicBezTo>
                  <a:pt x="280" y="98"/>
                  <a:pt x="280" y="102"/>
                  <a:pt x="280" y="106"/>
                </a:cubicBezTo>
                <a:cubicBezTo>
                  <a:pt x="280" y="106"/>
                  <a:pt x="280" y="106"/>
                  <a:pt x="280" y="106"/>
                </a:cubicBezTo>
                <a:cubicBezTo>
                  <a:pt x="280" y="116"/>
                  <a:pt x="280" y="130"/>
                  <a:pt x="281" y="139"/>
                </a:cubicBezTo>
                <a:cubicBezTo>
                  <a:pt x="281" y="139"/>
                  <a:pt x="281" y="139"/>
                  <a:pt x="281" y="139"/>
                </a:cubicBezTo>
                <a:cubicBezTo>
                  <a:pt x="281" y="142"/>
                  <a:pt x="282" y="144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3" y="148"/>
                  <a:pt x="285" y="150"/>
                  <a:pt x="287" y="152"/>
                </a:cubicBezTo>
                <a:cubicBezTo>
                  <a:pt x="287" y="152"/>
                  <a:pt x="287" y="152"/>
                  <a:pt x="287" y="152"/>
                </a:cubicBezTo>
                <a:cubicBezTo>
                  <a:pt x="289" y="154"/>
                  <a:pt x="293" y="156"/>
                  <a:pt x="296" y="158"/>
                </a:cubicBezTo>
                <a:cubicBezTo>
                  <a:pt x="296" y="158"/>
                  <a:pt x="296" y="158"/>
                  <a:pt x="296" y="158"/>
                </a:cubicBezTo>
                <a:cubicBezTo>
                  <a:pt x="303" y="162"/>
                  <a:pt x="312" y="165"/>
                  <a:pt x="318" y="167"/>
                </a:cubicBezTo>
                <a:cubicBezTo>
                  <a:pt x="318" y="167"/>
                  <a:pt x="318" y="167"/>
                  <a:pt x="318" y="167"/>
                </a:cubicBezTo>
                <a:cubicBezTo>
                  <a:pt x="325" y="169"/>
                  <a:pt x="330" y="176"/>
                  <a:pt x="328" y="183"/>
                </a:cubicBezTo>
                <a:cubicBezTo>
                  <a:pt x="328" y="183"/>
                  <a:pt x="328" y="183"/>
                  <a:pt x="328" y="183"/>
                </a:cubicBezTo>
                <a:cubicBezTo>
                  <a:pt x="326" y="190"/>
                  <a:pt x="318" y="194"/>
                  <a:pt x="311" y="192"/>
                </a:cubicBezTo>
                <a:cubicBezTo>
                  <a:pt x="311" y="192"/>
                  <a:pt x="311" y="192"/>
                  <a:pt x="311" y="192"/>
                </a:cubicBezTo>
                <a:cubicBezTo>
                  <a:pt x="300" y="189"/>
                  <a:pt x="283" y="184"/>
                  <a:pt x="269" y="172"/>
                </a:cubicBezTo>
                <a:cubicBezTo>
                  <a:pt x="269" y="172"/>
                  <a:pt x="269" y="172"/>
                  <a:pt x="269" y="172"/>
                </a:cubicBezTo>
                <a:cubicBezTo>
                  <a:pt x="264" y="167"/>
                  <a:pt x="260" y="162"/>
                  <a:pt x="257" y="156"/>
                </a:cubicBezTo>
                <a:cubicBezTo>
                  <a:pt x="257" y="156"/>
                  <a:pt x="257" y="156"/>
                  <a:pt x="257" y="156"/>
                </a:cubicBezTo>
                <a:cubicBezTo>
                  <a:pt x="256" y="154"/>
                  <a:pt x="256" y="152"/>
                  <a:pt x="256" y="150"/>
                </a:cubicBezTo>
                <a:cubicBezTo>
                  <a:pt x="256" y="150"/>
                  <a:pt x="256" y="150"/>
                  <a:pt x="256" y="150"/>
                </a:cubicBezTo>
                <a:cubicBezTo>
                  <a:pt x="255" y="148"/>
                  <a:pt x="255" y="147"/>
                  <a:pt x="255" y="145"/>
                </a:cubicBezTo>
                <a:cubicBezTo>
                  <a:pt x="255" y="145"/>
                  <a:pt x="255" y="145"/>
                  <a:pt x="255" y="145"/>
                </a:cubicBezTo>
                <a:cubicBezTo>
                  <a:pt x="254" y="141"/>
                  <a:pt x="254" y="137"/>
                  <a:pt x="254" y="132"/>
                </a:cubicBezTo>
                <a:cubicBezTo>
                  <a:pt x="254" y="132"/>
                  <a:pt x="254" y="132"/>
                  <a:pt x="254" y="132"/>
                </a:cubicBezTo>
                <a:cubicBezTo>
                  <a:pt x="253" y="124"/>
                  <a:pt x="253" y="114"/>
                  <a:pt x="253" y="106"/>
                </a:cubicBezTo>
                <a:cubicBezTo>
                  <a:pt x="253" y="106"/>
                  <a:pt x="253" y="106"/>
                  <a:pt x="253" y="106"/>
                </a:cubicBezTo>
                <a:cubicBezTo>
                  <a:pt x="253" y="101"/>
                  <a:pt x="253" y="97"/>
                  <a:pt x="253" y="94"/>
                </a:cubicBezTo>
                <a:cubicBezTo>
                  <a:pt x="253" y="94"/>
                  <a:pt x="253" y="94"/>
                  <a:pt x="253" y="94"/>
                </a:cubicBezTo>
                <a:cubicBezTo>
                  <a:pt x="253" y="89"/>
                  <a:pt x="255" y="84"/>
                  <a:pt x="257" y="81"/>
                </a:cubicBezTo>
                <a:cubicBezTo>
                  <a:pt x="257" y="81"/>
                  <a:pt x="257" y="81"/>
                  <a:pt x="257" y="81"/>
                </a:cubicBezTo>
                <a:cubicBezTo>
                  <a:pt x="260" y="77"/>
                  <a:pt x="263" y="74"/>
                  <a:pt x="266" y="72"/>
                </a:cubicBezTo>
                <a:cubicBezTo>
                  <a:pt x="266" y="72"/>
                  <a:pt x="266" y="72"/>
                  <a:pt x="266" y="72"/>
                </a:cubicBezTo>
                <a:cubicBezTo>
                  <a:pt x="268" y="71"/>
                  <a:pt x="270" y="70"/>
                  <a:pt x="272" y="70"/>
                </a:cubicBezTo>
                <a:cubicBezTo>
                  <a:pt x="272" y="70"/>
                  <a:pt x="272" y="70"/>
                  <a:pt x="272" y="70"/>
                </a:cubicBezTo>
                <a:cubicBezTo>
                  <a:pt x="272" y="57"/>
                  <a:pt x="272" y="38"/>
                  <a:pt x="272" y="32"/>
                </a:cubicBezTo>
                <a:cubicBezTo>
                  <a:pt x="272" y="32"/>
                  <a:pt x="272" y="32"/>
                  <a:pt x="272" y="32"/>
                </a:cubicBezTo>
                <a:cubicBezTo>
                  <a:pt x="272" y="23"/>
                  <a:pt x="276" y="14"/>
                  <a:pt x="282" y="8"/>
                </a:cubicBezTo>
                <a:cubicBezTo>
                  <a:pt x="282" y="8"/>
                  <a:pt x="282" y="8"/>
                  <a:pt x="282" y="8"/>
                </a:cubicBezTo>
                <a:cubicBezTo>
                  <a:pt x="289" y="2"/>
                  <a:pt x="296" y="0"/>
                  <a:pt x="304" y="0"/>
                </a:cubicBezTo>
                <a:cubicBezTo>
                  <a:pt x="304" y="0"/>
                  <a:pt x="304" y="0"/>
                  <a:pt x="304" y="0"/>
                </a:cubicBezTo>
                <a:cubicBezTo>
                  <a:pt x="312" y="0"/>
                  <a:pt x="320" y="3"/>
                  <a:pt x="325" y="9"/>
                </a:cubicBezTo>
                <a:cubicBezTo>
                  <a:pt x="325" y="9"/>
                  <a:pt x="325" y="9"/>
                  <a:pt x="325" y="9"/>
                </a:cubicBezTo>
                <a:cubicBezTo>
                  <a:pt x="331" y="15"/>
                  <a:pt x="334" y="23"/>
                  <a:pt x="334" y="32"/>
                </a:cubicBezTo>
                <a:cubicBezTo>
                  <a:pt x="334" y="32"/>
                  <a:pt x="334" y="32"/>
                  <a:pt x="334" y="32"/>
                </a:cubicBezTo>
                <a:cubicBezTo>
                  <a:pt x="334" y="38"/>
                  <a:pt x="334" y="55"/>
                  <a:pt x="334" y="68"/>
                </a:cubicBezTo>
                <a:cubicBezTo>
                  <a:pt x="334" y="68"/>
                  <a:pt x="334" y="68"/>
                  <a:pt x="334" y="68"/>
                </a:cubicBezTo>
                <a:cubicBezTo>
                  <a:pt x="342" y="68"/>
                  <a:pt x="342" y="68"/>
                  <a:pt x="342" y="68"/>
                </a:cubicBezTo>
                <a:cubicBezTo>
                  <a:pt x="342" y="55"/>
                  <a:pt x="342" y="38"/>
                  <a:pt x="342" y="32"/>
                </a:cubicBezTo>
                <a:cubicBezTo>
                  <a:pt x="342" y="32"/>
                  <a:pt x="342" y="32"/>
                  <a:pt x="342" y="32"/>
                </a:cubicBezTo>
                <a:cubicBezTo>
                  <a:pt x="342" y="23"/>
                  <a:pt x="345" y="15"/>
                  <a:pt x="351" y="9"/>
                </a:cubicBezTo>
                <a:cubicBezTo>
                  <a:pt x="351" y="9"/>
                  <a:pt x="351" y="9"/>
                  <a:pt x="351" y="9"/>
                </a:cubicBezTo>
                <a:cubicBezTo>
                  <a:pt x="356" y="3"/>
                  <a:pt x="365" y="0"/>
                  <a:pt x="373" y="0"/>
                </a:cubicBezTo>
                <a:cubicBezTo>
                  <a:pt x="373" y="0"/>
                  <a:pt x="373" y="0"/>
                  <a:pt x="373" y="0"/>
                </a:cubicBezTo>
                <a:cubicBezTo>
                  <a:pt x="381" y="0"/>
                  <a:pt x="389" y="4"/>
                  <a:pt x="395" y="10"/>
                </a:cubicBezTo>
                <a:cubicBezTo>
                  <a:pt x="395" y="10"/>
                  <a:pt x="395" y="10"/>
                  <a:pt x="395" y="10"/>
                </a:cubicBezTo>
                <a:cubicBezTo>
                  <a:pt x="400" y="16"/>
                  <a:pt x="403" y="24"/>
                  <a:pt x="403" y="32"/>
                </a:cubicBezTo>
                <a:cubicBezTo>
                  <a:pt x="403" y="32"/>
                  <a:pt x="403" y="32"/>
                  <a:pt x="403" y="32"/>
                </a:cubicBezTo>
                <a:cubicBezTo>
                  <a:pt x="403" y="37"/>
                  <a:pt x="403" y="57"/>
                  <a:pt x="403" y="70"/>
                </a:cubicBezTo>
                <a:cubicBezTo>
                  <a:pt x="403" y="70"/>
                  <a:pt x="403" y="70"/>
                  <a:pt x="403" y="70"/>
                </a:cubicBezTo>
                <a:cubicBezTo>
                  <a:pt x="408" y="71"/>
                  <a:pt x="414" y="74"/>
                  <a:pt x="418" y="80"/>
                </a:cubicBezTo>
                <a:cubicBezTo>
                  <a:pt x="418" y="80"/>
                  <a:pt x="418" y="80"/>
                  <a:pt x="418" y="80"/>
                </a:cubicBezTo>
                <a:cubicBezTo>
                  <a:pt x="421" y="84"/>
                  <a:pt x="422" y="89"/>
                  <a:pt x="422" y="95"/>
                </a:cubicBezTo>
                <a:cubicBezTo>
                  <a:pt x="422" y="95"/>
                  <a:pt x="422" y="95"/>
                  <a:pt x="422" y="95"/>
                </a:cubicBezTo>
                <a:cubicBezTo>
                  <a:pt x="422" y="98"/>
                  <a:pt x="422" y="104"/>
                  <a:pt x="422" y="111"/>
                </a:cubicBezTo>
                <a:cubicBezTo>
                  <a:pt x="422" y="111"/>
                  <a:pt x="422" y="111"/>
                  <a:pt x="422" y="111"/>
                </a:cubicBezTo>
                <a:cubicBezTo>
                  <a:pt x="422" y="118"/>
                  <a:pt x="422" y="127"/>
                  <a:pt x="421" y="135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20" y="144"/>
                  <a:pt x="419" y="152"/>
                  <a:pt x="415" y="160"/>
                </a:cubicBezTo>
                <a:cubicBezTo>
                  <a:pt x="415" y="160"/>
                  <a:pt x="415" y="160"/>
                  <a:pt x="415" y="160"/>
                </a:cubicBezTo>
                <a:cubicBezTo>
                  <a:pt x="411" y="167"/>
                  <a:pt x="406" y="171"/>
                  <a:pt x="401" y="175"/>
                </a:cubicBezTo>
                <a:cubicBezTo>
                  <a:pt x="401" y="175"/>
                  <a:pt x="401" y="175"/>
                  <a:pt x="401" y="175"/>
                </a:cubicBezTo>
                <a:cubicBezTo>
                  <a:pt x="395" y="179"/>
                  <a:pt x="390" y="182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403" y="203"/>
                  <a:pt x="420" y="224"/>
                  <a:pt x="433" y="245"/>
                </a:cubicBezTo>
                <a:cubicBezTo>
                  <a:pt x="433" y="245"/>
                  <a:pt x="433" y="245"/>
                  <a:pt x="433" y="245"/>
                </a:cubicBezTo>
                <a:cubicBezTo>
                  <a:pt x="449" y="273"/>
                  <a:pt x="460" y="302"/>
                  <a:pt x="460" y="330"/>
                </a:cubicBezTo>
                <a:cubicBezTo>
                  <a:pt x="460" y="330"/>
                  <a:pt x="460" y="330"/>
                  <a:pt x="460" y="330"/>
                </a:cubicBezTo>
                <a:cubicBezTo>
                  <a:pt x="460" y="351"/>
                  <a:pt x="455" y="373"/>
                  <a:pt x="444" y="395"/>
                </a:cubicBezTo>
                <a:cubicBezTo>
                  <a:pt x="444" y="395"/>
                  <a:pt x="444" y="395"/>
                  <a:pt x="444" y="395"/>
                </a:cubicBezTo>
                <a:cubicBezTo>
                  <a:pt x="433" y="416"/>
                  <a:pt x="416" y="435"/>
                  <a:pt x="390" y="447"/>
                </a:cubicBezTo>
                <a:cubicBezTo>
                  <a:pt x="390" y="447"/>
                  <a:pt x="390" y="447"/>
                  <a:pt x="390" y="447"/>
                </a:cubicBezTo>
                <a:cubicBezTo>
                  <a:pt x="374" y="455"/>
                  <a:pt x="354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07" y="459"/>
                  <a:pt x="287" y="453"/>
                  <a:pt x="271" y="444"/>
                </a:cubicBezTo>
                <a:close/>
                <a:moveTo>
                  <a:pt x="294" y="122"/>
                </a:move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7" name="Freeform 200"/>
          <p:cNvSpPr>
            <a:spLocks noChangeAspect="1"/>
          </p:cNvSpPr>
          <p:nvPr userDrawn="1"/>
        </p:nvSpPr>
        <p:spPr bwMode="auto">
          <a:xfrm>
            <a:off x="9512898" y="2195360"/>
            <a:ext cx="273023" cy="393192"/>
          </a:xfrm>
          <a:custGeom>
            <a:avLst/>
            <a:gdLst/>
            <a:ahLst/>
            <a:cxnLst>
              <a:cxn ang="0">
                <a:pos x="0" y="62"/>
              </a:cxn>
              <a:cxn ang="0">
                <a:pos x="0" y="101"/>
              </a:cxn>
              <a:cxn ang="0">
                <a:pos x="8" y="140"/>
              </a:cxn>
              <a:cxn ang="0">
                <a:pos x="9" y="143"/>
              </a:cxn>
              <a:cxn ang="0">
                <a:pos x="10" y="143"/>
              </a:cxn>
              <a:cxn ang="0">
                <a:pos x="31" y="193"/>
              </a:cxn>
              <a:cxn ang="0">
                <a:pos x="48" y="231"/>
              </a:cxn>
              <a:cxn ang="0">
                <a:pos x="90" y="263"/>
              </a:cxn>
              <a:cxn ang="0">
                <a:pos x="119" y="263"/>
              </a:cxn>
              <a:cxn ang="0">
                <a:pos x="68" y="367"/>
              </a:cxn>
              <a:cxn ang="0">
                <a:pos x="230" y="425"/>
              </a:cxn>
              <a:cxn ang="0">
                <a:pos x="168" y="373"/>
              </a:cxn>
              <a:cxn ang="0">
                <a:pos x="149" y="367"/>
              </a:cxn>
              <a:cxn ang="0">
                <a:pos x="200" y="315"/>
              </a:cxn>
              <a:cxn ang="0">
                <a:pos x="187" y="237"/>
              </a:cxn>
              <a:cxn ang="0">
                <a:pos x="174" y="315"/>
              </a:cxn>
              <a:cxn ang="0">
                <a:pos x="122" y="367"/>
              </a:cxn>
              <a:cxn ang="0">
                <a:pos x="188" y="390"/>
              </a:cxn>
              <a:cxn ang="0">
                <a:pos x="210" y="408"/>
              </a:cxn>
              <a:cxn ang="0">
                <a:pos x="114" y="413"/>
              </a:cxn>
              <a:cxn ang="0">
                <a:pos x="137" y="306"/>
              </a:cxn>
              <a:cxn ang="0">
                <a:pos x="146" y="250"/>
              </a:cxn>
              <a:cxn ang="0">
                <a:pos x="89" y="237"/>
              </a:cxn>
              <a:cxn ang="0">
                <a:pos x="72" y="220"/>
              </a:cxn>
              <a:cxn ang="0">
                <a:pos x="56" y="183"/>
              </a:cxn>
              <a:cxn ang="0">
                <a:pos x="36" y="137"/>
              </a:cxn>
              <a:cxn ang="0">
                <a:pos x="33" y="131"/>
              </a:cxn>
              <a:cxn ang="0">
                <a:pos x="26" y="63"/>
              </a:cxn>
              <a:cxn ang="0">
                <a:pos x="61" y="27"/>
              </a:cxn>
              <a:cxn ang="0">
                <a:pos x="259" y="27"/>
              </a:cxn>
              <a:cxn ang="0">
                <a:pos x="290" y="61"/>
              </a:cxn>
              <a:cxn ang="0">
                <a:pos x="283" y="132"/>
              </a:cxn>
              <a:cxn ang="0">
                <a:pos x="227" y="260"/>
              </a:cxn>
              <a:cxn ang="0">
                <a:pos x="307" y="143"/>
              </a:cxn>
              <a:cxn ang="0">
                <a:pos x="317" y="61"/>
              </a:cxn>
              <a:cxn ang="0">
                <a:pos x="258" y="0"/>
              </a:cxn>
              <a:cxn ang="0">
                <a:pos x="61" y="0"/>
              </a:cxn>
            </a:cxnLst>
            <a:rect l="0" t="0" r="r" b="b"/>
            <a:pathLst>
              <a:path w="317" h="458">
                <a:moveTo>
                  <a:pt x="61" y="0"/>
                </a:moveTo>
                <a:cubicBezTo>
                  <a:pt x="14" y="0"/>
                  <a:pt x="0" y="4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15"/>
                  <a:pt x="6" y="133"/>
                  <a:pt x="8" y="140"/>
                </a:cubicBezTo>
                <a:cubicBezTo>
                  <a:pt x="8" y="140"/>
                  <a:pt x="8" y="140"/>
                  <a:pt x="8" y="140"/>
                </a:cubicBezTo>
                <a:cubicBezTo>
                  <a:pt x="9" y="143"/>
                  <a:pt x="9" y="143"/>
                  <a:pt x="9" y="143"/>
                </a:cubicBezTo>
                <a:cubicBezTo>
                  <a:pt x="9" y="143"/>
                  <a:pt x="9" y="143"/>
                  <a:pt x="9" y="143"/>
                </a:cubicBezTo>
                <a:cubicBezTo>
                  <a:pt x="9" y="143"/>
                  <a:pt x="9" y="143"/>
                  <a:pt x="9" y="143"/>
                </a:cubicBezTo>
                <a:cubicBezTo>
                  <a:pt x="10" y="143"/>
                  <a:pt x="10" y="143"/>
                  <a:pt x="10" y="143"/>
                </a:cubicBezTo>
                <a:cubicBezTo>
                  <a:pt x="11" y="145"/>
                  <a:pt x="11" y="147"/>
                  <a:pt x="11" y="147"/>
                </a:cubicBezTo>
                <a:cubicBezTo>
                  <a:pt x="16" y="158"/>
                  <a:pt x="24" y="177"/>
                  <a:pt x="31" y="193"/>
                </a:cubicBezTo>
                <a:cubicBezTo>
                  <a:pt x="32" y="195"/>
                  <a:pt x="33" y="198"/>
                  <a:pt x="36" y="203"/>
                </a:cubicBezTo>
                <a:cubicBezTo>
                  <a:pt x="39" y="211"/>
                  <a:pt x="44" y="220"/>
                  <a:pt x="48" y="231"/>
                </a:cubicBezTo>
                <a:cubicBezTo>
                  <a:pt x="48" y="231"/>
                  <a:pt x="48" y="231"/>
                  <a:pt x="48" y="231"/>
                </a:cubicBezTo>
                <a:cubicBezTo>
                  <a:pt x="64" y="264"/>
                  <a:pt x="87" y="263"/>
                  <a:pt x="90" y="263"/>
                </a:cubicBezTo>
                <a:cubicBezTo>
                  <a:pt x="90" y="263"/>
                  <a:pt x="89" y="263"/>
                  <a:pt x="89" y="263"/>
                </a:cubicBezTo>
                <a:cubicBezTo>
                  <a:pt x="89" y="263"/>
                  <a:pt x="106" y="263"/>
                  <a:pt x="119" y="263"/>
                </a:cubicBezTo>
                <a:cubicBezTo>
                  <a:pt x="119" y="272"/>
                  <a:pt x="119" y="278"/>
                  <a:pt x="119" y="284"/>
                </a:cubicBezTo>
                <a:cubicBezTo>
                  <a:pt x="88" y="300"/>
                  <a:pt x="68" y="332"/>
                  <a:pt x="68" y="367"/>
                </a:cubicBezTo>
                <a:cubicBezTo>
                  <a:pt x="68" y="417"/>
                  <a:pt x="109" y="458"/>
                  <a:pt x="160" y="458"/>
                </a:cubicBezTo>
                <a:cubicBezTo>
                  <a:pt x="187" y="458"/>
                  <a:pt x="213" y="446"/>
                  <a:pt x="230" y="425"/>
                </a:cubicBezTo>
                <a:cubicBezTo>
                  <a:pt x="245" y="408"/>
                  <a:pt x="242" y="382"/>
                  <a:pt x="225" y="368"/>
                </a:cubicBezTo>
                <a:cubicBezTo>
                  <a:pt x="208" y="354"/>
                  <a:pt x="182" y="356"/>
                  <a:pt x="168" y="373"/>
                </a:cubicBezTo>
                <a:cubicBezTo>
                  <a:pt x="166" y="376"/>
                  <a:pt x="163" y="377"/>
                  <a:pt x="160" y="377"/>
                </a:cubicBezTo>
                <a:cubicBezTo>
                  <a:pt x="154" y="377"/>
                  <a:pt x="149" y="372"/>
                  <a:pt x="149" y="367"/>
                </a:cubicBezTo>
                <a:cubicBezTo>
                  <a:pt x="149" y="361"/>
                  <a:pt x="154" y="356"/>
                  <a:pt x="160" y="356"/>
                </a:cubicBezTo>
                <a:cubicBezTo>
                  <a:pt x="182" y="356"/>
                  <a:pt x="200" y="338"/>
                  <a:pt x="200" y="315"/>
                </a:cubicBezTo>
                <a:cubicBezTo>
                  <a:pt x="200" y="250"/>
                  <a:pt x="200" y="250"/>
                  <a:pt x="200" y="250"/>
                </a:cubicBezTo>
                <a:cubicBezTo>
                  <a:pt x="200" y="242"/>
                  <a:pt x="194" y="237"/>
                  <a:pt x="187" y="237"/>
                </a:cubicBezTo>
                <a:cubicBezTo>
                  <a:pt x="179" y="237"/>
                  <a:pt x="173" y="243"/>
                  <a:pt x="173" y="250"/>
                </a:cubicBezTo>
                <a:cubicBezTo>
                  <a:pt x="174" y="315"/>
                  <a:pt x="174" y="315"/>
                  <a:pt x="174" y="315"/>
                </a:cubicBezTo>
                <a:cubicBezTo>
                  <a:pt x="174" y="323"/>
                  <a:pt x="167" y="329"/>
                  <a:pt x="160" y="329"/>
                </a:cubicBezTo>
                <a:cubicBezTo>
                  <a:pt x="139" y="329"/>
                  <a:pt x="122" y="346"/>
                  <a:pt x="122" y="367"/>
                </a:cubicBezTo>
                <a:cubicBezTo>
                  <a:pt x="122" y="387"/>
                  <a:pt x="139" y="404"/>
                  <a:pt x="160" y="404"/>
                </a:cubicBezTo>
                <a:cubicBezTo>
                  <a:pt x="171" y="404"/>
                  <a:pt x="181" y="399"/>
                  <a:pt x="188" y="390"/>
                </a:cubicBezTo>
                <a:cubicBezTo>
                  <a:pt x="193" y="384"/>
                  <a:pt x="202" y="384"/>
                  <a:pt x="208" y="388"/>
                </a:cubicBezTo>
                <a:cubicBezTo>
                  <a:pt x="214" y="393"/>
                  <a:pt x="215" y="402"/>
                  <a:pt x="210" y="408"/>
                </a:cubicBezTo>
                <a:cubicBezTo>
                  <a:pt x="197" y="423"/>
                  <a:pt x="179" y="432"/>
                  <a:pt x="160" y="432"/>
                </a:cubicBezTo>
                <a:cubicBezTo>
                  <a:pt x="142" y="432"/>
                  <a:pt x="126" y="425"/>
                  <a:pt x="114" y="413"/>
                </a:cubicBezTo>
                <a:cubicBezTo>
                  <a:pt x="101" y="400"/>
                  <a:pt x="94" y="384"/>
                  <a:pt x="94" y="367"/>
                </a:cubicBezTo>
                <a:cubicBezTo>
                  <a:pt x="94" y="340"/>
                  <a:pt x="112" y="315"/>
                  <a:pt x="137" y="306"/>
                </a:cubicBezTo>
                <a:cubicBezTo>
                  <a:pt x="142" y="304"/>
                  <a:pt x="146" y="299"/>
                  <a:pt x="146" y="293"/>
                </a:cubicBezTo>
                <a:cubicBezTo>
                  <a:pt x="146" y="250"/>
                  <a:pt x="146" y="250"/>
                  <a:pt x="146" y="250"/>
                </a:cubicBezTo>
                <a:cubicBezTo>
                  <a:pt x="146" y="243"/>
                  <a:pt x="140" y="237"/>
                  <a:pt x="132" y="237"/>
                </a:cubicBezTo>
                <a:cubicBezTo>
                  <a:pt x="132" y="237"/>
                  <a:pt x="89" y="237"/>
                  <a:pt x="89" y="237"/>
                </a:cubicBezTo>
                <a:cubicBezTo>
                  <a:pt x="89" y="237"/>
                  <a:pt x="89" y="237"/>
                  <a:pt x="89" y="237"/>
                </a:cubicBezTo>
                <a:cubicBezTo>
                  <a:pt x="88" y="236"/>
                  <a:pt x="80" y="236"/>
                  <a:pt x="72" y="220"/>
                </a:cubicBezTo>
                <a:cubicBezTo>
                  <a:pt x="68" y="209"/>
                  <a:pt x="63" y="199"/>
                  <a:pt x="60" y="192"/>
                </a:cubicBezTo>
                <a:cubicBezTo>
                  <a:pt x="58" y="188"/>
                  <a:pt x="56" y="184"/>
                  <a:pt x="56" y="183"/>
                </a:cubicBezTo>
                <a:cubicBezTo>
                  <a:pt x="56" y="182"/>
                  <a:pt x="55" y="182"/>
                  <a:pt x="55" y="182"/>
                </a:cubicBezTo>
                <a:cubicBezTo>
                  <a:pt x="49" y="167"/>
                  <a:pt x="40" y="147"/>
                  <a:pt x="36" y="137"/>
                </a:cubicBezTo>
                <a:cubicBezTo>
                  <a:pt x="34" y="131"/>
                  <a:pt x="34" y="131"/>
                  <a:pt x="34" y="131"/>
                </a:cubicBezTo>
                <a:cubicBezTo>
                  <a:pt x="34" y="131"/>
                  <a:pt x="34" y="131"/>
                  <a:pt x="33" y="131"/>
                </a:cubicBezTo>
                <a:cubicBezTo>
                  <a:pt x="31" y="124"/>
                  <a:pt x="26" y="110"/>
                  <a:pt x="26" y="101"/>
                </a:cubicBezTo>
                <a:cubicBezTo>
                  <a:pt x="26" y="101"/>
                  <a:pt x="26" y="64"/>
                  <a:pt x="26" y="63"/>
                </a:cubicBezTo>
                <a:cubicBezTo>
                  <a:pt x="26" y="62"/>
                  <a:pt x="27" y="53"/>
                  <a:pt x="32" y="44"/>
                </a:cubicBezTo>
                <a:cubicBezTo>
                  <a:pt x="38" y="32"/>
                  <a:pt x="47" y="27"/>
                  <a:pt x="61" y="27"/>
                </a:cubicBezTo>
                <a:cubicBezTo>
                  <a:pt x="258" y="27"/>
                  <a:pt x="258" y="27"/>
                  <a:pt x="258" y="27"/>
                </a:cubicBezTo>
                <a:cubicBezTo>
                  <a:pt x="258" y="27"/>
                  <a:pt x="259" y="27"/>
                  <a:pt x="259" y="27"/>
                </a:cubicBezTo>
                <a:cubicBezTo>
                  <a:pt x="259" y="27"/>
                  <a:pt x="273" y="27"/>
                  <a:pt x="282" y="36"/>
                </a:cubicBezTo>
                <a:cubicBezTo>
                  <a:pt x="288" y="41"/>
                  <a:pt x="290" y="50"/>
                  <a:pt x="290" y="61"/>
                </a:cubicBezTo>
                <a:cubicBezTo>
                  <a:pt x="290" y="101"/>
                  <a:pt x="290" y="101"/>
                  <a:pt x="290" y="101"/>
                </a:cubicBezTo>
                <a:cubicBezTo>
                  <a:pt x="290" y="113"/>
                  <a:pt x="289" y="119"/>
                  <a:pt x="283" y="132"/>
                </a:cubicBezTo>
                <a:cubicBezTo>
                  <a:pt x="281" y="137"/>
                  <a:pt x="245" y="200"/>
                  <a:pt x="222" y="242"/>
                </a:cubicBezTo>
                <a:cubicBezTo>
                  <a:pt x="219" y="248"/>
                  <a:pt x="221" y="256"/>
                  <a:pt x="227" y="260"/>
                </a:cubicBezTo>
                <a:cubicBezTo>
                  <a:pt x="234" y="264"/>
                  <a:pt x="242" y="261"/>
                  <a:pt x="246" y="255"/>
                </a:cubicBezTo>
                <a:cubicBezTo>
                  <a:pt x="255" y="237"/>
                  <a:pt x="304" y="150"/>
                  <a:pt x="307" y="143"/>
                </a:cubicBezTo>
                <a:cubicBezTo>
                  <a:pt x="315" y="127"/>
                  <a:pt x="317" y="117"/>
                  <a:pt x="317" y="101"/>
                </a:cubicBezTo>
                <a:cubicBezTo>
                  <a:pt x="317" y="61"/>
                  <a:pt x="317" y="61"/>
                  <a:pt x="317" y="61"/>
                </a:cubicBezTo>
                <a:cubicBezTo>
                  <a:pt x="317" y="42"/>
                  <a:pt x="311" y="27"/>
                  <a:pt x="300" y="16"/>
                </a:cubicBezTo>
                <a:cubicBezTo>
                  <a:pt x="283" y="0"/>
                  <a:pt x="260" y="0"/>
                  <a:pt x="258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61" y="0"/>
                  <a:pt x="61" y="0"/>
                  <a:pt x="61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8" name="Freeform 204"/>
          <p:cNvSpPr>
            <a:spLocks noChangeAspect="1"/>
          </p:cNvSpPr>
          <p:nvPr userDrawn="1"/>
        </p:nvSpPr>
        <p:spPr bwMode="auto">
          <a:xfrm>
            <a:off x="7605970" y="3000094"/>
            <a:ext cx="231658" cy="393192"/>
          </a:xfrm>
          <a:custGeom>
            <a:avLst/>
            <a:gdLst/>
            <a:ahLst/>
            <a:cxnLst>
              <a:cxn ang="0">
                <a:pos x="128" y="136"/>
              </a:cxn>
              <a:cxn ang="0">
                <a:pos x="128" y="188"/>
              </a:cxn>
              <a:cxn ang="0">
                <a:pos x="141" y="201"/>
              </a:cxn>
              <a:cxn ang="0">
                <a:pos x="237" y="201"/>
              </a:cxn>
              <a:cxn ang="0">
                <a:pos x="251" y="188"/>
              </a:cxn>
              <a:cxn ang="0">
                <a:pos x="251" y="13"/>
              </a:cxn>
              <a:cxn ang="0">
                <a:pos x="237" y="0"/>
              </a:cxn>
              <a:cxn ang="0">
                <a:pos x="13" y="0"/>
              </a:cxn>
              <a:cxn ang="0">
                <a:pos x="0" y="13"/>
              </a:cxn>
              <a:cxn ang="0">
                <a:pos x="0" y="413"/>
              </a:cxn>
              <a:cxn ang="0">
                <a:pos x="13" y="427"/>
              </a:cxn>
              <a:cxn ang="0">
                <a:pos x="237" y="427"/>
              </a:cxn>
              <a:cxn ang="0">
                <a:pos x="251" y="413"/>
              </a:cxn>
              <a:cxn ang="0">
                <a:pos x="251" y="239"/>
              </a:cxn>
              <a:cxn ang="0">
                <a:pos x="237" y="226"/>
              </a:cxn>
              <a:cxn ang="0">
                <a:pos x="141" y="226"/>
              </a:cxn>
              <a:cxn ang="0">
                <a:pos x="128" y="239"/>
              </a:cxn>
              <a:cxn ang="0">
                <a:pos x="128" y="291"/>
              </a:cxn>
              <a:cxn ang="0">
                <a:pos x="141" y="304"/>
              </a:cxn>
              <a:cxn ang="0">
                <a:pos x="168" y="304"/>
              </a:cxn>
              <a:cxn ang="0">
                <a:pos x="128" y="354"/>
              </a:cxn>
              <a:cxn ang="0">
                <a:pos x="88" y="304"/>
              </a:cxn>
              <a:cxn ang="0">
                <a:pos x="104" y="304"/>
              </a:cxn>
              <a:cxn ang="0">
                <a:pos x="117" y="291"/>
              </a:cxn>
              <a:cxn ang="0">
                <a:pos x="104" y="278"/>
              </a:cxn>
              <a:cxn ang="0">
                <a:pos x="60" y="278"/>
              </a:cxn>
              <a:cxn ang="0">
                <a:pos x="48" y="285"/>
              </a:cxn>
              <a:cxn ang="0">
                <a:pos x="49" y="299"/>
              </a:cxn>
              <a:cxn ang="0">
                <a:pos x="117" y="384"/>
              </a:cxn>
              <a:cxn ang="0">
                <a:pos x="128" y="389"/>
              </a:cxn>
              <a:cxn ang="0">
                <a:pos x="138" y="384"/>
              </a:cxn>
              <a:cxn ang="0">
                <a:pos x="206" y="299"/>
              </a:cxn>
              <a:cxn ang="0">
                <a:pos x="208" y="285"/>
              </a:cxn>
              <a:cxn ang="0">
                <a:pos x="196" y="278"/>
              </a:cxn>
              <a:cxn ang="0">
                <a:pos x="155" y="278"/>
              </a:cxn>
              <a:cxn ang="0">
                <a:pos x="155" y="252"/>
              </a:cxn>
              <a:cxn ang="0">
                <a:pos x="224" y="252"/>
              </a:cxn>
              <a:cxn ang="0">
                <a:pos x="224" y="400"/>
              </a:cxn>
              <a:cxn ang="0">
                <a:pos x="27" y="400"/>
              </a:cxn>
              <a:cxn ang="0">
                <a:pos x="27" y="27"/>
              </a:cxn>
              <a:cxn ang="0">
                <a:pos x="224" y="27"/>
              </a:cxn>
              <a:cxn ang="0">
                <a:pos x="224" y="174"/>
              </a:cxn>
              <a:cxn ang="0">
                <a:pos x="155" y="174"/>
              </a:cxn>
              <a:cxn ang="0">
                <a:pos x="155" y="149"/>
              </a:cxn>
              <a:cxn ang="0">
                <a:pos x="196" y="149"/>
              </a:cxn>
              <a:cxn ang="0">
                <a:pos x="208" y="142"/>
              </a:cxn>
              <a:cxn ang="0">
                <a:pos x="206" y="127"/>
              </a:cxn>
              <a:cxn ang="0">
                <a:pos x="138" y="43"/>
              </a:cxn>
              <a:cxn ang="0">
                <a:pos x="128" y="38"/>
              </a:cxn>
              <a:cxn ang="0">
                <a:pos x="117" y="43"/>
              </a:cxn>
              <a:cxn ang="0">
                <a:pos x="49" y="127"/>
              </a:cxn>
              <a:cxn ang="0">
                <a:pos x="48" y="142"/>
              </a:cxn>
              <a:cxn ang="0">
                <a:pos x="60" y="149"/>
              </a:cxn>
              <a:cxn ang="0">
                <a:pos x="104" y="149"/>
              </a:cxn>
              <a:cxn ang="0">
                <a:pos x="117" y="136"/>
              </a:cxn>
              <a:cxn ang="0">
                <a:pos x="104" y="122"/>
              </a:cxn>
              <a:cxn ang="0">
                <a:pos x="88" y="122"/>
              </a:cxn>
              <a:cxn ang="0">
                <a:pos x="128" y="72"/>
              </a:cxn>
              <a:cxn ang="0">
                <a:pos x="168" y="122"/>
              </a:cxn>
              <a:cxn ang="0">
                <a:pos x="141" y="122"/>
              </a:cxn>
              <a:cxn ang="0">
                <a:pos x="128" y="136"/>
              </a:cxn>
            </a:cxnLst>
            <a:rect l="0" t="0" r="r" b="b"/>
            <a:pathLst>
              <a:path w="251" h="427">
                <a:moveTo>
                  <a:pt x="128" y="136"/>
                </a:moveTo>
                <a:cubicBezTo>
                  <a:pt x="128" y="188"/>
                  <a:pt x="128" y="188"/>
                  <a:pt x="128" y="188"/>
                </a:cubicBezTo>
                <a:cubicBezTo>
                  <a:pt x="128" y="195"/>
                  <a:pt x="134" y="201"/>
                  <a:pt x="141" y="201"/>
                </a:cubicBezTo>
                <a:cubicBezTo>
                  <a:pt x="237" y="201"/>
                  <a:pt x="237" y="201"/>
                  <a:pt x="237" y="201"/>
                </a:cubicBezTo>
                <a:cubicBezTo>
                  <a:pt x="245" y="201"/>
                  <a:pt x="251" y="195"/>
                  <a:pt x="251" y="188"/>
                </a:cubicBezTo>
                <a:cubicBezTo>
                  <a:pt x="251" y="13"/>
                  <a:pt x="251" y="13"/>
                  <a:pt x="251" y="13"/>
                </a:cubicBezTo>
                <a:cubicBezTo>
                  <a:pt x="251" y="6"/>
                  <a:pt x="245" y="0"/>
                  <a:pt x="237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413"/>
                  <a:pt x="0" y="413"/>
                  <a:pt x="0" y="413"/>
                </a:cubicBezTo>
                <a:cubicBezTo>
                  <a:pt x="0" y="421"/>
                  <a:pt x="6" y="427"/>
                  <a:pt x="13" y="427"/>
                </a:cubicBezTo>
                <a:cubicBezTo>
                  <a:pt x="237" y="427"/>
                  <a:pt x="237" y="427"/>
                  <a:pt x="237" y="427"/>
                </a:cubicBezTo>
                <a:cubicBezTo>
                  <a:pt x="245" y="427"/>
                  <a:pt x="251" y="421"/>
                  <a:pt x="251" y="413"/>
                </a:cubicBezTo>
                <a:cubicBezTo>
                  <a:pt x="251" y="239"/>
                  <a:pt x="251" y="239"/>
                  <a:pt x="251" y="239"/>
                </a:cubicBezTo>
                <a:cubicBezTo>
                  <a:pt x="251" y="232"/>
                  <a:pt x="245" y="226"/>
                  <a:pt x="237" y="226"/>
                </a:cubicBezTo>
                <a:cubicBezTo>
                  <a:pt x="141" y="226"/>
                  <a:pt x="141" y="226"/>
                  <a:pt x="141" y="226"/>
                </a:cubicBezTo>
                <a:cubicBezTo>
                  <a:pt x="134" y="226"/>
                  <a:pt x="128" y="232"/>
                  <a:pt x="128" y="239"/>
                </a:cubicBezTo>
                <a:cubicBezTo>
                  <a:pt x="128" y="291"/>
                  <a:pt x="128" y="291"/>
                  <a:pt x="128" y="291"/>
                </a:cubicBezTo>
                <a:cubicBezTo>
                  <a:pt x="128" y="298"/>
                  <a:pt x="134" y="304"/>
                  <a:pt x="141" y="304"/>
                </a:cubicBezTo>
                <a:cubicBezTo>
                  <a:pt x="168" y="304"/>
                  <a:pt x="168" y="304"/>
                  <a:pt x="168" y="304"/>
                </a:cubicBezTo>
                <a:cubicBezTo>
                  <a:pt x="128" y="354"/>
                  <a:pt x="128" y="354"/>
                  <a:pt x="128" y="354"/>
                </a:cubicBezTo>
                <a:cubicBezTo>
                  <a:pt x="88" y="304"/>
                  <a:pt x="88" y="304"/>
                  <a:pt x="88" y="304"/>
                </a:cubicBezTo>
                <a:cubicBezTo>
                  <a:pt x="104" y="304"/>
                  <a:pt x="104" y="304"/>
                  <a:pt x="104" y="304"/>
                </a:cubicBezTo>
                <a:cubicBezTo>
                  <a:pt x="111" y="304"/>
                  <a:pt x="117" y="298"/>
                  <a:pt x="117" y="291"/>
                </a:cubicBezTo>
                <a:cubicBezTo>
                  <a:pt x="117" y="283"/>
                  <a:pt x="111" y="278"/>
                  <a:pt x="104" y="278"/>
                </a:cubicBezTo>
                <a:cubicBezTo>
                  <a:pt x="60" y="278"/>
                  <a:pt x="60" y="278"/>
                  <a:pt x="60" y="278"/>
                </a:cubicBezTo>
                <a:cubicBezTo>
                  <a:pt x="55" y="278"/>
                  <a:pt x="50" y="280"/>
                  <a:pt x="48" y="285"/>
                </a:cubicBezTo>
                <a:cubicBezTo>
                  <a:pt x="46" y="290"/>
                  <a:pt x="46" y="295"/>
                  <a:pt x="49" y="299"/>
                </a:cubicBezTo>
                <a:cubicBezTo>
                  <a:pt x="117" y="384"/>
                  <a:pt x="117" y="384"/>
                  <a:pt x="117" y="384"/>
                </a:cubicBezTo>
                <a:cubicBezTo>
                  <a:pt x="120" y="387"/>
                  <a:pt x="124" y="389"/>
                  <a:pt x="128" y="389"/>
                </a:cubicBezTo>
                <a:cubicBezTo>
                  <a:pt x="132" y="389"/>
                  <a:pt x="136" y="387"/>
                  <a:pt x="138" y="384"/>
                </a:cubicBezTo>
                <a:cubicBezTo>
                  <a:pt x="206" y="299"/>
                  <a:pt x="206" y="299"/>
                  <a:pt x="206" y="299"/>
                </a:cubicBezTo>
                <a:cubicBezTo>
                  <a:pt x="209" y="295"/>
                  <a:pt x="210" y="290"/>
                  <a:pt x="208" y="285"/>
                </a:cubicBezTo>
                <a:cubicBezTo>
                  <a:pt x="206" y="280"/>
                  <a:pt x="201" y="278"/>
                  <a:pt x="196" y="278"/>
                </a:cubicBezTo>
                <a:cubicBezTo>
                  <a:pt x="155" y="278"/>
                  <a:pt x="155" y="278"/>
                  <a:pt x="155" y="278"/>
                </a:cubicBezTo>
                <a:cubicBezTo>
                  <a:pt x="155" y="252"/>
                  <a:pt x="155" y="252"/>
                  <a:pt x="155" y="252"/>
                </a:cubicBezTo>
                <a:cubicBezTo>
                  <a:pt x="224" y="252"/>
                  <a:pt x="224" y="252"/>
                  <a:pt x="224" y="252"/>
                </a:cubicBezTo>
                <a:cubicBezTo>
                  <a:pt x="224" y="400"/>
                  <a:pt x="224" y="400"/>
                  <a:pt x="224" y="400"/>
                </a:cubicBezTo>
                <a:cubicBezTo>
                  <a:pt x="27" y="400"/>
                  <a:pt x="27" y="400"/>
                  <a:pt x="27" y="400"/>
                </a:cubicBezTo>
                <a:cubicBezTo>
                  <a:pt x="27" y="27"/>
                  <a:pt x="27" y="27"/>
                  <a:pt x="27" y="27"/>
                </a:cubicBezTo>
                <a:cubicBezTo>
                  <a:pt x="224" y="27"/>
                  <a:pt x="224" y="27"/>
                  <a:pt x="224" y="27"/>
                </a:cubicBezTo>
                <a:cubicBezTo>
                  <a:pt x="224" y="174"/>
                  <a:pt x="224" y="174"/>
                  <a:pt x="224" y="174"/>
                </a:cubicBezTo>
                <a:cubicBezTo>
                  <a:pt x="155" y="174"/>
                  <a:pt x="155" y="174"/>
                  <a:pt x="155" y="174"/>
                </a:cubicBezTo>
                <a:cubicBezTo>
                  <a:pt x="155" y="149"/>
                  <a:pt x="155" y="149"/>
                  <a:pt x="155" y="149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201" y="149"/>
                  <a:pt x="206" y="146"/>
                  <a:pt x="208" y="142"/>
                </a:cubicBezTo>
                <a:cubicBezTo>
                  <a:pt x="210" y="137"/>
                  <a:pt x="209" y="131"/>
                  <a:pt x="206" y="127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36" y="39"/>
                  <a:pt x="132" y="38"/>
                  <a:pt x="128" y="38"/>
                </a:cubicBezTo>
                <a:cubicBezTo>
                  <a:pt x="124" y="38"/>
                  <a:pt x="120" y="39"/>
                  <a:pt x="117" y="43"/>
                </a:cubicBezTo>
                <a:cubicBezTo>
                  <a:pt x="49" y="127"/>
                  <a:pt x="49" y="127"/>
                  <a:pt x="49" y="127"/>
                </a:cubicBezTo>
                <a:cubicBezTo>
                  <a:pt x="46" y="131"/>
                  <a:pt x="46" y="137"/>
                  <a:pt x="48" y="142"/>
                </a:cubicBezTo>
                <a:cubicBezTo>
                  <a:pt x="50" y="146"/>
                  <a:pt x="55" y="149"/>
                  <a:pt x="60" y="149"/>
                </a:cubicBezTo>
                <a:cubicBezTo>
                  <a:pt x="104" y="149"/>
                  <a:pt x="104" y="149"/>
                  <a:pt x="104" y="149"/>
                </a:cubicBezTo>
                <a:cubicBezTo>
                  <a:pt x="111" y="149"/>
                  <a:pt x="117" y="143"/>
                  <a:pt x="117" y="136"/>
                </a:cubicBezTo>
                <a:cubicBezTo>
                  <a:pt x="117" y="128"/>
                  <a:pt x="111" y="122"/>
                  <a:pt x="104" y="122"/>
                </a:cubicBezTo>
                <a:cubicBezTo>
                  <a:pt x="88" y="122"/>
                  <a:pt x="88" y="122"/>
                  <a:pt x="88" y="122"/>
                </a:cubicBezTo>
                <a:cubicBezTo>
                  <a:pt x="128" y="72"/>
                  <a:pt x="128" y="72"/>
                  <a:pt x="128" y="72"/>
                </a:cubicBezTo>
                <a:cubicBezTo>
                  <a:pt x="168" y="122"/>
                  <a:pt x="168" y="122"/>
                  <a:pt x="168" y="122"/>
                </a:cubicBezTo>
                <a:cubicBezTo>
                  <a:pt x="141" y="122"/>
                  <a:pt x="141" y="122"/>
                  <a:pt x="141" y="122"/>
                </a:cubicBezTo>
                <a:cubicBezTo>
                  <a:pt x="134" y="122"/>
                  <a:pt x="128" y="128"/>
                  <a:pt x="128" y="13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9" name="Freeform 212"/>
          <p:cNvSpPr>
            <a:spLocks noChangeAspect="1"/>
          </p:cNvSpPr>
          <p:nvPr userDrawn="1"/>
        </p:nvSpPr>
        <p:spPr bwMode="auto">
          <a:xfrm>
            <a:off x="8576192" y="3838252"/>
            <a:ext cx="201481" cy="404361"/>
          </a:xfrm>
          <a:custGeom>
            <a:avLst/>
            <a:gdLst/>
            <a:ahLst/>
            <a:cxnLst>
              <a:cxn ang="0">
                <a:pos x="192" y="3"/>
              </a:cxn>
              <a:cxn ang="0">
                <a:pos x="184" y="0"/>
              </a:cxn>
              <a:cxn ang="0">
                <a:pos x="11" y="0"/>
              </a:cxn>
              <a:cxn ang="0">
                <a:pos x="3" y="3"/>
              </a:cxn>
              <a:cxn ang="0">
                <a:pos x="0" y="11"/>
              </a:cxn>
              <a:cxn ang="0">
                <a:pos x="0" y="230"/>
              </a:cxn>
              <a:cxn ang="0">
                <a:pos x="0" y="381"/>
              </a:cxn>
              <a:cxn ang="0">
                <a:pos x="11" y="392"/>
              </a:cxn>
              <a:cxn ang="0">
                <a:pos x="23" y="381"/>
              </a:cxn>
              <a:cxn ang="0">
                <a:pos x="23" y="381"/>
              </a:cxn>
              <a:cxn ang="0">
                <a:pos x="23" y="366"/>
              </a:cxn>
              <a:cxn ang="0">
                <a:pos x="53" y="366"/>
              </a:cxn>
              <a:cxn ang="0">
                <a:pos x="64" y="355"/>
              </a:cxn>
              <a:cxn ang="0">
                <a:pos x="53" y="343"/>
              </a:cxn>
              <a:cxn ang="0">
                <a:pos x="23" y="343"/>
              </a:cxn>
              <a:cxn ang="0">
                <a:pos x="23" y="314"/>
              </a:cxn>
              <a:cxn ang="0">
                <a:pos x="52" y="314"/>
              </a:cxn>
              <a:cxn ang="0">
                <a:pos x="63" y="302"/>
              </a:cxn>
              <a:cxn ang="0">
                <a:pos x="52" y="291"/>
              </a:cxn>
              <a:cxn ang="0">
                <a:pos x="23" y="291"/>
              </a:cxn>
              <a:cxn ang="0">
                <a:pos x="23" y="256"/>
              </a:cxn>
              <a:cxn ang="0">
                <a:pos x="96" y="256"/>
              </a:cxn>
              <a:cxn ang="0">
                <a:pos x="107" y="245"/>
              </a:cxn>
              <a:cxn ang="0">
                <a:pos x="96" y="234"/>
              </a:cxn>
              <a:cxn ang="0">
                <a:pos x="23" y="234"/>
              </a:cxn>
              <a:cxn ang="0">
                <a:pos x="23" y="230"/>
              </a:cxn>
              <a:cxn ang="0">
                <a:pos x="23" y="203"/>
              </a:cxn>
              <a:cxn ang="0">
                <a:pos x="51" y="203"/>
              </a:cxn>
              <a:cxn ang="0">
                <a:pos x="63" y="191"/>
              </a:cxn>
              <a:cxn ang="0">
                <a:pos x="51" y="180"/>
              </a:cxn>
              <a:cxn ang="0">
                <a:pos x="23" y="180"/>
              </a:cxn>
              <a:cxn ang="0">
                <a:pos x="23" y="156"/>
              </a:cxn>
              <a:cxn ang="0">
                <a:pos x="52" y="156"/>
              </a:cxn>
              <a:cxn ang="0">
                <a:pos x="63" y="145"/>
              </a:cxn>
              <a:cxn ang="0">
                <a:pos x="52" y="133"/>
              </a:cxn>
              <a:cxn ang="0">
                <a:pos x="23" y="133"/>
              </a:cxn>
              <a:cxn ang="0">
                <a:pos x="23" y="104"/>
              </a:cxn>
              <a:cxn ang="0">
                <a:pos x="95" y="104"/>
              </a:cxn>
              <a:cxn ang="0">
                <a:pos x="106" y="92"/>
              </a:cxn>
              <a:cxn ang="0">
                <a:pos x="95" y="81"/>
              </a:cxn>
              <a:cxn ang="0">
                <a:pos x="23" y="81"/>
              </a:cxn>
              <a:cxn ang="0">
                <a:pos x="23" y="22"/>
              </a:cxn>
              <a:cxn ang="0">
                <a:pos x="173" y="22"/>
              </a:cxn>
              <a:cxn ang="0">
                <a:pos x="173" y="291"/>
              </a:cxn>
              <a:cxn ang="0">
                <a:pos x="184" y="303"/>
              </a:cxn>
              <a:cxn ang="0">
                <a:pos x="195" y="291"/>
              </a:cxn>
              <a:cxn ang="0">
                <a:pos x="195" y="11"/>
              </a:cxn>
              <a:cxn ang="0">
                <a:pos x="192" y="3"/>
              </a:cxn>
            </a:cxnLst>
            <a:rect l="0" t="0" r="r" b="b"/>
            <a:pathLst>
              <a:path w="195" h="392">
                <a:moveTo>
                  <a:pt x="192" y="3"/>
                </a:moveTo>
                <a:cubicBezTo>
                  <a:pt x="190" y="1"/>
                  <a:pt x="187" y="0"/>
                  <a:pt x="18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8" y="0"/>
                  <a:pt x="6" y="1"/>
                  <a:pt x="3" y="3"/>
                </a:cubicBezTo>
                <a:cubicBezTo>
                  <a:pt x="1" y="5"/>
                  <a:pt x="0" y="8"/>
                  <a:pt x="0" y="11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381"/>
                  <a:pt x="0" y="381"/>
                  <a:pt x="0" y="381"/>
                </a:cubicBezTo>
                <a:cubicBezTo>
                  <a:pt x="0" y="387"/>
                  <a:pt x="5" y="392"/>
                  <a:pt x="11" y="392"/>
                </a:cubicBezTo>
                <a:cubicBezTo>
                  <a:pt x="18" y="392"/>
                  <a:pt x="23" y="387"/>
                  <a:pt x="23" y="381"/>
                </a:cubicBezTo>
                <a:cubicBezTo>
                  <a:pt x="23" y="381"/>
                  <a:pt x="23" y="381"/>
                  <a:pt x="23" y="381"/>
                </a:cubicBezTo>
                <a:cubicBezTo>
                  <a:pt x="23" y="366"/>
                  <a:pt x="23" y="366"/>
                  <a:pt x="23" y="366"/>
                </a:cubicBezTo>
                <a:cubicBezTo>
                  <a:pt x="53" y="366"/>
                  <a:pt x="53" y="366"/>
                  <a:pt x="53" y="366"/>
                </a:cubicBezTo>
                <a:cubicBezTo>
                  <a:pt x="59" y="366"/>
                  <a:pt x="64" y="361"/>
                  <a:pt x="64" y="355"/>
                </a:cubicBezTo>
                <a:cubicBezTo>
                  <a:pt x="64" y="348"/>
                  <a:pt x="59" y="343"/>
                  <a:pt x="53" y="343"/>
                </a:cubicBezTo>
                <a:cubicBezTo>
                  <a:pt x="23" y="343"/>
                  <a:pt x="23" y="343"/>
                  <a:pt x="23" y="343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52" y="314"/>
                  <a:pt x="52" y="314"/>
                  <a:pt x="52" y="314"/>
                </a:cubicBezTo>
                <a:cubicBezTo>
                  <a:pt x="58" y="314"/>
                  <a:pt x="63" y="309"/>
                  <a:pt x="63" y="302"/>
                </a:cubicBezTo>
                <a:cubicBezTo>
                  <a:pt x="63" y="296"/>
                  <a:pt x="58" y="291"/>
                  <a:pt x="52" y="291"/>
                </a:cubicBezTo>
                <a:cubicBezTo>
                  <a:pt x="23" y="291"/>
                  <a:pt x="23" y="291"/>
                  <a:pt x="23" y="291"/>
                </a:cubicBezTo>
                <a:cubicBezTo>
                  <a:pt x="23" y="256"/>
                  <a:pt x="23" y="256"/>
                  <a:pt x="23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2" y="256"/>
                  <a:pt x="107" y="251"/>
                  <a:pt x="107" y="245"/>
                </a:cubicBezTo>
                <a:cubicBezTo>
                  <a:pt x="107" y="239"/>
                  <a:pt x="102" y="234"/>
                  <a:pt x="96" y="234"/>
                </a:cubicBezTo>
                <a:cubicBezTo>
                  <a:pt x="23" y="234"/>
                  <a:pt x="23" y="234"/>
                  <a:pt x="23" y="234"/>
                </a:cubicBezTo>
                <a:cubicBezTo>
                  <a:pt x="23" y="230"/>
                  <a:pt x="23" y="230"/>
                  <a:pt x="23" y="230"/>
                </a:cubicBezTo>
                <a:cubicBezTo>
                  <a:pt x="23" y="203"/>
                  <a:pt x="23" y="203"/>
                  <a:pt x="23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57" y="203"/>
                  <a:pt x="63" y="198"/>
                  <a:pt x="63" y="191"/>
                </a:cubicBezTo>
                <a:cubicBezTo>
                  <a:pt x="63" y="185"/>
                  <a:pt x="57" y="180"/>
                  <a:pt x="51" y="180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56"/>
                  <a:pt x="23" y="156"/>
                  <a:pt x="23" y="156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8" y="156"/>
                  <a:pt x="63" y="151"/>
                  <a:pt x="63" y="145"/>
                </a:cubicBezTo>
                <a:cubicBezTo>
                  <a:pt x="63" y="138"/>
                  <a:pt x="58" y="133"/>
                  <a:pt x="52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95" y="104"/>
                  <a:pt x="95" y="104"/>
                  <a:pt x="95" y="104"/>
                </a:cubicBezTo>
                <a:cubicBezTo>
                  <a:pt x="101" y="104"/>
                  <a:pt x="106" y="99"/>
                  <a:pt x="106" y="92"/>
                </a:cubicBezTo>
                <a:cubicBezTo>
                  <a:pt x="106" y="86"/>
                  <a:pt x="101" y="81"/>
                  <a:pt x="95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22"/>
                  <a:pt x="23" y="22"/>
                  <a:pt x="23" y="22"/>
                </a:cubicBezTo>
                <a:cubicBezTo>
                  <a:pt x="173" y="22"/>
                  <a:pt x="173" y="22"/>
                  <a:pt x="173" y="22"/>
                </a:cubicBezTo>
                <a:cubicBezTo>
                  <a:pt x="173" y="291"/>
                  <a:pt x="173" y="291"/>
                  <a:pt x="173" y="291"/>
                </a:cubicBezTo>
                <a:cubicBezTo>
                  <a:pt x="173" y="298"/>
                  <a:pt x="178" y="303"/>
                  <a:pt x="184" y="303"/>
                </a:cubicBezTo>
                <a:cubicBezTo>
                  <a:pt x="190" y="303"/>
                  <a:pt x="195" y="298"/>
                  <a:pt x="195" y="29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5" y="8"/>
                  <a:pt x="194" y="5"/>
                  <a:pt x="192" y="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0" name="Freeform 228"/>
          <p:cNvSpPr>
            <a:spLocks noChangeAspect="1"/>
          </p:cNvSpPr>
          <p:nvPr userDrawn="1"/>
        </p:nvSpPr>
        <p:spPr bwMode="auto">
          <a:xfrm>
            <a:off x="9461324" y="3000094"/>
            <a:ext cx="371652" cy="393192"/>
          </a:xfrm>
          <a:custGeom>
            <a:avLst/>
            <a:gdLst/>
            <a:ahLst/>
            <a:cxnLst>
              <a:cxn ang="0">
                <a:pos x="43" y="292"/>
              </a:cxn>
              <a:cxn ang="0">
                <a:pos x="252" y="292"/>
              </a:cxn>
              <a:cxn ang="0">
                <a:pos x="252" y="241"/>
              </a:cxn>
              <a:cxn ang="0">
                <a:pos x="217" y="241"/>
              </a:cxn>
              <a:cxn ang="0">
                <a:pos x="169" y="195"/>
              </a:cxn>
              <a:cxn ang="0">
                <a:pos x="276" y="195"/>
              </a:cxn>
              <a:cxn ang="0">
                <a:pos x="276" y="0"/>
              </a:cxn>
              <a:cxn ang="0">
                <a:pos x="0" y="0"/>
              </a:cxn>
              <a:cxn ang="0">
                <a:pos x="0" y="191"/>
              </a:cxn>
              <a:cxn ang="0">
                <a:pos x="106" y="191"/>
              </a:cxn>
              <a:cxn ang="0">
                <a:pos x="106" y="244"/>
              </a:cxn>
            </a:cxnLst>
            <a:rect l="0" t="0" r="r" b="b"/>
            <a:pathLst>
              <a:path w="276" h="292">
                <a:moveTo>
                  <a:pt x="43" y="292"/>
                </a:moveTo>
                <a:lnTo>
                  <a:pt x="252" y="292"/>
                </a:lnTo>
                <a:lnTo>
                  <a:pt x="252" y="241"/>
                </a:lnTo>
                <a:lnTo>
                  <a:pt x="217" y="241"/>
                </a:lnTo>
                <a:lnTo>
                  <a:pt x="169" y="195"/>
                </a:lnTo>
                <a:lnTo>
                  <a:pt x="276" y="195"/>
                </a:lnTo>
                <a:lnTo>
                  <a:pt x="276" y="0"/>
                </a:lnTo>
                <a:lnTo>
                  <a:pt x="0" y="0"/>
                </a:lnTo>
                <a:lnTo>
                  <a:pt x="0" y="191"/>
                </a:lnTo>
                <a:lnTo>
                  <a:pt x="106" y="191"/>
                </a:lnTo>
                <a:lnTo>
                  <a:pt x="106" y="244"/>
                </a:ln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1" name="Freeform 208"/>
          <p:cNvSpPr>
            <a:spLocks noChangeAspect="1"/>
          </p:cNvSpPr>
          <p:nvPr userDrawn="1"/>
        </p:nvSpPr>
        <p:spPr bwMode="auto">
          <a:xfrm>
            <a:off x="8574375" y="2941489"/>
            <a:ext cx="254309" cy="451797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23" y="202"/>
              </a:cxn>
              <a:cxn ang="0">
                <a:pos x="24" y="202"/>
              </a:cxn>
              <a:cxn ang="0">
                <a:pos x="32" y="212"/>
              </a:cxn>
              <a:cxn ang="0">
                <a:pos x="32" y="213"/>
              </a:cxn>
              <a:cxn ang="0">
                <a:pos x="62" y="284"/>
              </a:cxn>
              <a:cxn ang="0">
                <a:pos x="77" y="296"/>
              </a:cxn>
              <a:cxn ang="0">
                <a:pos x="89" y="283"/>
              </a:cxn>
              <a:cxn ang="0">
                <a:pos x="89" y="281"/>
              </a:cxn>
              <a:cxn ang="0">
                <a:pos x="51" y="194"/>
              </a:cxn>
              <a:cxn ang="0">
                <a:pos x="45" y="186"/>
              </a:cxn>
              <a:cxn ang="0">
                <a:pos x="27" y="128"/>
              </a:cxn>
              <a:cxn ang="0">
                <a:pos x="128" y="27"/>
              </a:cxn>
              <a:cxn ang="0">
                <a:pos x="230" y="128"/>
              </a:cxn>
              <a:cxn ang="0">
                <a:pos x="207" y="192"/>
              </a:cxn>
              <a:cxn ang="0">
                <a:pos x="201" y="199"/>
              </a:cxn>
              <a:cxn ang="0">
                <a:pos x="169" y="275"/>
              </a:cxn>
              <a:cxn ang="0">
                <a:pos x="170" y="285"/>
              </a:cxn>
              <a:cxn ang="0">
                <a:pos x="170" y="297"/>
              </a:cxn>
              <a:cxn ang="0">
                <a:pos x="170" y="301"/>
              </a:cxn>
              <a:cxn ang="0">
                <a:pos x="166" y="301"/>
              </a:cxn>
              <a:cxn ang="0">
                <a:pos x="165" y="301"/>
              </a:cxn>
              <a:cxn ang="0">
                <a:pos x="155" y="301"/>
              </a:cxn>
              <a:cxn ang="0">
                <a:pos x="98" y="301"/>
              </a:cxn>
              <a:cxn ang="0">
                <a:pos x="69" y="310"/>
              </a:cxn>
              <a:cxn ang="0">
                <a:pos x="59" y="333"/>
              </a:cxn>
              <a:cxn ang="0">
                <a:pos x="94" y="367"/>
              </a:cxn>
              <a:cxn ang="0">
                <a:pos x="159" y="367"/>
              </a:cxn>
              <a:cxn ang="0">
                <a:pos x="170" y="370"/>
              </a:cxn>
              <a:cxn ang="0">
                <a:pos x="171" y="373"/>
              </a:cxn>
              <a:cxn ang="0">
                <a:pos x="162" y="380"/>
              </a:cxn>
              <a:cxn ang="0">
                <a:pos x="121" y="379"/>
              </a:cxn>
              <a:cxn ang="0">
                <a:pos x="66" y="400"/>
              </a:cxn>
              <a:cxn ang="0">
                <a:pos x="80" y="438"/>
              </a:cxn>
              <a:cxn ang="0">
                <a:pos x="133" y="449"/>
              </a:cxn>
              <a:cxn ang="0">
                <a:pos x="144" y="434"/>
              </a:cxn>
              <a:cxn ang="0">
                <a:pos x="128" y="423"/>
              </a:cxn>
              <a:cxn ang="0">
                <a:pos x="99" y="418"/>
              </a:cxn>
              <a:cxn ang="0">
                <a:pos x="93" y="408"/>
              </a:cxn>
              <a:cxn ang="0">
                <a:pos x="161" y="406"/>
              </a:cxn>
              <a:cxn ang="0">
                <a:pos x="162" y="406"/>
              </a:cxn>
              <a:cxn ang="0">
                <a:pos x="162" y="406"/>
              </a:cxn>
              <a:cxn ang="0">
                <a:pos x="198" y="373"/>
              </a:cxn>
              <a:cxn ang="0">
                <a:pos x="187" y="349"/>
              </a:cxn>
              <a:cxn ang="0">
                <a:pos x="159" y="340"/>
              </a:cxn>
              <a:cxn ang="0">
                <a:pos x="94" y="340"/>
              </a:cxn>
              <a:cxn ang="0">
                <a:pos x="85" y="333"/>
              </a:cxn>
              <a:cxn ang="0">
                <a:pos x="87" y="330"/>
              </a:cxn>
              <a:cxn ang="0">
                <a:pos x="98" y="328"/>
              </a:cxn>
              <a:cxn ang="0">
                <a:pos x="155" y="327"/>
              </a:cxn>
              <a:cxn ang="0">
                <a:pos x="162" y="327"/>
              </a:cxn>
              <a:cxn ang="0">
                <a:pos x="164" y="328"/>
              </a:cxn>
              <a:cxn ang="0">
                <a:pos x="189" y="322"/>
              </a:cxn>
              <a:cxn ang="0">
                <a:pos x="196" y="283"/>
              </a:cxn>
              <a:cxn ang="0">
                <a:pos x="222" y="216"/>
              </a:cxn>
              <a:cxn ang="0">
                <a:pos x="228" y="209"/>
              </a:cxn>
              <a:cxn ang="0">
                <a:pos x="256" y="128"/>
              </a:cxn>
              <a:cxn ang="0">
                <a:pos x="128" y="0"/>
              </a:cxn>
              <a:cxn ang="0">
                <a:pos x="0" y="128"/>
              </a:cxn>
            </a:cxnLst>
            <a:rect l="0" t="0" r="r" b="b"/>
            <a:pathLst>
              <a:path w="256" h="454">
                <a:moveTo>
                  <a:pt x="0" y="128"/>
                </a:moveTo>
                <a:cubicBezTo>
                  <a:pt x="0" y="154"/>
                  <a:pt x="8" y="180"/>
                  <a:pt x="23" y="202"/>
                </a:cubicBezTo>
                <a:cubicBezTo>
                  <a:pt x="24" y="202"/>
                  <a:pt x="24" y="202"/>
                  <a:pt x="24" y="202"/>
                </a:cubicBezTo>
                <a:cubicBezTo>
                  <a:pt x="32" y="212"/>
                  <a:pt x="32" y="212"/>
                  <a:pt x="32" y="212"/>
                </a:cubicBezTo>
                <a:cubicBezTo>
                  <a:pt x="32" y="213"/>
                  <a:pt x="32" y="213"/>
                  <a:pt x="32" y="213"/>
                </a:cubicBezTo>
                <a:cubicBezTo>
                  <a:pt x="54" y="232"/>
                  <a:pt x="60" y="266"/>
                  <a:pt x="62" y="284"/>
                </a:cubicBezTo>
                <a:cubicBezTo>
                  <a:pt x="63" y="291"/>
                  <a:pt x="69" y="297"/>
                  <a:pt x="77" y="296"/>
                </a:cubicBezTo>
                <a:cubicBezTo>
                  <a:pt x="84" y="295"/>
                  <a:pt x="89" y="290"/>
                  <a:pt x="89" y="283"/>
                </a:cubicBezTo>
                <a:cubicBezTo>
                  <a:pt x="89" y="282"/>
                  <a:pt x="89" y="282"/>
                  <a:pt x="89" y="281"/>
                </a:cubicBezTo>
                <a:cubicBezTo>
                  <a:pt x="86" y="255"/>
                  <a:pt x="77" y="218"/>
                  <a:pt x="51" y="194"/>
                </a:cubicBezTo>
                <a:cubicBezTo>
                  <a:pt x="51" y="193"/>
                  <a:pt x="46" y="187"/>
                  <a:pt x="45" y="186"/>
                </a:cubicBezTo>
                <a:cubicBezTo>
                  <a:pt x="33" y="169"/>
                  <a:pt x="27" y="149"/>
                  <a:pt x="27" y="128"/>
                </a:cubicBezTo>
                <a:cubicBezTo>
                  <a:pt x="27" y="72"/>
                  <a:pt x="72" y="27"/>
                  <a:pt x="128" y="27"/>
                </a:cubicBezTo>
                <a:cubicBezTo>
                  <a:pt x="184" y="27"/>
                  <a:pt x="230" y="72"/>
                  <a:pt x="230" y="128"/>
                </a:cubicBezTo>
                <a:cubicBezTo>
                  <a:pt x="230" y="151"/>
                  <a:pt x="216" y="180"/>
                  <a:pt x="207" y="192"/>
                </a:cubicBezTo>
                <a:cubicBezTo>
                  <a:pt x="201" y="199"/>
                  <a:pt x="201" y="199"/>
                  <a:pt x="201" y="199"/>
                </a:cubicBezTo>
                <a:cubicBezTo>
                  <a:pt x="186" y="217"/>
                  <a:pt x="169" y="237"/>
                  <a:pt x="169" y="275"/>
                </a:cubicBezTo>
                <a:cubicBezTo>
                  <a:pt x="169" y="278"/>
                  <a:pt x="170" y="281"/>
                  <a:pt x="170" y="285"/>
                </a:cubicBezTo>
                <a:cubicBezTo>
                  <a:pt x="170" y="290"/>
                  <a:pt x="170" y="294"/>
                  <a:pt x="170" y="297"/>
                </a:cubicBezTo>
                <a:cubicBezTo>
                  <a:pt x="170" y="299"/>
                  <a:pt x="170" y="300"/>
                  <a:pt x="170" y="301"/>
                </a:cubicBezTo>
                <a:cubicBezTo>
                  <a:pt x="169" y="301"/>
                  <a:pt x="168" y="301"/>
                  <a:pt x="166" y="301"/>
                </a:cubicBezTo>
                <a:cubicBezTo>
                  <a:pt x="165" y="301"/>
                  <a:pt x="165" y="301"/>
                  <a:pt x="165" y="301"/>
                </a:cubicBezTo>
                <a:cubicBezTo>
                  <a:pt x="162" y="301"/>
                  <a:pt x="162" y="301"/>
                  <a:pt x="155" y="301"/>
                </a:cubicBezTo>
                <a:cubicBezTo>
                  <a:pt x="98" y="301"/>
                  <a:pt x="98" y="301"/>
                  <a:pt x="98" y="301"/>
                </a:cubicBezTo>
                <a:cubicBezTo>
                  <a:pt x="83" y="301"/>
                  <a:pt x="74" y="306"/>
                  <a:pt x="69" y="310"/>
                </a:cubicBezTo>
                <a:cubicBezTo>
                  <a:pt x="62" y="316"/>
                  <a:pt x="59" y="324"/>
                  <a:pt x="59" y="333"/>
                </a:cubicBezTo>
                <a:cubicBezTo>
                  <a:pt x="59" y="350"/>
                  <a:pt x="72" y="367"/>
                  <a:pt x="94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64" y="367"/>
                  <a:pt x="168" y="368"/>
                  <a:pt x="170" y="370"/>
                </a:cubicBezTo>
                <a:cubicBezTo>
                  <a:pt x="171" y="371"/>
                  <a:pt x="171" y="372"/>
                  <a:pt x="171" y="373"/>
                </a:cubicBezTo>
                <a:cubicBezTo>
                  <a:pt x="171" y="376"/>
                  <a:pt x="169" y="379"/>
                  <a:pt x="162" y="380"/>
                </a:cubicBezTo>
                <a:cubicBezTo>
                  <a:pt x="159" y="379"/>
                  <a:pt x="140" y="378"/>
                  <a:pt x="121" y="379"/>
                </a:cubicBezTo>
                <a:cubicBezTo>
                  <a:pt x="90" y="379"/>
                  <a:pt x="68" y="383"/>
                  <a:pt x="66" y="400"/>
                </a:cubicBezTo>
                <a:cubicBezTo>
                  <a:pt x="65" y="411"/>
                  <a:pt x="68" y="426"/>
                  <a:pt x="80" y="438"/>
                </a:cubicBezTo>
                <a:cubicBezTo>
                  <a:pt x="89" y="446"/>
                  <a:pt x="105" y="454"/>
                  <a:pt x="133" y="449"/>
                </a:cubicBezTo>
                <a:cubicBezTo>
                  <a:pt x="140" y="448"/>
                  <a:pt x="145" y="441"/>
                  <a:pt x="144" y="434"/>
                </a:cubicBezTo>
                <a:cubicBezTo>
                  <a:pt x="143" y="427"/>
                  <a:pt x="136" y="422"/>
                  <a:pt x="128" y="423"/>
                </a:cubicBezTo>
                <a:cubicBezTo>
                  <a:pt x="115" y="425"/>
                  <a:pt x="105" y="424"/>
                  <a:pt x="99" y="418"/>
                </a:cubicBezTo>
                <a:cubicBezTo>
                  <a:pt x="95" y="415"/>
                  <a:pt x="94" y="411"/>
                  <a:pt x="93" y="408"/>
                </a:cubicBezTo>
                <a:cubicBezTo>
                  <a:pt x="104" y="405"/>
                  <a:pt x="133" y="404"/>
                  <a:pt x="161" y="406"/>
                </a:cubicBezTo>
                <a:cubicBezTo>
                  <a:pt x="162" y="406"/>
                  <a:pt x="162" y="406"/>
                  <a:pt x="162" y="406"/>
                </a:cubicBezTo>
                <a:cubicBezTo>
                  <a:pt x="162" y="406"/>
                  <a:pt x="162" y="406"/>
                  <a:pt x="162" y="406"/>
                </a:cubicBezTo>
                <a:cubicBezTo>
                  <a:pt x="184" y="406"/>
                  <a:pt x="198" y="389"/>
                  <a:pt x="198" y="373"/>
                </a:cubicBezTo>
                <a:cubicBezTo>
                  <a:pt x="198" y="364"/>
                  <a:pt x="194" y="355"/>
                  <a:pt x="187" y="349"/>
                </a:cubicBezTo>
                <a:cubicBezTo>
                  <a:pt x="182" y="345"/>
                  <a:pt x="173" y="340"/>
                  <a:pt x="159" y="340"/>
                </a:cubicBezTo>
                <a:cubicBezTo>
                  <a:pt x="94" y="340"/>
                  <a:pt x="94" y="340"/>
                  <a:pt x="94" y="340"/>
                </a:cubicBezTo>
                <a:cubicBezTo>
                  <a:pt x="88" y="340"/>
                  <a:pt x="85" y="336"/>
                  <a:pt x="85" y="333"/>
                </a:cubicBezTo>
                <a:cubicBezTo>
                  <a:pt x="85" y="332"/>
                  <a:pt x="86" y="331"/>
                  <a:pt x="87" y="330"/>
                </a:cubicBezTo>
                <a:cubicBezTo>
                  <a:pt x="89" y="329"/>
                  <a:pt x="93" y="328"/>
                  <a:pt x="98" y="328"/>
                </a:cubicBezTo>
                <a:cubicBezTo>
                  <a:pt x="155" y="327"/>
                  <a:pt x="155" y="327"/>
                  <a:pt x="155" y="327"/>
                </a:cubicBezTo>
                <a:cubicBezTo>
                  <a:pt x="161" y="327"/>
                  <a:pt x="161" y="327"/>
                  <a:pt x="162" y="327"/>
                </a:cubicBezTo>
                <a:cubicBezTo>
                  <a:pt x="164" y="328"/>
                  <a:pt x="164" y="328"/>
                  <a:pt x="164" y="328"/>
                </a:cubicBezTo>
                <a:cubicBezTo>
                  <a:pt x="173" y="329"/>
                  <a:pt x="182" y="329"/>
                  <a:pt x="189" y="322"/>
                </a:cubicBezTo>
                <a:cubicBezTo>
                  <a:pt x="197" y="315"/>
                  <a:pt x="198" y="303"/>
                  <a:pt x="196" y="283"/>
                </a:cubicBezTo>
                <a:cubicBezTo>
                  <a:pt x="194" y="249"/>
                  <a:pt x="206" y="235"/>
                  <a:pt x="222" y="216"/>
                </a:cubicBezTo>
                <a:cubicBezTo>
                  <a:pt x="228" y="209"/>
                  <a:pt x="228" y="209"/>
                  <a:pt x="228" y="209"/>
                </a:cubicBezTo>
                <a:cubicBezTo>
                  <a:pt x="239" y="195"/>
                  <a:pt x="256" y="159"/>
                  <a:pt x="256" y="128"/>
                </a:cubicBezTo>
                <a:cubicBezTo>
                  <a:pt x="256" y="57"/>
                  <a:pt x="199" y="0"/>
                  <a:pt x="128" y="0"/>
                </a:cubicBezTo>
                <a:cubicBezTo>
                  <a:pt x="58" y="0"/>
                  <a:pt x="0" y="57"/>
                  <a:pt x="0" y="12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2" name="Freeform 152"/>
          <p:cNvSpPr>
            <a:spLocks noChangeAspect="1"/>
          </p:cNvSpPr>
          <p:nvPr userDrawn="1"/>
        </p:nvSpPr>
        <p:spPr bwMode="auto">
          <a:xfrm>
            <a:off x="7471865" y="4723069"/>
            <a:ext cx="586683" cy="351304"/>
          </a:xfrm>
          <a:custGeom>
            <a:avLst/>
            <a:gdLst/>
            <a:ahLst/>
            <a:cxnLst>
              <a:cxn ang="0">
                <a:pos x="230" y="1"/>
              </a:cxn>
              <a:cxn ang="0">
                <a:pos x="218" y="11"/>
              </a:cxn>
              <a:cxn ang="0">
                <a:pos x="169" y="208"/>
              </a:cxn>
              <a:cxn ang="0">
                <a:pos x="118" y="25"/>
              </a:cxn>
              <a:cxn ang="0">
                <a:pos x="105" y="15"/>
              </a:cxn>
              <a:cxn ang="0">
                <a:pos x="92" y="26"/>
              </a:cxn>
              <a:cxn ang="0">
                <a:pos x="65" y="188"/>
              </a:cxn>
              <a:cxn ang="0">
                <a:pos x="60" y="178"/>
              </a:cxn>
              <a:cxn ang="0">
                <a:pos x="11" y="116"/>
              </a:cxn>
              <a:cxn ang="0">
                <a:pos x="0" y="129"/>
              </a:cxn>
              <a:cxn ang="0">
                <a:pos x="1" y="132"/>
              </a:cxn>
              <a:cxn ang="0">
                <a:pos x="11" y="142"/>
              </a:cxn>
              <a:cxn ang="0">
                <a:pos x="57" y="244"/>
              </a:cxn>
              <a:cxn ang="0">
                <a:pos x="70" y="253"/>
              </a:cxn>
              <a:cxn ang="0">
                <a:pos x="83" y="242"/>
              </a:cxn>
              <a:cxn ang="0">
                <a:pos x="108" y="90"/>
              </a:cxn>
              <a:cxn ang="0">
                <a:pos x="124" y="147"/>
              </a:cxn>
              <a:cxn ang="0">
                <a:pos x="146" y="226"/>
              </a:cxn>
              <a:cxn ang="0">
                <a:pos x="154" y="252"/>
              </a:cxn>
              <a:cxn ang="0">
                <a:pos x="156" y="260"/>
              </a:cxn>
              <a:cxn ang="0">
                <a:pos x="170" y="272"/>
              </a:cxn>
              <a:cxn ang="0">
                <a:pos x="183" y="262"/>
              </a:cxn>
              <a:cxn ang="0">
                <a:pos x="234" y="58"/>
              </a:cxn>
              <a:cxn ang="0">
                <a:pos x="265" y="139"/>
              </a:cxn>
              <a:cxn ang="0">
                <a:pos x="277" y="147"/>
              </a:cxn>
              <a:cxn ang="0">
                <a:pos x="441" y="147"/>
              </a:cxn>
              <a:cxn ang="0">
                <a:pos x="454" y="134"/>
              </a:cxn>
              <a:cxn ang="0">
                <a:pos x="441" y="121"/>
              </a:cxn>
              <a:cxn ang="0">
                <a:pos x="286" y="121"/>
              </a:cxn>
              <a:cxn ang="0">
                <a:pos x="244" y="9"/>
              </a:cxn>
              <a:cxn ang="0">
                <a:pos x="230" y="1"/>
              </a:cxn>
            </a:cxnLst>
            <a:rect l="0" t="0" r="r" b="b"/>
            <a:pathLst>
              <a:path w="454" h="272">
                <a:moveTo>
                  <a:pt x="230" y="1"/>
                </a:moveTo>
                <a:cubicBezTo>
                  <a:pt x="224" y="1"/>
                  <a:pt x="220" y="5"/>
                  <a:pt x="218" y="11"/>
                </a:cubicBezTo>
                <a:cubicBezTo>
                  <a:pt x="218" y="11"/>
                  <a:pt x="184" y="146"/>
                  <a:pt x="169" y="208"/>
                </a:cubicBezTo>
                <a:cubicBezTo>
                  <a:pt x="155" y="159"/>
                  <a:pt x="134" y="82"/>
                  <a:pt x="118" y="25"/>
                </a:cubicBezTo>
                <a:cubicBezTo>
                  <a:pt x="116" y="18"/>
                  <a:pt x="111" y="14"/>
                  <a:pt x="105" y="15"/>
                </a:cubicBezTo>
                <a:cubicBezTo>
                  <a:pt x="98" y="15"/>
                  <a:pt x="93" y="20"/>
                  <a:pt x="92" y="26"/>
                </a:cubicBezTo>
                <a:cubicBezTo>
                  <a:pt x="92" y="26"/>
                  <a:pt x="74" y="131"/>
                  <a:pt x="65" y="188"/>
                </a:cubicBezTo>
                <a:cubicBezTo>
                  <a:pt x="63" y="185"/>
                  <a:pt x="62" y="181"/>
                  <a:pt x="60" y="178"/>
                </a:cubicBezTo>
                <a:cubicBezTo>
                  <a:pt x="40" y="129"/>
                  <a:pt x="27" y="113"/>
                  <a:pt x="11" y="116"/>
                </a:cubicBezTo>
                <a:cubicBezTo>
                  <a:pt x="5" y="117"/>
                  <a:pt x="0" y="123"/>
                  <a:pt x="0" y="129"/>
                </a:cubicBezTo>
                <a:cubicBezTo>
                  <a:pt x="0" y="130"/>
                  <a:pt x="0" y="131"/>
                  <a:pt x="1" y="132"/>
                </a:cubicBezTo>
                <a:cubicBezTo>
                  <a:pt x="2" y="137"/>
                  <a:pt x="6" y="141"/>
                  <a:pt x="11" y="142"/>
                </a:cubicBezTo>
                <a:cubicBezTo>
                  <a:pt x="20" y="151"/>
                  <a:pt x="40" y="196"/>
                  <a:pt x="57" y="244"/>
                </a:cubicBezTo>
                <a:cubicBezTo>
                  <a:pt x="59" y="250"/>
                  <a:pt x="64" y="253"/>
                  <a:pt x="70" y="253"/>
                </a:cubicBezTo>
                <a:cubicBezTo>
                  <a:pt x="77" y="252"/>
                  <a:pt x="82" y="248"/>
                  <a:pt x="83" y="242"/>
                </a:cubicBezTo>
                <a:cubicBezTo>
                  <a:pt x="83" y="242"/>
                  <a:pt x="98" y="151"/>
                  <a:pt x="108" y="90"/>
                </a:cubicBezTo>
                <a:cubicBezTo>
                  <a:pt x="116" y="118"/>
                  <a:pt x="124" y="147"/>
                  <a:pt x="124" y="147"/>
                </a:cubicBezTo>
                <a:cubicBezTo>
                  <a:pt x="146" y="226"/>
                  <a:pt x="146" y="226"/>
                  <a:pt x="146" y="226"/>
                </a:cubicBezTo>
                <a:cubicBezTo>
                  <a:pt x="154" y="252"/>
                  <a:pt x="154" y="252"/>
                  <a:pt x="154" y="252"/>
                </a:cubicBezTo>
                <a:cubicBezTo>
                  <a:pt x="156" y="260"/>
                  <a:pt x="156" y="260"/>
                  <a:pt x="156" y="260"/>
                </a:cubicBezTo>
                <a:cubicBezTo>
                  <a:pt x="157" y="263"/>
                  <a:pt x="160" y="272"/>
                  <a:pt x="170" y="272"/>
                </a:cubicBezTo>
                <a:cubicBezTo>
                  <a:pt x="176" y="272"/>
                  <a:pt x="181" y="268"/>
                  <a:pt x="183" y="262"/>
                </a:cubicBezTo>
                <a:cubicBezTo>
                  <a:pt x="183" y="262"/>
                  <a:pt x="219" y="115"/>
                  <a:pt x="234" y="58"/>
                </a:cubicBezTo>
                <a:cubicBezTo>
                  <a:pt x="247" y="94"/>
                  <a:pt x="265" y="139"/>
                  <a:pt x="265" y="139"/>
                </a:cubicBezTo>
                <a:cubicBezTo>
                  <a:pt x="267" y="144"/>
                  <a:pt x="272" y="147"/>
                  <a:pt x="277" y="147"/>
                </a:cubicBezTo>
                <a:cubicBezTo>
                  <a:pt x="441" y="147"/>
                  <a:pt x="441" y="147"/>
                  <a:pt x="441" y="147"/>
                </a:cubicBezTo>
                <a:cubicBezTo>
                  <a:pt x="448" y="147"/>
                  <a:pt x="454" y="141"/>
                  <a:pt x="454" y="134"/>
                </a:cubicBezTo>
                <a:cubicBezTo>
                  <a:pt x="454" y="127"/>
                  <a:pt x="448" y="121"/>
                  <a:pt x="441" y="121"/>
                </a:cubicBezTo>
                <a:cubicBezTo>
                  <a:pt x="441" y="121"/>
                  <a:pt x="303" y="121"/>
                  <a:pt x="286" y="121"/>
                </a:cubicBezTo>
                <a:cubicBezTo>
                  <a:pt x="281" y="106"/>
                  <a:pt x="244" y="9"/>
                  <a:pt x="244" y="9"/>
                </a:cubicBezTo>
                <a:cubicBezTo>
                  <a:pt x="241" y="4"/>
                  <a:pt x="236" y="0"/>
                  <a:pt x="230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3" name="Freeform 176"/>
          <p:cNvSpPr>
            <a:spLocks noChangeAspect="1"/>
          </p:cNvSpPr>
          <p:nvPr userDrawn="1"/>
        </p:nvSpPr>
        <p:spPr bwMode="auto">
          <a:xfrm>
            <a:off x="11346411" y="2195360"/>
            <a:ext cx="383945" cy="393192"/>
          </a:xfrm>
          <a:custGeom>
            <a:avLst/>
            <a:gdLst/>
            <a:ahLst/>
            <a:cxnLst>
              <a:cxn ang="0">
                <a:pos x="167" y="10"/>
              </a:cxn>
              <a:cxn ang="0">
                <a:pos x="159" y="23"/>
              </a:cxn>
              <a:cxn ang="0">
                <a:pos x="110" y="92"/>
              </a:cxn>
              <a:cxn ang="0">
                <a:pos x="58" y="71"/>
              </a:cxn>
              <a:cxn ang="0">
                <a:pos x="10" y="186"/>
              </a:cxn>
              <a:cxn ang="0">
                <a:pos x="77" y="196"/>
              </a:cxn>
              <a:cxn ang="0">
                <a:pos x="69" y="179"/>
              </a:cxn>
              <a:cxn ang="0">
                <a:pos x="69" y="98"/>
              </a:cxn>
              <a:cxn ang="0">
                <a:pos x="120" y="119"/>
              </a:cxn>
              <a:cxn ang="0">
                <a:pos x="192" y="72"/>
              </a:cxn>
              <a:cxn ang="0">
                <a:pos x="187" y="31"/>
              </a:cxn>
              <a:cxn ang="0">
                <a:pos x="262" y="71"/>
              </a:cxn>
              <a:cxn ang="0">
                <a:pos x="273" y="85"/>
              </a:cxn>
              <a:cxn ang="0">
                <a:pos x="341" y="125"/>
              </a:cxn>
              <a:cxn ang="0">
                <a:pos x="354" y="120"/>
              </a:cxn>
              <a:cxn ang="0">
                <a:pos x="421" y="165"/>
              </a:cxn>
              <a:cxn ang="0">
                <a:pos x="386" y="180"/>
              </a:cxn>
              <a:cxn ang="0">
                <a:pos x="378" y="193"/>
              </a:cxn>
              <a:cxn ang="0">
                <a:pos x="383" y="226"/>
              </a:cxn>
              <a:cxn ang="0">
                <a:pos x="377" y="274"/>
              </a:cxn>
              <a:cxn ang="0">
                <a:pos x="386" y="286"/>
              </a:cxn>
              <a:cxn ang="0">
                <a:pos x="407" y="335"/>
              </a:cxn>
              <a:cxn ang="0">
                <a:pos x="372" y="358"/>
              </a:cxn>
              <a:cxn ang="0">
                <a:pos x="351" y="345"/>
              </a:cxn>
              <a:cxn ang="0">
                <a:pos x="330" y="348"/>
              </a:cxn>
              <a:cxn ang="0">
                <a:pos x="274" y="378"/>
              </a:cxn>
              <a:cxn ang="0">
                <a:pos x="263" y="383"/>
              </a:cxn>
              <a:cxn ang="0">
                <a:pos x="260" y="395"/>
              </a:cxn>
              <a:cxn ang="0">
                <a:pos x="227" y="435"/>
              </a:cxn>
              <a:cxn ang="0">
                <a:pos x="188" y="393"/>
              </a:cxn>
              <a:cxn ang="0">
                <a:pos x="175" y="379"/>
              </a:cxn>
              <a:cxn ang="0">
                <a:pos x="120" y="346"/>
              </a:cxn>
              <a:cxn ang="0">
                <a:pos x="111" y="341"/>
              </a:cxn>
              <a:cxn ang="0">
                <a:pos x="71" y="368"/>
              </a:cxn>
              <a:cxn ang="0">
                <a:pos x="147" y="244"/>
              </a:cxn>
              <a:cxn ang="0">
                <a:pos x="227" y="160"/>
              </a:cxn>
              <a:cxn ang="0">
                <a:pos x="227" y="304"/>
              </a:cxn>
              <a:cxn ang="0">
                <a:pos x="154" y="279"/>
              </a:cxn>
              <a:cxn ang="0">
                <a:pos x="227" y="330"/>
              </a:cxn>
              <a:cxn ang="0">
                <a:pos x="325" y="232"/>
              </a:cxn>
              <a:cxn ang="0">
                <a:pos x="128" y="223"/>
              </a:cxn>
              <a:cxn ang="0">
                <a:pos x="4" y="292"/>
              </a:cxn>
              <a:cxn ang="0">
                <a:pos x="63" y="397"/>
              </a:cxn>
              <a:cxn ang="0">
                <a:pos x="109" y="371"/>
              </a:cxn>
              <a:cxn ang="0">
                <a:pos x="161" y="402"/>
              </a:cxn>
              <a:cxn ang="0">
                <a:pos x="159" y="440"/>
              </a:cxn>
              <a:cxn ang="0">
                <a:pos x="194" y="459"/>
              </a:cxn>
              <a:cxn ang="0">
                <a:pos x="292" y="447"/>
              </a:cxn>
              <a:cxn ang="0">
                <a:pos x="295" y="440"/>
              </a:cxn>
              <a:cxn ang="0">
                <a:pos x="288" y="403"/>
              </a:cxn>
              <a:cxn ang="0">
                <a:pos x="344" y="372"/>
              </a:cxn>
              <a:cxn ang="0">
                <a:pos x="379" y="394"/>
              </a:cxn>
              <a:cxn ang="0">
                <a:pos x="429" y="350"/>
              </a:cxn>
              <a:cxn ang="0">
                <a:pos x="450" y="289"/>
              </a:cxn>
              <a:cxn ang="0">
                <a:pos x="406" y="265"/>
              </a:cxn>
              <a:cxn ang="0">
                <a:pos x="407" y="200"/>
              </a:cxn>
              <a:cxn ang="0">
                <a:pos x="443" y="184"/>
              </a:cxn>
              <a:cxn ang="0">
                <a:pos x="451" y="169"/>
              </a:cxn>
              <a:cxn ang="0">
                <a:pos x="377" y="70"/>
              </a:cxn>
              <a:cxn ang="0">
                <a:pos x="289" y="62"/>
              </a:cxn>
              <a:cxn ang="0">
                <a:pos x="291" y="19"/>
              </a:cxn>
              <a:cxn ang="0">
                <a:pos x="228" y="1"/>
              </a:cxn>
            </a:cxnLst>
            <a:rect l="0" t="0" r="r" b="b"/>
            <a:pathLst>
              <a:path w="451" h="462">
                <a:moveTo>
                  <a:pt x="228" y="1"/>
                </a:moveTo>
                <a:cubicBezTo>
                  <a:pt x="218" y="1"/>
                  <a:pt x="184" y="2"/>
                  <a:pt x="167" y="10"/>
                </a:cubicBezTo>
                <a:cubicBezTo>
                  <a:pt x="162" y="12"/>
                  <a:pt x="159" y="17"/>
                  <a:pt x="159" y="22"/>
                </a:cubicBezTo>
                <a:cubicBezTo>
                  <a:pt x="159" y="22"/>
                  <a:pt x="159" y="23"/>
                  <a:pt x="159" y="23"/>
                </a:cubicBezTo>
                <a:cubicBezTo>
                  <a:pt x="159" y="23"/>
                  <a:pt x="162" y="49"/>
                  <a:pt x="164" y="62"/>
                </a:cubicBezTo>
                <a:cubicBezTo>
                  <a:pt x="143" y="70"/>
                  <a:pt x="123" y="83"/>
                  <a:pt x="110" y="92"/>
                </a:cubicBezTo>
                <a:cubicBezTo>
                  <a:pt x="100" y="86"/>
                  <a:pt x="74" y="70"/>
                  <a:pt x="74" y="70"/>
                </a:cubicBezTo>
                <a:cubicBezTo>
                  <a:pt x="69" y="67"/>
                  <a:pt x="63" y="67"/>
                  <a:pt x="58" y="71"/>
                </a:cubicBezTo>
                <a:cubicBezTo>
                  <a:pt x="46" y="80"/>
                  <a:pt x="10" y="131"/>
                  <a:pt x="1" y="170"/>
                </a:cubicBezTo>
                <a:cubicBezTo>
                  <a:pt x="0" y="177"/>
                  <a:pt x="4" y="183"/>
                  <a:pt x="10" y="186"/>
                </a:cubicBezTo>
                <a:cubicBezTo>
                  <a:pt x="60" y="204"/>
                  <a:pt x="60" y="204"/>
                  <a:pt x="60" y="204"/>
                </a:cubicBezTo>
                <a:cubicBezTo>
                  <a:pt x="66" y="207"/>
                  <a:pt x="74" y="203"/>
                  <a:pt x="77" y="196"/>
                </a:cubicBezTo>
                <a:cubicBezTo>
                  <a:pt x="77" y="195"/>
                  <a:pt x="78" y="193"/>
                  <a:pt x="78" y="192"/>
                </a:cubicBezTo>
                <a:cubicBezTo>
                  <a:pt x="78" y="186"/>
                  <a:pt x="74" y="181"/>
                  <a:pt x="69" y="179"/>
                </a:cubicBezTo>
                <a:cubicBezTo>
                  <a:pt x="69" y="179"/>
                  <a:pt x="44" y="170"/>
                  <a:pt x="31" y="165"/>
                </a:cubicBezTo>
                <a:cubicBezTo>
                  <a:pt x="39" y="139"/>
                  <a:pt x="58" y="111"/>
                  <a:pt x="69" y="98"/>
                </a:cubicBezTo>
                <a:cubicBezTo>
                  <a:pt x="80" y="105"/>
                  <a:pt x="104" y="120"/>
                  <a:pt x="104" y="120"/>
                </a:cubicBezTo>
                <a:cubicBezTo>
                  <a:pt x="109" y="123"/>
                  <a:pt x="115" y="123"/>
                  <a:pt x="120" y="119"/>
                </a:cubicBezTo>
                <a:cubicBezTo>
                  <a:pt x="137" y="105"/>
                  <a:pt x="162" y="89"/>
                  <a:pt x="181" y="85"/>
                </a:cubicBezTo>
                <a:cubicBezTo>
                  <a:pt x="187" y="84"/>
                  <a:pt x="192" y="78"/>
                  <a:pt x="192" y="72"/>
                </a:cubicBezTo>
                <a:cubicBezTo>
                  <a:pt x="192" y="72"/>
                  <a:pt x="192" y="71"/>
                  <a:pt x="191" y="71"/>
                </a:cubicBezTo>
                <a:cubicBezTo>
                  <a:pt x="191" y="71"/>
                  <a:pt x="189" y="45"/>
                  <a:pt x="187" y="31"/>
                </a:cubicBezTo>
                <a:cubicBezTo>
                  <a:pt x="208" y="27"/>
                  <a:pt x="247" y="26"/>
                  <a:pt x="264" y="29"/>
                </a:cubicBezTo>
                <a:cubicBezTo>
                  <a:pt x="264" y="40"/>
                  <a:pt x="263" y="60"/>
                  <a:pt x="262" y="71"/>
                </a:cubicBezTo>
                <a:cubicBezTo>
                  <a:pt x="262" y="71"/>
                  <a:pt x="262" y="72"/>
                  <a:pt x="262" y="72"/>
                </a:cubicBezTo>
                <a:cubicBezTo>
                  <a:pt x="262" y="79"/>
                  <a:pt x="266" y="84"/>
                  <a:pt x="273" y="85"/>
                </a:cubicBezTo>
                <a:cubicBezTo>
                  <a:pt x="289" y="88"/>
                  <a:pt x="327" y="112"/>
                  <a:pt x="332" y="119"/>
                </a:cubicBezTo>
                <a:cubicBezTo>
                  <a:pt x="334" y="122"/>
                  <a:pt x="337" y="124"/>
                  <a:pt x="341" y="125"/>
                </a:cubicBezTo>
                <a:cubicBezTo>
                  <a:pt x="344" y="126"/>
                  <a:pt x="348" y="125"/>
                  <a:pt x="351" y="122"/>
                </a:cubicBezTo>
                <a:cubicBezTo>
                  <a:pt x="354" y="120"/>
                  <a:pt x="354" y="120"/>
                  <a:pt x="354" y="120"/>
                </a:cubicBezTo>
                <a:cubicBezTo>
                  <a:pt x="362" y="114"/>
                  <a:pt x="373" y="105"/>
                  <a:pt x="382" y="99"/>
                </a:cubicBezTo>
                <a:cubicBezTo>
                  <a:pt x="395" y="116"/>
                  <a:pt x="413" y="148"/>
                  <a:pt x="421" y="165"/>
                </a:cubicBezTo>
                <a:cubicBezTo>
                  <a:pt x="417" y="167"/>
                  <a:pt x="412" y="169"/>
                  <a:pt x="412" y="169"/>
                </a:cubicBezTo>
                <a:cubicBezTo>
                  <a:pt x="386" y="180"/>
                  <a:pt x="386" y="180"/>
                  <a:pt x="386" y="180"/>
                </a:cubicBezTo>
                <a:cubicBezTo>
                  <a:pt x="382" y="182"/>
                  <a:pt x="379" y="185"/>
                  <a:pt x="378" y="189"/>
                </a:cubicBezTo>
                <a:cubicBezTo>
                  <a:pt x="378" y="190"/>
                  <a:pt x="378" y="191"/>
                  <a:pt x="378" y="193"/>
                </a:cubicBezTo>
                <a:cubicBezTo>
                  <a:pt x="378" y="195"/>
                  <a:pt x="378" y="198"/>
                  <a:pt x="379" y="200"/>
                </a:cubicBezTo>
                <a:cubicBezTo>
                  <a:pt x="382" y="203"/>
                  <a:pt x="383" y="214"/>
                  <a:pt x="383" y="226"/>
                </a:cubicBezTo>
                <a:cubicBezTo>
                  <a:pt x="383" y="243"/>
                  <a:pt x="381" y="262"/>
                  <a:pt x="378" y="268"/>
                </a:cubicBezTo>
                <a:cubicBezTo>
                  <a:pt x="377" y="270"/>
                  <a:pt x="377" y="272"/>
                  <a:pt x="377" y="274"/>
                </a:cubicBezTo>
                <a:cubicBezTo>
                  <a:pt x="377" y="276"/>
                  <a:pt x="377" y="277"/>
                  <a:pt x="378" y="279"/>
                </a:cubicBezTo>
                <a:cubicBezTo>
                  <a:pt x="379" y="283"/>
                  <a:pt x="382" y="285"/>
                  <a:pt x="386" y="286"/>
                </a:cubicBezTo>
                <a:cubicBezTo>
                  <a:pt x="401" y="291"/>
                  <a:pt x="410" y="294"/>
                  <a:pt x="423" y="300"/>
                </a:cubicBezTo>
                <a:cubicBezTo>
                  <a:pt x="421" y="307"/>
                  <a:pt x="416" y="319"/>
                  <a:pt x="407" y="335"/>
                </a:cubicBezTo>
                <a:cubicBezTo>
                  <a:pt x="398" y="350"/>
                  <a:pt x="391" y="360"/>
                  <a:pt x="385" y="366"/>
                </a:cubicBezTo>
                <a:cubicBezTo>
                  <a:pt x="381" y="364"/>
                  <a:pt x="376" y="361"/>
                  <a:pt x="372" y="358"/>
                </a:cubicBezTo>
                <a:cubicBezTo>
                  <a:pt x="364" y="353"/>
                  <a:pt x="352" y="346"/>
                  <a:pt x="350" y="344"/>
                </a:cubicBezTo>
                <a:cubicBezTo>
                  <a:pt x="351" y="345"/>
                  <a:pt x="351" y="345"/>
                  <a:pt x="351" y="345"/>
                </a:cubicBezTo>
                <a:cubicBezTo>
                  <a:pt x="348" y="342"/>
                  <a:pt x="344" y="341"/>
                  <a:pt x="340" y="342"/>
                </a:cubicBezTo>
                <a:cubicBezTo>
                  <a:pt x="336" y="342"/>
                  <a:pt x="332" y="345"/>
                  <a:pt x="330" y="348"/>
                </a:cubicBezTo>
                <a:cubicBezTo>
                  <a:pt x="330" y="348"/>
                  <a:pt x="330" y="348"/>
                  <a:pt x="330" y="348"/>
                </a:cubicBezTo>
                <a:cubicBezTo>
                  <a:pt x="324" y="357"/>
                  <a:pt x="284" y="379"/>
                  <a:pt x="274" y="378"/>
                </a:cubicBezTo>
                <a:cubicBezTo>
                  <a:pt x="275" y="378"/>
                  <a:pt x="275" y="378"/>
                  <a:pt x="275" y="378"/>
                </a:cubicBezTo>
                <a:cubicBezTo>
                  <a:pt x="270" y="378"/>
                  <a:pt x="266" y="380"/>
                  <a:pt x="263" y="383"/>
                </a:cubicBezTo>
                <a:cubicBezTo>
                  <a:pt x="260" y="387"/>
                  <a:pt x="259" y="392"/>
                  <a:pt x="260" y="396"/>
                </a:cubicBezTo>
                <a:cubicBezTo>
                  <a:pt x="260" y="395"/>
                  <a:pt x="260" y="395"/>
                  <a:pt x="260" y="395"/>
                </a:cubicBezTo>
                <a:cubicBezTo>
                  <a:pt x="260" y="397"/>
                  <a:pt x="264" y="420"/>
                  <a:pt x="267" y="432"/>
                </a:cubicBezTo>
                <a:cubicBezTo>
                  <a:pt x="261" y="434"/>
                  <a:pt x="248" y="436"/>
                  <a:pt x="227" y="435"/>
                </a:cubicBezTo>
                <a:cubicBezTo>
                  <a:pt x="209" y="435"/>
                  <a:pt x="194" y="432"/>
                  <a:pt x="186" y="431"/>
                </a:cubicBezTo>
                <a:cubicBezTo>
                  <a:pt x="187" y="418"/>
                  <a:pt x="188" y="393"/>
                  <a:pt x="188" y="393"/>
                </a:cubicBezTo>
                <a:cubicBezTo>
                  <a:pt x="188" y="393"/>
                  <a:pt x="188" y="393"/>
                  <a:pt x="188" y="392"/>
                </a:cubicBezTo>
                <a:cubicBezTo>
                  <a:pt x="188" y="385"/>
                  <a:pt x="182" y="379"/>
                  <a:pt x="175" y="379"/>
                </a:cubicBezTo>
                <a:cubicBezTo>
                  <a:pt x="175" y="379"/>
                  <a:pt x="175" y="379"/>
                  <a:pt x="175" y="379"/>
                </a:cubicBezTo>
                <a:cubicBezTo>
                  <a:pt x="166" y="378"/>
                  <a:pt x="126" y="353"/>
                  <a:pt x="120" y="346"/>
                </a:cubicBezTo>
                <a:cubicBezTo>
                  <a:pt x="121" y="347"/>
                  <a:pt x="121" y="347"/>
                  <a:pt x="121" y="347"/>
                </a:cubicBezTo>
                <a:cubicBezTo>
                  <a:pt x="119" y="344"/>
                  <a:pt x="115" y="342"/>
                  <a:pt x="111" y="341"/>
                </a:cubicBezTo>
                <a:cubicBezTo>
                  <a:pt x="108" y="340"/>
                  <a:pt x="103" y="341"/>
                  <a:pt x="101" y="343"/>
                </a:cubicBezTo>
                <a:cubicBezTo>
                  <a:pt x="101" y="343"/>
                  <a:pt x="81" y="359"/>
                  <a:pt x="71" y="368"/>
                </a:cubicBezTo>
                <a:cubicBezTo>
                  <a:pt x="59" y="355"/>
                  <a:pt x="38" y="326"/>
                  <a:pt x="32" y="300"/>
                </a:cubicBezTo>
                <a:cubicBezTo>
                  <a:pt x="47" y="292"/>
                  <a:pt x="147" y="244"/>
                  <a:pt x="147" y="244"/>
                </a:cubicBezTo>
                <a:cubicBezTo>
                  <a:pt x="152" y="241"/>
                  <a:pt x="155" y="237"/>
                  <a:pt x="155" y="232"/>
                </a:cubicBezTo>
                <a:cubicBezTo>
                  <a:pt x="155" y="192"/>
                  <a:pt x="187" y="160"/>
                  <a:pt x="227" y="160"/>
                </a:cubicBezTo>
                <a:cubicBezTo>
                  <a:pt x="266" y="160"/>
                  <a:pt x="299" y="192"/>
                  <a:pt x="299" y="232"/>
                </a:cubicBezTo>
                <a:cubicBezTo>
                  <a:pt x="299" y="271"/>
                  <a:pt x="266" y="304"/>
                  <a:pt x="227" y="304"/>
                </a:cubicBezTo>
                <a:cubicBezTo>
                  <a:pt x="206" y="304"/>
                  <a:pt x="187" y="295"/>
                  <a:pt x="173" y="280"/>
                </a:cubicBezTo>
                <a:cubicBezTo>
                  <a:pt x="168" y="274"/>
                  <a:pt x="160" y="274"/>
                  <a:pt x="154" y="279"/>
                </a:cubicBezTo>
                <a:cubicBezTo>
                  <a:pt x="149" y="284"/>
                  <a:pt x="148" y="292"/>
                  <a:pt x="153" y="298"/>
                </a:cubicBezTo>
                <a:cubicBezTo>
                  <a:pt x="172" y="318"/>
                  <a:pt x="199" y="330"/>
                  <a:pt x="227" y="330"/>
                </a:cubicBezTo>
                <a:cubicBezTo>
                  <a:pt x="253" y="330"/>
                  <a:pt x="278" y="320"/>
                  <a:pt x="296" y="302"/>
                </a:cubicBezTo>
                <a:cubicBezTo>
                  <a:pt x="315" y="283"/>
                  <a:pt x="325" y="258"/>
                  <a:pt x="325" y="232"/>
                </a:cubicBezTo>
                <a:cubicBezTo>
                  <a:pt x="325" y="177"/>
                  <a:pt x="281" y="133"/>
                  <a:pt x="227" y="133"/>
                </a:cubicBezTo>
                <a:cubicBezTo>
                  <a:pt x="175" y="133"/>
                  <a:pt x="133" y="173"/>
                  <a:pt x="128" y="223"/>
                </a:cubicBezTo>
                <a:cubicBezTo>
                  <a:pt x="116" y="229"/>
                  <a:pt x="11" y="280"/>
                  <a:pt x="11" y="280"/>
                </a:cubicBezTo>
                <a:cubicBezTo>
                  <a:pt x="7" y="282"/>
                  <a:pt x="4" y="287"/>
                  <a:pt x="4" y="292"/>
                </a:cubicBezTo>
                <a:cubicBezTo>
                  <a:pt x="4" y="292"/>
                  <a:pt x="4" y="293"/>
                  <a:pt x="4" y="293"/>
                </a:cubicBezTo>
                <a:cubicBezTo>
                  <a:pt x="7" y="336"/>
                  <a:pt x="50" y="389"/>
                  <a:pt x="63" y="397"/>
                </a:cubicBezTo>
                <a:cubicBezTo>
                  <a:pt x="68" y="400"/>
                  <a:pt x="74" y="400"/>
                  <a:pt x="78" y="396"/>
                </a:cubicBezTo>
                <a:cubicBezTo>
                  <a:pt x="78" y="396"/>
                  <a:pt x="98" y="380"/>
                  <a:pt x="109" y="371"/>
                </a:cubicBezTo>
                <a:cubicBezTo>
                  <a:pt x="115" y="377"/>
                  <a:pt x="124" y="382"/>
                  <a:pt x="131" y="387"/>
                </a:cubicBezTo>
                <a:cubicBezTo>
                  <a:pt x="145" y="395"/>
                  <a:pt x="154" y="400"/>
                  <a:pt x="161" y="402"/>
                </a:cubicBezTo>
                <a:cubicBezTo>
                  <a:pt x="160" y="415"/>
                  <a:pt x="159" y="439"/>
                  <a:pt x="159" y="439"/>
                </a:cubicBezTo>
                <a:cubicBezTo>
                  <a:pt x="159" y="439"/>
                  <a:pt x="159" y="439"/>
                  <a:pt x="159" y="440"/>
                </a:cubicBezTo>
                <a:cubicBezTo>
                  <a:pt x="159" y="443"/>
                  <a:pt x="160" y="446"/>
                  <a:pt x="162" y="448"/>
                </a:cubicBezTo>
                <a:cubicBezTo>
                  <a:pt x="165" y="452"/>
                  <a:pt x="170" y="456"/>
                  <a:pt x="194" y="459"/>
                </a:cubicBezTo>
                <a:cubicBezTo>
                  <a:pt x="209" y="461"/>
                  <a:pt x="226" y="462"/>
                  <a:pt x="240" y="462"/>
                </a:cubicBezTo>
                <a:cubicBezTo>
                  <a:pt x="276" y="462"/>
                  <a:pt x="287" y="453"/>
                  <a:pt x="292" y="447"/>
                </a:cubicBezTo>
                <a:cubicBezTo>
                  <a:pt x="293" y="446"/>
                  <a:pt x="294" y="444"/>
                  <a:pt x="294" y="443"/>
                </a:cubicBezTo>
                <a:cubicBezTo>
                  <a:pt x="294" y="442"/>
                  <a:pt x="295" y="441"/>
                  <a:pt x="295" y="440"/>
                </a:cubicBezTo>
                <a:cubicBezTo>
                  <a:pt x="295" y="437"/>
                  <a:pt x="294" y="431"/>
                  <a:pt x="290" y="413"/>
                </a:cubicBezTo>
                <a:cubicBezTo>
                  <a:pt x="289" y="409"/>
                  <a:pt x="289" y="406"/>
                  <a:pt x="288" y="403"/>
                </a:cubicBezTo>
                <a:cubicBezTo>
                  <a:pt x="296" y="400"/>
                  <a:pt x="306" y="396"/>
                  <a:pt x="317" y="390"/>
                </a:cubicBezTo>
                <a:cubicBezTo>
                  <a:pt x="324" y="386"/>
                  <a:pt x="335" y="379"/>
                  <a:pt x="344" y="372"/>
                </a:cubicBezTo>
                <a:cubicBezTo>
                  <a:pt x="347" y="374"/>
                  <a:pt x="352" y="377"/>
                  <a:pt x="358" y="381"/>
                </a:cubicBezTo>
                <a:cubicBezTo>
                  <a:pt x="366" y="386"/>
                  <a:pt x="375" y="391"/>
                  <a:pt x="379" y="394"/>
                </a:cubicBezTo>
                <a:cubicBezTo>
                  <a:pt x="384" y="397"/>
                  <a:pt x="389" y="397"/>
                  <a:pt x="393" y="395"/>
                </a:cubicBezTo>
                <a:cubicBezTo>
                  <a:pt x="406" y="388"/>
                  <a:pt x="426" y="356"/>
                  <a:pt x="429" y="350"/>
                </a:cubicBezTo>
                <a:cubicBezTo>
                  <a:pt x="439" y="333"/>
                  <a:pt x="450" y="310"/>
                  <a:pt x="450" y="294"/>
                </a:cubicBezTo>
                <a:cubicBezTo>
                  <a:pt x="450" y="292"/>
                  <a:pt x="450" y="291"/>
                  <a:pt x="450" y="289"/>
                </a:cubicBezTo>
                <a:cubicBezTo>
                  <a:pt x="449" y="285"/>
                  <a:pt x="446" y="281"/>
                  <a:pt x="442" y="279"/>
                </a:cubicBezTo>
                <a:cubicBezTo>
                  <a:pt x="427" y="273"/>
                  <a:pt x="418" y="269"/>
                  <a:pt x="406" y="265"/>
                </a:cubicBezTo>
                <a:cubicBezTo>
                  <a:pt x="408" y="254"/>
                  <a:pt x="409" y="241"/>
                  <a:pt x="409" y="227"/>
                </a:cubicBezTo>
                <a:cubicBezTo>
                  <a:pt x="409" y="217"/>
                  <a:pt x="409" y="208"/>
                  <a:pt x="407" y="200"/>
                </a:cubicBezTo>
                <a:cubicBezTo>
                  <a:pt x="415" y="197"/>
                  <a:pt x="423" y="193"/>
                  <a:pt x="423" y="193"/>
                </a:cubicBezTo>
                <a:cubicBezTo>
                  <a:pt x="443" y="184"/>
                  <a:pt x="443" y="184"/>
                  <a:pt x="443" y="184"/>
                </a:cubicBezTo>
                <a:cubicBezTo>
                  <a:pt x="448" y="182"/>
                  <a:pt x="451" y="177"/>
                  <a:pt x="451" y="172"/>
                </a:cubicBezTo>
                <a:cubicBezTo>
                  <a:pt x="451" y="171"/>
                  <a:pt x="451" y="170"/>
                  <a:pt x="451" y="169"/>
                </a:cubicBezTo>
                <a:cubicBezTo>
                  <a:pt x="448" y="156"/>
                  <a:pt x="413" y="89"/>
                  <a:pt x="393" y="71"/>
                </a:cubicBezTo>
                <a:cubicBezTo>
                  <a:pt x="388" y="67"/>
                  <a:pt x="382" y="67"/>
                  <a:pt x="377" y="70"/>
                </a:cubicBezTo>
                <a:cubicBezTo>
                  <a:pt x="368" y="76"/>
                  <a:pt x="355" y="86"/>
                  <a:pt x="344" y="94"/>
                </a:cubicBezTo>
                <a:cubicBezTo>
                  <a:pt x="330" y="83"/>
                  <a:pt x="307" y="69"/>
                  <a:pt x="289" y="62"/>
                </a:cubicBezTo>
                <a:cubicBezTo>
                  <a:pt x="290" y="44"/>
                  <a:pt x="291" y="21"/>
                  <a:pt x="291" y="20"/>
                </a:cubicBezTo>
                <a:cubicBezTo>
                  <a:pt x="291" y="20"/>
                  <a:pt x="291" y="19"/>
                  <a:pt x="291" y="19"/>
                </a:cubicBezTo>
                <a:cubicBezTo>
                  <a:pt x="291" y="15"/>
                  <a:pt x="289" y="11"/>
                  <a:pt x="286" y="9"/>
                </a:cubicBezTo>
                <a:cubicBezTo>
                  <a:pt x="277" y="2"/>
                  <a:pt x="258" y="0"/>
                  <a:pt x="228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4" name="Freeform 140"/>
          <p:cNvSpPr>
            <a:spLocks noChangeAspect="1"/>
          </p:cNvSpPr>
          <p:nvPr userDrawn="1"/>
        </p:nvSpPr>
        <p:spPr bwMode="auto">
          <a:xfrm>
            <a:off x="10350368" y="3849421"/>
            <a:ext cx="393194" cy="393192"/>
          </a:xfrm>
          <a:custGeom>
            <a:avLst/>
            <a:gdLst/>
            <a:ahLst/>
            <a:cxnLst>
              <a:cxn ang="0">
                <a:pos x="199" y="26"/>
              </a:cxn>
              <a:cxn ang="0">
                <a:pos x="185" y="99"/>
              </a:cxn>
              <a:cxn ang="0">
                <a:pos x="100" y="80"/>
              </a:cxn>
              <a:cxn ang="0">
                <a:pos x="44" y="43"/>
              </a:cxn>
              <a:cxn ang="0">
                <a:pos x="18" y="52"/>
              </a:cxn>
              <a:cxn ang="0">
                <a:pos x="33" y="80"/>
              </a:cxn>
              <a:cxn ang="0">
                <a:pos x="105" y="171"/>
              </a:cxn>
              <a:cxn ang="0">
                <a:pos x="56" y="215"/>
              </a:cxn>
              <a:cxn ang="0">
                <a:pos x="0" y="244"/>
              </a:cxn>
              <a:cxn ang="0">
                <a:pos x="26" y="262"/>
              </a:cxn>
              <a:cxn ang="0">
                <a:pos x="98" y="275"/>
              </a:cxn>
              <a:cxn ang="0">
                <a:pos x="80" y="361"/>
              </a:cxn>
              <a:cxn ang="0">
                <a:pos x="43" y="417"/>
              </a:cxn>
              <a:cxn ang="0">
                <a:pos x="43" y="439"/>
              </a:cxn>
              <a:cxn ang="0">
                <a:pos x="80" y="427"/>
              </a:cxn>
              <a:cxn ang="0">
                <a:pos x="171" y="356"/>
              </a:cxn>
              <a:cxn ang="0">
                <a:pos x="215" y="404"/>
              </a:cxn>
              <a:cxn ang="0">
                <a:pos x="245" y="461"/>
              </a:cxn>
              <a:cxn ang="0">
                <a:pos x="269" y="401"/>
              </a:cxn>
              <a:cxn ang="0">
                <a:pos x="309" y="346"/>
              </a:cxn>
              <a:cxn ang="0">
                <a:pos x="402" y="408"/>
              </a:cxn>
              <a:cxn ang="0">
                <a:pos x="439" y="418"/>
              </a:cxn>
              <a:cxn ang="0">
                <a:pos x="427" y="381"/>
              </a:cxn>
              <a:cxn ang="0">
                <a:pos x="351" y="283"/>
              </a:cxn>
              <a:cxn ang="0">
                <a:pos x="327" y="292"/>
              </a:cxn>
              <a:cxn ang="0">
                <a:pos x="378" y="361"/>
              </a:cxn>
              <a:cxn ang="0">
                <a:pos x="301" y="319"/>
              </a:cxn>
              <a:cxn ang="0">
                <a:pos x="251" y="349"/>
              </a:cxn>
              <a:cxn ang="0">
                <a:pos x="228" y="351"/>
              </a:cxn>
              <a:cxn ang="0">
                <a:pos x="175" y="329"/>
              </a:cxn>
              <a:cxn ang="0">
                <a:pos x="100" y="378"/>
              </a:cxn>
              <a:cxn ang="0">
                <a:pos x="144" y="309"/>
              </a:cxn>
              <a:cxn ang="0">
                <a:pos x="122" y="261"/>
              </a:cxn>
              <a:cxn ang="0">
                <a:pos x="60" y="242"/>
              </a:cxn>
              <a:cxn ang="0">
                <a:pos x="120" y="216"/>
              </a:cxn>
              <a:cxn ang="0">
                <a:pos x="134" y="169"/>
              </a:cxn>
              <a:cxn ang="0">
                <a:pos x="82" y="100"/>
              </a:cxn>
              <a:cxn ang="0">
                <a:pos x="160" y="141"/>
              </a:cxn>
              <a:cxn ang="0">
                <a:pos x="210" y="112"/>
              </a:cxn>
              <a:cxn ang="0">
                <a:pos x="233" y="110"/>
              </a:cxn>
              <a:cxn ang="0">
                <a:pos x="285" y="132"/>
              </a:cxn>
              <a:cxn ang="0">
                <a:pos x="361" y="82"/>
              </a:cxn>
              <a:cxn ang="0">
                <a:pos x="316" y="152"/>
              </a:cxn>
              <a:cxn ang="0">
                <a:pos x="338" y="200"/>
              </a:cxn>
              <a:cxn ang="0">
                <a:pos x="401" y="219"/>
              </a:cxn>
              <a:cxn ang="0">
                <a:pos x="341" y="246"/>
              </a:cxn>
              <a:cxn ang="0">
                <a:pos x="357" y="259"/>
              </a:cxn>
              <a:cxn ang="0">
                <a:pos x="437" y="236"/>
              </a:cxn>
              <a:cxn ang="0">
                <a:pos x="461" y="216"/>
              </a:cxn>
              <a:cxn ang="0">
                <a:pos x="401" y="192"/>
              </a:cxn>
              <a:cxn ang="0">
                <a:pos x="346" y="151"/>
              </a:cxn>
              <a:cxn ang="0">
                <a:pos x="408" y="59"/>
              </a:cxn>
              <a:cxn ang="0">
                <a:pos x="422" y="31"/>
              </a:cxn>
              <a:cxn ang="0">
                <a:pos x="395" y="23"/>
              </a:cxn>
              <a:cxn ang="0">
                <a:pos x="341" y="64"/>
              </a:cxn>
              <a:cxn ang="0">
                <a:pos x="256" y="95"/>
              </a:cxn>
              <a:cxn ang="0">
                <a:pos x="236" y="24"/>
              </a:cxn>
            </a:cxnLst>
            <a:rect l="0" t="0" r="r" b="b"/>
            <a:pathLst>
              <a:path w="461" h="461">
                <a:moveTo>
                  <a:pt x="216" y="0"/>
                </a:moveTo>
                <a:cubicBezTo>
                  <a:pt x="204" y="1"/>
                  <a:pt x="202" y="12"/>
                  <a:pt x="199" y="26"/>
                </a:cubicBezTo>
                <a:cubicBezTo>
                  <a:pt x="197" y="34"/>
                  <a:pt x="194" y="45"/>
                  <a:pt x="192" y="59"/>
                </a:cubicBezTo>
                <a:cubicBezTo>
                  <a:pt x="189" y="74"/>
                  <a:pt x="187" y="90"/>
                  <a:pt x="185" y="99"/>
                </a:cubicBezTo>
                <a:cubicBezTo>
                  <a:pt x="173" y="103"/>
                  <a:pt x="162" y="108"/>
                  <a:pt x="151" y="115"/>
                </a:cubicBezTo>
                <a:cubicBezTo>
                  <a:pt x="141" y="107"/>
                  <a:pt x="120" y="93"/>
                  <a:pt x="100" y="80"/>
                </a:cubicBezTo>
                <a:cubicBezTo>
                  <a:pt x="83" y="68"/>
                  <a:pt x="69" y="59"/>
                  <a:pt x="59" y="52"/>
                </a:cubicBezTo>
                <a:cubicBezTo>
                  <a:pt x="52" y="48"/>
                  <a:pt x="48" y="45"/>
                  <a:pt x="44" y="43"/>
                </a:cubicBezTo>
                <a:cubicBezTo>
                  <a:pt x="39" y="41"/>
                  <a:pt x="30" y="35"/>
                  <a:pt x="22" y="43"/>
                </a:cubicBezTo>
                <a:cubicBezTo>
                  <a:pt x="19" y="46"/>
                  <a:pt x="18" y="49"/>
                  <a:pt x="18" y="52"/>
                </a:cubicBezTo>
                <a:cubicBezTo>
                  <a:pt x="18" y="58"/>
                  <a:pt x="21" y="63"/>
                  <a:pt x="23" y="66"/>
                </a:cubicBezTo>
                <a:cubicBezTo>
                  <a:pt x="26" y="69"/>
                  <a:pt x="29" y="74"/>
                  <a:pt x="33" y="80"/>
                </a:cubicBezTo>
                <a:cubicBezTo>
                  <a:pt x="41" y="90"/>
                  <a:pt x="51" y="103"/>
                  <a:pt x="64" y="120"/>
                </a:cubicBezTo>
                <a:cubicBezTo>
                  <a:pt x="80" y="140"/>
                  <a:pt x="97" y="161"/>
                  <a:pt x="105" y="171"/>
                </a:cubicBezTo>
                <a:cubicBezTo>
                  <a:pt x="100" y="181"/>
                  <a:pt x="97" y="193"/>
                  <a:pt x="95" y="204"/>
                </a:cubicBezTo>
                <a:cubicBezTo>
                  <a:pt x="86" y="207"/>
                  <a:pt x="71" y="211"/>
                  <a:pt x="56" y="215"/>
                </a:cubicBezTo>
                <a:cubicBezTo>
                  <a:pt x="43" y="219"/>
                  <a:pt x="32" y="222"/>
                  <a:pt x="24" y="225"/>
                </a:cubicBezTo>
                <a:cubicBezTo>
                  <a:pt x="12" y="229"/>
                  <a:pt x="0" y="233"/>
                  <a:pt x="0" y="244"/>
                </a:cubicBezTo>
                <a:cubicBezTo>
                  <a:pt x="0" y="244"/>
                  <a:pt x="0" y="245"/>
                  <a:pt x="0" y="245"/>
                </a:cubicBezTo>
                <a:cubicBezTo>
                  <a:pt x="1" y="257"/>
                  <a:pt x="12" y="259"/>
                  <a:pt x="26" y="262"/>
                </a:cubicBezTo>
                <a:cubicBezTo>
                  <a:pt x="34" y="264"/>
                  <a:pt x="45" y="266"/>
                  <a:pt x="59" y="269"/>
                </a:cubicBezTo>
                <a:cubicBezTo>
                  <a:pt x="74" y="271"/>
                  <a:pt x="89" y="274"/>
                  <a:pt x="98" y="275"/>
                </a:cubicBezTo>
                <a:cubicBezTo>
                  <a:pt x="102" y="287"/>
                  <a:pt x="108" y="299"/>
                  <a:pt x="115" y="309"/>
                </a:cubicBezTo>
                <a:cubicBezTo>
                  <a:pt x="107" y="320"/>
                  <a:pt x="93" y="340"/>
                  <a:pt x="80" y="361"/>
                </a:cubicBezTo>
                <a:cubicBezTo>
                  <a:pt x="68" y="378"/>
                  <a:pt x="59" y="392"/>
                  <a:pt x="52" y="402"/>
                </a:cubicBezTo>
                <a:cubicBezTo>
                  <a:pt x="48" y="408"/>
                  <a:pt x="45" y="413"/>
                  <a:pt x="43" y="417"/>
                </a:cubicBezTo>
                <a:cubicBezTo>
                  <a:pt x="42" y="420"/>
                  <a:pt x="39" y="424"/>
                  <a:pt x="39" y="429"/>
                </a:cubicBezTo>
                <a:cubicBezTo>
                  <a:pt x="39" y="432"/>
                  <a:pt x="40" y="436"/>
                  <a:pt x="43" y="439"/>
                </a:cubicBezTo>
                <a:cubicBezTo>
                  <a:pt x="51" y="447"/>
                  <a:pt x="61" y="440"/>
                  <a:pt x="66" y="437"/>
                </a:cubicBezTo>
                <a:cubicBezTo>
                  <a:pt x="69" y="435"/>
                  <a:pt x="74" y="432"/>
                  <a:pt x="80" y="427"/>
                </a:cubicBezTo>
                <a:cubicBezTo>
                  <a:pt x="90" y="420"/>
                  <a:pt x="103" y="410"/>
                  <a:pt x="120" y="396"/>
                </a:cubicBezTo>
                <a:cubicBezTo>
                  <a:pt x="140" y="380"/>
                  <a:pt x="161" y="364"/>
                  <a:pt x="171" y="356"/>
                </a:cubicBezTo>
                <a:cubicBezTo>
                  <a:pt x="181" y="361"/>
                  <a:pt x="193" y="364"/>
                  <a:pt x="204" y="366"/>
                </a:cubicBezTo>
                <a:cubicBezTo>
                  <a:pt x="207" y="375"/>
                  <a:pt x="211" y="390"/>
                  <a:pt x="215" y="404"/>
                </a:cubicBezTo>
                <a:cubicBezTo>
                  <a:pt x="219" y="418"/>
                  <a:pt x="222" y="429"/>
                  <a:pt x="225" y="437"/>
                </a:cubicBezTo>
                <a:cubicBezTo>
                  <a:pt x="229" y="449"/>
                  <a:pt x="233" y="461"/>
                  <a:pt x="245" y="461"/>
                </a:cubicBezTo>
                <a:cubicBezTo>
                  <a:pt x="257" y="460"/>
                  <a:pt x="259" y="449"/>
                  <a:pt x="262" y="435"/>
                </a:cubicBezTo>
                <a:cubicBezTo>
                  <a:pt x="264" y="427"/>
                  <a:pt x="266" y="416"/>
                  <a:pt x="269" y="401"/>
                </a:cubicBezTo>
                <a:cubicBezTo>
                  <a:pt x="272" y="386"/>
                  <a:pt x="274" y="371"/>
                  <a:pt x="276" y="362"/>
                </a:cubicBezTo>
                <a:cubicBezTo>
                  <a:pt x="288" y="358"/>
                  <a:pt x="299" y="353"/>
                  <a:pt x="309" y="346"/>
                </a:cubicBezTo>
                <a:cubicBezTo>
                  <a:pt x="320" y="353"/>
                  <a:pt x="340" y="367"/>
                  <a:pt x="361" y="381"/>
                </a:cubicBezTo>
                <a:cubicBezTo>
                  <a:pt x="378" y="393"/>
                  <a:pt x="392" y="402"/>
                  <a:pt x="402" y="408"/>
                </a:cubicBezTo>
                <a:cubicBezTo>
                  <a:pt x="408" y="412"/>
                  <a:pt x="413" y="415"/>
                  <a:pt x="417" y="417"/>
                </a:cubicBezTo>
                <a:cubicBezTo>
                  <a:pt x="422" y="420"/>
                  <a:pt x="431" y="425"/>
                  <a:pt x="439" y="418"/>
                </a:cubicBezTo>
                <a:cubicBezTo>
                  <a:pt x="447" y="409"/>
                  <a:pt x="440" y="400"/>
                  <a:pt x="437" y="395"/>
                </a:cubicBezTo>
                <a:cubicBezTo>
                  <a:pt x="435" y="392"/>
                  <a:pt x="432" y="387"/>
                  <a:pt x="427" y="381"/>
                </a:cubicBezTo>
                <a:cubicBezTo>
                  <a:pt x="420" y="371"/>
                  <a:pt x="410" y="357"/>
                  <a:pt x="396" y="341"/>
                </a:cubicBezTo>
                <a:cubicBezTo>
                  <a:pt x="374" y="312"/>
                  <a:pt x="351" y="284"/>
                  <a:pt x="351" y="283"/>
                </a:cubicBezTo>
                <a:cubicBezTo>
                  <a:pt x="346" y="278"/>
                  <a:pt x="338" y="277"/>
                  <a:pt x="332" y="281"/>
                </a:cubicBezTo>
                <a:cubicBezTo>
                  <a:pt x="329" y="284"/>
                  <a:pt x="327" y="288"/>
                  <a:pt x="327" y="292"/>
                </a:cubicBezTo>
                <a:cubicBezTo>
                  <a:pt x="327" y="295"/>
                  <a:pt x="328" y="298"/>
                  <a:pt x="330" y="300"/>
                </a:cubicBezTo>
                <a:cubicBezTo>
                  <a:pt x="347" y="321"/>
                  <a:pt x="364" y="342"/>
                  <a:pt x="378" y="361"/>
                </a:cubicBezTo>
                <a:cubicBezTo>
                  <a:pt x="359" y="348"/>
                  <a:pt x="337" y="333"/>
                  <a:pt x="317" y="319"/>
                </a:cubicBezTo>
                <a:cubicBezTo>
                  <a:pt x="312" y="315"/>
                  <a:pt x="305" y="315"/>
                  <a:pt x="301" y="319"/>
                </a:cubicBezTo>
                <a:cubicBezTo>
                  <a:pt x="290" y="328"/>
                  <a:pt x="275" y="335"/>
                  <a:pt x="261" y="338"/>
                </a:cubicBezTo>
                <a:cubicBezTo>
                  <a:pt x="256" y="339"/>
                  <a:pt x="252" y="343"/>
                  <a:pt x="251" y="349"/>
                </a:cubicBezTo>
                <a:cubicBezTo>
                  <a:pt x="248" y="367"/>
                  <a:pt x="245" y="385"/>
                  <a:pt x="242" y="401"/>
                </a:cubicBezTo>
                <a:cubicBezTo>
                  <a:pt x="237" y="386"/>
                  <a:pt x="232" y="367"/>
                  <a:pt x="228" y="351"/>
                </a:cubicBezTo>
                <a:cubicBezTo>
                  <a:pt x="226" y="345"/>
                  <a:pt x="222" y="341"/>
                  <a:pt x="216" y="341"/>
                </a:cubicBezTo>
                <a:cubicBezTo>
                  <a:pt x="201" y="339"/>
                  <a:pt x="188" y="335"/>
                  <a:pt x="175" y="329"/>
                </a:cubicBezTo>
                <a:cubicBezTo>
                  <a:pt x="170" y="326"/>
                  <a:pt x="165" y="327"/>
                  <a:pt x="161" y="330"/>
                </a:cubicBezTo>
                <a:cubicBezTo>
                  <a:pt x="140" y="346"/>
                  <a:pt x="119" y="364"/>
                  <a:pt x="100" y="378"/>
                </a:cubicBezTo>
                <a:cubicBezTo>
                  <a:pt x="113" y="359"/>
                  <a:pt x="128" y="337"/>
                  <a:pt x="142" y="317"/>
                </a:cubicBezTo>
                <a:cubicBezTo>
                  <a:pt x="144" y="314"/>
                  <a:pt x="144" y="312"/>
                  <a:pt x="144" y="309"/>
                </a:cubicBezTo>
                <a:cubicBezTo>
                  <a:pt x="144" y="306"/>
                  <a:pt x="143" y="303"/>
                  <a:pt x="141" y="301"/>
                </a:cubicBezTo>
                <a:cubicBezTo>
                  <a:pt x="132" y="289"/>
                  <a:pt x="125" y="274"/>
                  <a:pt x="122" y="261"/>
                </a:cubicBezTo>
                <a:cubicBezTo>
                  <a:pt x="121" y="255"/>
                  <a:pt x="117" y="251"/>
                  <a:pt x="111" y="250"/>
                </a:cubicBezTo>
                <a:cubicBezTo>
                  <a:pt x="94" y="248"/>
                  <a:pt x="75" y="245"/>
                  <a:pt x="60" y="242"/>
                </a:cubicBezTo>
                <a:cubicBezTo>
                  <a:pt x="75" y="237"/>
                  <a:pt x="93" y="232"/>
                  <a:pt x="110" y="228"/>
                </a:cubicBezTo>
                <a:cubicBezTo>
                  <a:pt x="115" y="227"/>
                  <a:pt x="119" y="222"/>
                  <a:pt x="120" y="216"/>
                </a:cubicBezTo>
                <a:cubicBezTo>
                  <a:pt x="121" y="201"/>
                  <a:pt x="126" y="188"/>
                  <a:pt x="132" y="175"/>
                </a:cubicBezTo>
                <a:cubicBezTo>
                  <a:pt x="133" y="173"/>
                  <a:pt x="134" y="171"/>
                  <a:pt x="134" y="169"/>
                </a:cubicBezTo>
                <a:cubicBezTo>
                  <a:pt x="134" y="166"/>
                  <a:pt x="133" y="163"/>
                  <a:pt x="131" y="161"/>
                </a:cubicBezTo>
                <a:cubicBezTo>
                  <a:pt x="114" y="140"/>
                  <a:pt x="97" y="119"/>
                  <a:pt x="82" y="100"/>
                </a:cubicBezTo>
                <a:cubicBezTo>
                  <a:pt x="101" y="113"/>
                  <a:pt x="123" y="128"/>
                  <a:pt x="144" y="142"/>
                </a:cubicBezTo>
                <a:cubicBezTo>
                  <a:pt x="149" y="146"/>
                  <a:pt x="155" y="145"/>
                  <a:pt x="160" y="141"/>
                </a:cubicBezTo>
                <a:cubicBezTo>
                  <a:pt x="171" y="133"/>
                  <a:pt x="186" y="126"/>
                  <a:pt x="200" y="123"/>
                </a:cubicBezTo>
                <a:cubicBezTo>
                  <a:pt x="205" y="122"/>
                  <a:pt x="209" y="117"/>
                  <a:pt x="210" y="112"/>
                </a:cubicBezTo>
                <a:cubicBezTo>
                  <a:pt x="213" y="94"/>
                  <a:pt x="216" y="75"/>
                  <a:pt x="219" y="59"/>
                </a:cubicBezTo>
                <a:cubicBezTo>
                  <a:pt x="223" y="75"/>
                  <a:pt x="228" y="93"/>
                  <a:pt x="233" y="110"/>
                </a:cubicBezTo>
                <a:cubicBezTo>
                  <a:pt x="234" y="115"/>
                  <a:pt x="239" y="119"/>
                  <a:pt x="244" y="120"/>
                </a:cubicBezTo>
                <a:cubicBezTo>
                  <a:pt x="259" y="121"/>
                  <a:pt x="273" y="126"/>
                  <a:pt x="285" y="132"/>
                </a:cubicBezTo>
                <a:cubicBezTo>
                  <a:pt x="290" y="135"/>
                  <a:pt x="296" y="134"/>
                  <a:pt x="300" y="131"/>
                </a:cubicBezTo>
                <a:cubicBezTo>
                  <a:pt x="320" y="114"/>
                  <a:pt x="342" y="97"/>
                  <a:pt x="361" y="82"/>
                </a:cubicBezTo>
                <a:cubicBezTo>
                  <a:pt x="348" y="102"/>
                  <a:pt x="333" y="123"/>
                  <a:pt x="319" y="144"/>
                </a:cubicBezTo>
                <a:cubicBezTo>
                  <a:pt x="317" y="146"/>
                  <a:pt x="316" y="149"/>
                  <a:pt x="316" y="152"/>
                </a:cubicBezTo>
                <a:cubicBezTo>
                  <a:pt x="316" y="155"/>
                  <a:pt x="317" y="158"/>
                  <a:pt x="319" y="160"/>
                </a:cubicBezTo>
                <a:cubicBezTo>
                  <a:pt x="328" y="171"/>
                  <a:pt x="335" y="186"/>
                  <a:pt x="338" y="200"/>
                </a:cubicBezTo>
                <a:cubicBezTo>
                  <a:pt x="339" y="205"/>
                  <a:pt x="343" y="209"/>
                  <a:pt x="349" y="210"/>
                </a:cubicBezTo>
                <a:cubicBezTo>
                  <a:pt x="367" y="213"/>
                  <a:pt x="385" y="216"/>
                  <a:pt x="401" y="219"/>
                </a:cubicBezTo>
                <a:cubicBezTo>
                  <a:pt x="386" y="223"/>
                  <a:pt x="367" y="228"/>
                  <a:pt x="351" y="233"/>
                </a:cubicBezTo>
                <a:cubicBezTo>
                  <a:pt x="345" y="234"/>
                  <a:pt x="341" y="240"/>
                  <a:pt x="341" y="246"/>
                </a:cubicBezTo>
                <a:cubicBezTo>
                  <a:pt x="341" y="247"/>
                  <a:pt x="341" y="248"/>
                  <a:pt x="341" y="249"/>
                </a:cubicBezTo>
                <a:cubicBezTo>
                  <a:pt x="343" y="256"/>
                  <a:pt x="350" y="260"/>
                  <a:pt x="357" y="259"/>
                </a:cubicBezTo>
                <a:cubicBezTo>
                  <a:pt x="358" y="259"/>
                  <a:pt x="381" y="252"/>
                  <a:pt x="404" y="246"/>
                </a:cubicBezTo>
                <a:cubicBezTo>
                  <a:pt x="418" y="242"/>
                  <a:pt x="429" y="239"/>
                  <a:pt x="437" y="236"/>
                </a:cubicBezTo>
                <a:cubicBezTo>
                  <a:pt x="449" y="232"/>
                  <a:pt x="461" y="228"/>
                  <a:pt x="461" y="217"/>
                </a:cubicBezTo>
                <a:cubicBezTo>
                  <a:pt x="461" y="216"/>
                  <a:pt x="461" y="216"/>
                  <a:pt x="461" y="216"/>
                </a:cubicBezTo>
                <a:cubicBezTo>
                  <a:pt x="460" y="204"/>
                  <a:pt x="449" y="202"/>
                  <a:pt x="435" y="199"/>
                </a:cubicBezTo>
                <a:cubicBezTo>
                  <a:pt x="427" y="197"/>
                  <a:pt x="416" y="194"/>
                  <a:pt x="401" y="192"/>
                </a:cubicBezTo>
                <a:cubicBezTo>
                  <a:pt x="386" y="189"/>
                  <a:pt x="371" y="187"/>
                  <a:pt x="362" y="185"/>
                </a:cubicBezTo>
                <a:cubicBezTo>
                  <a:pt x="358" y="173"/>
                  <a:pt x="353" y="162"/>
                  <a:pt x="346" y="151"/>
                </a:cubicBezTo>
                <a:cubicBezTo>
                  <a:pt x="353" y="141"/>
                  <a:pt x="367" y="120"/>
                  <a:pt x="381" y="100"/>
                </a:cubicBezTo>
                <a:cubicBezTo>
                  <a:pt x="393" y="83"/>
                  <a:pt x="402" y="69"/>
                  <a:pt x="408" y="59"/>
                </a:cubicBezTo>
                <a:cubicBezTo>
                  <a:pt x="412" y="52"/>
                  <a:pt x="415" y="48"/>
                  <a:pt x="417" y="44"/>
                </a:cubicBezTo>
                <a:cubicBezTo>
                  <a:pt x="419" y="41"/>
                  <a:pt x="422" y="36"/>
                  <a:pt x="422" y="31"/>
                </a:cubicBezTo>
                <a:cubicBezTo>
                  <a:pt x="422" y="28"/>
                  <a:pt x="421" y="25"/>
                  <a:pt x="418" y="22"/>
                </a:cubicBezTo>
                <a:cubicBezTo>
                  <a:pt x="409" y="14"/>
                  <a:pt x="400" y="20"/>
                  <a:pt x="395" y="23"/>
                </a:cubicBezTo>
                <a:cubicBezTo>
                  <a:pt x="392" y="26"/>
                  <a:pt x="387" y="29"/>
                  <a:pt x="381" y="33"/>
                </a:cubicBezTo>
                <a:cubicBezTo>
                  <a:pt x="371" y="41"/>
                  <a:pt x="357" y="51"/>
                  <a:pt x="341" y="64"/>
                </a:cubicBezTo>
                <a:cubicBezTo>
                  <a:pt x="320" y="81"/>
                  <a:pt x="300" y="97"/>
                  <a:pt x="290" y="105"/>
                </a:cubicBezTo>
                <a:cubicBezTo>
                  <a:pt x="279" y="100"/>
                  <a:pt x="268" y="97"/>
                  <a:pt x="256" y="95"/>
                </a:cubicBezTo>
                <a:cubicBezTo>
                  <a:pt x="254" y="86"/>
                  <a:pt x="250" y="71"/>
                  <a:pt x="246" y="56"/>
                </a:cubicBezTo>
                <a:cubicBezTo>
                  <a:pt x="242" y="43"/>
                  <a:pt x="239" y="32"/>
                  <a:pt x="236" y="24"/>
                </a:cubicBezTo>
                <a:cubicBezTo>
                  <a:pt x="232" y="11"/>
                  <a:pt x="228" y="0"/>
                  <a:pt x="216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5" name="Freeform 172"/>
          <p:cNvSpPr>
            <a:spLocks noChangeAspect="1"/>
          </p:cNvSpPr>
          <p:nvPr userDrawn="1"/>
        </p:nvSpPr>
        <p:spPr bwMode="auto">
          <a:xfrm>
            <a:off x="11340334" y="3836721"/>
            <a:ext cx="395565" cy="393192"/>
          </a:xfrm>
          <a:custGeom>
            <a:avLst/>
            <a:gdLst/>
            <a:ahLst/>
            <a:cxnLst>
              <a:cxn ang="0">
                <a:pos x="428" y="13"/>
              </a:cxn>
              <a:cxn ang="0">
                <a:pos x="428" y="250"/>
              </a:cxn>
              <a:cxn ang="0">
                <a:pos x="346" y="251"/>
              </a:cxn>
              <a:cxn ang="0">
                <a:pos x="298" y="167"/>
              </a:cxn>
              <a:cxn ang="0">
                <a:pos x="337" y="159"/>
              </a:cxn>
              <a:cxn ang="0">
                <a:pos x="347" y="146"/>
              </a:cxn>
              <a:cxn ang="0">
                <a:pos x="347" y="144"/>
              </a:cxn>
              <a:cxn ang="0">
                <a:pos x="328" y="31"/>
              </a:cxn>
              <a:cxn ang="0">
                <a:pos x="323" y="22"/>
              </a:cxn>
              <a:cxn ang="0">
                <a:pos x="313" y="20"/>
              </a:cxn>
              <a:cxn ang="0">
                <a:pos x="11" y="73"/>
              </a:cxn>
              <a:cxn ang="0">
                <a:pos x="1" y="81"/>
              </a:cxn>
              <a:cxn ang="0">
                <a:pos x="3" y="93"/>
              </a:cxn>
              <a:cxn ang="0">
                <a:pos x="33" y="140"/>
              </a:cxn>
              <a:cxn ang="0">
                <a:pos x="47" y="145"/>
              </a:cxn>
              <a:cxn ang="0">
                <a:pos x="68" y="142"/>
              </a:cxn>
              <a:cxn ang="0">
                <a:pos x="75" y="182"/>
              </a:cxn>
              <a:cxn ang="0">
                <a:pos x="91" y="192"/>
              </a:cxn>
              <a:cxn ang="0">
                <a:pos x="203" y="173"/>
              </a:cxn>
              <a:cxn ang="0">
                <a:pos x="295" y="318"/>
              </a:cxn>
              <a:cxn ang="0">
                <a:pos x="306" y="324"/>
              </a:cxn>
              <a:cxn ang="0">
                <a:pos x="428" y="324"/>
              </a:cxn>
              <a:cxn ang="0">
                <a:pos x="428" y="438"/>
              </a:cxn>
              <a:cxn ang="0">
                <a:pos x="441" y="451"/>
              </a:cxn>
              <a:cxn ang="0">
                <a:pos x="454" y="438"/>
              </a:cxn>
              <a:cxn ang="0">
                <a:pos x="454" y="311"/>
              </a:cxn>
              <a:cxn ang="0">
                <a:pos x="441" y="297"/>
              </a:cxn>
              <a:cxn ang="0">
                <a:pos x="314" y="297"/>
              </a:cxn>
              <a:cxn ang="0">
                <a:pos x="221" y="151"/>
              </a:cxn>
              <a:cxn ang="0">
                <a:pos x="207" y="145"/>
              </a:cxn>
              <a:cxn ang="0">
                <a:pos x="99" y="164"/>
              </a:cxn>
              <a:cxn ang="0">
                <a:pos x="92" y="124"/>
              </a:cxn>
              <a:cxn ang="0">
                <a:pos x="77" y="113"/>
              </a:cxn>
              <a:cxn ang="0">
                <a:pos x="51" y="118"/>
              </a:cxn>
              <a:cxn ang="0">
                <a:pos x="36" y="96"/>
              </a:cxn>
              <a:cxn ang="0">
                <a:pos x="304" y="48"/>
              </a:cxn>
              <a:cxn ang="0">
                <a:pos x="319" y="136"/>
              </a:cxn>
              <a:cxn ang="0">
                <a:pos x="274" y="145"/>
              </a:cxn>
              <a:cxn ang="0">
                <a:pos x="265" y="152"/>
              </a:cxn>
              <a:cxn ang="0">
                <a:pos x="264" y="158"/>
              </a:cxn>
              <a:cxn ang="0">
                <a:pos x="265" y="165"/>
              </a:cxn>
              <a:cxn ang="0">
                <a:pos x="327" y="271"/>
              </a:cxn>
              <a:cxn ang="0">
                <a:pos x="338" y="278"/>
              </a:cxn>
              <a:cxn ang="0">
                <a:pos x="441" y="277"/>
              </a:cxn>
              <a:cxn ang="0">
                <a:pos x="454" y="264"/>
              </a:cxn>
              <a:cxn ang="0">
                <a:pos x="454" y="13"/>
              </a:cxn>
              <a:cxn ang="0">
                <a:pos x="441" y="0"/>
              </a:cxn>
              <a:cxn ang="0">
                <a:pos x="428" y="13"/>
              </a:cxn>
            </a:cxnLst>
            <a:rect l="0" t="0" r="r" b="b"/>
            <a:pathLst>
              <a:path w="454" h="451">
                <a:moveTo>
                  <a:pt x="428" y="13"/>
                </a:moveTo>
                <a:cubicBezTo>
                  <a:pt x="428" y="13"/>
                  <a:pt x="428" y="227"/>
                  <a:pt x="428" y="250"/>
                </a:cubicBezTo>
                <a:cubicBezTo>
                  <a:pt x="409" y="251"/>
                  <a:pt x="357" y="251"/>
                  <a:pt x="346" y="251"/>
                </a:cubicBezTo>
                <a:cubicBezTo>
                  <a:pt x="340" y="241"/>
                  <a:pt x="310" y="189"/>
                  <a:pt x="298" y="167"/>
                </a:cubicBezTo>
                <a:cubicBezTo>
                  <a:pt x="314" y="164"/>
                  <a:pt x="337" y="159"/>
                  <a:pt x="337" y="159"/>
                </a:cubicBezTo>
                <a:cubicBezTo>
                  <a:pt x="343" y="158"/>
                  <a:pt x="347" y="152"/>
                  <a:pt x="347" y="146"/>
                </a:cubicBezTo>
                <a:cubicBezTo>
                  <a:pt x="347" y="145"/>
                  <a:pt x="347" y="145"/>
                  <a:pt x="347" y="144"/>
                </a:cubicBezTo>
                <a:cubicBezTo>
                  <a:pt x="328" y="31"/>
                  <a:pt x="328" y="31"/>
                  <a:pt x="328" y="31"/>
                </a:cubicBezTo>
                <a:cubicBezTo>
                  <a:pt x="328" y="27"/>
                  <a:pt x="326" y="24"/>
                  <a:pt x="323" y="22"/>
                </a:cubicBezTo>
                <a:cubicBezTo>
                  <a:pt x="320" y="20"/>
                  <a:pt x="316" y="19"/>
                  <a:pt x="313" y="20"/>
                </a:cubicBezTo>
                <a:cubicBezTo>
                  <a:pt x="11" y="73"/>
                  <a:pt x="11" y="73"/>
                  <a:pt x="11" y="73"/>
                </a:cubicBezTo>
                <a:cubicBezTo>
                  <a:pt x="7" y="74"/>
                  <a:pt x="3" y="77"/>
                  <a:pt x="1" y="81"/>
                </a:cubicBezTo>
                <a:cubicBezTo>
                  <a:pt x="0" y="85"/>
                  <a:pt x="0" y="90"/>
                  <a:pt x="3" y="93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36" y="144"/>
                  <a:pt x="41" y="146"/>
                  <a:pt x="47" y="145"/>
                </a:cubicBezTo>
                <a:cubicBezTo>
                  <a:pt x="47" y="145"/>
                  <a:pt x="58" y="143"/>
                  <a:pt x="68" y="142"/>
                </a:cubicBezTo>
                <a:cubicBezTo>
                  <a:pt x="71" y="156"/>
                  <a:pt x="75" y="182"/>
                  <a:pt x="75" y="182"/>
                </a:cubicBezTo>
                <a:cubicBezTo>
                  <a:pt x="76" y="189"/>
                  <a:pt x="83" y="194"/>
                  <a:pt x="91" y="192"/>
                </a:cubicBezTo>
                <a:cubicBezTo>
                  <a:pt x="91" y="192"/>
                  <a:pt x="188" y="175"/>
                  <a:pt x="203" y="173"/>
                </a:cubicBezTo>
                <a:cubicBezTo>
                  <a:pt x="212" y="186"/>
                  <a:pt x="295" y="318"/>
                  <a:pt x="295" y="318"/>
                </a:cubicBezTo>
                <a:cubicBezTo>
                  <a:pt x="297" y="322"/>
                  <a:pt x="302" y="324"/>
                  <a:pt x="306" y="324"/>
                </a:cubicBezTo>
                <a:cubicBezTo>
                  <a:pt x="306" y="324"/>
                  <a:pt x="406" y="324"/>
                  <a:pt x="428" y="324"/>
                </a:cubicBezTo>
                <a:cubicBezTo>
                  <a:pt x="428" y="345"/>
                  <a:pt x="428" y="438"/>
                  <a:pt x="428" y="438"/>
                </a:cubicBezTo>
                <a:cubicBezTo>
                  <a:pt x="428" y="445"/>
                  <a:pt x="434" y="451"/>
                  <a:pt x="441" y="451"/>
                </a:cubicBezTo>
                <a:cubicBezTo>
                  <a:pt x="448" y="451"/>
                  <a:pt x="454" y="445"/>
                  <a:pt x="454" y="438"/>
                </a:cubicBezTo>
                <a:cubicBezTo>
                  <a:pt x="454" y="311"/>
                  <a:pt x="454" y="311"/>
                  <a:pt x="454" y="311"/>
                </a:cubicBezTo>
                <a:cubicBezTo>
                  <a:pt x="454" y="303"/>
                  <a:pt x="448" y="297"/>
                  <a:pt x="441" y="297"/>
                </a:cubicBezTo>
                <a:cubicBezTo>
                  <a:pt x="441" y="297"/>
                  <a:pt x="327" y="297"/>
                  <a:pt x="314" y="297"/>
                </a:cubicBezTo>
                <a:cubicBezTo>
                  <a:pt x="306" y="286"/>
                  <a:pt x="221" y="151"/>
                  <a:pt x="221" y="151"/>
                </a:cubicBezTo>
                <a:cubicBezTo>
                  <a:pt x="218" y="146"/>
                  <a:pt x="213" y="144"/>
                  <a:pt x="207" y="145"/>
                </a:cubicBezTo>
                <a:cubicBezTo>
                  <a:pt x="207" y="145"/>
                  <a:pt x="120" y="160"/>
                  <a:pt x="99" y="164"/>
                </a:cubicBezTo>
                <a:cubicBezTo>
                  <a:pt x="96" y="149"/>
                  <a:pt x="92" y="124"/>
                  <a:pt x="92" y="124"/>
                </a:cubicBezTo>
                <a:cubicBezTo>
                  <a:pt x="91" y="117"/>
                  <a:pt x="84" y="112"/>
                  <a:pt x="77" y="113"/>
                </a:cubicBezTo>
                <a:cubicBezTo>
                  <a:pt x="77" y="113"/>
                  <a:pt x="60" y="116"/>
                  <a:pt x="51" y="118"/>
                </a:cubicBezTo>
                <a:cubicBezTo>
                  <a:pt x="47" y="112"/>
                  <a:pt x="43" y="106"/>
                  <a:pt x="36" y="96"/>
                </a:cubicBezTo>
                <a:cubicBezTo>
                  <a:pt x="69" y="90"/>
                  <a:pt x="282" y="52"/>
                  <a:pt x="304" y="48"/>
                </a:cubicBezTo>
                <a:cubicBezTo>
                  <a:pt x="307" y="66"/>
                  <a:pt x="316" y="118"/>
                  <a:pt x="319" y="136"/>
                </a:cubicBezTo>
                <a:cubicBezTo>
                  <a:pt x="303" y="139"/>
                  <a:pt x="274" y="145"/>
                  <a:pt x="274" y="145"/>
                </a:cubicBezTo>
                <a:cubicBezTo>
                  <a:pt x="270" y="146"/>
                  <a:pt x="266" y="149"/>
                  <a:pt x="265" y="152"/>
                </a:cubicBezTo>
                <a:cubicBezTo>
                  <a:pt x="264" y="154"/>
                  <a:pt x="264" y="156"/>
                  <a:pt x="264" y="158"/>
                </a:cubicBezTo>
                <a:cubicBezTo>
                  <a:pt x="264" y="160"/>
                  <a:pt x="264" y="162"/>
                  <a:pt x="265" y="165"/>
                </a:cubicBezTo>
                <a:cubicBezTo>
                  <a:pt x="327" y="271"/>
                  <a:pt x="327" y="271"/>
                  <a:pt x="327" y="271"/>
                </a:cubicBezTo>
                <a:cubicBezTo>
                  <a:pt x="329" y="275"/>
                  <a:pt x="333" y="278"/>
                  <a:pt x="338" y="278"/>
                </a:cubicBezTo>
                <a:cubicBezTo>
                  <a:pt x="441" y="277"/>
                  <a:pt x="441" y="277"/>
                  <a:pt x="441" y="277"/>
                </a:cubicBezTo>
                <a:cubicBezTo>
                  <a:pt x="448" y="277"/>
                  <a:pt x="454" y="271"/>
                  <a:pt x="454" y="264"/>
                </a:cubicBezTo>
                <a:cubicBezTo>
                  <a:pt x="454" y="13"/>
                  <a:pt x="454" y="13"/>
                  <a:pt x="454" y="13"/>
                </a:cubicBezTo>
                <a:cubicBezTo>
                  <a:pt x="454" y="6"/>
                  <a:pt x="448" y="0"/>
                  <a:pt x="441" y="0"/>
                </a:cubicBezTo>
                <a:cubicBezTo>
                  <a:pt x="434" y="0"/>
                  <a:pt x="428" y="6"/>
                  <a:pt x="428" y="1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6" name="Freeform 48"/>
          <p:cNvSpPr>
            <a:spLocks noChangeAspect="1"/>
          </p:cNvSpPr>
          <p:nvPr userDrawn="1"/>
        </p:nvSpPr>
        <p:spPr bwMode="auto">
          <a:xfrm>
            <a:off x="3424348" y="1185552"/>
            <a:ext cx="276964" cy="393192"/>
          </a:xfrm>
          <a:custGeom>
            <a:avLst/>
            <a:gdLst/>
            <a:ahLst/>
            <a:cxnLst>
              <a:cxn ang="0">
                <a:pos x="245" y="8"/>
              </a:cxn>
              <a:cxn ang="0">
                <a:pos x="208" y="64"/>
              </a:cxn>
              <a:cxn ang="0">
                <a:pos x="107" y="64"/>
              </a:cxn>
              <a:cxn ang="0">
                <a:pos x="70" y="8"/>
              </a:cxn>
              <a:cxn ang="0">
                <a:pos x="54" y="2"/>
              </a:cxn>
              <a:cxn ang="0">
                <a:pos x="45" y="15"/>
              </a:cxn>
              <a:cxn ang="0">
                <a:pos x="45" y="17"/>
              </a:cxn>
              <a:cxn ang="0">
                <a:pos x="52" y="71"/>
              </a:cxn>
              <a:cxn ang="0">
                <a:pos x="8" y="90"/>
              </a:cxn>
              <a:cxn ang="0">
                <a:pos x="0" y="102"/>
              </a:cxn>
              <a:cxn ang="0">
                <a:pos x="0" y="105"/>
              </a:cxn>
              <a:cxn ang="0">
                <a:pos x="13" y="116"/>
              </a:cxn>
              <a:cxn ang="0">
                <a:pos x="65" y="116"/>
              </a:cxn>
              <a:cxn ang="0">
                <a:pos x="99" y="215"/>
              </a:cxn>
              <a:cxn ang="0">
                <a:pos x="44" y="430"/>
              </a:cxn>
              <a:cxn ang="0">
                <a:pos x="44" y="434"/>
              </a:cxn>
              <a:cxn ang="0">
                <a:pos x="51" y="445"/>
              </a:cxn>
              <a:cxn ang="0">
                <a:pos x="67" y="443"/>
              </a:cxn>
              <a:cxn ang="0">
                <a:pos x="169" y="340"/>
              </a:cxn>
              <a:cxn ang="0">
                <a:pos x="169" y="321"/>
              </a:cxn>
              <a:cxn ang="0">
                <a:pos x="150" y="321"/>
              </a:cxn>
              <a:cxn ang="0">
                <a:pos x="82" y="390"/>
              </a:cxn>
              <a:cxn ang="0">
                <a:pos x="126" y="217"/>
              </a:cxn>
              <a:cxn ang="0">
                <a:pos x="126" y="214"/>
              </a:cxn>
              <a:cxn ang="0">
                <a:pos x="126" y="210"/>
              </a:cxn>
              <a:cxn ang="0">
                <a:pos x="87" y="99"/>
              </a:cxn>
              <a:cxn ang="0">
                <a:pos x="74" y="90"/>
              </a:cxn>
              <a:cxn ang="0">
                <a:pos x="80" y="79"/>
              </a:cxn>
              <a:cxn ang="0">
                <a:pos x="80" y="78"/>
              </a:cxn>
              <a:cxn ang="0">
                <a:pos x="78" y="69"/>
              </a:cxn>
              <a:cxn ang="0">
                <a:pos x="89" y="85"/>
              </a:cxn>
              <a:cxn ang="0">
                <a:pos x="100" y="91"/>
              </a:cxn>
              <a:cxn ang="0">
                <a:pos x="215" y="91"/>
              </a:cxn>
              <a:cxn ang="0">
                <a:pos x="226" y="85"/>
              </a:cxn>
              <a:cxn ang="0">
                <a:pos x="236" y="69"/>
              </a:cxn>
              <a:cxn ang="0">
                <a:pos x="235" y="78"/>
              </a:cxn>
              <a:cxn ang="0">
                <a:pos x="235" y="79"/>
              </a:cxn>
              <a:cxn ang="0">
                <a:pos x="240" y="90"/>
              </a:cxn>
              <a:cxn ang="0">
                <a:pos x="228" y="99"/>
              </a:cxn>
              <a:cxn ang="0">
                <a:pos x="189" y="210"/>
              </a:cxn>
              <a:cxn ang="0">
                <a:pos x="188" y="214"/>
              </a:cxn>
              <a:cxn ang="0">
                <a:pos x="189" y="217"/>
              </a:cxn>
              <a:cxn ang="0">
                <a:pos x="245" y="437"/>
              </a:cxn>
              <a:cxn ang="0">
                <a:pos x="261" y="447"/>
              </a:cxn>
              <a:cxn ang="0">
                <a:pos x="271" y="434"/>
              </a:cxn>
              <a:cxn ang="0">
                <a:pos x="270" y="430"/>
              </a:cxn>
              <a:cxn ang="0">
                <a:pos x="216" y="215"/>
              </a:cxn>
              <a:cxn ang="0">
                <a:pos x="250" y="116"/>
              </a:cxn>
              <a:cxn ang="0">
                <a:pos x="302" y="116"/>
              </a:cxn>
              <a:cxn ang="0">
                <a:pos x="315" y="105"/>
              </a:cxn>
              <a:cxn ang="0">
                <a:pos x="315" y="102"/>
              </a:cxn>
              <a:cxn ang="0">
                <a:pos x="307" y="90"/>
              </a:cxn>
              <a:cxn ang="0">
                <a:pos x="263" y="71"/>
              </a:cxn>
              <a:cxn ang="0">
                <a:pos x="269" y="17"/>
              </a:cxn>
              <a:cxn ang="0">
                <a:pos x="270" y="15"/>
              </a:cxn>
              <a:cxn ang="0">
                <a:pos x="261" y="2"/>
              </a:cxn>
              <a:cxn ang="0">
                <a:pos x="245" y="8"/>
              </a:cxn>
            </a:cxnLst>
            <a:rect l="0" t="0" r="r" b="b"/>
            <a:pathLst>
              <a:path w="315" h="448">
                <a:moveTo>
                  <a:pt x="245" y="8"/>
                </a:moveTo>
                <a:cubicBezTo>
                  <a:pt x="245" y="8"/>
                  <a:pt x="214" y="54"/>
                  <a:pt x="208" y="64"/>
                </a:cubicBezTo>
                <a:cubicBezTo>
                  <a:pt x="196" y="64"/>
                  <a:pt x="119" y="64"/>
                  <a:pt x="107" y="64"/>
                </a:cubicBezTo>
                <a:cubicBezTo>
                  <a:pt x="101" y="54"/>
                  <a:pt x="70" y="8"/>
                  <a:pt x="70" y="8"/>
                </a:cubicBezTo>
                <a:cubicBezTo>
                  <a:pt x="66" y="2"/>
                  <a:pt x="60" y="0"/>
                  <a:pt x="54" y="2"/>
                </a:cubicBezTo>
                <a:cubicBezTo>
                  <a:pt x="49" y="4"/>
                  <a:pt x="45" y="9"/>
                  <a:pt x="45" y="15"/>
                </a:cubicBezTo>
                <a:cubicBezTo>
                  <a:pt x="45" y="16"/>
                  <a:pt x="45" y="16"/>
                  <a:pt x="45" y="17"/>
                </a:cubicBezTo>
                <a:cubicBezTo>
                  <a:pt x="45" y="17"/>
                  <a:pt x="50" y="57"/>
                  <a:pt x="52" y="71"/>
                </a:cubicBezTo>
                <a:cubicBezTo>
                  <a:pt x="39" y="76"/>
                  <a:pt x="8" y="90"/>
                  <a:pt x="8" y="90"/>
                </a:cubicBezTo>
                <a:cubicBezTo>
                  <a:pt x="3" y="92"/>
                  <a:pt x="0" y="97"/>
                  <a:pt x="0" y="102"/>
                </a:cubicBezTo>
                <a:cubicBezTo>
                  <a:pt x="0" y="103"/>
                  <a:pt x="0" y="104"/>
                  <a:pt x="0" y="105"/>
                </a:cubicBezTo>
                <a:cubicBezTo>
                  <a:pt x="1" y="111"/>
                  <a:pt x="7" y="116"/>
                  <a:pt x="13" y="116"/>
                </a:cubicBezTo>
                <a:cubicBezTo>
                  <a:pt x="13" y="116"/>
                  <a:pt x="51" y="116"/>
                  <a:pt x="65" y="116"/>
                </a:cubicBezTo>
                <a:cubicBezTo>
                  <a:pt x="70" y="131"/>
                  <a:pt x="97" y="208"/>
                  <a:pt x="99" y="215"/>
                </a:cubicBezTo>
                <a:cubicBezTo>
                  <a:pt x="97" y="222"/>
                  <a:pt x="44" y="430"/>
                  <a:pt x="44" y="430"/>
                </a:cubicBezTo>
                <a:cubicBezTo>
                  <a:pt x="44" y="431"/>
                  <a:pt x="44" y="433"/>
                  <a:pt x="44" y="434"/>
                </a:cubicBezTo>
                <a:cubicBezTo>
                  <a:pt x="44" y="438"/>
                  <a:pt x="46" y="443"/>
                  <a:pt x="51" y="445"/>
                </a:cubicBezTo>
                <a:cubicBezTo>
                  <a:pt x="56" y="448"/>
                  <a:pt x="62" y="447"/>
                  <a:pt x="67" y="443"/>
                </a:cubicBezTo>
                <a:cubicBezTo>
                  <a:pt x="169" y="340"/>
                  <a:pt x="169" y="340"/>
                  <a:pt x="169" y="340"/>
                </a:cubicBezTo>
                <a:cubicBezTo>
                  <a:pt x="174" y="335"/>
                  <a:pt x="174" y="326"/>
                  <a:pt x="169" y="321"/>
                </a:cubicBezTo>
                <a:cubicBezTo>
                  <a:pt x="164" y="316"/>
                  <a:pt x="155" y="316"/>
                  <a:pt x="150" y="321"/>
                </a:cubicBezTo>
                <a:cubicBezTo>
                  <a:pt x="150" y="321"/>
                  <a:pt x="112" y="359"/>
                  <a:pt x="82" y="390"/>
                </a:cubicBezTo>
                <a:cubicBezTo>
                  <a:pt x="97" y="331"/>
                  <a:pt x="126" y="217"/>
                  <a:pt x="126" y="217"/>
                </a:cubicBezTo>
                <a:cubicBezTo>
                  <a:pt x="126" y="216"/>
                  <a:pt x="126" y="215"/>
                  <a:pt x="126" y="214"/>
                </a:cubicBezTo>
                <a:cubicBezTo>
                  <a:pt x="126" y="212"/>
                  <a:pt x="126" y="211"/>
                  <a:pt x="126" y="210"/>
                </a:cubicBezTo>
                <a:cubicBezTo>
                  <a:pt x="87" y="99"/>
                  <a:pt x="87" y="99"/>
                  <a:pt x="87" y="99"/>
                </a:cubicBezTo>
                <a:cubicBezTo>
                  <a:pt x="85" y="93"/>
                  <a:pt x="80" y="90"/>
                  <a:pt x="74" y="90"/>
                </a:cubicBezTo>
                <a:cubicBezTo>
                  <a:pt x="78" y="87"/>
                  <a:pt x="80" y="83"/>
                  <a:pt x="80" y="79"/>
                </a:cubicBezTo>
                <a:cubicBezTo>
                  <a:pt x="80" y="79"/>
                  <a:pt x="80" y="78"/>
                  <a:pt x="80" y="78"/>
                </a:cubicBezTo>
                <a:cubicBezTo>
                  <a:pt x="80" y="78"/>
                  <a:pt x="79" y="71"/>
                  <a:pt x="78" y="69"/>
                </a:cubicBezTo>
                <a:cubicBezTo>
                  <a:pt x="82" y="75"/>
                  <a:pt x="89" y="85"/>
                  <a:pt x="89" y="85"/>
                </a:cubicBezTo>
                <a:cubicBezTo>
                  <a:pt x="91" y="88"/>
                  <a:pt x="96" y="91"/>
                  <a:pt x="100" y="91"/>
                </a:cubicBezTo>
                <a:cubicBezTo>
                  <a:pt x="215" y="91"/>
                  <a:pt x="215" y="91"/>
                  <a:pt x="215" y="91"/>
                </a:cubicBezTo>
                <a:cubicBezTo>
                  <a:pt x="219" y="91"/>
                  <a:pt x="223" y="88"/>
                  <a:pt x="226" y="85"/>
                </a:cubicBezTo>
                <a:cubicBezTo>
                  <a:pt x="226" y="85"/>
                  <a:pt x="232" y="75"/>
                  <a:pt x="236" y="69"/>
                </a:cubicBezTo>
                <a:cubicBezTo>
                  <a:pt x="236" y="71"/>
                  <a:pt x="235" y="78"/>
                  <a:pt x="235" y="78"/>
                </a:cubicBezTo>
                <a:cubicBezTo>
                  <a:pt x="235" y="78"/>
                  <a:pt x="235" y="79"/>
                  <a:pt x="235" y="79"/>
                </a:cubicBezTo>
                <a:cubicBezTo>
                  <a:pt x="235" y="83"/>
                  <a:pt x="237" y="87"/>
                  <a:pt x="240" y="90"/>
                </a:cubicBezTo>
                <a:cubicBezTo>
                  <a:pt x="235" y="90"/>
                  <a:pt x="230" y="93"/>
                  <a:pt x="228" y="99"/>
                </a:cubicBezTo>
                <a:cubicBezTo>
                  <a:pt x="189" y="210"/>
                  <a:pt x="189" y="210"/>
                  <a:pt x="189" y="210"/>
                </a:cubicBezTo>
                <a:cubicBezTo>
                  <a:pt x="189" y="211"/>
                  <a:pt x="188" y="212"/>
                  <a:pt x="188" y="214"/>
                </a:cubicBezTo>
                <a:cubicBezTo>
                  <a:pt x="188" y="215"/>
                  <a:pt x="189" y="216"/>
                  <a:pt x="189" y="217"/>
                </a:cubicBezTo>
                <a:cubicBezTo>
                  <a:pt x="245" y="437"/>
                  <a:pt x="245" y="437"/>
                  <a:pt x="245" y="437"/>
                </a:cubicBezTo>
                <a:cubicBezTo>
                  <a:pt x="246" y="444"/>
                  <a:pt x="254" y="448"/>
                  <a:pt x="261" y="447"/>
                </a:cubicBezTo>
                <a:cubicBezTo>
                  <a:pt x="267" y="445"/>
                  <a:pt x="271" y="440"/>
                  <a:pt x="271" y="434"/>
                </a:cubicBezTo>
                <a:cubicBezTo>
                  <a:pt x="271" y="433"/>
                  <a:pt x="271" y="431"/>
                  <a:pt x="270" y="430"/>
                </a:cubicBezTo>
                <a:cubicBezTo>
                  <a:pt x="270" y="430"/>
                  <a:pt x="218" y="222"/>
                  <a:pt x="216" y="215"/>
                </a:cubicBezTo>
                <a:cubicBezTo>
                  <a:pt x="218" y="208"/>
                  <a:pt x="245" y="131"/>
                  <a:pt x="250" y="116"/>
                </a:cubicBezTo>
                <a:cubicBezTo>
                  <a:pt x="263" y="116"/>
                  <a:pt x="302" y="116"/>
                  <a:pt x="302" y="116"/>
                </a:cubicBezTo>
                <a:cubicBezTo>
                  <a:pt x="308" y="116"/>
                  <a:pt x="313" y="111"/>
                  <a:pt x="315" y="105"/>
                </a:cubicBezTo>
                <a:cubicBezTo>
                  <a:pt x="315" y="104"/>
                  <a:pt x="315" y="103"/>
                  <a:pt x="315" y="102"/>
                </a:cubicBezTo>
                <a:cubicBezTo>
                  <a:pt x="315" y="97"/>
                  <a:pt x="312" y="92"/>
                  <a:pt x="307" y="90"/>
                </a:cubicBezTo>
                <a:cubicBezTo>
                  <a:pt x="307" y="90"/>
                  <a:pt x="275" y="76"/>
                  <a:pt x="263" y="71"/>
                </a:cubicBezTo>
                <a:cubicBezTo>
                  <a:pt x="265" y="57"/>
                  <a:pt x="269" y="17"/>
                  <a:pt x="269" y="17"/>
                </a:cubicBezTo>
                <a:cubicBezTo>
                  <a:pt x="269" y="16"/>
                  <a:pt x="270" y="16"/>
                  <a:pt x="270" y="15"/>
                </a:cubicBezTo>
                <a:cubicBezTo>
                  <a:pt x="270" y="9"/>
                  <a:pt x="266" y="4"/>
                  <a:pt x="261" y="2"/>
                </a:cubicBezTo>
                <a:cubicBezTo>
                  <a:pt x="255" y="0"/>
                  <a:pt x="248" y="2"/>
                  <a:pt x="245" y="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7" name="TextBox 276"/>
          <p:cNvSpPr txBox="1"/>
          <p:nvPr userDrawn="1"/>
        </p:nvSpPr>
        <p:spPr>
          <a:xfrm>
            <a:off x="3143304" y="1669178"/>
            <a:ext cx="810056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Energy &amp;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infrastructure</a:t>
            </a:r>
          </a:p>
        </p:txBody>
      </p:sp>
      <p:sp>
        <p:nvSpPr>
          <p:cNvPr id="278" name="Freeform 52"/>
          <p:cNvSpPr>
            <a:spLocks noChangeAspect="1"/>
          </p:cNvSpPr>
          <p:nvPr userDrawn="1"/>
        </p:nvSpPr>
        <p:spPr bwMode="auto">
          <a:xfrm>
            <a:off x="4303854" y="1185552"/>
            <a:ext cx="380589" cy="393192"/>
          </a:xfrm>
          <a:custGeom>
            <a:avLst/>
            <a:gdLst/>
            <a:ahLst/>
            <a:cxnLst>
              <a:cxn ang="0">
                <a:pos x="348" y="0"/>
              </a:cxn>
              <a:cxn ang="0">
                <a:pos x="335" y="12"/>
              </a:cxn>
              <a:cxn ang="0">
                <a:pos x="317" y="204"/>
              </a:cxn>
              <a:cxn ang="0">
                <a:pos x="233" y="119"/>
              </a:cxn>
              <a:cxn ang="0">
                <a:pos x="218" y="116"/>
              </a:cxn>
              <a:cxn ang="0">
                <a:pos x="210" y="128"/>
              </a:cxn>
              <a:cxn ang="0">
                <a:pos x="210" y="202"/>
              </a:cxn>
              <a:cxn ang="0">
                <a:pos x="128" y="119"/>
              </a:cxn>
              <a:cxn ang="0">
                <a:pos x="113" y="116"/>
              </a:cxn>
              <a:cxn ang="0">
                <a:pos x="105" y="128"/>
              </a:cxn>
              <a:cxn ang="0">
                <a:pos x="105" y="201"/>
              </a:cxn>
              <a:cxn ang="0">
                <a:pos x="23" y="119"/>
              </a:cxn>
              <a:cxn ang="0">
                <a:pos x="9" y="116"/>
              </a:cxn>
              <a:cxn ang="0">
                <a:pos x="0" y="128"/>
              </a:cxn>
              <a:cxn ang="0">
                <a:pos x="0" y="426"/>
              </a:cxn>
              <a:cxn ang="0">
                <a:pos x="14" y="439"/>
              </a:cxn>
              <a:cxn ang="0">
                <a:pos x="275" y="439"/>
              </a:cxn>
              <a:cxn ang="0">
                <a:pos x="288" y="426"/>
              </a:cxn>
              <a:cxn ang="0">
                <a:pos x="275" y="412"/>
              </a:cxn>
              <a:cxn ang="0">
                <a:pos x="27" y="412"/>
              </a:cxn>
              <a:cxn ang="0">
                <a:pos x="27" y="161"/>
              </a:cxn>
              <a:cxn ang="0">
                <a:pos x="109" y="243"/>
              </a:cxn>
              <a:cxn ang="0">
                <a:pos x="123" y="246"/>
              </a:cxn>
              <a:cxn ang="0">
                <a:pos x="132" y="234"/>
              </a:cxn>
              <a:cxn ang="0">
                <a:pos x="132" y="161"/>
              </a:cxn>
              <a:cxn ang="0">
                <a:pos x="214" y="243"/>
              </a:cxn>
              <a:cxn ang="0">
                <a:pos x="229" y="246"/>
              </a:cxn>
              <a:cxn ang="0">
                <a:pos x="237" y="234"/>
              </a:cxn>
              <a:cxn ang="0">
                <a:pos x="237" y="161"/>
              </a:cxn>
              <a:cxn ang="0">
                <a:pos x="318" y="243"/>
              </a:cxn>
              <a:cxn ang="0">
                <a:pos x="332" y="246"/>
              </a:cxn>
              <a:cxn ang="0">
                <a:pos x="341" y="235"/>
              </a:cxn>
              <a:cxn ang="0">
                <a:pos x="360" y="26"/>
              </a:cxn>
              <a:cxn ang="0">
                <a:pos x="375" y="26"/>
              </a:cxn>
              <a:cxn ang="0">
                <a:pos x="398" y="426"/>
              </a:cxn>
              <a:cxn ang="0">
                <a:pos x="412" y="439"/>
              </a:cxn>
              <a:cxn ang="0">
                <a:pos x="424" y="425"/>
              </a:cxn>
              <a:cxn ang="0">
                <a:pos x="401" y="12"/>
              </a:cxn>
              <a:cxn ang="0">
                <a:pos x="388" y="0"/>
              </a:cxn>
              <a:cxn ang="0">
                <a:pos x="348" y="0"/>
              </a:cxn>
            </a:cxnLst>
            <a:rect l="0" t="0" r="r" b="b"/>
            <a:pathLst>
              <a:path w="425" h="439">
                <a:moveTo>
                  <a:pt x="348" y="0"/>
                </a:moveTo>
                <a:cubicBezTo>
                  <a:pt x="341" y="0"/>
                  <a:pt x="336" y="5"/>
                  <a:pt x="335" y="12"/>
                </a:cubicBezTo>
                <a:cubicBezTo>
                  <a:pt x="335" y="12"/>
                  <a:pt x="321" y="161"/>
                  <a:pt x="317" y="204"/>
                </a:cubicBezTo>
                <a:cubicBezTo>
                  <a:pt x="291" y="178"/>
                  <a:pt x="233" y="119"/>
                  <a:pt x="233" y="119"/>
                </a:cubicBezTo>
                <a:cubicBezTo>
                  <a:pt x="229" y="115"/>
                  <a:pt x="223" y="114"/>
                  <a:pt x="218" y="116"/>
                </a:cubicBezTo>
                <a:cubicBezTo>
                  <a:pt x="213" y="118"/>
                  <a:pt x="210" y="123"/>
                  <a:pt x="210" y="128"/>
                </a:cubicBezTo>
                <a:cubicBezTo>
                  <a:pt x="210" y="128"/>
                  <a:pt x="210" y="171"/>
                  <a:pt x="210" y="202"/>
                </a:cubicBezTo>
                <a:cubicBezTo>
                  <a:pt x="182" y="174"/>
                  <a:pt x="128" y="119"/>
                  <a:pt x="128" y="119"/>
                </a:cubicBezTo>
                <a:cubicBezTo>
                  <a:pt x="124" y="115"/>
                  <a:pt x="118" y="114"/>
                  <a:pt x="113" y="116"/>
                </a:cubicBezTo>
                <a:cubicBezTo>
                  <a:pt x="108" y="118"/>
                  <a:pt x="105" y="123"/>
                  <a:pt x="105" y="128"/>
                </a:cubicBezTo>
                <a:cubicBezTo>
                  <a:pt x="105" y="128"/>
                  <a:pt x="105" y="170"/>
                  <a:pt x="105" y="201"/>
                </a:cubicBezTo>
                <a:cubicBezTo>
                  <a:pt x="77" y="173"/>
                  <a:pt x="23" y="119"/>
                  <a:pt x="23" y="119"/>
                </a:cubicBezTo>
                <a:cubicBezTo>
                  <a:pt x="19" y="115"/>
                  <a:pt x="14" y="114"/>
                  <a:pt x="9" y="116"/>
                </a:cubicBezTo>
                <a:cubicBezTo>
                  <a:pt x="4" y="118"/>
                  <a:pt x="0" y="123"/>
                  <a:pt x="0" y="128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33"/>
                  <a:pt x="6" y="439"/>
                  <a:pt x="14" y="439"/>
                </a:cubicBezTo>
                <a:cubicBezTo>
                  <a:pt x="275" y="439"/>
                  <a:pt x="275" y="439"/>
                  <a:pt x="275" y="439"/>
                </a:cubicBezTo>
                <a:cubicBezTo>
                  <a:pt x="282" y="439"/>
                  <a:pt x="288" y="433"/>
                  <a:pt x="288" y="426"/>
                </a:cubicBezTo>
                <a:cubicBezTo>
                  <a:pt x="288" y="418"/>
                  <a:pt x="282" y="412"/>
                  <a:pt x="275" y="412"/>
                </a:cubicBezTo>
                <a:cubicBezTo>
                  <a:pt x="275" y="412"/>
                  <a:pt x="51" y="412"/>
                  <a:pt x="27" y="412"/>
                </a:cubicBezTo>
                <a:cubicBezTo>
                  <a:pt x="27" y="391"/>
                  <a:pt x="27" y="210"/>
                  <a:pt x="27" y="161"/>
                </a:cubicBezTo>
                <a:cubicBezTo>
                  <a:pt x="55" y="189"/>
                  <a:pt x="109" y="243"/>
                  <a:pt x="109" y="243"/>
                </a:cubicBezTo>
                <a:cubicBezTo>
                  <a:pt x="113" y="247"/>
                  <a:pt x="118" y="248"/>
                  <a:pt x="123" y="246"/>
                </a:cubicBezTo>
                <a:cubicBezTo>
                  <a:pt x="128" y="244"/>
                  <a:pt x="132" y="239"/>
                  <a:pt x="132" y="234"/>
                </a:cubicBezTo>
                <a:cubicBezTo>
                  <a:pt x="132" y="234"/>
                  <a:pt x="132" y="192"/>
                  <a:pt x="132" y="161"/>
                </a:cubicBezTo>
                <a:cubicBezTo>
                  <a:pt x="159" y="189"/>
                  <a:pt x="214" y="243"/>
                  <a:pt x="214" y="243"/>
                </a:cubicBezTo>
                <a:cubicBezTo>
                  <a:pt x="218" y="247"/>
                  <a:pt x="224" y="248"/>
                  <a:pt x="229" y="246"/>
                </a:cubicBezTo>
                <a:cubicBezTo>
                  <a:pt x="234" y="244"/>
                  <a:pt x="237" y="239"/>
                  <a:pt x="237" y="234"/>
                </a:cubicBezTo>
                <a:cubicBezTo>
                  <a:pt x="237" y="234"/>
                  <a:pt x="237" y="192"/>
                  <a:pt x="237" y="161"/>
                </a:cubicBezTo>
                <a:cubicBezTo>
                  <a:pt x="265" y="189"/>
                  <a:pt x="318" y="243"/>
                  <a:pt x="318" y="243"/>
                </a:cubicBezTo>
                <a:cubicBezTo>
                  <a:pt x="322" y="247"/>
                  <a:pt x="327" y="248"/>
                  <a:pt x="332" y="246"/>
                </a:cubicBezTo>
                <a:cubicBezTo>
                  <a:pt x="337" y="245"/>
                  <a:pt x="340" y="240"/>
                  <a:pt x="341" y="235"/>
                </a:cubicBezTo>
                <a:cubicBezTo>
                  <a:pt x="341" y="235"/>
                  <a:pt x="358" y="48"/>
                  <a:pt x="360" y="26"/>
                </a:cubicBezTo>
                <a:cubicBezTo>
                  <a:pt x="367" y="26"/>
                  <a:pt x="369" y="26"/>
                  <a:pt x="375" y="26"/>
                </a:cubicBezTo>
                <a:cubicBezTo>
                  <a:pt x="376" y="50"/>
                  <a:pt x="398" y="426"/>
                  <a:pt x="398" y="426"/>
                </a:cubicBezTo>
                <a:cubicBezTo>
                  <a:pt x="398" y="434"/>
                  <a:pt x="404" y="439"/>
                  <a:pt x="412" y="439"/>
                </a:cubicBezTo>
                <a:cubicBezTo>
                  <a:pt x="419" y="439"/>
                  <a:pt x="425" y="432"/>
                  <a:pt x="424" y="425"/>
                </a:cubicBezTo>
                <a:cubicBezTo>
                  <a:pt x="401" y="12"/>
                  <a:pt x="401" y="12"/>
                  <a:pt x="401" y="12"/>
                </a:cubicBezTo>
                <a:cubicBezTo>
                  <a:pt x="400" y="5"/>
                  <a:pt x="395" y="0"/>
                  <a:pt x="388" y="0"/>
                </a:cubicBezTo>
                <a:lnTo>
                  <a:pt x="348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9" name="TextBox 278"/>
          <p:cNvSpPr txBox="1"/>
          <p:nvPr userDrawn="1"/>
        </p:nvSpPr>
        <p:spPr>
          <a:xfrm>
            <a:off x="4196931" y="1669178"/>
            <a:ext cx="590226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Industry</a:t>
            </a:r>
          </a:p>
        </p:txBody>
      </p:sp>
      <p:sp>
        <p:nvSpPr>
          <p:cNvPr id="280" name="Freeform 68"/>
          <p:cNvSpPr>
            <a:spLocks noChangeAspect="1"/>
          </p:cNvSpPr>
          <p:nvPr userDrawn="1"/>
        </p:nvSpPr>
        <p:spPr bwMode="auto">
          <a:xfrm>
            <a:off x="1438331" y="1185552"/>
            <a:ext cx="448619" cy="393192"/>
          </a:xfrm>
          <a:custGeom>
            <a:avLst/>
            <a:gdLst/>
            <a:ahLst/>
            <a:cxnLst>
              <a:cxn ang="0">
                <a:pos x="99" y="0"/>
              </a:cxn>
              <a:cxn ang="0">
                <a:pos x="86" y="14"/>
              </a:cxn>
              <a:cxn ang="0">
                <a:pos x="86" y="117"/>
              </a:cxn>
              <a:cxn ang="0">
                <a:pos x="68" y="117"/>
              </a:cxn>
              <a:cxn ang="0">
                <a:pos x="55" y="130"/>
              </a:cxn>
              <a:cxn ang="0">
                <a:pos x="55" y="293"/>
              </a:cxn>
              <a:cxn ang="0">
                <a:pos x="13" y="293"/>
              </a:cxn>
              <a:cxn ang="0">
                <a:pos x="0" y="306"/>
              </a:cxn>
              <a:cxn ang="0">
                <a:pos x="13" y="320"/>
              </a:cxn>
              <a:cxn ang="0">
                <a:pos x="68" y="320"/>
              </a:cxn>
              <a:cxn ang="0">
                <a:pos x="81" y="306"/>
              </a:cxn>
              <a:cxn ang="0">
                <a:pos x="81" y="143"/>
              </a:cxn>
              <a:cxn ang="0">
                <a:pos x="99" y="143"/>
              </a:cxn>
              <a:cxn ang="0">
                <a:pos x="112" y="130"/>
              </a:cxn>
              <a:cxn ang="0">
                <a:pos x="112" y="27"/>
              </a:cxn>
              <a:cxn ang="0">
                <a:pos x="184" y="27"/>
              </a:cxn>
              <a:cxn ang="0">
                <a:pos x="184" y="207"/>
              </a:cxn>
              <a:cxn ang="0">
                <a:pos x="198" y="220"/>
              </a:cxn>
              <a:cxn ang="0">
                <a:pos x="231" y="220"/>
              </a:cxn>
              <a:cxn ang="0">
                <a:pos x="231" y="270"/>
              </a:cxn>
              <a:cxn ang="0">
                <a:pos x="244" y="284"/>
              </a:cxn>
              <a:cxn ang="0">
                <a:pos x="298" y="284"/>
              </a:cxn>
              <a:cxn ang="0">
                <a:pos x="311" y="270"/>
              </a:cxn>
              <a:cxn ang="0">
                <a:pos x="311" y="83"/>
              </a:cxn>
              <a:cxn ang="0">
                <a:pos x="340" y="83"/>
              </a:cxn>
              <a:cxn ang="0">
                <a:pos x="340" y="307"/>
              </a:cxn>
              <a:cxn ang="0">
                <a:pos x="353" y="320"/>
              </a:cxn>
              <a:cxn ang="0">
                <a:pos x="366" y="307"/>
              </a:cxn>
              <a:cxn ang="0">
                <a:pos x="366" y="70"/>
              </a:cxn>
              <a:cxn ang="0">
                <a:pos x="353" y="57"/>
              </a:cxn>
              <a:cxn ang="0">
                <a:pos x="298" y="57"/>
              </a:cxn>
              <a:cxn ang="0">
                <a:pos x="285" y="70"/>
              </a:cxn>
              <a:cxn ang="0">
                <a:pos x="285" y="257"/>
              </a:cxn>
              <a:cxn ang="0">
                <a:pos x="257" y="257"/>
              </a:cxn>
              <a:cxn ang="0">
                <a:pos x="257" y="207"/>
              </a:cxn>
              <a:cxn ang="0">
                <a:pos x="244" y="193"/>
              </a:cxn>
              <a:cxn ang="0">
                <a:pos x="211" y="193"/>
              </a:cxn>
              <a:cxn ang="0">
                <a:pos x="211" y="14"/>
              </a:cxn>
              <a:cxn ang="0">
                <a:pos x="198" y="0"/>
              </a:cxn>
              <a:cxn ang="0">
                <a:pos x="99" y="0"/>
              </a:cxn>
            </a:cxnLst>
            <a:rect l="0" t="0" r="r" b="b"/>
            <a:pathLst>
              <a:path w="366" h="320">
                <a:moveTo>
                  <a:pt x="99" y="0"/>
                </a:moveTo>
                <a:cubicBezTo>
                  <a:pt x="92" y="0"/>
                  <a:pt x="86" y="6"/>
                  <a:pt x="86" y="14"/>
                </a:cubicBezTo>
                <a:cubicBezTo>
                  <a:pt x="86" y="14"/>
                  <a:pt x="86" y="96"/>
                  <a:pt x="86" y="117"/>
                </a:cubicBezTo>
                <a:cubicBezTo>
                  <a:pt x="77" y="117"/>
                  <a:pt x="68" y="117"/>
                  <a:pt x="68" y="117"/>
                </a:cubicBezTo>
                <a:cubicBezTo>
                  <a:pt x="61" y="117"/>
                  <a:pt x="55" y="123"/>
                  <a:pt x="55" y="130"/>
                </a:cubicBezTo>
                <a:cubicBezTo>
                  <a:pt x="55" y="130"/>
                  <a:pt x="55" y="271"/>
                  <a:pt x="55" y="293"/>
                </a:cubicBezTo>
                <a:cubicBezTo>
                  <a:pt x="40" y="293"/>
                  <a:pt x="13" y="293"/>
                  <a:pt x="13" y="293"/>
                </a:cubicBezTo>
                <a:cubicBezTo>
                  <a:pt x="6" y="293"/>
                  <a:pt x="0" y="299"/>
                  <a:pt x="0" y="306"/>
                </a:cubicBezTo>
                <a:cubicBezTo>
                  <a:pt x="0" y="314"/>
                  <a:pt x="6" y="320"/>
                  <a:pt x="13" y="320"/>
                </a:cubicBezTo>
                <a:cubicBezTo>
                  <a:pt x="68" y="320"/>
                  <a:pt x="68" y="320"/>
                  <a:pt x="68" y="320"/>
                </a:cubicBezTo>
                <a:cubicBezTo>
                  <a:pt x="75" y="320"/>
                  <a:pt x="81" y="314"/>
                  <a:pt x="81" y="306"/>
                </a:cubicBezTo>
                <a:cubicBezTo>
                  <a:pt x="81" y="306"/>
                  <a:pt x="81" y="165"/>
                  <a:pt x="81" y="143"/>
                </a:cubicBezTo>
                <a:cubicBezTo>
                  <a:pt x="90" y="143"/>
                  <a:pt x="99" y="143"/>
                  <a:pt x="99" y="143"/>
                </a:cubicBezTo>
                <a:cubicBezTo>
                  <a:pt x="106" y="143"/>
                  <a:pt x="112" y="137"/>
                  <a:pt x="112" y="130"/>
                </a:cubicBezTo>
                <a:cubicBezTo>
                  <a:pt x="112" y="130"/>
                  <a:pt x="112" y="47"/>
                  <a:pt x="112" y="27"/>
                </a:cubicBezTo>
                <a:cubicBezTo>
                  <a:pt x="129" y="27"/>
                  <a:pt x="168" y="27"/>
                  <a:pt x="184" y="27"/>
                </a:cubicBezTo>
                <a:cubicBezTo>
                  <a:pt x="184" y="49"/>
                  <a:pt x="184" y="207"/>
                  <a:pt x="184" y="207"/>
                </a:cubicBezTo>
                <a:cubicBezTo>
                  <a:pt x="184" y="214"/>
                  <a:pt x="190" y="220"/>
                  <a:pt x="198" y="220"/>
                </a:cubicBezTo>
                <a:cubicBezTo>
                  <a:pt x="198" y="220"/>
                  <a:pt x="217" y="220"/>
                  <a:pt x="231" y="220"/>
                </a:cubicBezTo>
                <a:cubicBezTo>
                  <a:pt x="231" y="236"/>
                  <a:pt x="231" y="270"/>
                  <a:pt x="231" y="270"/>
                </a:cubicBezTo>
                <a:cubicBezTo>
                  <a:pt x="231" y="278"/>
                  <a:pt x="237" y="284"/>
                  <a:pt x="244" y="284"/>
                </a:cubicBezTo>
                <a:cubicBezTo>
                  <a:pt x="298" y="284"/>
                  <a:pt x="298" y="284"/>
                  <a:pt x="298" y="284"/>
                </a:cubicBezTo>
                <a:cubicBezTo>
                  <a:pt x="305" y="284"/>
                  <a:pt x="311" y="278"/>
                  <a:pt x="311" y="270"/>
                </a:cubicBezTo>
                <a:cubicBezTo>
                  <a:pt x="311" y="270"/>
                  <a:pt x="311" y="106"/>
                  <a:pt x="311" y="83"/>
                </a:cubicBezTo>
                <a:cubicBezTo>
                  <a:pt x="322" y="83"/>
                  <a:pt x="330" y="83"/>
                  <a:pt x="340" y="83"/>
                </a:cubicBezTo>
                <a:cubicBezTo>
                  <a:pt x="340" y="107"/>
                  <a:pt x="340" y="307"/>
                  <a:pt x="340" y="307"/>
                </a:cubicBezTo>
                <a:cubicBezTo>
                  <a:pt x="340" y="314"/>
                  <a:pt x="346" y="320"/>
                  <a:pt x="353" y="320"/>
                </a:cubicBezTo>
                <a:cubicBezTo>
                  <a:pt x="361" y="320"/>
                  <a:pt x="366" y="314"/>
                  <a:pt x="366" y="307"/>
                </a:cubicBezTo>
                <a:cubicBezTo>
                  <a:pt x="366" y="70"/>
                  <a:pt x="366" y="70"/>
                  <a:pt x="366" y="70"/>
                </a:cubicBezTo>
                <a:cubicBezTo>
                  <a:pt x="366" y="63"/>
                  <a:pt x="361" y="57"/>
                  <a:pt x="353" y="57"/>
                </a:cubicBezTo>
                <a:cubicBezTo>
                  <a:pt x="298" y="57"/>
                  <a:pt x="298" y="57"/>
                  <a:pt x="298" y="57"/>
                </a:cubicBezTo>
                <a:cubicBezTo>
                  <a:pt x="291" y="57"/>
                  <a:pt x="285" y="63"/>
                  <a:pt x="285" y="70"/>
                </a:cubicBezTo>
                <a:cubicBezTo>
                  <a:pt x="285" y="70"/>
                  <a:pt x="285" y="234"/>
                  <a:pt x="285" y="257"/>
                </a:cubicBezTo>
                <a:cubicBezTo>
                  <a:pt x="275" y="257"/>
                  <a:pt x="267" y="257"/>
                  <a:pt x="257" y="257"/>
                </a:cubicBezTo>
                <a:cubicBezTo>
                  <a:pt x="257" y="241"/>
                  <a:pt x="257" y="207"/>
                  <a:pt x="257" y="207"/>
                </a:cubicBezTo>
                <a:cubicBezTo>
                  <a:pt x="257" y="199"/>
                  <a:pt x="251" y="193"/>
                  <a:pt x="244" y="193"/>
                </a:cubicBezTo>
                <a:cubicBezTo>
                  <a:pt x="244" y="193"/>
                  <a:pt x="224" y="193"/>
                  <a:pt x="211" y="193"/>
                </a:cubicBezTo>
                <a:cubicBezTo>
                  <a:pt x="211" y="171"/>
                  <a:pt x="211" y="14"/>
                  <a:pt x="211" y="14"/>
                </a:cubicBezTo>
                <a:cubicBezTo>
                  <a:pt x="211" y="6"/>
                  <a:pt x="205" y="0"/>
                  <a:pt x="198" y="0"/>
                </a:cubicBezTo>
                <a:lnTo>
                  <a:pt x="99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1" name="TextBox 280"/>
          <p:cNvSpPr txBox="1"/>
          <p:nvPr userDrawn="1"/>
        </p:nvSpPr>
        <p:spPr>
          <a:xfrm>
            <a:off x="1342302" y="1669178"/>
            <a:ext cx="652743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Buildings</a:t>
            </a:r>
          </a:p>
        </p:txBody>
      </p:sp>
      <p:sp>
        <p:nvSpPr>
          <p:cNvPr id="282" name="Freeform 60"/>
          <p:cNvSpPr>
            <a:spLocks noChangeAspect="1"/>
          </p:cNvSpPr>
          <p:nvPr userDrawn="1"/>
        </p:nvSpPr>
        <p:spPr bwMode="auto">
          <a:xfrm>
            <a:off x="2317350" y="1222064"/>
            <a:ext cx="493975" cy="353487"/>
          </a:xfrm>
          <a:custGeom>
            <a:avLst/>
            <a:gdLst/>
            <a:ahLst/>
            <a:cxnLst>
              <a:cxn ang="0">
                <a:pos x="318" y="316"/>
              </a:cxn>
              <a:cxn ang="0">
                <a:pos x="117" y="97"/>
              </a:cxn>
              <a:cxn ang="0">
                <a:pos x="148" y="254"/>
              </a:cxn>
              <a:cxn ang="0">
                <a:pos x="153" y="130"/>
              </a:cxn>
              <a:cxn ang="0">
                <a:pos x="214" y="140"/>
              </a:cxn>
              <a:cxn ang="0">
                <a:pos x="224" y="278"/>
              </a:cxn>
              <a:cxn ang="0">
                <a:pos x="255" y="164"/>
              </a:cxn>
              <a:cxn ang="0">
                <a:pos x="281" y="164"/>
              </a:cxn>
              <a:cxn ang="0">
                <a:pos x="276" y="315"/>
              </a:cxn>
              <a:cxn ang="0">
                <a:pos x="208" y="300"/>
              </a:cxn>
              <a:cxn ang="0">
                <a:pos x="198" y="163"/>
              </a:cxn>
              <a:cxn ang="0">
                <a:pos x="174" y="271"/>
              </a:cxn>
              <a:cxn ang="0">
                <a:pos x="157" y="283"/>
              </a:cxn>
              <a:cxn ang="0">
                <a:pos x="91" y="257"/>
              </a:cxn>
              <a:cxn ang="0">
                <a:pos x="96" y="71"/>
              </a:cxn>
              <a:cxn ang="0">
                <a:pos x="333" y="120"/>
              </a:cxn>
              <a:cxn ang="0">
                <a:pos x="343" y="290"/>
              </a:cxn>
              <a:cxn ang="0">
                <a:pos x="435" y="51"/>
              </a:cxn>
              <a:cxn ang="0">
                <a:pos x="222" y="33"/>
              </a:cxn>
              <a:cxn ang="0">
                <a:pos x="217" y="56"/>
              </a:cxn>
              <a:cxn ang="0">
                <a:pos x="160" y="52"/>
              </a:cxn>
              <a:cxn ang="0">
                <a:pos x="75" y="244"/>
              </a:cxn>
              <a:cxn ang="0">
                <a:pos x="62" y="257"/>
              </a:cxn>
              <a:cxn ang="0">
                <a:pos x="0" y="244"/>
              </a:cxn>
              <a:cxn ang="0">
                <a:pos x="49" y="232"/>
              </a:cxn>
              <a:cxn ang="0">
                <a:pos x="60" y="39"/>
              </a:cxn>
              <a:cxn ang="0">
                <a:pos x="163" y="26"/>
              </a:cxn>
              <a:cxn ang="0">
                <a:pos x="196" y="22"/>
              </a:cxn>
              <a:cxn ang="0">
                <a:pos x="299" y="0"/>
              </a:cxn>
              <a:cxn ang="0">
                <a:pos x="450" y="27"/>
              </a:cxn>
              <a:cxn ang="0">
                <a:pos x="461" y="228"/>
              </a:cxn>
              <a:cxn ang="0">
                <a:pos x="338" y="326"/>
              </a:cxn>
              <a:cxn ang="0">
                <a:pos x="325" y="328"/>
              </a:cxn>
            </a:cxnLst>
            <a:rect l="0" t="0" r="r" b="b"/>
            <a:pathLst>
              <a:path w="461" h="329">
                <a:moveTo>
                  <a:pt x="325" y="328"/>
                </a:moveTo>
                <a:cubicBezTo>
                  <a:pt x="320" y="325"/>
                  <a:pt x="318" y="321"/>
                  <a:pt x="318" y="316"/>
                </a:cubicBezTo>
                <a:cubicBezTo>
                  <a:pt x="318" y="143"/>
                  <a:pt x="318" y="143"/>
                  <a:pt x="318" y="143"/>
                </a:cubicBezTo>
                <a:cubicBezTo>
                  <a:pt x="117" y="97"/>
                  <a:pt x="117" y="97"/>
                  <a:pt x="117" y="97"/>
                </a:cubicBezTo>
                <a:cubicBezTo>
                  <a:pt x="117" y="246"/>
                  <a:pt x="117" y="246"/>
                  <a:pt x="117" y="246"/>
                </a:cubicBezTo>
                <a:cubicBezTo>
                  <a:pt x="148" y="254"/>
                  <a:pt x="148" y="254"/>
                  <a:pt x="148" y="254"/>
                </a:cubicBezTo>
                <a:cubicBezTo>
                  <a:pt x="148" y="141"/>
                  <a:pt x="148" y="141"/>
                  <a:pt x="148" y="141"/>
                </a:cubicBezTo>
                <a:cubicBezTo>
                  <a:pt x="148" y="137"/>
                  <a:pt x="149" y="133"/>
                  <a:pt x="153" y="130"/>
                </a:cubicBezTo>
                <a:cubicBezTo>
                  <a:pt x="156" y="128"/>
                  <a:pt x="160" y="127"/>
                  <a:pt x="164" y="128"/>
                </a:cubicBezTo>
                <a:cubicBezTo>
                  <a:pt x="214" y="140"/>
                  <a:pt x="214" y="140"/>
                  <a:pt x="214" y="140"/>
                </a:cubicBezTo>
                <a:cubicBezTo>
                  <a:pt x="220" y="141"/>
                  <a:pt x="224" y="147"/>
                  <a:pt x="224" y="153"/>
                </a:cubicBezTo>
                <a:cubicBezTo>
                  <a:pt x="224" y="278"/>
                  <a:pt x="224" y="278"/>
                  <a:pt x="224" y="278"/>
                </a:cubicBezTo>
                <a:cubicBezTo>
                  <a:pt x="255" y="287"/>
                  <a:pt x="255" y="287"/>
                  <a:pt x="255" y="287"/>
                </a:cubicBezTo>
                <a:cubicBezTo>
                  <a:pt x="255" y="164"/>
                  <a:pt x="255" y="164"/>
                  <a:pt x="255" y="164"/>
                </a:cubicBezTo>
                <a:cubicBezTo>
                  <a:pt x="255" y="157"/>
                  <a:pt x="261" y="151"/>
                  <a:pt x="268" y="151"/>
                </a:cubicBezTo>
                <a:cubicBezTo>
                  <a:pt x="275" y="151"/>
                  <a:pt x="281" y="157"/>
                  <a:pt x="281" y="164"/>
                </a:cubicBezTo>
                <a:cubicBezTo>
                  <a:pt x="281" y="304"/>
                  <a:pt x="281" y="304"/>
                  <a:pt x="281" y="304"/>
                </a:cubicBezTo>
                <a:cubicBezTo>
                  <a:pt x="281" y="308"/>
                  <a:pt x="280" y="312"/>
                  <a:pt x="276" y="315"/>
                </a:cubicBezTo>
                <a:cubicBezTo>
                  <a:pt x="273" y="317"/>
                  <a:pt x="269" y="318"/>
                  <a:pt x="265" y="317"/>
                </a:cubicBezTo>
                <a:cubicBezTo>
                  <a:pt x="208" y="300"/>
                  <a:pt x="208" y="300"/>
                  <a:pt x="208" y="300"/>
                </a:cubicBezTo>
                <a:cubicBezTo>
                  <a:pt x="202" y="298"/>
                  <a:pt x="198" y="293"/>
                  <a:pt x="198" y="287"/>
                </a:cubicBezTo>
                <a:cubicBezTo>
                  <a:pt x="198" y="163"/>
                  <a:pt x="198" y="163"/>
                  <a:pt x="198" y="163"/>
                </a:cubicBezTo>
                <a:cubicBezTo>
                  <a:pt x="174" y="157"/>
                  <a:pt x="174" y="157"/>
                  <a:pt x="174" y="157"/>
                </a:cubicBezTo>
                <a:cubicBezTo>
                  <a:pt x="174" y="271"/>
                  <a:pt x="174" y="271"/>
                  <a:pt x="174" y="271"/>
                </a:cubicBezTo>
                <a:cubicBezTo>
                  <a:pt x="174" y="275"/>
                  <a:pt x="172" y="278"/>
                  <a:pt x="169" y="281"/>
                </a:cubicBezTo>
                <a:cubicBezTo>
                  <a:pt x="165" y="283"/>
                  <a:pt x="161" y="284"/>
                  <a:pt x="157" y="283"/>
                </a:cubicBezTo>
                <a:cubicBezTo>
                  <a:pt x="101" y="269"/>
                  <a:pt x="101" y="269"/>
                  <a:pt x="101" y="269"/>
                </a:cubicBezTo>
                <a:cubicBezTo>
                  <a:pt x="95" y="268"/>
                  <a:pt x="91" y="262"/>
                  <a:pt x="91" y="257"/>
                </a:cubicBezTo>
                <a:cubicBezTo>
                  <a:pt x="91" y="81"/>
                  <a:pt x="91" y="81"/>
                  <a:pt x="91" y="81"/>
                </a:cubicBezTo>
                <a:cubicBezTo>
                  <a:pt x="91" y="77"/>
                  <a:pt x="93" y="73"/>
                  <a:pt x="96" y="71"/>
                </a:cubicBezTo>
                <a:cubicBezTo>
                  <a:pt x="99" y="68"/>
                  <a:pt x="103" y="68"/>
                  <a:pt x="107" y="68"/>
                </a:cubicBezTo>
                <a:cubicBezTo>
                  <a:pt x="333" y="120"/>
                  <a:pt x="333" y="120"/>
                  <a:pt x="333" y="120"/>
                </a:cubicBezTo>
                <a:cubicBezTo>
                  <a:pt x="339" y="121"/>
                  <a:pt x="343" y="126"/>
                  <a:pt x="343" y="132"/>
                </a:cubicBezTo>
                <a:cubicBezTo>
                  <a:pt x="343" y="290"/>
                  <a:pt x="343" y="290"/>
                  <a:pt x="343" y="290"/>
                </a:cubicBezTo>
                <a:cubicBezTo>
                  <a:pt x="435" y="221"/>
                  <a:pt x="435" y="221"/>
                  <a:pt x="435" y="221"/>
                </a:cubicBezTo>
                <a:cubicBezTo>
                  <a:pt x="435" y="51"/>
                  <a:pt x="435" y="51"/>
                  <a:pt x="435" y="51"/>
                </a:cubicBezTo>
                <a:cubicBezTo>
                  <a:pt x="300" y="26"/>
                  <a:pt x="300" y="26"/>
                  <a:pt x="300" y="26"/>
                </a:cubicBezTo>
                <a:cubicBezTo>
                  <a:pt x="222" y="33"/>
                  <a:pt x="222" y="33"/>
                  <a:pt x="222" y="33"/>
                </a:cubicBezTo>
                <a:cubicBezTo>
                  <a:pt x="222" y="47"/>
                  <a:pt x="222" y="47"/>
                  <a:pt x="222" y="47"/>
                </a:cubicBezTo>
                <a:cubicBezTo>
                  <a:pt x="222" y="50"/>
                  <a:pt x="220" y="54"/>
                  <a:pt x="217" y="56"/>
                </a:cubicBezTo>
                <a:cubicBezTo>
                  <a:pt x="214" y="59"/>
                  <a:pt x="211" y="60"/>
                  <a:pt x="207" y="59"/>
                </a:cubicBezTo>
                <a:cubicBezTo>
                  <a:pt x="160" y="52"/>
                  <a:pt x="160" y="52"/>
                  <a:pt x="160" y="52"/>
                </a:cubicBezTo>
                <a:cubicBezTo>
                  <a:pt x="75" y="64"/>
                  <a:pt x="75" y="64"/>
                  <a:pt x="75" y="64"/>
                </a:cubicBezTo>
                <a:cubicBezTo>
                  <a:pt x="75" y="244"/>
                  <a:pt x="75" y="244"/>
                  <a:pt x="75" y="244"/>
                </a:cubicBezTo>
                <a:cubicBezTo>
                  <a:pt x="75" y="248"/>
                  <a:pt x="73" y="251"/>
                  <a:pt x="71" y="254"/>
                </a:cubicBezTo>
                <a:cubicBezTo>
                  <a:pt x="68" y="256"/>
                  <a:pt x="65" y="257"/>
                  <a:pt x="62" y="257"/>
                </a:cubicBezTo>
                <a:cubicBezTo>
                  <a:pt x="13" y="257"/>
                  <a:pt x="13" y="257"/>
                  <a:pt x="13" y="257"/>
                </a:cubicBezTo>
                <a:cubicBezTo>
                  <a:pt x="5" y="257"/>
                  <a:pt x="0" y="252"/>
                  <a:pt x="0" y="244"/>
                </a:cubicBezTo>
                <a:cubicBezTo>
                  <a:pt x="0" y="237"/>
                  <a:pt x="5" y="232"/>
                  <a:pt x="13" y="232"/>
                </a:cubicBezTo>
                <a:cubicBezTo>
                  <a:pt x="49" y="232"/>
                  <a:pt x="49" y="232"/>
                  <a:pt x="49" y="232"/>
                </a:cubicBezTo>
                <a:cubicBezTo>
                  <a:pt x="49" y="52"/>
                  <a:pt x="49" y="52"/>
                  <a:pt x="49" y="52"/>
                </a:cubicBezTo>
                <a:cubicBezTo>
                  <a:pt x="49" y="46"/>
                  <a:pt x="53" y="40"/>
                  <a:pt x="60" y="39"/>
                </a:cubicBezTo>
                <a:cubicBezTo>
                  <a:pt x="159" y="26"/>
                  <a:pt x="159" y="26"/>
                  <a:pt x="159" y="26"/>
                </a:cubicBezTo>
                <a:cubicBezTo>
                  <a:pt x="160" y="26"/>
                  <a:pt x="161" y="26"/>
                  <a:pt x="163" y="26"/>
                </a:cubicBezTo>
                <a:cubicBezTo>
                  <a:pt x="196" y="32"/>
                  <a:pt x="196" y="32"/>
                  <a:pt x="196" y="32"/>
                </a:cubicBezTo>
                <a:cubicBezTo>
                  <a:pt x="196" y="22"/>
                  <a:pt x="196" y="22"/>
                  <a:pt x="196" y="22"/>
                </a:cubicBezTo>
                <a:cubicBezTo>
                  <a:pt x="196" y="15"/>
                  <a:pt x="201" y="9"/>
                  <a:pt x="208" y="9"/>
                </a:cubicBezTo>
                <a:cubicBezTo>
                  <a:pt x="299" y="0"/>
                  <a:pt x="299" y="0"/>
                  <a:pt x="299" y="0"/>
                </a:cubicBezTo>
                <a:cubicBezTo>
                  <a:pt x="300" y="0"/>
                  <a:pt x="302" y="0"/>
                  <a:pt x="303" y="0"/>
                </a:cubicBezTo>
                <a:cubicBezTo>
                  <a:pt x="450" y="27"/>
                  <a:pt x="450" y="27"/>
                  <a:pt x="450" y="27"/>
                </a:cubicBezTo>
                <a:cubicBezTo>
                  <a:pt x="457" y="28"/>
                  <a:pt x="461" y="34"/>
                  <a:pt x="461" y="40"/>
                </a:cubicBezTo>
                <a:cubicBezTo>
                  <a:pt x="461" y="228"/>
                  <a:pt x="461" y="228"/>
                  <a:pt x="461" y="228"/>
                </a:cubicBezTo>
                <a:cubicBezTo>
                  <a:pt x="461" y="232"/>
                  <a:pt x="459" y="236"/>
                  <a:pt x="456" y="238"/>
                </a:cubicBezTo>
                <a:cubicBezTo>
                  <a:pt x="338" y="326"/>
                  <a:pt x="338" y="326"/>
                  <a:pt x="338" y="326"/>
                </a:cubicBezTo>
                <a:cubicBezTo>
                  <a:pt x="336" y="328"/>
                  <a:pt x="333" y="329"/>
                  <a:pt x="330" y="329"/>
                </a:cubicBezTo>
                <a:cubicBezTo>
                  <a:pt x="328" y="329"/>
                  <a:pt x="327" y="329"/>
                  <a:pt x="325" y="328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3" name="TextBox 282"/>
          <p:cNvSpPr txBox="1"/>
          <p:nvPr userDrawn="1"/>
        </p:nvSpPr>
        <p:spPr>
          <a:xfrm>
            <a:off x="2286368" y="1669178"/>
            <a:ext cx="647613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Data </a:t>
            </a:r>
            <a:r>
              <a:rPr lang="en-US" sz="800" b="1" dirty="0" err="1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centres</a:t>
            </a: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&amp; networks</a:t>
            </a:r>
          </a:p>
        </p:txBody>
      </p:sp>
      <p:sp>
        <p:nvSpPr>
          <p:cNvPr id="284" name="Freeform 64"/>
          <p:cNvSpPr>
            <a:spLocks noChangeAspect="1"/>
          </p:cNvSpPr>
          <p:nvPr userDrawn="1"/>
        </p:nvSpPr>
        <p:spPr bwMode="auto">
          <a:xfrm>
            <a:off x="5258275" y="1185552"/>
            <a:ext cx="358929" cy="393192"/>
          </a:xfrm>
          <a:custGeom>
            <a:avLst/>
            <a:gdLst/>
            <a:ahLst/>
            <a:cxnLst>
              <a:cxn ang="0">
                <a:pos x="146" y="5"/>
              </a:cxn>
              <a:cxn ang="0">
                <a:pos x="6" y="132"/>
              </a:cxn>
              <a:cxn ang="0">
                <a:pos x="5" y="151"/>
              </a:cxn>
              <a:cxn ang="0">
                <a:pos x="23" y="152"/>
              </a:cxn>
              <a:cxn ang="0">
                <a:pos x="155" y="33"/>
              </a:cxn>
              <a:cxn ang="0">
                <a:pos x="283" y="149"/>
              </a:cxn>
              <a:cxn ang="0">
                <a:pos x="283" y="313"/>
              </a:cxn>
              <a:cxn ang="0">
                <a:pos x="45" y="313"/>
              </a:cxn>
              <a:cxn ang="0">
                <a:pos x="45" y="228"/>
              </a:cxn>
              <a:cxn ang="0">
                <a:pos x="56" y="202"/>
              </a:cxn>
              <a:cxn ang="0">
                <a:pos x="100" y="187"/>
              </a:cxn>
              <a:cxn ang="0">
                <a:pos x="152" y="229"/>
              </a:cxn>
              <a:cxn ang="0">
                <a:pos x="152" y="272"/>
              </a:cxn>
              <a:cxn ang="0">
                <a:pos x="165" y="285"/>
              </a:cxn>
              <a:cxn ang="0">
                <a:pos x="178" y="272"/>
              </a:cxn>
              <a:cxn ang="0">
                <a:pos x="178" y="229"/>
              </a:cxn>
              <a:cxn ang="0">
                <a:pos x="159" y="182"/>
              </a:cxn>
              <a:cxn ang="0">
                <a:pos x="100" y="161"/>
              </a:cxn>
              <a:cxn ang="0">
                <a:pos x="36" y="184"/>
              </a:cxn>
              <a:cxn ang="0">
                <a:pos x="18" y="229"/>
              </a:cxn>
              <a:cxn ang="0">
                <a:pos x="18" y="229"/>
              </a:cxn>
              <a:cxn ang="0">
                <a:pos x="18" y="326"/>
              </a:cxn>
              <a:cxn ang="0">
                <a:pos x="22" y="335"/>
              </a:cxn>
              <a:cxn ang="0">
                <a:pos x="32" y="339"/>
              </a:cxn>
              <a:cxn ang="0">
                <a:pos x="296" y="339"/>
              </a:cxn>
              <a:cxn ang="0">
                <a:pos x="309" y="326"/>
              </a:cxn>
              <a:cxn ang="0">
                <a:pos x="309" y="143"/>
              </a:cxn>
              <a:cxn ang="0">
                <a:pos x="305" y="133"/>
              </a:cxn>
              <a:cxn ang="0">
                <a:pos x="164" y="5"/>
              </a:cxn>
              <a:cxn ang="0">
                <a:pos x="146" y="5"/>
              </a:cxn>
            </a:cxnLst>
            <a:rect l="0" t="0" r="r" b="b"/>
            <a:pathLst>
              <a:path w="309" h="339">
                <a:moveTo>
                  <a:pt x="146" y="5"/>
                </a:moveTo>
                <a:cubicBezTo>
                  <a:pt x="6" y="132"/>
                  <a:pt x="6" y="132"/>
                  <a:pt x="6" y="132"/>
                </a:cubicBezTo>
                <a:cubicBezTo>
                  <a:pt x="0" y="137"/>
                  <a:pt x="0" y="146"/>
                  <a:pt x="5" y="151"/>
                </a:cubicBezTo>
                <a:cubicBezTo>
                  <a:pt x="10" y="156"/>
                  <a:pt x="18" y="157"/>
                  <a:pt x="23" y="152"/>
                </a:cubicBezTo>
                <a:cubicBezTo>
                  <a:pt x="23" y="152"/>
                  <a:pt x="139" y="47"/>
                  <a:pt x="155" y="33"/>
                </a:cubicBezTo>
                <a:cubicBezTo>
                  <a:pt x="170" y="46"/>
                  <a:pt x="275" y="142"/>
                  <a:pt x="283" y="149"/>
                </a:cubicBezTo>
                <a:cubicBezTo>
                  <a:pt x="283" y="159"/>
                  <a:pt x="283" y="291"/>
                  <a:pt x="283" y="313"/>
                </a:cubicBezTo>
                <a:cubicBezTo>
                  <a:pt x="260" y="313"/>
                  <a:pt x="68" y="313"/>
                  <a:pt x="45" y="313"/>
                </a:cubicBezTo>
                <a:cubicBezTo>
                  <a:pt x="45" y="293"/>
                  <a:pt x="45" y="229"/>
                  <a:pt x="45" y="228"/>
                </a:cubicBezTo>
                <a:cubicBezTo>
                  <a:pt x="45" y="226"/>
                  <a:pt x="45" y="212"/>
                  <a:pt x="56" y="202"/>
                </a:cubicBezTo>
                <a:cubicBezTo>
                  <a:pt x="65" y="192"/>
                  <a:pt x="80" y="187"/>
                  <a:pt x="100" y="187"/>
                </a:cubicBezTo>
                <a:cubicBezTo>
                  <a:pt x="150" y="187"/>
                  <a:pt x="152" y="224"/>
                  <a:pt x="152" y="229"/>
                </a:cubicBezTo>
                <a:cubicBezTo>
                  <a:pt x="152" y="272"/>
                  <a:pt x="152" y="272"/>
                  <a:pt x="152" y="272"/>
                </a:cubicBezTo>
                <a:cubicBezTo>
                  <a:pt x="152" y="279"/>
                  <a:pt x="158" y="285"/>
                  <a:pt x="165" y="285"/>
                </a:cubicBezTo>
                <a:cubicBezTo>
                  <a:pt x="172" y="285"/>
                  <a:pt x="178" y="279"/>
                  <a:pt x="178" y="272"/>
                </a:cubicBezTo>
                <a:cubicBezTo>
                  <a:pt x="178" y="229"/>
                  <a:pt x="178" y="229"/>
                  <a:pt x="178" y="229"/>
                </a:cubicBezTo>
                <a:cubicBezTo>
                  <a:pt x="178" y="228"/>
                  <a:pt x="178" y="202"/>
                  <a:pt x="159" y="182"/>
                </a:cubicBezTo>
                <a:cubicBezTo>
                  <a:pt x="145" y="168"/>
                  <a:pt x="125" y="161"/>
                  <a:pt x="100" y="161"/>
                </a:cubicBezTo>
                <a:cubicBezTo>
                  <a:pt x="72" y="161"/>
                  <a:pt x="51" y="169"/>
                  <a:pt x="36" y="184"/>
                </a:cubicBezTo>
                <a:cubicBezTo>
                  <a:pt x="18" y="203"/>
                  <a:pt x="18" y="228"/>
                  <a:pt x="18" y="229"/>
                </a:cubicBezTo>
                <a:cubicBezTo>
                  <a:pt x="18" y="229"/>
                  <a:pt x="18" y="229"/>
                  <a:pt x="18" y="229"/>
                </a:cubicBezTo>
                <a:cubicBezTo>
                  <a:pt x="18" y="326"/>
                  <a:pt x="18" y="326"/>
                  <a:pt x="18" y="326"/>
                </a:cubicBezTo>
                <a:cubicBezTo>
                  <a:pt x="18" y="329"/>
                  <a:pt x="20" y="333"/>
                  <a:pt x="22" y="335"/>
                </a:cubicBezTo>
                <a:cubicBezTo>
                  <a:pt x="25" y="338"/>
                  <a:pt x="28" y="339"/>
                  <a:pt x="32" y="339"/>
                </a:cubicBezTo>
                <a:cubicBezTo>
                  <a:pt x="296" y="339"/>
                  <a:pt x="296" y="339"/>
                  <a:pt x="296" y="339"/>
                </a:cubicBezTo>
                <a:cubicBezTo>
                  <a:pt x="304" y="339"/>
                  <a:pt x="309" y="333"/>
                  <a:pt x="309" y="326"/>
                </a:cubicBezTo>
                <a:cubicBezTo>
                  <a:pt x="309" y="143"/>
                  <a:pt x="309" y="143"/>
                  <a:pt x="309" y="143"/>
                </a:cubicBezTo>
                <a:cubicBezTo>
                  <a:pt x="309" y="139"/>
                  <a:pt x="308" y="135"/>
                  <a:pt x="305" y="133"/>
                </a:cubicBezTo>
                <a:cubicBezTo>
                  <a:pt x="164" y="5"/>
                  <a:pt x="164" y="5"/>
                  <a:pt x="164" y="5"/>
                </a:cubicBezTo>
                <a:cubicBezTo>
                  <a:pt x="159" y="0"/>
                  <a:pt x="151" y="0"/>
                  <a:pt x="146" y="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5" name="TextBox 284"/>
          <p:cNvSpPr txBox="1"/>
          <p:nvPr userDrawn="1"/>
        </p:nvSpPr>
        <p:spPr>
          <a:xfrm>
            <a:off x="5158129" y="1669178"/>
            <a:ext cx="549831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Residential</a:t>
            </a:r>
          </a:p>
        </p:txBody>
      </p:sp>
      <p:sp>
        <p:nvSpPr>
          <p:cNvPr id="286" name="Freeform 148"/>
          <p:cNvSpPr>
            <a:spLocks noChangeAspect="1"/>
          </p:cNvSpPr>
          <p:nvPr userDrawn="1"/>
        </p:nvSpPr>
        <p:spPr bwMode="auto">
          <a:xfrm>
            <a:off x="9432242" y="1260845"/>
            <a:ext cx="446842" cy="340106"/>
          </a:xfrm>
          <a:custGeom>
            <a:avLst/>
            <a:gdLst/>
            <a:ahLst/>
            <a:cxnLst>
              <a:cxn ang="0">
                <a:pos x="84" y="0"/>
              </a:cxn>
              <a:cxn ang="0">
                <a:pos x="0" y="91"/>
              </a:cxn>
              <a:cxn ang="0">
                <a:pos x="12" y="103"/>
              </a:cxn>
              <a:cxn ang="0">
                <a:pos x="36" y="127"/>
              </a:cxn>
              <a:cxn ang="0">
                <a:pos x="12" y="151"/>
              </a:cxn>
              <a:cxn ang="0">
                <a:pos x="0" y="163"/>
              </a:cxn>
              <a:cxn ang="0">
                <a:pos x="84" y="255"/>
              </a:cxn>
              <a:cxn ang="0">
                <a:pos x="180" y="255"/>
              </a:cxn>
              <a:cxn ang="0">
                <a:pos x="192" y="243"/>
              </a:cxn>
              <a:cxn ang="0">
                <a:pos x="192" y="209"/>
              </a:cxn>
              <a:cxn ang="0">
                <a:pos x="300" y="209"/>
              </a:cxn>
              <a:cxn ang="0">
                <a:pos x="301" y="209"/>
              </a:cxn>
              <a:cxn ang="0">
                <a:pos x="335" y="175"/>
              </a:cxn>
              <a:cxn ang="0">
                <a:pos x="302" y="142"/>
              </a:cxn>
              <a:cxn ang="0">
                <a:pos x="300" y="142"/>
              </a:cxn>
              <a:cxn ang="0">
                <a:pos x="184" y="142"/>
              </a:cxn>
              <a:cxn ang="0">
                <a:pos x="172" y="154"/>
              </a:cxn>
              <a:cxn ang="0">
                <a:pos x="184" y="166"/>
              </a:cxn>
              <a:cxn ang="0">
                <a:pos x="300" y="166"/>
              </a:cxn>
              <a:cxn ang="0">
                <a:pos x="301" y="166"/>
              </a:cxn>
              <a:cxn ang="0">
                <a:pos x="311" y="175"/>
              </a:cxn>
              <a:cxn ang="0">
                <a:pos x="302" y="184"/>
              </a:cxn>
              <a:cxn ang="0">
                <a:pos x="300" y="184"/>
              </a:cxn>
              <a:cxn ang="0">
                <a:pos x="180" y="184"/>
              </a:cxn>
              <a:cxn ang="0">
                <a:pos x="167" y="196"/>
              </a:cxn>
              <a:cxn ang="0">
                <a:pos x="167" y="230"/>
              </a:cxn>
              <a:cxn ang="0">
                <a:pos x="84" y="230"/>
              </a:cxn>
              <a:cxn ang="0">
                <a:pos x="25" y="174"/>
              </a:cxn>
              <a:cxn ang="0">
                <a:pos x="60" y="127"/>
              </a:cxn>
              <a:cxn ang="0">
                <a:pos x="25" y="81"/>
              </a:cxn>
              <a:cxn ang="0">
                <a:pos x="84" y="24"/>
              </a:cxn>
              <a:cxn ang="0">
                <a:pos x="167" y="24"/>
              </a:cxn>
              <a:cxn ang="0">
                <a:pos x="167" y="58"/>
              </a:cxn>
              <a:cxn ang="0">
                <a:pos x="180" y="71"/>
              </a:cxn>
              <a:cxn ang="0">
                <a:pos x="300" y="71"/>
              </a:cxn>
              <a:cxn ang="0">
                <a:pos x="302" y="71"/>
              </a:cxn>
              <a:cxn ang="0">
                <a:pos x="311" y="79"/>
              </a:cxn>
              <a:cxn ang="0">
                <a:pos x="302" y="88"/>
              </a:cxn>
              <a:cxn ang="0">
                <a:pos x="300" y="88"/>
              </a:cxn>
              <a:cxn ang="0">
                <a:pos x="184" y="88"/>
              </a:cxn>
              <a:cxn ang="0">
                <a:pos x="172" y="101"/>
              </a:cxn>
              <a:cxn ang="0">
                <a:pos x="184" y="113"/>
              </a:cxn>
              <a:cxn ang="0">
                <a:pos x="300" y="113"/>
              </a:cxn>
              <a:cxn ang="0">
                <a:pos x="302" y="113"/>
              </a:cxn>
              <a:cxn ang="0">
                <a:pos x="335" y="79"/>
              </a:cxn>
              <a:cxn ang="0">
                <a:pos x="302" y="46"/>
              </a:cxn>
              <a:cxn ang="0">
                <a:pos x="300" y="46"/>
              </a:cxn>
              <a:cxn ang="0">
                <a:pos x="192" y="46"/>
              </a:cxn>
              <a:cxn ang="0">
                <a:pos x="192" y="12"/>
              </a:cxn>
              <a:cxn ang="0">
                <a:pos x="180" y="0"/>
              </a:cxn>
              <a:cxn ang="0">
                <a:pos x="84" y="0"/>
              </a:cxn>
            </a:cxnLst>
            <a:rect l="0" t="0" r="r" b="b"/>
            <a:pathLst>
              <a:path w="335" h="255">
                <a:moveTo>
                  <a:pt x="84" y="0"/>
                </a:moveTo>
                <a:cubicBezTo>
                  <a:pt x="31" y="0"/>
                  <a:pt x="0" y="34"/>
                  <a:pt x="0" y="91"/>
                </a:cubicBezTo>
                <a:cubicBezTo>
                  <a:pt x="0" y="98"/>
                  <a:pt x="5" y="103"/>
                  <a:pt x="12" y="103"/>
                </a:cubicBezTo>
                <a:cubicBezTo>
                  <a:pt x="25" y="103"/>
                  <a:pt x="36" y="114"/>
                  <a:pt x="36" y="127"/>
                </a:cubicBezTo>
                <a:cubicBezTo>
                  <a:pt x="36" y="140"/>
                  <a:pt x="25" y="151"/>
                  <a:pt x="12" y="151"/>
                </a:cubicBezTo>
                <a:cubicBezTo>
                  <a:pt x="5" y="151"/>
                  <a:pt x="0" y="157"/>
                  <a:pt x="0" y="163"/>
                </a:cubicBezTo>
                <a:cubicBezTo>
                  <a:pt x="0" y="221"/>
                  <a:pt x="31" y="255"/>
                  <a:pt x="84" y="255"/>
                </a:cubicBezTo>
                <a:cubicBezTo>
                  <a:pt x="180" y="255"/>
                  <a:pt x="180" y="255"/>
                  <a:pt x="180" y="255"/>
                </a:cubicBezTo>
                <a:cubicBezTo>
                  <a:pt x="186" y="255"/>
                  <a:pt x="192" y="249"/>
                  <a:pt x="192" y="243"/>
                </a:cubicBezTo>
                <a:cubicBezTo>
                  <a:pt x="192" y="243"/>
                  <a:pt x="192" y="222"/>
                  <a:pt x="192" y="209"/>
                </a:cubicBezTo>
                <a:cubicBezTo>
                  <a:pt x="212" y="209"/>
                  <a:pt x="300" y="209"/>
                  <a:pt x="300" y="209"/>
                </a:cubicBezTo>
                <a:cubicBezTo>
                  <a:pt x="300" y="209"/>
                  <a:pt x="301" y="209"/>
                  <a:pt x="301" y="209"/>
                </a:cubicBezTo>
                <a:cubicBezTo>
                  <a:pt x="320" y="209"/>
                  <a:pt x="335" y="194"/>
                  <a:pt x="335" y="175"/>
                </a:cubicBezTo>
                <a:cubicBezTo>
                  <a:pt x="335" y="157"/>
                  <a:pt x="320" y="142"/>
                  <a:pt x="302" y="142"/>
                </a:cubicBezTo>
                <a:cubicBezTo>
                  <a:pt x="302" y="142"/>
                  <a:pt x="300" y="142"/>
                  <a:pt x="300" y="142"/>
                </a:cubicBezTo>
                <a:cubicBezTo>
                  <a:pt x="184" y="142"/>
                  <a:pt x="184" y="142"/>
                  <a:pt x="184" y="142"/>
                </a:cubicBezTo>
                <a:cubicBezTo>
                  <a:pt x="177" y="142"/>
                  <a:pt x="172" y="147"/>
                  <a:pt x="172" y="154"/>
                </a:cubicBezTo>
                <a:cubicBezTo>
                  <a:pt x="172" y="161"/>
                  <a:pt x="177" y="166"/>
                  <a:pt x="184" y="166"/>
                </a:cubicBezTo>
                <a:cubicBezTo>
                  <a:pt x="184" y="166"/>
                  <a:pt x="300" y="166"/>
                  <a:pt x="300" y="166"/>
                </a:cubicBezTo>
                <a:cubicBezTo>
                  <a:pt x="301" y="166"/>
                  <a:pt x="301" y="166"/>
                  <a:pt x="301" y="166"/>
                </a:cubicBezTo>
                <a:cubicBezTo>
                  <a:pt x="307" y="166"/>
                  <a:pt x="311" y="170"/>
                  <a:pt x="311" y="175"/>
                </a:cubicBezTo>
                <a:cubicBezTo>
                  <a:pt x="311" y="180"/>
                  <a:pt x="307" y="184"/>
                  <a:pt x="302" y="184"/>
                </a:cubicBezTo>
                <a:cubicBezTo>
                  <a:pt x="302" y="184"/>
                  <a:pt x="300" y="184"/>
                  <a:pt x="300" y="184"/>
                </a:cubicBezTo>
                <a:cubicBezTo>
                  <a:pt x="180" y="184"/>
                  <a:pt x="180" y="184"/>
                  <a:pt x="180" y="184"/>
                </a:cubicBezTo>
                <a:cubicBezTo>
                  <a:pt x="173" y="184"/>
                  <a:pt x="167" y="190"/>
                  <a:pt x="167" y="196"/>
                </a:cubicBezTo>
                <a:cubicBezTo>
                  <a:pt x="167" y="196"/>
                  <a:pt x="167" y="217"/>
                  <a:pt x="167" y="230"/>
                </a:cubicBezTo>
                <a:cubicBezTo>
                  <a:pt x="149" y="230"/>
                  <a:pt x="84" y="230"/>
                  <a:pt x="84" y="230"/>
                </a:cubicBezTo>
                <a:cubicBezTo>
                  <a:pt x="40" y="230"/>
                  <a:pt x="27" y="202"/>
                  <a:pt x="25" y="174"/>
                </a:cubicBezTo>
                <a:cubicBezTo>
                  <a:pt x="45" y="168"/>
                  <a:pt x="60" y="150"/>
                  <a:pt x="60" y="127"/>
                </a:cubicBezTo>
                <a:cubicBezTo>
                  <a:pt x="60" y="105"/>
                  <a:pt x="45" y="86"/>
                  <a:pt x="25" y="81"/>
                </a:cubicBezTo>
                <a:cubicBezTo>
                  <a:pt x="27" y="53"/>
                  <a:pt x="40" y="24"/>
                  <a:pt x="84" y="24"/>
                </a:cubicBezTo>
                <a:cubicBezTo>
                  <a:pt x="84" y="24"/>
                  <a:pt x="149" y="24"/>
                  <a:pt x="167" y="24"/>
                </a:cubicBezTo>
                <a:cubicBezTo>
                  <a:pt x="167" y="38"/>
                  <a:pt x="167" y="58"/>
                  <a:pt x="167" y="58"/>
                </a:cubicBezTo>
                <a:cubicBezTo>
                  <a:pt x="167" y="65"/>
                  <a:pt x="173" y="71"/>
                  <a:pt x="180" y="71"/>
                </a:cubicBezTo>
                <a:cubicBezTo>
                  <a:pt x="300" y="71"/>
                  <a:pt x="300" y="71"/>
                  <a:pt x="300" y="71"/>
                </a:cubicBezTo>
                <a:cubicBezTo>
                  <a:pt x="300" y="71"/>
                  <a:pt x="302" y="71"/>
                  <a:pt x="302" y="71"/>
                </a:cubicBezTo>
                <a:cubicBezTo>
                  <a:pt x="307" y="71"/>
                  <a:pt x="311" y="75"/>
                  <a:pt x="311" y="79"/>
                </a:cubicBezTo>
                <a:cubicBezTo>
                  <a:pt x="311" y="84"/>
                  <a:pt x="307" y="88"/>
                  <a:pt x="302" y="88"/>
                </a:cubicBezTo>
                <a:cubicBezTo>
                  <a:pt x="301" y="88"/>
                  <a:pt x="300" y="88"/>
                  <a:pt x="300" y="88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77" y="88"/>
                  <a:pt x="172" y="94"/>
                  <a:pt x="172" y="101"/>
                </a:cubicBezTo>
                <a:cubicBezTo>
                  <a:pt x="172" y="107"/>
                  <a:pt x="177" y="113"/>
                  <a:pt x="184" y="113"/>
                </a:cubicBezTo>
                <a:cubicBezTo>
                  <a:pt x="300" y="113"/>
                  <a:pt x="300" y="113"/>
                  <a:pt x="300" y="113"/>
                </a:cubicBezTo>
                <a:cubicBezTo>
                  <a:pt x="300" y="113"/>
                  <a:pt x="302" y="113"/>
                  <a:pt x="302" y="113"/>
                </a:cubicBezTo>
                <a:cubicBezTo>
                  <a:pt x="320" y="113"/>
                  <a:pt x="335" y="98"/>
                  <a:pt x="335" y="79"/>
                </a:cubicBezTo>
                <a:cubicBezTo>
                  <a:pt x="335" y="61"/>
                  <a:pt x="320" y="46"/>
                  <a:pt x="302" y="46"/>
                </a:cubicBezTo>
                <a:cubicBezTo>
                  <a:pt x="301" y="46"/>
                  <a:pt x="300" y="46"/>
                  <a:pt x="300" y="46"/>
                </a:cubicBezTo>
                <a:cubicBezTo>
                  <a:pt x="300" y="46"/>
                  <a:pt x="212" y="46"/>
                  <a:pt x="192" y="46"/>
                </a:cubicBezTo>
                <a:cubicBezTo>
                  <a:pt x="192" y="33"/>
                  <a:pt x="192" y="12"/>
                  <a:pt x="192" y="12"/>
                </a:cubicBezTo>
                <a:cubicBezTo>
                  <a:pt x="192" y="5"/>
                  <a:pt x="186" y="0"/>
                  <a:pt x="180" y="0"/>
                </a:cubicBezTo>
                <a:lnTo>
                  <a:pt x="84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7" name="TextBox 286"/>
          <p:cNvSpPr txBox="1"/>
          <p:nvPr userDrawn="1"/>
        </p:nvSpPr>
        <p:spPr>
          <a:xfrm>
            <a:off x="9229945" y="1669178"/>
            <a:ext cx="851437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Power management</a:t>
            </a:r>
          </a:p>
        </p:txBody>
      </p:sp>
      <p:sp>
        <p:nvSpPr>
          <p:cNvPr id="288" name="Freeform 184"/>
          <p:cNvSpPr>
            <a:spLocks noChangeAspect="1"/>
          </p:cNvSpPr>
          <p:nvPr userDrawn="1"/>
        </p:nvSpPr>
        <p:spPr bwMode="auto">
          <a:xfrm>
            <a:off x="8409152" y="1207759"/>
            <a:ext cx="489929" cy="393192"/>
          </a:xfrm>
          <a:custGeom>
            <a:avLst/>
            <a:gdLst/>
            <a:ahLst/>
            <a:cxnLst>
              <a:cxn ang="0">
                <a:pos x="69" y="73"/>
              </a:cxn>
              <a:cxn ang="0">
                <a:pos x="95" y="73"/>
              </a:cxn>
              <a:cxn ang="0">
                <a:pos x="95" y="343"/>
              </a:cxn>
              <a:cxn ang="0">
                <a:pos x="0" y="343"/>
              </a:cxn>
              <a:cxn ang="0">
                <a:pos x="0" y="72"/>
              </a:cxn>
              <a:cxn ang="0">
                <a:pos x="31" y="72"/>
              </a:cxn>
              <a:cxn ang="0">
                <a:pos x="31" y="34"/>
              </a:cxn>
              <a:cxn ang="0">
                <a:pos x="82" y="0"/>
              </a:cxn>
              <a:cxn ang="0">
                <a:pos x="127" y="11"/>
              </a:cxn>
              <a:cxn ang="0">
                <a:pos x="139" y="48"/>
              </a:cxn>
              <a:cxn ang="0">
                <a:pos x="139" y="284"/>
              </a:cxn>
              <a:cxn ang="0">
                <a:pos x="207" y="284"/>
              </a:cxn>
              <a:cxn ang="0">
                <a:pos x="207" y="228"/>
              </a:cxn>
              <a:cxn ang="0">
                <a:pos x="181" y="207"/>
              </a:cxn>
              <a:cxn ang="0">
                <a:pos x="181" y="66"/>
              </a:cxn>
              <a:cxn ang="0">
                <a:pos x="278" y="67"/>
              </a:cxn>
              <a:cxn ang="0">
                <a:pos x="278" y="207"/>
              </a:cxn>
              <a:cxn ang="0">
                <a:pos x="254" y="229"/>
              </a:cxn>
              <a:cxn ang="0">
                <a:pos x="254" y="275"/>
              </a:cxn>
              <a:cxn ang="0">
                <a:pos x="254" y="283"/>
              </a:cxn>
              <a:cxn ang="0">
                <a:pos x="352" y="283"/>
              </a:cxn>
              <a:cxn ang="0">
                <a:pos x="316" y="340"/>
              </a:cxn>
              <a:cxn ang="0">
                <a:pos x="428" y="340"/>
              </a:cxn>
              <a:cxn ang="0">
                <a:pos x="385" y="281"/>
              </a:cxn>
              <a:cxn ang="0">
                <a:pos x="428" y="222"/>
              </a:cxn>
              <a:cxn ang="0">
                <a:pos x="316" y="222"/>
              </a:cxn>
              <a:cxn ang="0">
                <a:pos x="336" y="250"/>
              </a:cxn>
            </a:cxnLst>
            <a:rect l="0" t="0" r="r" b="b"/>
            <a:pathLst>
              <a:path w="428" h="343">
                <a:moveTo>
                  <a:pt x="69" y="73"/>
                </a:moveTo>
                <a:cubicBezTo>
                  <a:pt x="95" y="73"/>
                  <a:pt x="95" y="73"/>
                  <a:pt x="95" y="73"/>
                </a:cubicBezTo>
                <a:cubicBezTo>
                  <a:pt x="95" y="343"/>
                  <a:pt x="95" y="343"/>
                  <a:pt x="95" y="343"/>
                </a:cubicBezTo>
                <a:cubicBezTo>
                  <a:pt x="0" y="343"/>
                  <a:pt x="0" y="343"/>
                  <a:pt x="0" y="343"/>
                </a:cubicBezTo>
                <a:cubicBezTo>
                  <a:pt x="0" y="72"/>
                  <a:pt x="0" y="72"/>
                  <a:pt x="0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4"/>
                  <a:pt x="33" y="0"/>
                  <a:pt x="82" y="0"/>
                </a:cubicBezTo>
                <a:cubicBezTo>
                  <a:pt x="106" y="0"/>
                  <a:pt x="118" y="4"/>
                  <a:pt x="127" y="11"/>
                </a:cubicBezTo>
                <a:cubicBezTo>
                  <a:pt x="135" y="18"/>
                  <a:pt x="139" y="28"/>
                  <a:pt x="139" y="48"/>
                </a:cubicBezTo>
                <a:cubicBezTo>
                  <a:pt x="139" y="284"/>
                  <a:pt x="139" y="284"/>
                  <a:pt x="139" y="284"/>
                </a:cubicBezTo>
                <a:cubicBezTo>
                  <a:pt x="207" y="284"/>
                  <a:pt x="207" y="284"/>
                  <a:pt x="207" y="284"/>
                </a:cubicBezTo>
                <a:cubicBezTo>
                  <a:pt x="207" y="228"/>
                  <a:pt x="207" y="228"/>
                  <a:pt x="207" y="228"/>
                </a:cubicBezTo>
                <a:cubicBezTo>
                  <a:pt x="181" y="207"/>
                  <a:pt x="181" y="207"/>
                  <a:pt x="181" y="207"/>
                </a:cubicBezTo>
                <a:cubicBezTo>
                  <a:pt x="181" y="66"/>
                  <a:pt x="181" y="66"/>
                  <a:pt x="181" y="66"/>
                </a:cubicBezTo>
                <a:cubicBezTo>
                  <a:pt x="181" y="66"/>
                  <a:pt x="226" y="28"/>
                  <a:pt x="278" y="6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254" y="229"/>
                  <a:pt x="254" y="229"/>
                  <a:pt x="254" y="229"/>
                </a:cubicBezTo>
                <a:cubicBezTo>
                  <a:pt x="254" y="275"/>
                  <a:pt x="254" y="275"/>
                  <a:pt x="254" y="275"/>
                </a:cubicBezTo>
                <a:cubicBezTo>
                  <a:pt x="254" y="283"/>
                  <a:pt x="254" y="283"/>
                  <a:pt x="254" y="283"/>
                </a:cubicBezTo>
                <a:cubicBezTo>
                  <a:pt x="352" y="283"/>
                  <a:pt x="352" y="283"/>
                  <a:pt x="352" y="283"/>
                </a:cubicBezTo>
                <a:cubicBezTo>
                  <a:pt x="316" y="340"/>
                  <a:pt x="316" y="340"/>
                  <a:pt x="316" y="340"/>
                </a:cubicBezTo>
                <a:cubicBezTo>
                  <a:pt x="428" y="340"/>
                  <a:pt x="428" y="340"/>
                  <a:pt x="428" y="340"/>
                </a:cubicBezTo>
                <a:cubicBezTo>
                  <a:pt x="385" y="281"/>
                  <a:pt x="385" y="281"/>
                  <a:pt x="385" y="281"/>
                </a:cubicBezTo>
                <a:cubicBezTo>
                  <a:pt x="428" y="222"/>
                  <a:pt x="428" y="222"/>
                  <a:pt x="428" y="222"/>
                </a:cubicBezTo>
                <a:cubicBezTo>
                  <a:pt x="316" y="222"/>
                  <a:pt x="316" y="222"/>
                  <a:pt x="316" y="222"/>
                </a:cubicBezTo>
                <a:cubicBezTo>
                  <a:pt x="336" y="250"/>
                  <a:pt x="336" y="250"/>
                  <a:pt x="336" y="250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89" name="TextBox 288"/>
          <p:cNvSpPr txBox="1"/>
          <p:nvPr userDrawn="1"/>
        </p:nvSpPr>
        <p:spPr>
          <a:xfrm>
            <a:off x="7988861" y="1669178"/>
            <a:ext cx="1379552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Process/machine management</a:t>
            </a:r>
          </a:p>
        </p:txBody>
      </p:sp>
      <p:sp>
        <p:nvSpPr>
          <p:cNvPr id="290" name="Freeform 132"/>
          <p:cNvSpPr>
            <a:spLocks noChangeAspect="1"/>
          </p:cNvSpPr>
          <p:nvPr userDrawn="1"/>
        </p:nvSpPr>
        <p:spPr bwMode="auto">
          <a:xfrm>
            <a:off x="7526968" y="1207759"/>
            <a:ext cx="386910" cy="393192"/>
          </a:xfrm>
          <a:custGeom>
            <a:avLst/>
            <a:gdLst/>
            <a:ahLst/>
            <a:cxnLst>
              <a:cxn ang="0">
                <a:pos x="283" y="18"/>
              </a:cxn>
              <a:cxn ang="0">
                <a:pos x="255" y="0"/>
              </a:cxn>
              <a:cxn ang="0">
                <a:pos x="0" y="0"/>
              </a:cxn>
              <a:cxn ang="0">
                <a:pos x="0" y="277"/>
              </a:cxn>
              <a:cxn ang="0">
                <a:pos x="56" y="313"/>
              </a:cxn>
              <a:cxn ang="0">
                <a:pos x="56" y="45"/>
              </a:cxn>
              <a:cxn ang="0">
                <a:pos x="308" y="45"/>
              </a:cxn>
              <a:cxn ang="0">
                <a:pos x="308" y="313"/>
              </a:cxn>
              <a:cxn ang="0">
                <a:pos x="229" y="313"/>
              </a:cxn>
              <a:cxn ang="0">
                <a:pos x="229" y="267"/>
              </a:cxn>
              <a:cxn ang="0">
                <a:pos x="278" y="267"/>
              </a:cxn>
              <a:cxn ang="0">
                <a:pos x="278" y="172"/>
              </a:cxn>
              <a:cxn ang="0">
                <a:pos x="142" y="172"/>
              </a:cxn>
              <a:cxn ang="0">
                <a:pos x="142" y="267"/>
              </a:cxn>
              <a:cxn ang="0">
                <a:pos x="197" y="267"/>
              </a:cxn>
              <a:cxn ang="0">
                <a:pos x="172" y="313"/>
              </a:cxn>
              <a:cxn ang="0">
                <a:pos x="97" y="313"/>
              </a:cxn>
            </a:cxnLst>
            <a:rect l="0" t="0" r="r" b="b"/>
            <a:pathLst>
              <a:path w="308" h="313">
                <a:moveTo>
                  <a:pt x="283" y="18"/>
                </a:moveTo>
                <a:lnTo>
                  <a:pt x="255" y="0"/>
                </a:lnTo>
                <a:lnTo>
                  <a:pt x="0" y="0"/>
                </a:lnTo>
                <a:lnTo>
                  <a:pt x="0" y="277"/>
                </a:lnTo>
                <a:lnTo>
                  <a:pt x="56" y="313"/>
                </a:lnTo>
                <a:lnTo>
                  <a:pt x="56" y="45"/>
                </a:lnTo>
                <a:lnTo>
                  <a:pt x="308" y="45"/>
                </a:lnTo>
                <a:lnTo>
                  <a:pt x="308" y="313"/>
                </a:lnTo>
                <a:lnTo>
                  <a:pt x="229" y="313"/>
                </a:lnTo>
                <a:lnTo>
                  <a:pt x="229" y="267"/>
                </a:lnTo>
                <a:lnTo>
                  <a:pt x="278" y="267"/>
                </a:lnTo>
                <a:lnTo>
                  <a:pt x="278" y="172"/>
                </a:lnTo>
                <a:lnTo>
                  <a:pt x="142" y="172"/>
                </a:lnTo>
                <a:lnTo>
                  <a:pt x="142" y="267"/>
                </a:lnTo>
                <a:lnTo>
                  <a:pt x="197" y="267"/>
                </a:lnTo>
                <a:lnTo>
                  <a:pt x="172" y="313"/>
                </a:lnTo>
                <a:lnTo>
                  <a:pt x="97" y="313"/>
                </a:lnTo>
              </a:path>
            </a:pathLst>
          </a:custGeom>
          <a:noFill/>
          <a:ln w="31750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91" name="TextBox 290"/>
          <p:cNvSpPr txBox="1"/>
          <p:nvPr userDrawn="1"/>
        </p:nvSpPr>
        <p:spPr>
          <a:xfrm>
            <a:off x="7191939" y="1669178"/>
            <a:ext cx="1070334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IT room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292" name="Freeform 180"/>
          <p:cNvSpPr>
            <a:spLocks noChangeAspect="1"/>
          </p:cNvSpPr>
          <p:nvPr userDrawn="1"/>
        </p:nvSpPr>
        <p:spPr bwMode="auto">
          <a:xfrm>
            <a:off x="10338924" y="1207759"/>
            <a:ext cx="350298" cy="393192"/>
          </a:xfrm>
          <a:custGeom>
            <a:avLst/>
            <a:gdLst/>
            <a:ahLst/>
            <a:cxnLst>
              <a:cxn ang="0">
                <a:pos x="192" y="296"/>
              </a:cxn>
              <a:cxn ang="0">
                <a:pos x="152" y="369"/>
              </a:cxn>
              <a:cxn ang="0">
                <a:pos x="0" y="336"/>
              </a:cxn>
              <a:cxn ang="0">
                <a:pos x="112" y="300"/>
              </a:cxn>
              <a:cxn ang="0">
                <a:pos x="132" y="219"/>
              </a:cxn>
              <a:cxn ang="0">
                <a:pos x="138" y="150"/>
              </a:cxn>
              <a:cxn ang="0">
                <a:pos x="113" y="189"/>
              </a:cxn>
              <a:cxn ang="0">
                <a:pos x="66" y="198"/>
              </a:cxn>
              <a:cxn ang="0">
                <a:pos x="57" y="152"/>
              </a:cxn>
              <a:cxn ang="0">
                <a:pos x="103" y="84"/>
              </a:cxn>
              <a:cxn ang="0">
                <a:pos x="114" y="82"/>
              </a:cxn>
              <a:cxn ang="0">
                <a:pos x="227" y="99"/>
              </a:cxn>
              <a:cxn ang="0">
                <a:pos x="116" y="108"/>
              </a:cxn>
              <a:cxn ang="0">
                <a:pos x="79" y="166"/>
              </a:cxn>
              <a:cxn ang="0">
                <a:pos x="81" y="176"/>
              </a:cxn>
              <a:cxn ang="0">
                <a:pos x="91" y="174"/>
              </a:cxn>
              <a:cxn ang="0">
                <a:pos x="116" y="134"/>
              </a:cxn>
              <a:cxn ang="0">
                <a:pos x="130" y="124"/>
              </a:cxn>
              <a:cxn ang="0">
                <a:pos x="138" y="123"/>
              </a:cxn>
              <a:cxn ang="0">
                <a:pos x="185" y="126"/>
              </a:cxn>
              <a:cxn ang="0">
                <a:pos x="196" y="145"/>
              </a:cxn>
              <a:cxn ang="0">
                <a:pos x="135" y="316"/>
              </a:cxn>
              <a:cxn ang="0">
                <a:pos x="34" y="329"/>
              </a:cxn>
              <a:cxn ang="0">
                <a:pos x="27" y="336"/>
              </a:cxn>
              <a:cxn ang="0">
                <a:pos x="143" y="343"/>
              </a:cxn>
              <a:cxn ang="0">
                <a:pos x="190" y="251"/>
              </a:cxn>
              <a:cxn ang="0">
                <a:pos x="280" y="414"/>
              </a:cxn>
              <a:cxn ang="0">
                <a:pos x="287" y="420"/>
              </a:cxn>
              <a:cxn ang="0">
                <a:pos x="294" y="413"/>
              </a:cxn>
              <a:cxn ang="0">
                <a:pos x="215" y="234"/>
              </a:cxn>
              <a:cxn ang="0">
                <a:pos x="244" y="165"/>
              </a:cxn>
              <a:cxn ang="0">
                <a:pos x="266" y="163"/>
              </a:cxn>
              <a:cxn ang="0">
                <a:pos x="299" y="199"/>
              </a:cxn>
              <a:cxn ang="0">
                <a:pos x="310" y="205"/>
              </a:cxn>
              <a:cxn ang="0">
                <a:pos x="369" y="202"/>
              </a:cxn>
              <a:cxn ang="0">
                <a:pos x="365" y="191"/>
              </a:cxn>
              <a:cxn ang="0">
                <a:pos x="323" y="191"/>
              </a:cxn>
              <a:cxn ang="0">
                <a:pos x="262" y="127"/>
              </a:cxn>
              <a:cxn ang="0">
                <a:pos x="250" y="100"/>
              </a:cxn>
              <a:cxn ang="0">
                <a:pos x="271" y="77"/>
              </a:cxn>
              <a:cxn ang="0">
                <a:pos x="297" y="51"/>
              </a:cxn>
              <a:cxn ang="0">
                <a:pos x="249" y="51"/>
              </a:cxn>
              <a:cxn ang="0">
                <a:pos x="253" y="65"/>
              </a:cxn>
              <a:cxn ang="0">
                <a:pos x="231" y="79"/>
              </a:cxn>
              <a:cxn ang="0">
                <a:pos x="273" y="0"/>
              </a:cxn>
              <a:cxn ang="0">
                <a:pos x="309" y="87"/>
              </a:cxn>
              <a:cxn ang="0">
                <a:pos x="278" y="105"/>
              </a:cxn>
              <a:cxn ang="0">
                <a:pos x="282" y="110"/>
              </a:cxn>
              <a:cxn ang="0">
                <a:pos x="365" y="164"/>
              </a:cxn>
              <a:cxn ang="0">
                <a:pos x="365" y="231"/>
              </a:cxn>
              <a:cxn ang="0">
                <a:pos x="292" y="227"/>
              </a:cxn>
              <a:cxn ang="0">
                <a:pos x="273" y="210"/>
              </a:cxn>
              <a:cxn ang="0">
                <a:pos x="259" y="195"/>
              </a:cxn>
              <a:cxn ang="0">
                <a:pos x="318" y="400"/>
              </a:cxn>
              <a:cxn ang="0">
                <a:pos x="321" y="413"/>
              </a:cxn>
              <a:cxn ang="0">
                <a:pos x="287" y="447"/>
              </a:cxn>
              <a:cxn ang="0">
                <a:pos x="256" y="426"/>
              </a:cxn>
            </a:cxnLst>
            <a:rect l="0" t="0" r="r" b="b"/>
            <a:pathLst>
              <a:path w="398" h="447">
                <a:moveTo>
                  <a:pt x="256" y="426"/>
                </a:moveTo>
                <a:cubicBezTo>
                  <a:pt x="192" y="296"/>
                  <a:pt x="192" y="296"/>
                  <a:pt x="192" y="296"/>
                </a:cubicBezTo>
                <a:cubicBezTo>
                  <a:pt x="164" y="361"/>
                  <a:pt x="164" y="361"/>
                  <a:pt x="164" y="361"/>
                </a:cubicBezTo>
                <a:cubicBezTo>
                  <a:pt x="162" y="366"/>
                  <a:pt x="157" y="369"/>
                  <a:pt x="152" y="369"/>
                </a:cubicBezTo>
                <a:cubicBezTo>
                  <a:pt x="34" y="370"/>
                  <a:pt x="34" y="370"/>
                  <a:pt x="34" y="370"/>
                </a:cubicBezTo>
                <a:cubicBezTo>
                  <a:pt x="15" y="370"/>
                  <a:pt x="0" y="355"/>
                  <a:pt x="0" y="336"/>
                </a:cubicBezTo>
                <a:cubicBezTo>
                  <a:pt x="0" y="318"/>
                  <a:pt x="15" y="303"/>
                  <a:pt x="34" y="303"/>
                </a:cubicBezTo>
                <a:cubicBezTo>
                  <a:pt x="112" y="300"/>
                  <a:pt x="112" y="300"/>
                  <a:pt x="112" y="300"/>
                </a:cubicBezTo>
                <a:cubicBezTo>
                  <a:pt x="131" y="221"/>
                  <a:pt x="131" y="221"/>
                  <a:pt x="131" y="221"/>
                </a:cubicBezTo>
                <a:cubicBezTo>
                  <a:pt x="131" y="220"/>
                  <a:pt x="132" y="220"/>
                  <a:pt x="132" y="219"/>
                </a:cubicBezTo>
                <a:cubicBezTo>
                  <a:pt x="164" y="151"/>
                  <a:pt x="164" y="151"/>
                  <a:pt x="164" y="151"/>
                </a:cubicBezTo>
                <a:cubicBezTo>
                  <a:pt x="138" y="150"/>
                  <a:pt x="138" y="150"/>
                  <a:pt x="138" y="150"/>
                </a:cubicBezTo>
                <a:cubicBezTo>
                  <a:pt x="113" y="189"/>
                  <a:pt x="113" y="189"/>
                  <a:pt x="113" y="189"/>
                </a:cubicBezTo>
                <a:cubicBezTo>
                  <a:pt x="113" y="189"/>
                  <a:pt x="113" y="189"/>
                  <a:pt x="113" y="189"/>
                </a:cubicBezTo>
                <a:cubicBezTo>
                  <a:pt x="106" y="199"/>
                  <a:pt x="96" y="204"/>
                  <a:pt x="85" y="204"/>
                </a:cubicBezTo>
                <a:cubicBezTo>
                  <a:pt x="79" y="204"/>
                  <a:pt x="72" y="202"/>
                  <a:pt x="66" y="198"/>
                </a:cubicBezTo>
                <a:cubicBezTo>
                  <a:pt x="57" y="192"/>
                  <a:pt x="51" y="181"/>
                  <a:pt x="51" y="170"/>
                </a:cubicBezTo>
                <a:cubicBezTo>
                  <a:pt x="51" y="164"/>
                  <a:pt x="53" y="157"/>
                  <a:pt x="57" y="152"/>
                </a:cubicBezTo>
                <a:cubicBezTo>
                  <a:pt x="95" y="92"/>
                  <a:pt x="95" y="92"/>
                  <a:pt x="95" y="92"/>
                </a:cubicBezTo>
                <a:cubicBezTo>
                  <a:pt x="97" y="89"/>
                  <a:pt x="100" y="86"/>
                  <a:pt x="103" y="84"/>
                </a:cubicBezTo>
                <a:cubicBezTo>
                  <a:pt x="106" y="83"/>
                  <a:pt x="110" y="82"/>
                  <a:pt x="113" y="82"/>
                </a:cubicBezTo>
                <a:cubicBezTo>
                  <a:pt x="114" y="82"/>
                  <a:pt x="114" y="82"/>
                  <a:pt x="114" y="82"/>
                </a:cubicBezTo>
                <a:cubicBezTo>
                  <a:pt x="215" y="85"/>
                  <a:pt x="215" y="85"/>
                  <a:pt x="215" y="85"/>
                </a:cubicBezTo>
                <a:cubicBezTo>
                  <a:pt x="222" y="85"/>
                  <a:pt x="228" y="91"/>
                  <a:pt x="227" y="99"/>
                </a:cubicBezTo>
                <a:cubicBezTo>
                  <a:pt x="227" y="106"/>
                  <a:pt x="221" y="112"/>
                  <a:pt x="214" y="112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79" y="166"/>
                  <a:pt x="79" y="166"/>
                  <a:pt x="79" y="166"/>
                </a:cubicBezTo>
                <a:cubicBezTo>
                  <a:pt x="79" y="166"/>
                  <a:pt x="79" y="166"/>
                  <a:pt x="79" y="166"/>
                </a:cubicBezTo>
                <a:cubicBezTo>
                  <a:pt x="78" y="168"/>
                  <a:pt x="78" y="169"/>
                  <a:pt x="78" y="170"/>
                </a:cubicBezTo>
                <a:cubicBezTo>
                  <a:pt x="78" y="173"/>
                  <a:pt x="79" y="175"/>
                  <a:pt x="81" y="176"/>
                </a:cubicBezTo>
                <a:cubicBezTo>
                  <a:pt x="82" y="177"/>
                  <a:pt x="84" y="177"/>
                  <a:pt x="85" y="177"/>
                </a:cubicBezTo>
                <a:cubicBezTo>
                  <a:pt x="87" y="177"/>
                  <a:pt x="89" y="176"/>
                  <a:pt x="91" y="17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7" y="132"/>
                  <a:pt x="118" y="131"/>
                  <a:pt x="120" y="128"/>
                </a:cubicBezTo>
                <a:cubicBezTo>
                  <a:pt x="123" y="126"/>
                  <a:pt x="126" y="124"/>
                  <a:pt x="130" y="124"/>
                </a:cubicBezTo>
                <a:cubicBezTo>
                  <a:pt x="132" y="123"/>
                  <a:pt x="134" y="123"/>
                  <a:pt x="136" y="123"/>
                </a:cubicBezTo>
                <a:cubicBezTo>
                  <a:pt x="137" y="123"/>
                  <a:pt x="137" y="123"/>
                  <a:pt x="138" y="123"/>
                </a:cubicBezTo>
                <a:cubicBezTo>
                  <a:pt x="138" y="123"/>
                  <a:pt x="138" y="123"/>
                  <a:pt x="138" y="123"/>
                </a:cubicBezTo>
                <a:cubicBezTo>
                  <a:pt x="185" y="126"/>
                  <a:pt x="185" y="126"/>
                  <a:pt x="185" y="126"/>
                </a:cubicBezTo>
                <a:cubicBezTo>
                  <a:pt x="190" y="126"/>
                  <a:pt x="194" y="129"/>
                  <a:pt x="196" y="133"/>
                </a:cubicBezTo>
                <a:cubicBezTo>
                  <a:pt x="198" y="137"/>
                  <a:pt x="198" y="141"/>
                  <a:pt x="196" y="145"/>
                </a:cubicBezTo>
                <a:cubicBezTo>
                  <a:pt x="157" y="229"/>
                  <a:pt x="157" y="229"/>
                  <a:pt x="157" y="229"/>
                </a:cubicBezTo>
                <a:cubicBezTo>
                  <a:pt x="135" y="316"/>
                  <a:pt x="135" y="316"/>
                  <a:pt x="135" y="316"/>
                </a:cubicBezTo>
                <a:cubicBezTo>
                  <a:pt x="134" y="322"/>
                  <a:pt x="129" y="326"/>
                  <a:pt x="123" y="326"/>
                </a:cubicBezTo>
                <a:cubicBezTo>
                  <a:pt x="34" y="329"/>
                  <a:pt x="34" y="329"/>
                  <a:pt x="34" y="329"/>
                </a:cubicBezTo>
                <a:cubicBezTo>
                  <a:pt x="34" y="329"/>
                  <a:pt x="34" y="329"/>
                  <a:pt x="34" y="329"/>
                </a:cubicBezTo>
                <a:cubicBezTo>
                  <a:pt x="30" y="329"/>
                  <a:pt x="27" y="332"/>
                  <a:pt x="27" y="336"/>
                </a:cubicBezTo>
                <a:cubicBezTo>
                  <a:pt x="27" y="340"/>
                  <a:pt x="30" y="343"/>
                  <a:pt x="34" y="343"/>
                </a:cubicBezTo>
                <a:cubicBezTo>
                  <a:pt x="143" y="343"/>
                  <a:pt x="143" y="343"/>
                  <a:pt x="143" y="343"/>
                </a:cubicBezTo>
                <a:cubicBezTo>
                  <a:pt x="178" y="259"/>
                  <a:pt x="178" y="259"/>
                  <a:pt x="178" y="259"/>
                </a:cubicBezTo>
                <a:cubicBezTo>
                  <a:pt x="180" y="255"/>
                  <a:pt x="185" y="251"/>
                  <a:pt x="190" y="251"/>
                </a:cubicBezTo>
                <a:cubicBezTo>
                  <a:pt x="195" y="251"/>
                  <a:pt x="200" y="254"/>
                  <a:pt x="203" y="259"/>
                </a:cubicBezTo>
                <a:cubicBezTo>
                  <a:pt x="280" y="414"/>
                  <a:pt x="280" y="414"/>
                  <a:pt x="280" y="414"/>
                </a:cubicBezTo>
                <a:cubicBezTo>
                  <a:pt x="281" y="416"/>
                  <a:pt x="281" y="416"/>
                  <a:pt x="281" y="416"/>
                </a:cubicBezTo>
                <a:cubicBezTo>
                  <a:pt x="282" y="418"/>
                  <a:pt x="284" y="420"/>
                  <a:pt x="287" y="420"/>
                </a:cubicBezTo>
                <a:cubicBezTo>
                  <a:pt x="288" y="420"/>
                  <a:pt x="289" y="420"/>
                  <a:pt x="290" y="419"/>
                </a:cubicBezTo>
                <a:cubicBezTo>
                  <a:pt x="292" y="418"/>
                  <a:pt x="294" y="416"/>
                  <a:pt x="294" y="413"/>
                </a:cubicBezTo>
                <a:cubicBezTo>
                  <a:pt x="294" y="412"/>
                  <a:pt x="294" y="411"/>
                  <a:pt x="293" y="411"/>
                </a:cubicBezTo>
                <a:cubicBezTo>
                  <a:pt x="215" y="234"/>
                  <a:pt x="215" y="234"/>
                  <a:pt x="215" y="234"/>
                </a:cubicBezTo>
                <a:cubicBezTo>
                  <a:pt x="213" y="230"/>
                  <a:pt x="213" y="226"/>
                  <a:pt x="215" y="222"/>
                </a:cubicBezTo>
                <a:cubicBezTo>
                  <a:pt x="244" y="165"/>
                  <a:pt x="244" y="165"/>
                  <a:pt x="244" y="165"/>
                </a:cubicBezTo>
                <a:cubicBezTo>
                  <a:pt x="246" y="162"/>
                  <a:pt x="250" y="159"/>
                  <a:pt x="254" y="158"/>
                </a:cubicBezTo>
                <a:cubicBezTo>
                  <a:pt x="259" y="158"/>
                  <a:pt x="263" y="159"/>
                  <a:pt x="266" y="163"/>
                </a:cubicBezTo>
                <a:cubicBezTo>
                  <a:pt x="266" y="163"/>
                  <a:pt x="283" y="181"/>
                  <a:pt x="292" y="192"/>
                </a:cubicBezTo>
                <a:cubicBezTo>
                  <a:pt x="296" y="195"/>
                  <a:pt x="298" y="198"/>
                  <a:pt x="299" y="199"/>
                </a:cubicBezTo>
                <a:cubicBezTo>
                  <a:pt x="300" y="200"/>
                  <a:pt x="302" y="202"/>
                  <a:pt x="304" y="203"/>
                </a:cubicBezTo>
                <a:cubicBezTo>
                  <a:pt x="306" y="204"/>
                  <a:pt x="308" y="205"/>
                  <a:pt x="310" y="205"/>
                </a:cubicBezTo>
                <a:cubicBezTo>
                  <a:pt x="365" y="205"/>
                  <a:pt x="365" y="205"/>
                  <a:pt x="365" y="205"/>
                </a:cubicBezTo>
                <a:cubicBezTo>
                  <a:pt x="366" y="205"/>
                  <a:pt x="368" y="204"/>
                  <a:pt x="369" y="202"/>
                </a:cubicBezTo>
                <a:cubicBezTo>
                  <a:pt x="371" y="201"/>
                  <a:pt x="372" y="199"/>
                  <a:pt x="372" y="198"/>
                </a:cubicBezTo>
                <a:cubicBezTo>
                  <a:pt x="372" y="194"/>
                  <a:pt x="368" y="191"/>
                  <a:pt x="365" y="191"/>
                </a:cubicBezTo>
                <a:cubicBezTo>
                  <a:pt x="358" y="191"/>
                  <a:pt x="348" y="191"/>
                  <a:pt x="339" y="191"/>
                </a:cubicBezTo>
                <a:cubicBezTo>
                  <a:pt x="331" y="191"/>
                  <a:pt x="324" y="191"/>
                  <a:pt x="323" y="191"/>
                </a:cubicBezTo>
                <a:cubicBezTo>
                  <a:pt x="320" y="191"/>
                  <a:pt x="316" y="189"/>
                  <a:pt x="313" y="186"/>
                </a:cubicBezTo>
                <a:cubicBezTo>
                  <a:pt x="262" y="127"/>
                  <a:pt x="262" y="127"/>
                  <a:pt x="262" y="127"/>
                </a:cubicBezTo>
                <a:cubicBezTo>
                  <a:pt x="252" y="116"/>
                  <a:pt x="252" y="116"/>
                  <a:pt x="252" y="116"/>
                </a:cubicBezTo>
                <a:cubicBezTo>
                  <a:pt x="248" y="111"/>
                  <a:pt x="247" y="105"/>
                  <a:pt x="250" y="100"/>
                </a:cubicBezTo>
                <a:cubicBezTo>
                  <a:pt x="261" y="83"/>
                  <a:pt x="261" y="83"/>
                  <a:pt x="261" y="83"/>
                </a:cubicBezTo>
                <a:cubicBezTo>
                  <a:pt x="263" y="79"/>
                  <a:pt x="267" y="77"/>
                  <a:pt x="271" y="77"/>
                </a:cubicBezTo>
                <a:cubicBezTo>
                  <a:pt x="278" y="76"/>
                  <a:pt x="285" y="73"/>
                  <a:pt x="290" y="68"/>
                </a:cubicBezTo>
                <a:cubicBezTo>
                  <a:pt x="295" y="63"/>
                  <a:pt x="297" y="58"/>
                  <a:pt x="297" y="51"/>
                </a:cubicBezTo>
                <a:cubicBezTo>
                  <a:pt x="297" y="38"/>
                  <a:pt x="286" y="27"/>
                  <a:pt x="273" y="27"/>
                </a:cubicBezTo>
                <a:cubicBezTo>
                  <a:pt x="260" y="27"/>
                  <a:pt x="249" y="38"/>
                  <a:pt x="249" y="51"/>
                </a:cubicBezTo>
                <a:cubicBezTo>
                  <a:pt x="249" y="56"/>
                  <a:pt x="250" y="61"/>
                  <a:pt x="253" y="65"/>
                </a:cubicBezTo>
                <a:cubicBezTo>
                  <a:pt x="253" y="65"/>
                  <a:pt x="253" y="65"/>
                  <a:pt x="253" y="65"/>
                </a:cubicBezTo>
                <a:cubicBezTo>
                  <a:pt x="257" y="71"/>
                  <a:pt x="255" y="79"/>
                  <a:pt x="249" y="83"/>
                </a:cubicBezTo>
                <a:cubicBezTo>
                  <a:pt x="243" y="87"/>
                  <a:pt x="235" y="86"/>
                  <a:pt x="231" y="79"/>
                </a:cubicBezTo>
                <a:cubicBezTo>
                  <a:pt x="225" y="71"/>
                  <a:pt x="222" y="61"/>
                  <a:pt x="222" y="51"/>
                </a:cubicBezTo>
                <a:cubicBezTo>
                  <a:pt x="222" y="23"/>
                  <a:pt x="245" y="0"/>
                  <a:pt x="273" y="0"/>
                </a:cubicBezTo>
                <a:cubicBezTo>
                  <a:pt x="301" y="0"/>
                  <a:pt x="324" y="23"/>
                  <a:pt x="324" y="51"/>
                </a:cubicBezTo>
                <a:cubicBezTo>
                  <a:pt x="324" y="65"/>
                  <a:pt x="318" y="78"/>
                  <a:pt x="309" y="87"/>
                </a:cubicBezTo>
                <a:cubicBezTo>
                  <a:pt x="301" y="94"/>
                  <a:pt x="291" y="100"/>
                  <a:pt x="280" y="102"/>
                </a:cubicBezTo>
                <a:cubicBezTo>
                  <a:pt x="278" y="105"/>
                  <a:pt x="278" y="105"/>
                  <a:pt x="278" y="105"/>
                </a:cubicBezTo>
                <a:cubicBezTo>
                  <a:pt x="282" y="109"/>
                  <a:pt x="282" y="109"/>
                  <a:pt x="282" y="109"/>
                </a:cubicBezTo>
                <a:cubicBezTo>
                  <a:pt x="282" y="110"/>
                  <a:pt x="282" y="110"/>
                  <a:pt x="282" y="110"/>
                </a:cubicBezTo>
                <a:cubicBezTo>
                  <a:pt x="330" y="164"/>
                  <a:pt x="330" y="164"/>
                  <a:pt x="330" y="164"/>
                </a:cubicBezTo>
                <a:cubicBezTo>
                  <a:pt x="339" y="164"/>
                  <a:pt x="356" y="164"/>
                  <a:pt x="365" y="164"/>
                </a:cubicBezTo>
                <a:cubicBezTo>
                  <a:pt x="383" y="164"/>
                  <a:pt x="398" y="179"/>
                  <a:pt x="398" y="198"/>
                </a:cubicBezTo>
                <a:cubicBezTo>
                  <a:pt x="398" y="216"/>
                  <a:pt x="383" y="231"/>
                  <a:pt x="365" y="231"/>
                </a:cubicBezTo>
                <a:cubicBezTo>
                  <a:pt x="310" y="231"/>
                  <a:pt x="310" y="231"/>
                  <a:pt x="310" y="231"/>
                </a:cubicBezTo>
                <a:cubicBezTo>
                  <a:pt x="303" y="231"/>
                  <a:pt x="297" y="229"/>
                  <a:pt x="292" y="227"/>
                </a:cubicBezTo>
                <a:cubicBezTo>
                  <a:pt x="287" y="224"/>
                  <a:pt x="283" y="221"/>
                  <a:pt x="279" y="217"/>
                </a:cubicBezTo>
                <a:cubicBezTo>
                  <a:pt x="278" y="216"/>
                  <a:pt x="276" y="213"/>
                  <a:pt x="273" y="210"/>
                </a:cubicBezTo>
                <a:cubicBezTo>
                  <a:pt x="269" y="206"/>
                  <a:pt x="265" y="202"/>
                  <a:pt x="261" y="197"/>
                </a:cubicBezTo>
                <a:cubicBezTo>
                  <a:pt x="261" y="197"/>
                  <a:pt x="260" y="196"/>
                  <a:pt x="259" y="195"/>
                </a:cubicBezTo>
                <a:cubicBezTo>
                  <a:pt x="242" y="229"/>
                  <a:pt x="242" y="229"/>
                  <a:pt x="242" y="229"/>
                </a:cubicBezTo>
                <a:cubicBezTo>
                  <a:pt x="318" y="400"/>
                  <a:pt x="318" y="400"/>
                  <a:pt x="318" y="400"/>
                </a:cubicBezTo>
                <a:cubicBezTo>
                  <a:pt x="318" y="401"/>
                  <a:pt x="318" y="401"/>
                  <a:pt x="318" y="401"/>
                </a:cubicBezTo>
                <a:cubicBezTo>
                  <a:pt x="320" y="405"/>
                  <a:pt x="321" y="409"/>
                  <a:pt x="321" y="413"/>
                </a:cubicBezTo>
                <a:cubicBezTo>
                  <a:pt x="321" y="426"/>
                  <a:pt x="313" y="439"/>
                  <a:pt x="299" y="444"/>
                </a:cubicBezTo>
                <a:cubicBezTo>
                  <a:pt x="295" y="446"/>
                  <a:pt x="291" y="447"/>
                  <a:pt x="287" y="447"/>
                </a:cubicBezTo>
                <a:cubicBezTo>
                  <a:pt x="287" y="447"/>
                  <a:pt x="287" y="447"/>
                  <a:pt x="287" y="447"/>
                </a:cubicBezTo>
                <a:cubicBezTo>
                  <a:pt x="274" y="447"/>
                  <a:pt x="261" y="439"/>
                  <a:pt x="256" y="426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93" name="TextBox 292"/>
          <p:cNvSpPr txBox="1"/>
          <p:nvPr userDrawn="1"/>
        </p:nvSpPr>
        <p:spPr>
          <a:xfrm>
            <a:off x="10094001" y="1669178"/>
            <a:ext cx="923940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Security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294" name="Freeform 124"/>
          <p:cNvSpPr>
            <a:spLocks noChangeAspect="1"/>
          </p:cNvSpPr>
          <p:nvPr userDrawn="1"/>
        </p:nvSpPr>
        <p:spPr bwMode="auto">
          <a:xfrm>
            <a:off x="2418235" y="2195360"/>
            <a:ext cx="367063" cy="393192"/>
          </a:xfrm>
          <a:custGeom>
            <a:avLst/>
            <a:gdLst/>
            <a:ahLst/>
            <a:cxnLst>
              <a:cxn ang="0">
                <a:pos x="388" y="4"/>
              </a:cxn>
              <a:cxn ang="0">
                <a:pos x="312" y="62"/>
              </a:cxn>
              <a:cxn ang="0">
                <a:pos x="307" y="77"/>
              </a:cxn>
              <a:cxn ang="0">
                <a:pos x="320" y="86"/>
              </a:cxn>
              <a:cxn ang="0">
                <a:pos x="382" y="86"/>
              </a:cxn>
              <a:cxn ang="0">
                <a:pos x="239" y="194"/>
              </a:cxn>
              <a:cxn ang="0">
                <a:pos x="233" y="205"/>
              </a:cxn>
              <a:cxn ang="0">
                <a:pos x="234" y="209"/>
              </a:cxn>
              <a:cxn ang="0">
                <a:pos x="247" y="218"/>
              </a:cxn>
              <a:cxn ang="0">
                <a:pos x="321" y="218"/>
              </a:cxn>
              <a:cxn ang="0">
                <a:pos x="111" y="366"/>
              </a:cxn>
              <a:cxn ang="0">
                <a:pos x="210" y="260"/>
              </a:cxn>
              <a:cxn ang="0">
                <a:pos x="214" y="251"/>
              </a:cxn>
              <a:cxn ang="0">
                <a:pos x="213" y="246"/>
              </a:cxn>
              <a:cxn ang="0">
                <a:pos x="200" y="238"/>
              </a:cxn>
              <a:cxn ang="0">
                <a:pos x="124" y="238"/>
              </a:cxn>
              <a:cxn ang="0">
                <a:pos x="255" y="131"/>
              </a:cxn>
              <a:cxn ang="0">
                <a:pos x="260" y="120"/>
              </a:cxn>
              <a:cxn ang="0">
                <a:pos x="259" y="116"/>
              </a:cxn>
              <a:cxn ang="0">
                <a:pos x="247" y="107"/>
              </a:cxn>
              <a:cxn ang="0">
                <a:pos x="177" y="107"/>
              </a:cxn>
              <a:cxn ang="0">
                <a:pos x="279" y="29"/>
              </a:cxn>
              <a:cxn ang="0">
                <a:pos x="285" y="18"/>
              </a:cxn>
              <a:cxn ang="0">
                <a:pos x="282" y="10"/>
              </a:cxn>
              <a:cxn ang="0">
                <a:pos x="263" y="7"/>
              </a:cxn>
              <a:cxn ang="0">
                <a:pos x="130" y="110"/>
              </a:cxn>
              <a:cxn ang="0">
                <a:pos x="125" y="125"/>
              </a:cxn>
              <a:cxn ang="0">
                <a:pos x="138" y="134"/>
              </a:cxn>
              <a:cxn ang="0">
                <a:pos x="210" y="134"/>
              </a:cxn>
              <a:cxn ang="0">
                <a:pos x="79" y="241"/>
              </a:cxn>
              <a:cxn ang="0">
                <a:pos x="74" y="251"/>
              </a:cxn>
              <a:cxn ang="0">
                <a:pos x="74" y="256"/>
              </a:cxn>
              <a:cxn ang="0">
                <a:pos x="87" y="264"/>
              </a:cxn>
              <a:cxn ang="0">
                <a:pos x="170" y="264"/>
              </a:cxn>
              <a:cxn ang="0">
                <a:pos x="3" y="442"/>
              </a:cxn>
              <a:cxn ang="0">
                <a:pos x="0" y="452"/>
              </a:cxn>
              <a:cxn ang="0">
                <a:pos x="3" y="460"/>
              </a:cxn>
              <a:cxn ang="0">
                <a:pos x="21" y="462"/>
              </a:cxn>
              <a:cxn ang="0">
                <a:pos x="371" y="216"/>
              </a:cxn>
              <a:cxn ang="0">
                <a:pos x="376" y="201"/>
              </a:cxn>
              <a:cxn ang="0">
                <a:pos x="364" y="191"/>
              </a:cxn>
              <a:cxn ang="0">
                <a:pos x="287" y="191"/>
              </a:cxn>
              <a:cxn ang="0">
                <a:pos x="430" y="84"/>
              </a:cxn>
              <a:cxn ang="0">
                <a:pos x="435" y="73"/>
              </a:cxn>
              <a:cxn ang="0">
                <a:pos x="434" y="69"/>
              </a:cxn>
              <a:cxn ang="0">
                <a:pos x="422" y="60"/>
              </a:cxn>
              <a:cxn ang="0">
                <a:pos x="359" y="60"/>
              </a:cxn>
              <a:cxn ang="0">
                <a:pos x="404" y="26"/>
              </a:cxn>
              <a:cxn ang="0">
                <a:pos x="410" y="15"/>
              </a:cxn>
              <a:cxn ang="0">
                <a:pos x="407" y="7"/>
              </a:cxn>
              <a:cxn ang="0">
                <a:pos x="388" y="4"/>
              </a:cxn>
            </a:cxnLst>
            <a:rect l="0" t="0" r="r" b="b"/>
            <a:pathLst>
              <a:path w="435" h="466">
                <a:moveTo>
                  <a:pt x="388" y="4"/>
                </a:moveTo>
                <a:cubicBezTo>
                  <a:pt x="312" y="62"/>
                  <a:pt x="312" y="62"/>
                  <a:pt x="312" y="62"/>
                </a:cubicBezTo>
                <a:cubicBezTo>
                  <a:pt x="307" y="66"/>
                  <a:pt x="305" y="72"/>
                  <a:pt x="307" y="77"/>
                </a:cubicBezTo>
                <a:cubicBezTo>
                  <a:pt x="309" y="83"/>
                  <a:pt x="314" y="86"/>
                  <a:pt x="320" y="86"/>
                </a:cubicBezTo>
                <a:cubicBezTo>
                  <a:pt x="320" y="86"/>
                  <a:pt x="352" y="86"/>
                  <a:pt x="382" y="86"/>
                </a:cubicBezTo>
                <a:cubicBezTo>
                  <a:pt x="339" y="118"/>
                  <a:pt x="239" y="194"/>
                  <a:pt x="239" y="194"/>
                </a:cubicBezTo>
                <a:cubicBezTo>
                  <a:pt x="235" y="197"/>
                  <a:pt x="233" y="201"/>
                  <a:pt x="233" y="205"/>
                </a:cubicBezTo>
                <a:cubicBezTo>
                  <a:pt x="233" y="206"/>
                  <a:pt x="234" y="207"/>
                  <a:pt x="234" y="209"/>
                </a:cubicBezTo>
                <a:cubicBezTo>
                  <a:pt x="236" y="214"/>
                  <a:pt x="241" y="218"/>
                  <a:pt x="247" y="218"/>
                </a:cubicBezTo>
                <a:cubicBezTo>
                  <a:pt x="247" y="218"/>
                  <a:pt x="287" y="218"/>
                  <a:pt x="321" y="218"/>
                </a:cubicBezTo>
                <a:cubicBezTo>
                  <a:pt x="284" y="244"/>
                  <a:pt x="200" y="304"/>
                  <a:pt x="111" y="366"/>
                </a:cubicBezTo>
                <a:cubicBezTo>
                  <a:pt x="160" y="313"/>
                  <a:pt x="210" y="260"/>
                  <a:pt x="210" y="260"/>
                </a:cubicBezTo>
                <a:cubicBezTo>
                  <a:pt x="212" y="258"/>
                  <a:pt x="214" y="254"/>
                  <a:pt x="214" y="251"/>
                </a:cubicBezTo>
                <a:cubicBezTo>
                  <a:pt x="214" y="249"/>
                  <a:pt x="213" y="248"/>
                  <a:pt x="213" y="246"/>
                </a:cubicBezTo>
                <a:cubicBezTo>
                  <a:pt x="210" y="241"/>
                  <a:pt x="206" y="238"/>
                  <a:pt x="200" y="238"/>
                </a:cubicBezTo>
                <a:cubicBezTo>
                  <a:pt x="200" y="238"/>
                  <a:pt x="158" y="238"/>
                  <a:pt x="124" y="238"/>
                </a:cubicBezTo>
                <a:cubicBezTo>
                  <a:pt x="163" y="206"/>
                  <a:pt x="255" y="131"/>
                  <a:pt x="255" y="131"/>
                </a:cubicBezTo>
                <a:cubicBezTo>
                  <a:pt x="258" y="128"/>
                  <a:pt x="260" y="124"/>
                  <a:pt x="260" y="120"/>
                </a:cubicBezTo>
                <a:cubicBezTo>
                  <a:pt x="260" y="119"/>
                  <a:pt x="260" y="117"/>
                  <a:pt x="259" y="116"/>
                </a:cubicBezTo>
                <a:cubicBezTo>
                  <a:pt x="258" y="111"/>
                  <a:pt x="253" y="107"/>
                  <a:pt x="247" y="107"/>
                </a:cubicBezTo>
                <a:cubicBezTo>
                  <a:pt x="247" y="107"/>
                  <a:pt x="209" y="107"/>
                  <a:pt x="177" y="107"/>
                </a:cubicBezTo>
                <a:cubicBezTo>
                  <a:pt x="214" y="79"/>
                  <a:pt x="279" y="29"/>
                  <a:pt x="279" y="29"/>
                </a:cubicBezTo>
                <a:cubicBezTo>
                  <a:pt x="283" y="26"/>
                  <a:pt x="285" y="22"/>
                  <a:pt x="285" y="18"/>
                </a:cubicBezTo>
                <a:cubicBezTo>
                  <a:pt x="285" y="15"/>
                  <a:pt x="284" y="12"/>
                  <a:pt x="282" y="10"/>
                </a:cubicBezTo>
                <a:cubicBezTo>
                  <a:pt x="277" y="4"/>
                  <a:pt x="269" y="3"/>
                  <a:pt x="263" y="7"/>
                </a:cubicBezTo>
                <a:cubicBezTo>
                  <a:pt x="130" y="110"/>
                  <a:pt x="130" y="110"/>
                  <a:pt x="130" y="110"/>
                </a:cubicBezTo>
                <a:cubicBezTo>
                  <a:pt x="125" y="113"/>
                  <a:pt x="123" y="119"/>
                  <a:pt x="125" y="125"/>
                </a:cubicBezTo>
                <a:cubicBezTo>
                  <a:pt x="127" y="130"/>
                  <a:pt x="132" y="134"/>
                  <a:pt x="138" y="134"/>
                </a:cubicBezTo>
                <a:cubicBezTo>
                  <a:pt x="138" y="134"/>
                  <a:pt x="177" y="134"/>
                  <a:pt x="210" y="134"/>
                </a:cubicBezTo>
                <a:cubicBezTo>
                  <a:pt x="171" y="166"/>
                  <a:pt x="79" y="241"/>
                  <a:pt x="79" y="241"/>
                </a:cubicBezTo>
                <a:cubicBezTo>
                  <a:pt x="75" y="243"/>
                  <a:pt x="74" y="247"/>
                  <a:pt x="74" y="251"/>
                </a:cubicBezTo>
                <a:cubicBezTo>
                  <a:pt x="74" y="253"/>
                  <a:pt x="74" y="254"/>
                  <a:pt x="74" y="256"/>
                </a:cubicBezTo>
                <a:cubicBezTo>
                  <a:pt x="76" y="261"/>
                  <a:pt x="81" y="264"/>
                  <a:pt x="87" y="264"/>
                </a:cubicBezTo>
                <a:cubicBezTo>
                  <a:pt x="87" y="264"/>
                  <a:pt x="137" y="264"/>
                  <a:pt x="170" y="264"/>
                </a:cubicBezTo>
                <a:cubicBezTo>
                  <a:pt x="136" y="300"/>
                  <a:pt x="3" y="442"/>
                  <a:pt x="3" y="442"/>
                </a:cubicBezTo>
                <a:cubicBezTo>
                  <a:pt x="1" y="445"/>
                  <a:pt x="0" y="448"/>
                  <a:pt x="0" y="452"/>
                </a:cubicBezTo>
                <a:cubicBezTo>
                  <a:pt x="0" y="455"/>
                  <a:pt x="1" y="458"/>
                  <a:pt x="3" y="460"/>
                </a:cubicBezTo>
                <a:cubicBezTo>
                  <a:pt x="7" y="465"/>
                  <a:pt x="15" y="466"/>
                  <a:pt x="21" y="462"/>
                </a:cubicBezTo>
                <a:cubicBezTo>
                  <a:pt x="371" y="216"/>
                  <a:pt x="371" y="216"/>
                  <a:pt x="371" y="216"/>
                </a:cubicBezTo>
                <a:cubicBezTo>
                  <a:pt x="376" y="212"/>
                  <a:pt x="378" y="206"/>
                  <a:pt x="376" y="201"/>
                </a:cubicBezTo>
                <a:cubicBezTo>
                  <a:pt x="375" y="195"/>
                  <a:pt x="369" y="191"/>
                  <a:pt x="364" y="191"/>
                </a:cubicBezTo>
                <a:cubicBezTo>
                  <a:pt x="364" y="191"/>
                  <a:pt x="321" y="191"/>
                  <a:pt x="287" y="191"/>
                </a:cubicBezTo>
                <a:cubicBezTo>
                  <a:pt x="329" y="159"/>
                  <a:pt x="430" y="84"/>
                  <a:pt x="430" y="84"/>
                </a:cubicBezTo>
                <a:cubicBezTo>
                  <a:pt x="433" y="81"/>
                  <a:pt x="435" y="77"/>
                  <a:pt x="435" y="73"/>
                </a:cubicBezTo>
                <a:cubicBezTo>
                  <a:pt x="435" y="72"/>
                  <a:pt x="435" y="70"/>
                  <a:pt x="434" y="69"/>
                </a:cubicBezTo>
                <a:cubicBezTo>
                  <a:pt x="433" y="63"/>
                  <a:pt x="427" y="60"/>
                  <a:pt x="422" y="60"/>
                </a:cubicBezTo>
                <a:cubicBezTo>
                  <a:pt x="422" y="60"/>
                  <a:pt x="389" y="60"/>
                  <a:pt x="359" y="60"/>
                </a:cubicBezTo>
                <a:cubicBezTo>
                  <a:pt x="381" y="43"/>
                  <a:pt x="404" y="26"/>
                  <a:pt x="404" y="26"/>
                </a:cubicBezTo>
                <a:cubicBezTo>
                  <a:pt x="408" y="23"/>
                  <a:pt x="410" y="19"/>
                  <a:pt x="410" y="15"/>
                </a:cubicBezTo>
                <a:cubicBezTo>
                  <a:pt x="410" y="12"/>
                  <a:pt x="409" y="10"/>
                  <a:pt x="407" y="7"/>
                </a:cubicBezTo>
                <a:cubicBezTo>
                  <a:pt x="403" y="1"/>
                  <a:pt x="394" y="0"/>
                  <a:pt x="388" y="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5" name="TextBox 294"/>
          <p:cNvSpPr txBox="1"/>
          <p:nvPr userDrawn="1"/>
        </p:nvSpPr>
        <p:spPr>
          <a:xfrm>
            <a:off x="2291570" y="2639098"/>
            <a:ext cx="63720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Electric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utilities</a:t>
            </a:r>
          </a:p>
        </p:txBody>
      </p:sp>
      <p:sp>
        <p:nvSpPr>
          <p:cNvPr id="296" name="Freeform 116"/>
          <p:cNvSpPr>
            <a:spLocks noChangeAspect="1"/>
          </p:cNvSpPr>
          <p:nvPr userDrawn="1"/>
        </p:nvSpPr>
        <p:spPr bwMode="auto">
          <a:xfrm>
            <a:off x="1494879" y="3831106"/>
            <a:ext cx="385913" cy="393192"/>
          </a:xfrm>
          <a:custGeom>
            <a:avLst/>
            <a:gdLst/>
            <a:ahLst/>
            <a:cxnLst>
              <a:cxn ang="0">
                <a:pos x="211" y="0"/>
              </a:cxn>
              <a:cxn ang="0">
                <a:pos x="200" y="5"/>
              </a:cxn>
              <a:cxn ang="0">
                <a:pos x="135" y="172"/>
              </a:cxn>
              <a:cxn ang="0">
                <a:pos x="158" y="290"/>
              </a:cxn>
              <a:cxn ang="0">
                <a:pos x="139" y="290"/>
              </a:cxn>
              <a:cxn ang="0">
                <a:pos x="126" y="303"/>
              </a:cxn>
              <a:cxn ang="0">
                <a:pos x="126" y="349"/>
              </a:cxn>
              <a:cxn ang="0">
                <a:pos x="14" y="349"/>
              </a:cxn>
              <a:cxn ang="0">
                <a:pos x="0" y="362"/>
              </a:cxn>
              <a:cxn ang="0">
                <a:pos x="0" y="442"/>
              </a:cxn>
              <a:cxn ang="0">
                <a:pos x="14" y="455"/>
              </a:cxn>
              <a:cxn ang="0">
                <a:pos x="376" y="455"/>
              </a:cxn>
              <a:cxn ang="0">
                <a:pos x="390" y="442"/>
              </a:cxn>
              <a:cxn ang="0">
                <a:pos x="376" y="428"/>
              </a:cxn>
              <a:cxn ang="0">
                <a:pos x="27" y="428"/>
              </a:cxn>
              <a:cxn ang="0">
                <a:pos x="27" y="376"/>
              </a:cxn>
              <a:cxn ang="0">
                <a:pos x="139" y="376"/>
              </a:cxn>
              <a:cxn ang="0">
                <a:pos x="153" y="362"/>
              </a:cxn>
              <a:cxn ang="0">
                <a:pos x="153" y="317"/>
              </a:cxn>
              <a:cxn ang="0">
                <a:pos x="185" y="317"/>
              </a:cxn>
              <a:cxn ang="0">
                <a:pos x="198" y="308"/>
              </a:cxn>
              <a:cxn ang="0">
                <a:pos x="199" y="303"/>
              </a:cxn>
              <a:cxn ang="0">
                <a:pos x="193" y="293"/>
              </a:cxn>
              <a:cxn ang="0">
                <a:pos x="162" y="172"/>
              </a:cxn>
              <a:cxn ang="0">
                <a:pos x="211" y="37"/>
              </a:cxn>
              <a:cxn ang="0">
                <a:pos x="260" y="172"/>
              </a:cxn>
              <a:cxn ang="0">
                <a:pos x="228" y="293"/>
              </a:cxn>
              <a:cxn ang="0">
                <a:pos x="223" y="303"/>
              </a:cxn>
              <a:cxn ang="0">
                <a:pos x="224" y="308"/>
              </a:cxn>
              <a:cxn ang="0">
                <a:pos x="236" y="317"/>
              </a:cxn>
              <a:cxn ang="0">
                <a:pos x="272" y="317"/>
              </a:cxn>
              <a:cxn ang="0">
                <a:pos x="272" y="362"/>
              </a:cxn>
              <a:cxn ang="0">
                <a:pos x="286" y="376"/>
              </a:cxn>
              <a:cxn ang="0">
                <a:pos x="421" y="376"/>
              </a:cxn>
              <a:cxn ang="0">
                <a:pos x="421" y="442"/>
              </a:cxn>
              <a:cxn ang="0">
                <a:pos x="434" y="455"/>
              </a:cxn>
              <a:cxn ang="0">
                <a:pos x="448" y="442"/>
              </a:cxn>
              <a:cxn ang="0">
                <a:pos x="448" y="362"/>
              </a:cxn>
              <a:cxn ang="0">
                <a:pos x="434" y="349"/>
              </a:cxn>
              <a:cxn ang="0">
                <a:pos x="299" y="349"/>
              </a:cxn>
              <a:cxn ang="0">
                <a:pos x="299" y="303"/>
              </a:cxn>
              <a:cxn ang="0">
                <a:pos x="286" y="290"/>
              </a:cxn>
              <a:cxn ang="0">
                <a:pos x="264" y="290"/>
              </a:cxn>
              <a:cxn ang="0">
                <a:pos x="286" y="172"/>
              </a:cxn>
              <a:cxn ang="0">
                <a:pos x="221" y="5"/>
              </a:cxn>
              <a:cxn ang="0">
                <a:pos x="211" y="0"/>
              </a:cxn>
            </a:cxnLst>
            <a:rect l="0" t="0" r="r" b="b"/>
            <a:pathLst>
              <a:path w="448" h="455">
                <a:moveTo>
                  <a:pt x="211" y="0"/>
                </a:moveTo>
                <a:cubicBezTo>
                  <a:pt x="207" y="0"/>
                  <a:pt x="203" y="2"/>
                  <a:pt x="200" y="5"/>
                </a:cubicBezTo>
                <a:cubicBezTo>
                  <a:pt x="197" y="8"/>
                  <a:pt x="135" y="91"/>
                  <a:pt x="135" y="172"/>
                </a:cubicBezTo>
                <a:cubicBezTo>
                  <a:pt x="135" y="222"/>
                  <a:pt x="143" y="263"/>
                  <a:pt x="158" y="290"/>
                </a:cubicBezTo>
                <a:cubicBezTo>
                  <a:pt x="149" y="290"/>
                  <a:pt x="139" y="290"/>
                  <a:pt x="139" y="290"/>
                </a:cubicBezTo>
                <a:cubicBezTo>
                  <a:pt x="132" y="290"/>
                  <a:pt x="126" y="296"/>
                  <a:pt x="126" y="303"/>
                </a:cubicBezTo>
                <a:cubicBezTo>
                  <a:pt x="126" y="303"/>
                  <a:pt x="126" y="333"/>
                  <a:pt x="126" y="349"/>
                </a:cubicBezTo>
                <a:cubicBezTo>
                  <a:pt x="105" y="349"/>
                  <a:pt x="14" y="349"/>
                  <a:pt x="14" y="349"/>
                </a:cubicBezTo>
                <a:cubicBezTo>
                  <a:pt x="6" y="349"/>
                  <a:pt x="0" y="355"/>
                  <a:pt x="0" y="362"/>
                </a:cubicBezTo>
                <a:cubicBezTo>
                  <a:pt x="0" y="442"/>
                  <a:pt x="0" y="442"/>
                  <a:pt x="0" y="442"/>
                </a:cubicBezTo>
                <a:cubicBezTo>
                  <a:pt x="0" y="449"/>
                  <a:pt x="6" y="455"/>
                  <a:pt x="14" y="455"/>
                </a:cubicBezTo>
                <a:cubicBezTo>
                  <a:pt x="376" y="455"/>
                  <a:pt x="376" y="455"/>
                  <a:pt x="376" y="455"/>
                </a:cubicBezTo>
                <a:cubicBezTo>
                  <a:pt x="384" y="455"/>
                  <a:pt x="390" y="449"/>
                  <a:pt x="390" y="442"/>
                </a:cubicBezTo>
                <a:cubicBezTo>
                  <a:pt x="390" y="434"/>
                  <a:pt x="384" y="428"/>
                  <a:pt x="376" y="428"/>
                </a:cubicBezTo>
                <a:cubicBezTo>
                  <a:pt x="376" y="428"/>
                  <a:pt x="52" y="428"/>
                  <a:pt x="27" y="428"/>
                </a:cubicBezTo>
                <a:cubicBezTo>
                  <a:pt x="27" y="414"/>
                  <a:pt x="27" y="390"/>
                  <a:pt x="27" y="376"/>
                </a:cubicBezTo>
                <a:cubicBezTo>
                  <a:pt x="48" y="376"/>
                  <a:pt x="139" y="376"/>
                  <a:pt x="139" y="376"/>
                </a:cubicBezTo>
                <a:cubicBezTo>
                  <a:pt x="147" y="376"/>
                  <a:pt x="153" y="370"/>
                  <a:pt x="153" y="362"/>
                </a:cubicBezTo>
                <a:cubicBezTo>
                  <a:pt x="153" y="362"/>
                  <a:pt x="153" y="333"/>
                  <a:pt x="153" y="317"/>
                </a:cubicBezTo>
                <a:cubicBezTo>
                  <a:pt x="166" y="317"/>
                  <a:pt x="185" y="317"/>
                  <a:pt x="185" y="317"/>
                </a:cubicBezTo>
                <a:cubicBezTo>
                  <a:pt x="191" y="317"/>
                  <a:pt x="196" y="313"/>
                  <a:pt x="198" y="308"/>
                </a:cubicBezTo>
                <a:cubicBezTo>
                  <a:pt x="198" y="306"/>
                  <a:pt x="199" y="305"/>
                  <a:pt x="199" y="303"/>
                </a:cubicBezTo>
                <a:cubicBezTo>
                  <a:pt x="199" y="299"/>
                  <a:pt x="197" y="295"/>
                  <a:pt x="193" y="293"/>
                </a:cubicBezTo>
                <a:cubicBezTo>
                  <a:pt x="174" y="278"/>
                  <a:pt x="162" y="231"/>
                  <a:pt x="162" y="172"/>
                </a:cubicBezTo>
                <a:cubicBezTo>
                  <a:pt x="162" y="119"/>
                  <a:pt x="194" y="63"/>
                  <a:pt x="211" y="37"/>
                </a:cubicBezTo>
                <a:cubicBezTo>
                  <a:pt x="228" y="63"/>
                  <a:pt x="260" y="119"/>
                  <a:pt x="260" y="172"/>
                </a:cubicBezTo>
                <a:cubicBezTo>
                  <a:pt x="260" y="231"/>
                  <a:pt x="248" y="278"/>
                  <a:pt x="228" y="293"/>
                </a:cubicBezTo>
                <a:cubicBezTo>
                  <a:pt x="225" y="295"/>
                  <a:pt x="223" y="299"/>
                  <a:pt x="223" y="303"/>
                </a:cubicBezTo>
                <a:cubicBezTo>
                  <a:pt x="223" y="305"/>
                  <a:pt x="223" y="306"/>
                  <a:pt x="224" y="308"/>
                </a:cubicBezTo>
                <a:cubicBezTo>
                  <a:pt x="225" y="313"/>
                  <a:pt x="230" y="317"/>
                  <a:pt x="236" y="317"/>
                </a:cubicBezTo>
                <a:cubicBezTo>
                  <a:pt x="236" y="317"/>
                  <a:pt x="258" y="317"/>
                  <a:pt x="272" y="317"/>
                </a:cubicBezTo>
                <a:cubicBezTo>
                  <a:pt x="272" y="333"/>
                  <a:pt x="272" y="362"/>
                  <a:pt x="272" y="362"/>
                </a:cubicBezTo>
                <a:cubicBezTo>
                  <a:pt x="272" y="370"/>
                  <a:pt x="278" y="376"/>
                  <a:pt x="286" y="376"/>
                </a:cubicBezTo>
                <a:cubicBezTo>
                  <a:pt x="286" y="376"/>
                  <a:pt x="399" y="376"/>
                  <a:pt x="421" y="376"/>
                </a:cubicBezTo>
                <a:cubicBezTo>
                  <a:pt x="421" y="394"/>
                  <a:pt x="421" y="442"/>
                  <a:pt x="421" y="442"/>
                </a:cubicBezTo>
                <a:cubicBezTo>
                  <a:pt x="421" y="449"/>
                  <a:pt x="427" y="455"/>
                  <a:pt x="434" y="455"/>
                </a:cubicBezTo>
                <a:cubicBezTo>
                  <a:pt x="442" y="455"/>
                  <a:pt x="448" y="449"/>
                  <a:pt x="448" y="442"/>
                </a:cubicBezTo>
                <a:cubicBezTo>
                  <a:pt x="448" y="362"/>
                  <a:pt x="448" y="362"/>
                  <a:pt x="448" y="362"/>
                </a:cubicBezTo>
                <a:cubicBezTo>
                  <a:pt x="448" y="355"/>
                  <a:pt x="442" y="349"/>
                  <a:pt x="434" y="349"/>
                </a:cubicBezTo>
                <a:cubicBezTo>
                  <a:pt x="434" y="349"/>
                  <a:pt x="321" y="349"/>
                  <a:pt x="299" y="349"/>
                </a:cubicBezTo>
                <a:cubicBezTo>
                  <a:pt x="299" y="333"/>
                  <a:pt x="299" y="303"/>
                  <a:pt x="299" y="303"/>
                </a:cubicBezTo>
                <a:cubicBezTo>
                  <a:pt x="299" y="296"/>
                  <a:pt x="293" y="290"/>
                  <a:pt x="286" y="290"/>
                </a:cubicBezTo>
                <a:cubicBezTo>
                  <a:pt x="286" y="290"/>
                  <a:pt x="274" y="290"/>
                  <a:pt x="264" y="290"/>
                </a:cubicBezTo>
                <a:cubicBezTo>
                  <a:pt x="278" y="263"/>
                  <a:pt x="286" y="222"/>
                  <a:pt x="286" y="172"/>
                </a:cubicBezTo>
                <a:cubicBezTo>
                  <a:pt x="286" y="91"/>
                  <a:pt x="224" y="8"/>
                  <a:pt x="221" y="5"/>
                </a:cubicBezTo>
                <a:cubicBezTo>
                  <a:pt x="219" y="2"/>
                  <a:pt x="215" y="0"/>
                  <a:pt x="211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7" name="TextBox 296"/>
          <p:cNvSpPr txBox="1"/>
          <p:nvPr userDrawn="1"/>
        </p:nvSpPr>
        <p:spPr>
          <a:xfrm>
            <a:off x="1378741" y="4284666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Oil &amp; gas</a:t>
            </a:r>
          </a:p>
        </p:txBody>
      </p:sp>
      <p:sp>
        <p:nvSpPr>
          <p:cNvPr id="298" name="Freeform 88"/>
          <p:cNvSpPr>
            <a:spLocks noChangeAspect="1"/>
          </p:cNvSpPr>
          <p:nvPr userDrawn="1"/>
        </p:nvSpPr>
        <p:spPr bwMode="auto">
          <a:xfrm>
            <a:off x="4230515" y="3060564"/>
            <a:ext cx="516752" cy="337566"/>
          </a:xfrm>
          <a:custGeom>
            <a:avLst/>
            <a:gdLst/>
            <a:ahLst/>
            <a:cxnLst>
              <a:cxn ang="0">
                <a:pos x="224" y="5"/>
              </a:cxn>
              <a:cxn ang="0">
                <a:pos x="221" y="13"/>
              </a:cxn>
              <a:cxn ang="0">
                <a:pos x="221" y="16"/>
              </a:cxn>
              <a:cxn ang="0">
                <a:pos x="227" y="43"/>
              </a:cxn>
              <a:cxn ang="0">
                <a:pos x="225" y="43"/>
              </a:cxn>
              <a:cxn ang="0">
                <a:pos x="216" y="47"/>
              </a:cxn>
              <a:cxn ang="0">
                <a:pos x="212" y="56"/>
              </a:cxn>
              <a:cxn ang="0">
                <a:pos x="212" y="151"/>
              </a:cxn>
              <a:cxn ang="0">
                <a:pos x="173" y="151"/>
              </a:cxn>
              <a:cxn ang="0">
                <a:pos x="107" y="186"/>
              </a:cxn>
              <a:cxn ang="0">
                <a:pos x="106" y="193"/>
              </a:cxn>
              <a:cxn ang="0">
                <a:pos x="112" y="205"/>
              </a:cxn>
              <a:cxn ang="0">
                <a:pos x="130" y="200"/>
              </a:cxn>
              <a:cxn ang="0">
                <a:pos x="173" y="177"/>
              </a:cxn>
              <a:cxn ang="0">
                <a:pos x="226" y="177"/>
              </a:cxn>
              <a:cxn ang="0">
                <a:pos x="235" y="173"/>
              </a:cxn>
              <a:cxn ang="0">
                <a:pos x="239" y="164"/>
              </a:cxn>
              <a:cxn ang="0">
                <a:pos x="239" y="69"/>
              </a:cxn>
              <a:cxn ang="0">
                <a:pos x="244" y="69"/>
              </a:cxn>
              <a:cxn ang="0">
                <a:pos x="254" y="64"/>
              </a:cxn>
              <a:cxn ang="0">
                <a:pos x="257" y="56"/>
              </a:cxn>
              <a:cxn ang="0">
                <a:pos x="257" y="53"/>
              </a:cxn>
              <a:cxn ang="0">
                <a:pos x="251" y="27"/>
              </a:cxn>
              <a:cxn ang="0">
                <a:pos x="264" y="27"/>
              </a:cxn>
              <a:cxn ang="0">
                <a:pos x="275" y="57"/>
              </a:cxn>
              <a:cxn ang="0">
                <a:pos x="287" y="65"/>
              </a:cxn>
              <a:cxn ang="0">
                <a:pos x="298" y="66"/>
              </a:cxn>
              <a:cxn ang="0">
                <a:pos x="353" y="197"/>
              </a:cxn>
              <a:cxn ang="0">
                <a:pos x="365" y="205"/>
              </a:cxn>
              <a:cxn ang="0">
                <a:pos x="421" y="205"/>
              </a:cxn>
              <a:cxn ang="0">
                <a:pos x="390" y="270"/>
              </a:cxn>
              <a:cxn ang="0">
                <a:pos x="49" y="270"/>
              </a:cxn>
              <a:cxn ang="0">
                <a:pos x="29" y="252"/>
              </a:cxn>
              <a:cxn ang="0">
                <a:pos x="28" y="246"/>
              </a:cxn>
              <a:cxn ang="0">
                <a:pos x="28" y="245"/>
              </a:cxn>
              <a:cxn ang="0">
                <a:pos x="252" y="245"/>
              </a:cxn>
              <a:cxn ang="0">
                <a:pos x="323" y="190"/>
              </a:cxn>
              <a:cxn ang="0">
                <a:pos x="310" y="177"/>
              </a:cxn>
              <a:cxn ang="0">
                <a:pos x="297" y="190"/>
              </a:cxn>
              <a:cxn ang="0">
                <a:pos x="252" y="219"/>
              </a:cxn>
              <a:cxn ang="0">
                <a:pos x="18" y="219"/>
              </a:cxn>
              <a:cxn ang="0">
                <a:pos x="5" y="227"/>
              </a:cxn>
              <a:cxn ang="0">
                <a:pos x="4" y="262"/>
              </a:cxn>
              <a:cxn ang="0">
                <a:pos x="41" y="296"/>
              </a:cxn>
              <a:cxn ang="0">
                <a:pos x="46" y="297"/>
              </a:cxn>
              <a:cxn ang="0">
                <a:pos x="398" y="297"/>
              </a:cxn>
              <a:cxn ang="0">
                <a:pos x="410" y="289"/>
              </a:cxn>
              <a:cxn ang="0">
                <a:pos x="454" y="197"/>
              </a:cxn>
              <a:cxn ang="0">
                <a:pos x="453" y="185"/>
              </a:cxn>
              <a:cxn ang="0">
                <a:pos x="442" y="178"/>
              </a:cxn>
              <a:cxn ang="0">
                <a:pos x="374" y="178"/>
              </a:cxn>
              <a:cxn ang="0">
                <a:pos x="319" y="48"/>
              </a:cxn>
              <a:cxn ang="0">
                <a:pos x="308" y="40"/>
              </a:cxn>
              <a:cxn ang="0">
                <a:pos x="297" y="39"/>
              </a:cxn>
              <a:cxn ang="0">
                <a:pos x="286" y="9"/>
              </a:cxn>
              <a:cxn ang="0">
                <a:pos x="274" y="1"/>
              </a:cxn>
              <a:cxn ang="0">
                <a:pos x="234" y="0"/>
              </a:cxn>
              <a:cxn ang="0">
                <a:pos x="224" y="5"/>
              </a:cxn>
            </a:cxnLst>
            <a:rect l="0" t="0" r="r" b="b"/>
            <a:pathLst>
              <a:path w="456" h="297">
                <a:moveTo>
                  <a:pt x="224" y="5"/>
                </a:moveTo>
                <a:cubicBezTo>
                  <a:pt x="222" y="7"/>
                  <a:pt x="221" y="10"/>
                  <a:pt x="221" y="13"/>
                </a:cubicBezTo>
                <a:cubicBezTo>
                  <a:pt x="221" y="14"/>
                  <a:pt x="221" y="15"/>
                  <a:pt x="221" y="16"/>
                </a:cubicBezTo>
                <a:cubicBezTo>
                  <a:pt x="221" y="16"/>
                  <a:pt x="224" y="30"/>
                  <a:pt x="227" y="43"/>
                </a:cubicBezTo>
                <a:cubicBezTo>
                  <a:pt x="227" y="43"/>
                  <a:pt x="225" y="43"/>
                  <a:pt x="225" y="43"/>
                </a:cubicBezTo>
                <a:cubicBezTo>
                  <a:pt x="222" y="43"/>
                  <a:pt x="218" y="44"/>
                  <a:pt x="216" y="47"/>
                </a:cubicBezTo>
                <a:cubicBezTo>
                  <a:pt x="213" y="49"/>
                  <a:pt x="212" y="53"/>
                  <a:pt x="212" y="56"/>
                </a:cubicBezTo>
                <a:cubicBezTo>
                  <a:pt x="212" y="56"/>
                  <a:pt x="212" y="130"/>
                  <a:pt x="212" y="151"/>
                </a:cubicBezTo>
                <a:cubicBezTo>
                  <a:pt x="198" y="151"/>
                  <a:pt x="173" y="151"/>
                  <a:pt x="173" y="151"/>
                </a:cubicBezTo>
                <a:cubicBezTo>
                  <a:pt x="155" y="151"/>
                  <a:pt x="122" y="162"/>
                  <a:pt x="107" y="186"/>
                </a:cubicBezTo>
                <a:cubicBezTo>
                  <a:pt x="106" y="189"/>
                  <a:pt x="106" y="191"/>
                  <a:pt x="106" y="193"/>
                </a:cubicBezTo>
                <a:cubicBezTo>
                  <a:pt x="106" y="198"/>
                  <a:pt x="108" y="202"/>
                  <a:pt x="112" y="205"/>
                </a:cubicBezTo>
                <a:cubicBezTo>
                  <a:pt x="119" y="208"/>
                  <a:pt x="127" y="206"/>
                  <a:pt x="130" y="200"/>
                </a:cubicBezTo>
                <a:cubicBezTo>
                  <a:pt x="138" y="186"/>
                  <a:pt x="161" y="177"/>
                  <a:pt x="173" y="177"/>
                </a:cubicBezTo>
                <a:cubicBezTo>
                  <a:pt x="226" y="177"/>
                  <a:pt x="226" y="177"/>
                  <a:pt x="226" y="177"/>
                </a:cubicBezTo>
                <a:cubicBezTo>
                  <a:pt x="229" y="177"/>
                  <a:pt x="233" y="176"/>
                  <a:pt x="235" y="173"/>
                </a:cubicBezTo>
                <a:cubicBezTo>
                  <a:pt x="238" y="171"/>
                  <a:pt x="239" y="168"/>
                  <a:pt x="239" y="164"/>
                </a:cubicBezTo>
                <a:cubicBezTo>
                  <a:pt x="239" y="164"/>
                  <a:pt x="239" y="90"/>
                  <a:pt x="239" y="69"/>
                </a:cubicBezTo>
                <a:cubicBezTo>
                  <a:pt x="241" y="69"/>
                  <a:pt x="244" y="69"/>
                  <a:pt x="244" y="69"/>
                </a:cubicBezTo>
                <a:cubicBezTo>
                  <a:pt x="248" y="69"/>
                  <a:pt x="252" y="67"/>
                  <a:pt x="254" y="64"/>
                </a:cubicBezTo>
                <a:cubicBezTo>
                  <a:pt x="256" y="62"/>
                  <a:pt x="257" y="59"/>
                  <a:pt x="257" y="56"/>
                </a:cubicBezTo>
                <a:cubicBezTo>
                  <a:pt x="257" y="55"/>
                  <a:pt x="257" y="54"/>
                  <a:pt x="257" y="53"/>
                </a:cubicBezTo>
                <a:cubicBezTo>
                  <a:pt x="257" y="53"/>
                  <a:pt x="253" y="39"/>
                  <a:pt x="251" y="27"/>
                </a:cubicBezTo>
                <a:cubicBezTo>
                  <a:pt x="257" y="27"/>
                  <a:pt x="260" y="27"/>
                  <a:pt x="264" y="27"/>
                </a:cubicBezTo>
                <a:cubicBezTo>
                  <a:pt x="268" y="37"/>
                  <a:pt x="275" y="57"/>
                  <a:pt x="275" y="57"/>
                </a:cubicBezTo>
                <a:cubicBezTo>
                  <a:pt x="277" y="62"/>
                  <a:pt x="281" y="65"/>
                  <a:pt x="287" y="65"/>
                </a:cubicBezTo>
                <a:cubicBezTo>
                  <a:pt x="287" y="65"/>
                  <a:pt x="293" y="66"/>
                  <a:pt x="298" y="66"/>
                </a:cubicBezTo>
                <a:cubicBezTo>
                  <a:pt x="304" y="80"/>
                  <a:pt x="353" y="197"/>
                  <a:pt x="353" y="197"/>
                </a:cubicBezTo>
                <a:cubicBezTo>
                  <a:pt x="355" y="202"/>
                  <a:pt x="360" y="205"/>
                  <a:pt x="365" y="205"/>
                </a:cubicBezTo>
                <a:cubicBezTo>
                  <a:pt x="365" y="205"/>
                  <a:pt x="399" y="205"/>
                  <a:pt x="421" y="205"/>
                </a:cubicBezTo>
                <a:cubicBezTo>
                  <a:pt x="411" y="226"/>
                  <a:pt x="395" y="260"/>
                  <a:pt x="390" y="270"/>
                </a:cubicBezTo>
                <a:cubicBezTo>
                  <a:pt x="374" y="270"/>
                  <a:pt x="55" y="270"/>
                  <a:pt x="49" y="270"/>
                </a:cubicBezTo>
                <a:cubicBezTo>
                  <a:pt x="43" y="267"/>
                  <a:pt x="33" y="261"/>
                  <a:pt x="29" y="252"/>
                </a:cubicBezTo>
                <a:cubicBezTo>
                  <a:pt x="28" y="250"/>
                  <a:pt x="28" y="248"/>
                  <a:pt x="28" y="246"/>
                </a:cubicBezTo>
                <a:cubicBezTo>
                  <a:pt x="28" y="245"/>
                  <a:pt x="28" y="245"/>
                  <a:pt x="28" y="245"/>
                </a:cubicBezTo>
                <a:cubicBezTo>
                  <a:pt x="47" y="245"/>
                  <a:pt x="252" y="245"/>
                  <a:pt x="252" y="245"/>
                </a:cubicBezTo>
                <a:cubicBezTo>
                  <a:pt x="286" y="245"/>
                  <a:pt x="323" y="226"/>
                  <a:pt x="323" y="190"/>
                </a:cubicBezTo>
                <a:cubicBezTo>
                  <a:pt x="323" y="183"/>
                  <a:pt x="317" y="177"/>
                  <a:pt x="310" y="177"/>
                </a:cubicBezTo>
                <a:cubicBezTo>
                  <a:pt x="303" y="177"/>
                  <a:pt x="297" y="183"/>
                  <a:pt x="297" y="190"/>
                </a:cubicBezTo>
                <a:cubicBezTo>
                  <a:pt x="297" y="210"/>
                  <a:pt x="270" y="219"/>
                  <a:pt x="252" y="219"/>
                </a:cubicBezTo>
                <a:cubicBezTo>
                  <a:pt x="18" y="219"/>
                  <a:pt x="18" y="219"/>
                  <a:pt x="18" y="219"/>
                </a:cubicBezTo>
                <a:cubicBezTo>
                  <a:pt x="12" y="219"/>
                  <a:pt x="8" y="222"/>
                  <a:pt x="5" y="227"/>
                </a:cubicBezTo>
                <a:cubicBezTo>
                  <a:pt x="0" y="238"/>
                  <a:pt x="0" y="251"/>
                  <a:pt x="4" y="262"/>
                </a:cubicBezTo>
                <a:cubicBezTo>
                  <a:pt x="13" y="284"/>
                  <a:pt x="38" y="294"/>
                  <a:pt x="41" y="296"/>
                </a:cubicBezTo>
                <a:cubicBezTo>
                  <a:pt x="43" y="296"/>
                  <a:pt x="44" y="297"/>
                  <a:pt x="46" y="297"/>
                </a:cubicBezTo>
                <a:cubicBezTo>
                  <a:pt x="398" y="297"/>
                  <a:pt x="398" y="297"/>
                  <a:pt x="398" y="297"/>
                </a:cubicBezTo>
                <a:cubicBezTo>
                  <a:pt x="403" y="297"/>
                  <a:pt x="408" y="294"/>
                  <a:pt x="410" y="289"/>
                </a:cubicBezTo>
                <a:cubicBezTo>
                  <a:pt x="454" y="197"/>
                  <a:pt x="454" y="197"/>
                  <a:pt x="454" y="197"/>
                </a:cubicBezTo>
                <a:cubicBezTo>
                  <a:pt x="456" y="193"/>
                  <a:pt x="456" y="188"/>
                  <a:pt x="453" y="185"/>
                </a:cubicBezTo>
                <a:cubicBezTo>
                  <a:pt x="451" y="181"/>
                  <a:pt x="447" y="178"/>
                  <a:pt x="442" y="178"/>
                </a:cubicBezTo>
                <a:cubicBezTo>
                  <a:pt x="442" y="178"/>
                  <a:pt x="388" y="178"/>
                  <a:pt x="374" y="178"/>
                </a:cubicBezTo>
                <a:cubicBezTo>
                  <a:pt x="368" y="164"/>
                  <a:pt x="319" y="48"/>
                  <a:pt x="319" y="48"/>
                </a:cubicBezTo>
                <a:cubicBezTo>
                  <a:pt x="317" y="44"/>
                  <a:pt x="313" y="41"/>
                  <a:pt x="308" y="40"/>
                </a:cubicBezTo>
                <a:cubicBezTo>
                  <a:pt x="308" y="40"/>
                  <a:pt x="303" y="40"/>
                  <a:pt x="297" y="39"/>
                </a:cubicBezTo>
                <a:cubicBezTo>
                  <a:pt x="293" y="29"/>
                  <a:pt x="286" y="9"/>
                  <a:pt x="286" y="9"/>
                </a:cubicBezTo>
                <a:cubicBezTo>
                  <a:pt x="284" y="4"/>
                  <a:pt x="279" y="1"/>
                  <a:pt x="274" y="1"/>
                </a:cubicBezTo>
                <a:cubicBezTo>
                  <a:pt x="234" y="0"/>
                  <a:pt x="234" y="0"/>
                  <a:pt x="234" y="0"/>
                </a:cubicBezTo>
                <a:cubicBezTo>
                  <a:pt x="230" y="0"/>
                  <a:pt x="226" y="2"/>
                  <a:pt x="224" y="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9" name="TextBox 298"/>
          <p:cNvSpPr txBox="1"/>
          <p:nvPr userDrawn="1"/>
        </p:nvSpPr>
        <p:spPr>
          <a:xfrm>
            <a:off x="4174110" y="3463575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Marine</a:t>
            </a:r>
          </a:p>
        </p:txBody>
      </p:sp>
      <p:sp>
        <p:nvSpPr>
          <p:cNvPr id="300" name="Freeform 220"/>
          <p:cNvSpPr>
            <a:spLocks noChangeAspect="1"/>
          </p:cNvSpPr>
          <p:nvPr userDrawn="1"/>
        </p:nvSpPr>
        <p:spPr bwMode="auto">
          <a:xfrm>
            <a:off x="3270799" y="3900220"/>
            <a:ext cx="586434" cy="324077"/>
          </a:xfrm>
          <a:custGeom>
            <a:avLst/>
            <a:gdLst/>
            <a:ahLst/>
            <a:cxnLst>
              <a:cxn ang="0">
                <a:pos x="46" y="10"/>
              </a:cxn>
              <a:cxn ang="0">
                <a:pos x="0" y="96"/>
              </a:cxn>
              <a:cxn ang="0">
                <a:pos x="29" y="171"/>
              </a:cxn>
              <a:cxn ang="0">
                <a:pos x="39" y="176"/>
              </a:cxn>
              <a:cxn ang="0">
                <a:pos x="49" y="176"/>
              </a:cxn>
              <a:cxn ang="0">
                <a:pos x="87" y="204"/>
              </a:cxn>
              <a:cxn ang="0">
                <a:pos x="127" y="164"/>
              </a:cxn>
              <a:cxn ang="0">
                <a:pos x="127" y="148"/>
              </a:cxn>
              <a:cxn ang="0">
                <a:pos x="115" y="136"/>
              </a:cxn>
              <a:cxn ang="0">
                <a:pos x="103" y="148"/>
              </a:cxn>
              <a:cxn ang="0">
                <a:pos x="103" y="165"/>
              </a:cxn>
              <a:cxn ang="0">
                <a:pos x="87" y="181"/>
              </a:cxn>
              <a:cxn ang="0">
                <a:pos x="71" y="164"/>
              </a:cxn>
              <a:cxn ang="0">
                <a:pos x="67" y="156"/>
              </a:cxn>
              <a:cxn ang="0">
                <a:pos x="59" y="153"/>
              </a:cxn>
              <a:cxn ang="0">
                <a:pos x="46" y="153"/>
              </a:cxn>
              <a:cxn ang="0">
                <a:pos x="24" y="96"/>
              </a:cxn>
              <a:cxn ang="0">
                <a:pos x="57" y="32"/>
              </a:cxn>
              <a:cxn ang="0">
                <a:pos x="224" y="32"/>
              </a:cxn>
              <a:cxn ang="0">
                <a:pos x="281" y="88"/>
              </a:cxn>
              <a:cxn ang="0">
                <a:pos x="284" y="90"/>
              </a:cxn>
              <a:cxn ang="0">
                <a:pos x="307" y="98"/>
              </a:cxn>
              <a:cxn ang="0">
                <a:pos x="341" y="110"/>
              </a:cxn>
              <a:cxn ang="0">
                <a:pos x="351" y="128"/>
              </a:cxn>
              <a:cxn ang="0">
                <a:pos x="350" y="131"/>
              </a:cxn>
              <a:cxn ang="0">
                <a:pos x="335" y="134"/>
              </a:cxn>
              <a:cxn ang="0">
                <a:pos x="332" y="134"/>
              </a:cxn>
              <a:cxn ang="0">
                <a:pos x="307" y="134"/>
              </a:cxn>
              <a:cxn ang="0">
                <a:pos x="296" y="142"/>
              </a:cxn>
              <a:cxn ang="0">
                <a:pos x="299" y="155"/>
              </a:cxn>
              <a:cxn ang="0">
                <a:pos x="304" y="166"/>
              </a:cxn>
              <a:cxn ang="0">
                <a:pos x="288" y="182"/>
              </a:cxn>
              <a:cxn ang="0">
                <a:pos x="272" y="166"/>
              </a:cxn>
              <a:cxn ang="0">
                <a:pos x="275" y="156"/>
              </a:cxn>
              <a:cxn ang="0">
                <a:pos x="277" y="143"/>
              </a:cxn>
              <a:cxn ang="0">
                <a:pos x="266" y="136"/>
              </a:cxn>
              <a:cxn ang="0">
                <a:pos x="156" y="136"/>
              </a:cxn>
              <a:cxn ang="0">
                <a:pos x="144" y="148"/>
              </a:cxn>
              <a:cxn ang="0">
                <a:pos x="156" y="160"/>
              </a:cxn>
              <a:cxn ang="0">
                <a:pos x="248" y="160"/>
              </a:cxn>
              <a:cxn ang="0">
                <a:pos x="248" y="166"/>
              </a:cxn>
              <a:cxn ang="0">
                <a:pos x="288" y="206"/>
              </a:cxn>
              <a:cxn ang="0">
                <a:pos x="328" y="166"/>
              </a:cxn>
              <a:cxn ang="0">
                <a:pos x="327" y="158"/>
              </a:cxn>
              <a:cxn ang="0">
                <a:pos x="332" y="158"/>
              </a:cxn>
              <a:cxn ang="0">
                <a:pos x="334" y="158"/>
              </a:cxn>
              <a:cxn ang="0">
                <a:pos x="373" y="139"/>
              </a:cxn>
              <a:cxn ang="0">
                <a:pos x="375" y="128"/>
              </a:cxn>
              <a:cxn ang="0">
                <a:pos x="352" y="89"/>
              </a:cxn>
              <a:cxn ang="0">
                <a:pos x="314" y="75"/>
              </a:cxn>
              <a:cxn ang="0">
                <a:pos x="296" y="70"/>
              </a:cxn>
              <a:cxn ang="0">
                <a:pos x="235" y="11"/>
              </a:cxn>
              <a:cxn ang="0">
                <a:pos x="46" y="10"/>
              </a:cxn>
            </a:cxnLst>
            <a:rect l="0" t="0" r="r" b="b"/>
            <a:pathLst>
              <a:path w="375" h="206">
                <a:moveTo>
                  <a:pt x="46" y="10"/>
                </a:moveTo>
                <a:cubicBezTo>
                  <a:pt x="28" y="19"/>
                  <a:pt x="0" y="59"/>
                  <a:pt x="0" y="96"/>
                </a:cubicBezTo>
                <a:cubicBezTo>
                  <a:pt x="0" y="126"/>
                  <a:pt x="26" y="166"/>
                  <a:pt x="29" y="171"/>
                </a:cubicBezTo>
                <a:cubicBezTo>
                  <a:pt x="31" y="174"/>
                  <a:pt x="35" y="176"/>
                  <a:pt x="39" y="176"/>
                </a:cubicBezTo>
                <a:cubicBezTo>
                  <a:pt x="39" y="176"/>
                  <a:pt x="44" y="176"/>
                  <a:pt x="49" y="176"/>
                </a:cubicBezTo>
                <a:cubicBezTo>
                  <a:pt x="54" y="193"/>
                  <a:pt x="69" y="204"/>
                  <a:pt x="87" y="204"/>
                </a:cubicBezTo>
                <a:cubicBezTo>
                  <a:pt x="109" y="204"/>
                  <a:pt x="127" y="186"/>
                  <a:pt x="127" y="164"/>
                </a:cubicBezTo>
                <a:cubicBezTo>
                  <a:pt x="127" y="164"/>
                  <a:pt x="127" y="148"/>
                  <a:pt x="127" y="148"/>
                </a:cubicBezTo>
                <a:cubicBezTo>
                  <a:pt x="126" y="141"/>
                  <a:pt x="121" y="136"/>
                  <a:pt x="115" y="136"/>
                </a:cubicBezTo>
                <a:cubicBezTo>
                  <a:pt x="108" y="136"/>
                  <a:pt x="103" y="141"/>
                  <a:pt x="103" y="148"/>
                </a:cubicBezTo>
                <a:cubicBezTo>
                  <a:pt x="103" y="165"/>
                  <a:pt x="103" y="165"/>
                  <a:pt x="103" y="165"/>
                </a:cubicBezTo>
                <a:cubicBezTo>
                  <a:pt x="103" y="173"/>
                  <a:pt x="96" y="181"/>
                  <a:pt x="87" y="181"/>
                </a:cubicBezTo>
                <a:cubicBezTo>
                  <a:pt x="78" y="181"/>
                  <a:pt x="71" y="173"/>
                  <a:pt x="71" y="164"/>
                </a:cubicBezTo>
                <a:cubicBezTo>
                  <a:pt x="71" y="161"/>
                  <a:pt x="69" y="158"/>
                  <a:pt x="67" y="156"/>
                </a:cubicBezTo>
                <a:cubicBezTo>
                  <a:pt x="65" y="154"/>
                  <a:pt x="62" y="153"/>
                  <a:pt x="59" y="153"/>
                </a:cubicBezTo>
                <a:cubicBezTo>
                  <a:pt x="59" y="153"/>
                  <a:pt x="51" y="153"/>
                  <a:pt x="46" y="153"/>
                </a:cubicBezTo>
                <a:cubicBezTo>
                  <a:pt x="37" y="139"/>
                  <a:pt x="24" y="113"/>
                  <a:pt x="24" y="96"/>
                </a:cubicBezTo>
                <a:cubicBezTo>
                  <a:pt x="24" y="67"/>
                  <a:pt x="47" y="36"/>
                  <a:pt x="57" y="32"/>
                </a:cubicBezTo>
                <a:cubicBezTo>
                  <a:pt x="71" y="25"/>
                  <a:pt x="207" y="25"/>
                  <a:pt x="224" y="32"/>
                </a:cubicBezTo>
                <a:cubicBezTo>
                  <a:pt x="230" y="36"/>
                  <a:pt x="258" y="64"/>
                  <a:pt x="281" y="88"/>
                </a:cubicBezTo>
                <a:cubicBezTo>
                  <a:pt x="282" y="89"/>
                  <a:pt x="283" y="89"/>
                  <a:pt x="284" y="90"/>
                </a:cubicBezTo>
                <a:cubicBezTo>
                  <a:pt x="288" y="92"/>
                  <a:pt x="296" y="95"/>
                  <a:pt x="307" y="98"/>
                </a:cubicBezTo>
                <a:cubicBezTo>
                  <a:pt x="319" y="101"/>
                  <a:pt x="334" y="106"/>
                  <a:pt x="341" y="110"/>
                </a:cubicBezTo>
                <a:cubicBezTo>
                  <a:pt x="345" y="112"/>
                  <a:pt x="351" y="121"/>
                  <a:pt x="351" y="128"/>
                </a:cubicBezTo>
                <a:cubicBezTo>
                  <a:pt x="351" y="129"/>
                  <a:pt x="351" y="130"/>
                  <a:pt x="350" y="131"/>
                </a:cubicBezTo>
                <a:cubicBezTo>
                  <a:pt x="349" y="134"/>
                  <a:pt x="342" y="134"/>
                  <a:pt x="335" y="134"/>
                </a:cubicBezTo>
                <a:cubicBezTo>
                  <a:pt x="332" y="134"/>
                  <a:pt x="332" y="134"/>
                  <a:pt x="332" y="134"/>
                </a:cubicBezTo>
                <a:cubicBezTo>
                  <a:pt x="307" y="134"/>
                  <a:pt x="307" y="134"/>
                  <a:pt x="307" y="134"/>
                </a:cubicBezTo>
                <a:cubicBezTo>
                  <a:pt x="303" y="134"/>
                  <a:pt x="298" y="137"/>
                  <a:pt x="296" y="142"/>
                </a:cubicBezTo>
                <a:cubicBezTo>
                  <a:pt x="295" y="146"/>
                  <a:pt x="296" y="151"/>
                  <a:pt x="299" y="155"/>
                </a:cubicBezTo>
                <a:cubicBezTo>
                  <a:pt x="302" y="158"/>
                  <a:pt x="304" y="162"/>
                  <a:pt x="304" y="166"/>
                </a:cubicBezTo>
                <a:cubicBezTo>
                  <a:pt x="304" y="175"/>
                  <a:pt x="297" y="182"/>
                  <a:pt x="288" y="182"/>
                </a:cubicBezTo>
                <a:cubicBezTo>
                  <a:pt x="279" y="182"/>
                  <a:pt x="272" y="175"/>
                  <a:pt x="272" y="166"/>
                </a:cubicBezTo>
                <a:cubicBezTo>
                  <a:pt x="272" y="161"/>
                  <a:pt x="274" y="158"/>
                  <a:pt x="275" y="156"/>
                </a:cubicBezTo>
                <a:cubicBezTo>
                  <a:pt x="278" y="152"/>
                  <a:pt x="279" y="147"/>
                  <a:pt x="277" y="143"/>
                </a:cubicBezTo>
                <a:cubicBezTo>
                  <a:pt x="275" y="139"/>
                  <a:pt x="271" y="136"/>
                  <a:pt x="266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49" y="136"/>
                  <a:pt x="144" y="142"/>
                  <a:pt x="144" y="148"/>
                </a:cubicBezTo>
                <a:cubicBezTo>
                  <a:pt x="144" y="155"/>
                  <a:pt x="149" y="160"/>
                  <a:pt x="156" y="160"/>
                </a:cubicBezTo>
                <a:cubicBezTo>
                  <a:pt x="156" y="160"/>
                  <a:pt x="223" y="160"/>
                  <a:pt x="248" y="160"/>
                </a:cubicBezTo>
                <a:cubicBezTo>
                  <a:pt x="248" y="162"/>
                  <a:pt x="248" y="164"/>
                  <a:pt x="248" y="166"/>
                </a:cubicBezTo>
                <a:cubicBezTo>
                  <a:pt x="248" y="188"/>
                  <a:pt x="266" y="206"/>
                  <a:pt x="288" y="206"/>
                </a:cubicBezTo>
                <a:cubicBezTo>
                  <a:pt x="310" y="206"/>
                  <a:pt x="328" y="188"/>
                  <a:pt x="328" y="166"/>
                </a:cubicBezTo>
                <a:cubicBezTo>
                  <a:pt x="328" y="163"/>
                  <a:pt x="328" y="161"/>
                  <a:pt x="327" y="158"/>
                </a:cubicBezTo>
                <a:cubicBezTo>
                  <a:pt x="329" y="158"/>
                  <a:pt x="332" y="158"/>
                  <a:pt x="332" y="158"/>
                </a:cubicBezTo>
                <a:cubicBezTo>
                  <a:pt x="334" y="158"/>
                  <a:pt x="334" y="158"/>
                  <a:pt x="334" y="158"/>
                </a:cubicBezTo>
                <a:cubicBezTo>
                  <a:pt x="344" y="158"/>
                  <a:pt x="365" y="158"/>
                  <a:pt x="373" y="139"/>
                </a:cubicBezTo>
                <a:cubicBezTo>
                  <a:pt x="374" y="135"/>
                  <a:pt x="375" y="131"/>
                  <a:pt x="375" y="128"/>
                </a:cubicBezTo>
                <a:cubicBezTo>
                  <a:pt x="375" y="111"/>
                  <a:pt x="363" y="95"/>
                  <a:pt x="352" y="89"/>
                </a:cubicBezTo>
                <a:cubicBezTo>
                  <a:pt x="343" y="84"/>
                  <a:pt x="328" y="79"/>
                  <a:pt x="314" y="75"/>
                </a:cubicBezTo>
                <a:cubicBezTo>
                  <a:pt x="308" y="73"/>
                  <a:pt x="300" y="71"/>
                  <a:pt x="296" y="70"/>
                </a:cubicBezTo>
                <a:cubicBezTo>
                  <a:pt x="277" y="49"/>
                  <a:pt x="244" y="15"/>
                  <a:pt x="235" y="11"/>
                </a:cubicBezTo>
                <a:cubicBezTo>
                  <a:pt x="214" y="0"/>
                  <a:pt x="68" y="0"/>
                  <a:pt x="46" y="1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1" name="TextBox 300"/>
          <p:cNvSpPr txBox="1"/>
          <p:nvPr userDrawn="1"/>
        </p:nvSpPr>
        <p:spPr>
          <a:xfrm>
            <a:off x="2985173" y="4284666"/>
            <a:ext cx="112631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Transportation</a:t>
            </a:r>
          </a:p>
        </p:txBody>
      </p:sp>
      <p:sp>
        <p:nvSpPr>
          <p:cNvPr id="302" name="Freeform 76"/>
          <p:cNvSpPr>
            <a:spLocks noChangeAspect="1"/>
          </p:cNvSpPr>
          <p:nvPr userDrawn="1"/>
        </p:nvSpPr>
        <p:spPr bwMode="auto">
          <a:xfrm>
            <a:off x="4268390" y="3831106"/>
            <a:ext cx="427715" cy="393192"/>
          </a:xfrm>
          <a:custGeom>
            <a:avLst/>
            <a:gdLst/>
            <a:ahLst/>
            <a:cxnLst>
              <a:cxn ang="0">
                <a:pos x="34" y="40"/>
              </a:cxn>
              <a:cxn ang="0">
                <a:pos x="74" y="80"/>
              </a:cxn>
              <a:cxn ang="0">
                <a:pos x="101" y="80"/>
              </a:cxn>
              <a:cxn ang="0">
                <a:pos x="101" y="129"/>
              </a:cxn>
              <a:cxn ang="0">
                <a:pos x="12" y="129"/>
              </a:cxn>
              <a:cxn ang="0">
                <a:pos x="0" y="141"/>
              </a:cxn>
              <a:cxn ang="0">
                <a:pos x="12" y="154"/>
              </a:cxn>
              <a:cxn ang="0">
                <a:pos x="113" y="154"/>
              </a:cxn>
              <a:cxn ang="0">
                <a:pos x="125" y="141"/>
              </a:cxn>
              <a:cxn ang="0">
                <a:pos x="125" y="68"/>
              </a:cxn>
              <a:cxn ang="0">
                <a:pos x="121" y="59"/>
              </a:cxn>
              <a:cxn ang="0">
                <a:pos x="113" y="55"/>
              </a:cxn>
              <a:cxn ang="0">
                <a:pos x="74" y="56"/>
              </a:cxn>
              <a:cxn ang="0">
                <a:pos x="59" y="40"/>
              </a:cxn>
              <a:cxn ang="0">
                <a:pos x="74" y="25"/>
              </a:cxn>
              <a:cxn ang="0">
                <a:pos x="192" y="25"/>
              </a:cxn>
              <a:cxn ang="0">
                <a:pos x="207" y="40"/>
              </a:cxn>
              <a:cxn ang="0">
                <a:pos x="192" y="56"/>
              </a:cxn>
              <a:cxn ang="0">
                <a:pos x="153" y="56"/>
              </a:cxn>
              <a:cxn ang="0">
                <a:pos x="144" y="59"/>
              </a:cxn>
              <a:cxn ang="0">
                <a:pos x="141" y="68"/>
              </a:cxn>
              <a:cxn ang="0">
                <a:pos x="141" y="140"/>
              </a:cxn>
              <a:cxn ang="0">
                <a:pos x="153" y="153"/>
              </a:cxn>
              <a:cxn ang="0">
                <a:pos x="198" y="153"/>
              </a:cxn>
              <a:cxn ang="0">
                <a:pos x="288" y="243"/>
              </a:cxn>
              <a:cxn ang="0">
                <a:pos x="288" y="264"/>
              </a:cxn>
              <a:cxn ang="0">
                <a:pos x="234" y="264"/>
              </a:cxn>
              <a:cxn ang="0">
                <a:pos x="234" y="243"/>
              </a:cxn>
              <a:cxn ang="0">
                <a:pos x="198" y="207"/>
              </a:cxn>
              <a:cxn ang="0">
                <a:pos x="12" y="207"/>
              </a:cxn>
              <a:cxn ang="0">
                <a:pos x="0" y="220"/>
              </a:cxn>
              <a:cxn ang="0">
                <a:pos x="12" y="232"/>
              </a:cxn>
              <a:cxn ang="0">
                <a:pos x="198" y="232"/>
              </a:cxn>
              <a:cxn ang="0">
                <a:pos x="209" y="243"/>
              </a:cxn>
              <a:cxn ang="0">
                <a:pos x="209" y="276"/>
              </a:cxn>
              <a:cxn ang="0">
                <a:pos x="221" y="288"/>
              </a:cxn>
              <a:cxn ang="0">
                <a:pos x="301" y="288"/>
              </a:cxn>
              <a:cxn ang="0">
                <a:pos x="313" y="276"/>
              </a:cxn>
              <a:cxn ang="0">
                <a:pos x="313" y="243"/>
              </a:cxn>
              <a:cxn ang="0">
                <a:pos x="198" y="128"/>
              </a:cxn>
              <a:cxn ang="0">
                <a:pos x="165" y="128"/>
              </a:cxn>
              <a:cxn ang="0">
                <a:pos x="165" y="80"/>
              </a:cxn>
              <a:cxn ang="0">
                <a:pos x="192" y="80"/>
              </a:cxn>
              <a:cxn ang="0">
                <a:pos x="232" y="40"/>
              </a:cxn>
              <a:cxn ang="0">
                <a:pos x="192" y="0"/>
              </a:cxn>
              <a:cxn ang="0">
                <a:pos x="74" y="0"/>
              </a:cxn>
              <a:cxn ang="0">
                <a:pos x="34" y="40"/>
              </a:cxn>
            </a:cxnLst>
            <a:rect l="0" t="0" r="r" b="b"/>
            <a:pathLst>
              <a:path w="313" h="288">
                <a:moveTo>
                  <a:pt x="34" y="40"/>
                </a:moveTo>
                <a:cubicBezTo>
                  <a:pt x="34" y="62"/>
                  <a:pt x="52" y="80"/>
                  <a:pt x="74" y="80"/>
                </a:cubicBezTo>
                <a:cubicBezTo>
                  <a:pt x="74" y="80"/>
                  <a:pt x="89" y="80"/>
                  <a:pt x="101" y="80"/>
                </a:cubicBezTo>
                <a:cubicBezTo>
                  <a:pt x="101" y="94"/>
                  <a:pt x="101" y="115"/>
                  <a:pt x="101" y="129"/>
                </a:cubicBezTo>
                <a:cubicBezTo>
                  <a:pt x="82" y="129"/>
                  <a:pt x="12" y="129"/>
                  <a:pt x="12" y="129"/>
                </a:cubicBezTo>
                <a:cubicBezTo>
                  <a:pt x="5" y="129"/>
                  <a:pt x="0" y="135"/>
                  <a:pt x="0" y="141"/>
                </a:cubicBezTo>
                <a:cubicBezTo>
                  <a:pt x="0" y="148"/>
                  <a:pt x="5" y="154"/>
                  <a:pt x="12" y="154"/>
                </a:cubicBezTo>
                <a:cubicBezTo>
                  <a:pt x="113" y="154"/>
                  <a:pt x="113" y="154"/>
                  <a:pt x="113" y="154"/>
                </a:cubicBezTo>
                <a:cubicBezTo>
                  <a:pt x="120" y="154"/>
                  <a:pt x="125" y="148"/>
                  <a:pt x="125" y="141"/>
                </a:cubicBezTo>
                <a:cubicBezTo>
                  <a:pt x="125" y="68"/>
                  <a:pt x="125" y="68"/>
                  <a:pt x="125" y="68"/>
                </a:cubicBezTo>
                <a:cubicBezTo>
                  <a:pt x="125" y="64"/>
                  <a:pt x="124" y="61"/>
                  <a:pt x="121" y="59"/>
                </a:cubicBezTo>
                <a:cubicBezTo>
                  <a:pt x="119" y="57"/>
                  <a:pt x="116" y="55"/>
                  <a:pt x="113" y="55"/>
                </a:cubicBezTo>
                <a:cubicBezTo>
                  <a:pt x="74" y="56"/>
                  <a:pt x="74" y="56"/>
                  <a:pt x="74" y="56"/>
                </a:cubicBezTo>
                <a:cubicBezTo>
                  <a:pt x="66" y="56"/>
                  <a:pt x="59" y="49"/>
                  <a:pt x="59" y="40"/>
                </a:cubicBezTo>
                <a:cubicBezTo>
                  <a:pt x="59" y="32"/>
                  <a:pt x="66" y="25"/>
                  <a:pt x="74" y="25"/>
                </a:cubicBezTo>
                <a:cubicBezTo>
                  <a:pt x="192" y="25"/>
                  <a:pt x="192" y="25"/>
                  <a:pt x="192" y="25"/>
                </a:cubicBezTo>
                <a:cubicBezTo>
                  <a:pt x="200" y="25"/>
                  <a:pt x="207" y="32"/>
                  <a:pt x="207" y="40"/>
                </a:cubicBezTo>
                <a:cubicBezTo>
                  <a:pt x="207" y="49"/>
                  <a:pt x="200" y="56"/>
                  <a:pt x="192" y="56"/>
                </a:cubicBezTo>
                <a:cubicBezTo>
                  <a:pt x="192" y="56"/>
                  <a:pt x="153" y="56"/>
                  <a:pt x="153" y="56"/>
                </a:cubicBezTo>
                <a:cubicBezTo>
                  <a:pt x="150" y="56"/>
                  <a:pt x="147" y="57"/>
                  <a:pt x="144" y="59"/>
                </a:cubicBezTo>
                <a:cubicBezTo>
                  <a:pt x="142" y="62"/>
                  <a:pt x="141" y="65"/>
                  <a:pt x="141" y="68"/>
                </a:cubicBezTo>
                <a:cubicBezTo>
                  <a:pt x="141" y="140"/>
                  <a:pt x="141" y="140"/>
                  <a:pt x="141" y="140"/>
                </a:cubicBezTo>
                <a:cubicBezTo>
                  <a:pt x="141" y="147"/>
                  <a:pt x="146" y="153"/>
                  <a:pt x="153" y="153"/>
                </a:cubicBezTo>
                <a:cubicBezTo>
                  <a:pt x="198" y="153"/>
                  <a:pt x="198" y="153"/>
                  <a:pt x="198" y="153"/>
                </a:cubicBezTo>
                <a:cubicBezTo>
                  <a:pt x="248" y="153"/>
                  <a:pt x="288" y="193"/>
                  <a:pt x="288" y="243"/>
                </a:cubicBezTo>
                <a:cubicBezTo>
                  <a:pt x="288" y="243"/>
                  <a:pt x="288" y="254"/>
                  <a:pt x="288" y="264"/>
                </a:cubicBezTo>
                <a:cubicBezTo>
                  <a:pt x="274" y="264"/>
                  <a:pt x="248" y="264"/>
                  <a:pt x="234" y="264"/>
                </a:cubicBezTo>
                <a:cubicBezTo>
                  <a:pt x="234" y="254"/>
                  <a:pt x="234" y="243"/>
                  <a:pt x="234" y="243"/>
                </a:cubicBezTo>
                <a:cubicBezTo>
                  <a:pt x="234" y="223"/>
                  <a:pt x="218" y="207"/>
                  <a:pt x="198" y="207"/>
                </a:cubicBezTo>
                <a:cubicBezTo>
                  <a:pt x="12" y="207"/>
                  <a:pt x="12" y="207"/>
                  <a:pt x="12" y="207"/>
                </a:cubicBezTo>
                <a:cubicBezTo>
                  <a:pt x="5" y="207"/>
                  <a:pt x="0" y="213"/>
                  <a:pt x="0" y="220"/>
                </a:cubicBezTo>
                <a:cubicBezTo>
                  <a:pt x="0" y="227"/>
                  <a:pt x="5" y="232"/>
                  <a:pt x="12" y="232"/>
                </a:cubicBezTo>
                <a:cubicBezTo>
                  <a:pt x="198" y="232"/>
                  <a:pt x="198" y="232"/>
                  <a:pt x="198" y="232"/>
                </a:cubicBezTo>
                <a:cubicBezTo>
                  <a:pt x="204" y="232"/>
                  <a:pt x="209" y="237"/>
                  <a:pt x="209" y="243"/>
                </a:cubicBezTo>
                <a:cubicBezTo>
                  <a:pt x="209" y="243"/>
                  <a:pt x="209" y="276"/>
                  <a:pt x="209" y="276"/>
                </a:cubicBezTo>
                <a:cubicBezTo>
                  <a:pt x="209" y="283"/>
                  <a:pt x="215" y="288"/>
                  <a:pt x="221" y="288"/>
                </a:cubicBezTo>
                <a:cubicBezTo>
                  <a:pt x="301" y="288"/>
                  <a:pt x="301" y="288"/>
                  <a:pt x="301" y="288"/>
                </a:cubicBezTo>
                <a:cubicBezTo>
                  <a:pt x="307" y="288"/>
                  <a:pt x="313" y="283"/>
                  <a:pt x="313" y="276"/>
                </a:cubicBezTo>
                <a:cubicBezTo>
                  <a:pt x="313" y="243"/>
                  <a:pt x="313" y="243"/>
                  <a:pt x="313" y="243"/>
                </a:cubicBezTo>
                <a:cubicBezTo>
                  <a:pt x="313" y="180"/>
                  <a:pt x="261" y="128"/>
                  <a:pt x="198" y="128"/>
                </a:cubicBezTo>
                <a:cubicBezTo>
                  <a:pt x="198" y="128"/>
                  <a:pt x="179" y="128"/>
                  <a:pt x="165" y="128"/>
                </a:cubicBezTo>
                <a:cubicBezTo>
                  <a:pt x="165" y="115"/>
                  <a:pt x="165" y="94"/>
                  <a:pt x="165" y="80"/>
                </a:cubicBezTo>
                <a:cubicBezTo>
                  <a:pt x="177" y="80"/>
                  <a:pt x="192" y="80"/>
                  <a:pt x="192" y="80"/>
                </a:cubicBezTo>
                <a:cubicBezTo>
                  <a:pt x="214" y="80"/>
                  <a:pt x="232" y="63"/>
                  <a:pt x="232" y="40"/>
                </a:cubicBezTo>
                <a:cubicBezTo>
                  <a:pt x="232" y="18"/>
                  <a:pt x="214" y="0"/>
                  <a:pt x="192" y="0"/>
                </a:cubicBezTo>
                <a:cubicBezTo>
                  <a:pt x="192" y="0"/>
                  <a:pt x="74" y="0"/>
                  <a:pt x="74" y="0"/>
                </a:cubicBezTo>
                <a:cubicBezTo>
                  <a:pt x="52" y="0"/>
                  <a:pt x="34" y="18"/>
                  <a:pt x="34" y="4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3" name="TextBox 302"/>
          <p:cNvSpPr txBox="1"/>
          <p:nvPr userDrawn="1"/>
        </p:nvSpPr>
        <p:spPr>
          <a:xfrm>
            <a:off x="3947784" y="4284666"/>
            <a:ext cx="1088520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Water &amp; 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waste water</a:t>
            </a:r>
          </a:p>
        </p:txBody>
      </p:sp>
      <p:sp>
        <p:nvSpPr>
          <p:cNvPr id="304" name="Freeform 120"/>
          <p:cNvSpPr>
            <a:spLocks noChangeAspect="1"/>
          </p:cNvSpPr>
          <p:nvPr userDrawn="1"/>
        </p:nvSpPr>
        <p:spPr bwMode="auto">
          <a:xfrm>
            <a:off x="5194806" y="3004938"/>
            <a:ext cx="473683" cy="362948"/>
          </a:xfrm>
          <a:custGeom>
            <a:avLst/>
            <a:gdLst/>
            <a:ahLst/>
            <a:cxnLst>
              <a:cxn ang="0">
                <a:pos x="344" y="10"/>
              </a:cxn>
              <a:cxn ang="0">
                <a:pos x="334" y="27"/>
              </a:cxn>
              <a:cxn ang="0">
                <a:pos x="160" y="118"/>
              </a:cxn>
              <a:cxn ang="0">
                <a:pos x="55" y="128"/>
              </a:cxn>
              <a:cxn ang="0">
                <a:pos x="35" y="237"/>
              </a:cxn>
              <a:cxn ang="0">
                <a:pos x="97" y="259"/>
              </a:cxn>
              <a:cxn ang="0">
                <a:pos x="34" y="263"/>
              </a:cxn>
              <a:cxn ang="0">
                <a:pos x="34" y="333"/>
              </a:cxn>
              <a:cxn ang="0">
                <a:pos x="292" y="298"/>
              </a:cxn>
              <a:cxn ang="0">
                <a:pos x="201" y="263"/>
              </a:cxn>
              <a:cxn ang="0">
                <a:pos x="204" y="259"/>
              </a:cxn>
              <a:cxn ang="0">
                <a:pos x="217" y="167"/>
              </a:cxn>
              <a:cxn ang="0">
                <a:pos x="269" y="106"/>
              </a:cxn>
              <a:cxn ang="0">
                <a:pos x="350" y="73"/>
              </a:cxn>
              <a:cxn ang="0">
                <a:pos x="333" y="60"/>
              </a:cxn>
              <a:cxn ang="0">
                <a:pos x="259" y="81"/>
              </a:cxn>
              <a:cxn ang="0">
                <a:pos x="198" y="142"/>
              </a:cxn>
              <a:cxn ang="0">
                <a:pos x="189" y="166"/>
              </a:cxn>
              <a:cxn ang="0">
                <a:pos x="198" y="232"/>
              </a:cxn>
              <a:cxn ang="0">
                <a:pos x="175" y="246"/>
              </a:cxn>
              <a:cxn ang="0">
                <a:pos x="188" y="290"/>
              </a:cxn>
              <a:cxn ang="0">
                <a:pos x="265" y="298"/>
              </a:cxn>
              <a:cxn ang="0">
                <a:pos x="34" y="306"/>
              </a:cxn>
              <a:cxn ang="0">
                <a:pos x="34" y="290"/>
              </a:cxn>
              <a:cxn ang="0">
                <a:pos x="123" y="277"/>
              </a:cxn>
              <a:cxn ang="0">
                <a:pos x="110" y="232"/>
              </a:cxn>
              <a:cxn ang="0">
                <a:pos x="61" y="155"/>
              </a:cxn>
              <a:cxn ang="0">
                <a:pos x="181" y="145"/>
              </a:cxn>
              <a:cxn ang="0">
                <a:pos x="233" y="77"/>
              </a:cxn>
              <a:cxn ang="0">
                <a:pos x="348" y="50"/>
              </a:cxn>
              <a:cxn ang="0">
                <a:pos x="354" y="45"/>
              </a:cxn>
              <a:cxn ang="0">
                <a:pos x="371" y="41"/>
              </a:cxn>
              <a:cxn ang="0">
                <a:pos x="388" y="175"/>
              </a:cxn>
              <a:cxn ang="0">
                <a:pos x="405" y="190"/>
              </a:cxn>
              <a:cxn ang="0">
                <a:pos x="404" y="201"/>
              </a:cxn>
              <a:cxn ang="0">
                <a:pos x="394" y="209"/>
              </a:cxn>
              <a:cxn ang="0">
                <a:pos x="330" y="245"/>
              </a:cxn>
              <a:cxn ang="0">
                <a:pos x="348" y="257"/>
              </a:cxn>
              <a:cxn ang="0">
                <a:pos x="403" y="234"/>
              </a:cxn>
              <a:cxn ang="0">
                <a:pos x="433" y="194"/>
              </a:cxn>
              <a:cxn ang="0">
                <a:pos x="411" y="156"/>
              </a:cxn>
              <a:cxn ang="0">
                <a:pos x="406" y="154"/>
              </a:cxn>
              <a:cxn ang="0">
                <a:pos x="393" y="25"/>
              </a:cxn>
              <a:cxn ang="0">
                <a:pos x="374" y="6"/>
              </a:cxn>
            </a:cxnLst>
            <a:rect l="0" t="0" r="r" b="b"/>
            <a:pathLst>
              <a:path w="433" h="333">
                <a:moveTo>
                  <a:pt x="358" y="0"/>
                </a:moveTo>
                <a:cubicBezTo>
                  <a:pt x="351" y="1"/>
                  <a:pt x="346" y="6"/>
                  <a:pt x="344" y="10"/>
                </a:cubicBezTo>
                <a:cubicBezTo>
                  <a:pt x="344" y="10"/>
                  <a:pt x="345" y="9"/>
                  <a:pt x="345" y="9"/>
                </a:cubicBezTo>
                <a:cubicBezTo>
                  <a:pt x="345" y="9"/>
                  <a:pt x="337" y="21"/>
                  <a:pt x="334" y="27"/>
                </a:cubicBezTo>
                <a:cubicBezTo>
                  <a:pt x="325" y="29"/>
                  <a:pt x="227" y="51"/>
                  <a:pt x="227" y="51"/>
                </a:cubicBezTo>
                <a:cubicBezTo>
                  <a:pt x="192" y="60"/>
                  <a:pt x="169" y="82"/>
                  <a:pt x="160" y="118"/>
                </a:cubicBezTo>
                <a:cubicBezTo>
                  <a:pt x="160" y="118"/>
                  <a:pt x="159" y="123"/>
                  <a:pt x="157" y="128"/>
                </a:cubicBezTo>
                <a:cubicBezTo>
                  <a:pt x="140" y="128"/>
                  <a:pt x="55" y="128"/>
                  <a:pt x="55" y="128"/>
                </a:cubicBezTo>
                <a:cubicBezTo>
                  <a:pt x="44" y="128"/>
                  <a:pt x="35" y="137"/>
                  <a:pt x="35" y="148"/>
                </a:cubicBezTo>
                <a:cubicBezTo>
                  <a:pt x="35" y="148"/>
                  <a:pt x="35" y="237"/>
                  <a:pt x="35" y="237"/>
                </a:cubicBezTo>
                <a:cubicBezTo>
                  <a:pt x="35" y="249"/>
                  <a:pt x="44" y="259"/>
                  <a:pt x="56" y="259"/>
                </a:cubicBezTo>
                <a:cubicBezTo>
                  <a:pt x="56" y="259"/>
                  <a:pt x="82" y="259"/>
                  <a:pt x="97" y="259"/>
                </a:cubicBezTo>
                <a:cubicBezTo>
                  <a:pt x="97" y="261"/>
                  <a:pt x="97" y="261"/>
                  <a:pt x="97" y="263"/>
                </a:cubicBezTo>
                <a:cubicBezTo>
                  <a:pt x="78" y="263"/>
                  <a:pt x="34" y="263"/>
                  <a:pt x="34" y="263"/>
                </a:cubicBezTo>
                <a:cubicBezTo>
                  <a:pt x="15" y="263"/>
                  <a:pt x="0" y="279"/>
                  <a:pt x="0" y="298"/>
                </a:cubicBezTo>
                <a:cubicBezTo>
                  <a:pt x="0" y="317"/>
                  <a:pt x="15" y="333"/>
                  <a:pt x="34" y="333"/>
                </a:cubicBezTo>
                <a:cubicBezTo>
                  <a:pt x="257" y="333"/>
                  <a:pt x="257" y="333"/>
                  <a:pt x="257" y="333"/>
                </a:cubicBezTo>
                <a:cubicBezTo>
                  <a:pt x="277" y="333"/>
                  <a:pt x="292" y="317"/>
                  <a:pt x="292" y="298"/>
                </a:cubicBezTo>
                <a:cubicBezTo>
                  <a:pt x="292" y="279"/>
                  <a:pt x="277" y="263"/>
                  <a:pt x="257" y="263"/>
                </a:cubicBezTo>
                <a:cubicBezTo>
                  <a:pt x="257" y="263"/>
                  <a:pt x="219" y="263"/>
                  <a:pt x="201" y="263"/>
                </a:cubicBezTo>
                <a:cubicBezTo>
                  <a:pt x="201" y="261"/>
                  <a:pt x="201" y="261"/>
                  <a:pt x="201" y="259"/>
                </a:cubicBezTo>
                <a:cubicBezTo>
                  <a:pt x="202" y="259"/>
                  <a:pt x="204" y="259"/>
                  <a:pt x="204" y="259"/>
                </a:cubicBezTo>
                <a:cubicBezTo>
                  <a:pt x="216" y="259"/>
                  <a:pt x="225" y="250"/>
                  <a:pt x="225" y="239"/>
                </a:cubicBezTo>
                <a:cubicBezTo>
                  <a:pt x="225" y="209"/>
                  <a:pt x="222" y="185"/>
                  <a:pt x="217" y="167"/>
                </a:cubicBezTo>
                <a:cubicBezTo>
                  <a:pt x="219" y="162"/>
                  <a:pt x="223" y="151"/>
                  <a:pt x="223" y="151"/>
                </a:cubicBezTo>
                <a:cubicBezTo>
                  <a:pt x="230" y="130"/>
                  <a:pt x="246" y="115"/>
                  <a:pt x="269" y="106"/>
                </a:cubicBezTo>
                <a:cubicBezTo>
                  <a:pt x="270" y="105"/>
                  <a:pt x="341" y="85"/>
                  <a:pt x="341" y="85"/>
                </a:cubicBezTo>
                <a:cubicBezTo>
                  <a:pt x="347" y="84"/>
                  <a:pt x="350" y="78"/>
                  <a:pt x="350" y="73"/>
                </a:cubicBezTo>
                <a:cubicBezTo>
                  <a:pt x="350" y="71"/>
                  <a:pt x="350" y="70"/>
                  <a:pt x="350" y="69"/>
                </a:cubicBezTo>
                <a:cubicBezTo>
                  <a:pt x="348" y="62"/>
                  <a:pt x="341" y="58"/>
                  <a:pt x="333" y="60"/>
                </a:cubicBezTo>
                <a:cubicBezTo>
                  <a:pt x="260" y="80"/>
                  <a:pt x="260" y="80"/>
                  <a:pt x="260" y="80"/>
                </a:cubicBezTo>
                <a:cubicBezTo>
                  <a:pt x="260" y="80"/>
                  <a:pt x="260" y="81"/>
                  <a:pt x="259" y="81"/>
                </a:cubicBezTo>
                <a:cubicBezTo>
                  <a:pt x="229" y="93"/>
                  <a:pt x="208" y="114"/>
                  <a:pt x="198" y="142"/>
                </a:cubicBezTo>
                <a:cubicBezTo>
                  <a:pt x="198" y="142"/>
                  <a:pt x="198" y="142"/>
                  <a:pt x="198" y="142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90" y="163"/>
                  <a:pt x="189" y="165"/>
                  <a:pt x="189" y="166"/>
                </a:cubicBezTo>
                <a:cubicBezTo>
                  <a:pt x="189" y="168"/>
                  <a:pt x="190" y="169"/>
                  <a:pt x="190" y="171"/>
                </a:cubicBezTo>
                <a:cubicBezTo>
                  <a:pt x="195" y="185"/>
                  <a:pt x="197" y="206"/>
                  <a:pt x="198" y="232"/>
                </a:cubicBezTo>
                <a:cubicBezTo>
                  <a:pt x="193" y="232"/>
                  <a:pt x="188" y="232"/>
                  <a:pt x="188" y="232"/>
                </a:cubicBezTo>
                <a:cubicBezTo>
                  <a:pt x="181" y="232"/>
                  <a:pt x="175" y="238"/>
                  <a:pt x="175" y="246"/>
                </a:cubicBezTo>
                <a:cubicBezTo>
                  <a:pt x="175" y="277"/>
                  <a:pt x="175" y="277"/>
                  <a:pt x="175" y="277"/>
                </a:cubicBezTo>
                <a:cubicBezTo>
                  <a:pt x="175" y="284"/>
                  <a:pt x="181" y="290"/>
                  <a:pt x="188" y="290"/>
                </a:cubicBezTo>
                <a:cubicBezTo>
                  <a:pt x="257" y="290"/>
                  <a:pt x="257" y="290"/>
                  <a:pt x="257" y="290"/>
                </a:cubicBezTo>
                <a:cubicBezTo>
                  <a:pt x="262" y="290"/>
                  <a:pt x="265" y="294"/>
                  <a:pt x="265" y="298"/>
                </a:cubicBezTo>
                <a:cubicBezTo>
                  <a:pt x="265" y="303"/>
                  <a:pt x="262" y="306"/>
                  <a:pt x="257" y="306"/>
                </a:cubicBezTo>
                <a:cubicBezTo>
                  <a:pt x="34" y="306"/>
                  <a:pt x="34" y="306"/>
                  <a:pt x="34" y="306"/>
                </a:cubicBezTo>
                <a:cubicBezTo>
                  <a:pt x="30" y="306"/>
                  <a:pt x="26" y="303"/>
                  <a:pt x="26" y="298"/>
                </a:cubicBezTo>
                <a:cubicBezTo>
                  <a:pt x="26" y="294"/>
                  <a:pt x="30" y="290"/>
                  <a:pt x="34" y="290"/>
                </a:cubicBezTo>
                <a:cubicBezTo>
                  <a:pt x="110" y="290"/>
                  <a:pt x="110" y="290"/>
                  <a:pt x="110" y="290"/>
                </a:cubicBezTo>
                <a:cubicBezTo>
                  <a:pt x="117" y="290"/>
                  <a:pt x="123" y="284"/>
                  <a:pt x="123" y="277"/>
                </a:cubicBezTo>
                <a:cubicBezTo>
                  <a:pt x="123" y="246"/>
                  <a:pt x="123" y="246"/>
                  <a:pt x="123" y="246"/>
                </a:cubicBezTo>
                <a:cubicBezTo>
                  <a:pt x="123" y="238"/>
                  <a:pt x="117" y="232"/>
                  <a:pt x="110" y="232"/>
                </a:cubicBezTo>
                <a:cubicBezTo>
                  <a:pt x="110" y="232"/>
                  <a:pt x="69" y="232"/>
                  <a:pt x="61" y="232"/>
                </a:cubicBezTo>
                <a:cubicBezTo>
                  <a:pt x="61" y="218"/>
                  <a:pt x="61" y="172"/>
                  <a:pt x="61" y="155"/>
                </a:cubicBezTo>
                <a:cubicBezTo>
                  <a:pt x="73" y="155"/>
                  <a:pt x="168" y="155"/>
                  <a:pt x="168" y="155"/>
                </a:cubicBezTo>
                <a:cubicBezTo>
                  <a:pt x="174" y="155"/>
                  <a:pt x="179" y="151"/>
                  <a:pt x="181" y="145"/>
                </a:cubicBezTo>
                <a:cubicBezTo>
                  <a:pt x="186" y="125"/>
                  <a:pt x="186" y="125"/>
                  <a:pt x="186" y="125"/>
                </a:cubicBezTo>
                <a:cubicBezTo>
                  <a:pt x="193" y="98"/>
                  <a:pt x="208" y="83"/>
                  <a:pt x="233" y="77"/>
                </a:cubicBezTo>
                <a:cubicBezTo>
                  <a:pt x="233" y="77"/>
                  <a:pt x="345" y="51"/>
                  <a:pt x="345" y="51"/>
                </a:cubicBezTo>
                <a:cubicBezTo>
                  <a:pt x="346" y="51"/>
                  <a:pt x="347" y="51"/>
                  <a:pt x="348" y="50"/>
                </a:cubicBezTo>
                <a:cubicBezTo>
                  <a:pt x="349" y="49"/>
                  <a:pt x="349" y="49"/>
                  <a:pt x="349" y="49"/>
                </a:cubicBezTo>
                <a:cubicBezTo>
                  <a:pt x="351" y="48"/>
                  <a:pt x="352" y="47"/>
                  <a:pt x="354" y="45"/>
                </a:cubicBezTo>
                <a:cubicBezTo>
                  <a:pt x="354" y="45"/>
                  <a:pt x="358" y="38"/>
                  <a:pt x="362" y="32"/>
                </a:cubicBezTo>
                <a:cubicBezTo>
                  <a:pt x="366" y="36"/>
                  <a:pt x="368" y="38"/>
                  <a:pt x="371" y="41"/>
                </a:cubicBezTo>
                <a:cubicBezTo>
                  <a:pt x="372" y="50"/>
                  <a:pt x="380" y="164"/>
                  <a:pt x="380" y="164"/>
                </a:cubicBezTo>
                <a:cubicBezTo>
                  <a:pt x="381" y="169"/>
                  <a:pt x="384" y="173"/>
                  <a:pt x="388" y="175"/>
                </a:cubicBezTo>
                <a:cubicBezTo>
                  <a:pt x="388" y="175"/>
                  <a:pt x="399" y="180"/>
                  <a:pt x="400" y="180"/>
                </a:cubicBezTo>
                <a:cubicBezTo>
                  <a:pt x="402" y="181"/>
                  <a:pt x="403" y="184"/>
                  <a:pt x="405" y="190"/>
                </a:cubicBezTo>
                <a:cubicBezTo>
                  <a:pt x="406" y="191"/>
                  <a:pt x="406" y="193"/>
                  <a:pt x="406" y="194"/>
                </a:cubicBezTo>
                <a:cubicBezTo>
                  <a:pt x="406" y="196"/>
                  <a:pt x="405" y="199"/>
                  <a:pt x="404" y="201"/>
                </a:cubicBezTo>
                <a:cubicBezTo>
                  <a:pt x="402" y="205"/>
                  <a:pt x="399" y="208"/>
                  <a:pt x="395" y="209"/>
                </a:cubicBezTo>
                <a:cubicBezTo>
                  <a:pt x="395" y="209"/>
                  <a:pt x="394" y="209"/>
                  <a:pt x="394" y="209"/>
                </a:cubicBezTo>
                <a:cubicBezTo>
                  <a:pt x="338" y="232"/>
                  <a:pt x="338" y="232"/>
                  <a:pt x="338" y="232"/>
                </a:cubicBezTo>
                <a:cubicBezTo>
                  <a:pt x="333" y="234"/>
                  <a:pt x="330" y="239"/>
                  <a:pt x="330" y="245"/>
                </a:cubicBezTo>
                <a:cubicBezTo>
                  <a:pt x="330" y="246"/>
                  <a:pt x="330" y="248"/>
                  <a:pt x="331" y="250"/>
                </a:cubicBezTo>
                <a:cubicBezTo>
                  <a:pt x="334" y="256"/>
                  <a:pt x="341" y="260"/>
                  <a:pt x="348" y="257"/>
                </a:cubicBezTo>
                <a:cubicBezTo>
                  <a:pt x="404" y="234"/>
                  <a:pt x="404" y="234"/>
                  <a:pt x="404" y="234"/>
                </a:cubicBezTo>
                <a:cubicBezTo>
                  <a:pt x="404" y="234"/>
                  <a:pt x="404" y="234"/>
                  <a:pt x="403" y="234"/>
                </a:cubicBezTo>
                <a:cubicBezTo>
                  <a:pt x="414" y="231"/>
                  <a:pt x="423" y="223"/>
                  <a:pt x="428" y="213"/>
                </a:cubicBezTo>
                <a:cubicBezTo>
                  <a:pt x="431" y="207"/>
                  <a:pt x="433" y="200"/>
                  <a:pt x="433" y="194"/>
                </a:cubicBezTo>
                <a:cubicBezTo>
                  <a:pt x="433" y="190"/>
                  <a:pt x="432" y="186"/>
                  <a:pt x="431" y="182"/>
                </a:cubicBezTo>
                <a:cubicBezTo>
                  <a:pt x="428" y="173"/>
                  <a:pt x="423" y="162"/>
                  <a:pt x="411" y="156"/>
                </a:cubicBezTo>
                <a:cubicBezTo>
                  <a:pt x="411" y="156"/>
                  <a:pt x="411" y="156"/>
                  <a:pt x="411" y="156"/>
                </a:cubicBezTo>
                <a:cubicBezTo>
                  <a:pt x="411" y="156"/>
                  <a:pt x="408" y="155"/>
                  <a:pt x="406" y="154"/>
                </a:cubicBezTo>
                <a:cubicBezTo>
                  <a:pt x="405" y="140"/>
                  <a:pt x="398" y="33"/>
                  <a:pt x="398" y="33"/>
                </a:cubicBezTo>
                <a:cubicBezTo>
                  <a:pt x="397" y="30"/>
                  <a:pt x="396" y="27"/>
                  <a:pt x="393" y="25"/>
                </a:cubicBezTo>
                <a:cubicBezTo>
                  <a:pt x="374" y="6"/>
                  <a:pt x="374" y="6"/>
                  <a:pt x="374" y="6"/>
                </a:cubicBezTo>
                <a:cubicBezTo>
                  <a:pt x="374" y="6"/>
                  <a:pt x="374" y="6"/>
                  <a:pt x="374" y="6"/>
                </a:cubicBezTo>
                <a:cubicBezTo>
                  <a:pt x="368" y="0"/>
                  <a:pt x="361" y="0"/>
                  <a:pt x="358" y="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5" name="TextBox 304"/>
          <p:cNvSpPr txBox="1"/>
          <p:nvPr userDrawn="1"/>
        </p:nvSpPr>
        <p:spPr>
          <a:xfrm>
            <a:off x="4902556" y="3463575"/>
            <a:ext cx="1060977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Mining, minerals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&amp; metals</a:t>
            </a:r>
          </a:p>
        </p:txBody>
      </p:sp>
      <p:sp>
        <p:nvSpPr>
          <p:cNvPr id="306" name="Freeform 112"/>
          <p:cNvSpPr>
            <a:spLocks noChangeAspect="1"/>
          </p:cNvSpPr>
          <p:nvPr userDrawn="1"/>
        </p:nvSpPr>
        <p:spPr bwMode="auto">
          <a:xfrm>
            <a:off x="4230516" y="2195360"/>
            <a:ext cx="500144" cy="393192"/>
          </a:xfrm>
          <a:custGeom>
            <a:avLst/>
            <a:gdLst/>
            <a:ahLst/>
            <a:cxnLst>
              <a:cxn ang="0">
                <a:pos x="49" y="5"/>
              </a:cxn>
              <a:cxn ang="0">
                <a:pos x="32" y="98"/>
              </a:cxn>
              <a:cxn ang="0">
                <a:pos x="0" y="335"/>
              </a:cxn>
              <a:cxn ang="0">
                <a:pos x="26" y="335"/>
              </a:cxn>
              <a:cxn ang="0">
                <a:pos x="58" y="107"/>
              </a:cxn>
              <a:cxn ang="0">
                <a:pos x="59" y="34"/>
              </a:cxn>
              <a:cxn ang="0">
                <a:pos x="78" y="27"/>
              </a:cxn>
              <a:cxn ang="0">
                <a:pos x="95" y="29"/>
              </a:cxn>
              <a:cxn ang="0">
                <a:pos x="97" y="101"/>
              </a:cxn>
              <a:cxn ang="0">
                <a:pos x="130" y="183"/>
              </a:cxn>
              <a:cxn ang="0">
                <a:pos x="143" y="349"/>
              </a:cxn>
              <a:cxn ang="0">
                <a:pos x="283" y="338"/>
              </a:cxn>
              <a:cxn ang="0">
                <a:pos x="275" y="323"/>
              </a:cxn>
              <a:cxn ang="0">
                <a:pos x="235" y="256"/>
              </a:cxn>
              <a:cxn ang="0">
                <a:pos x="302" y="173"/>
              </a:cxn>
              <a:cxn ang="0">
                <a:pos x="302" y="163"/>
              </a:cxn>
              <a:cxn ang="0">
                <a:pos x="299" y="116"/>
              </a:cxn>
              <a:cxn ang="0">
                <a:pos x="322" y="154"/>
              </a:cxn>
              <a:cxn ang="0">
                <a:pos x="366" y="129"/>
              </a:cxn>
              <a:cxn ang="0">
                <a:pos x="378" y="151"/>
              </a:cxn>
              <a:cxn ang="0">
                <a:pos x="349" y="172"/>
              </a:cxn>
              <a:cxn ang="0">
                <a:pos x="357" y="184"/>
              </a:cxn>
              <a:cxn ang="0">
                <a:pos x="390" y="303"/>
              </a:cxn>
              <a:cxn ang="0">
                <a:pos x="358" y="335"/>
              </a:cxn>
              <a:cxn ang="0">
                <a:pos x="378" y="347"/>
              </a:cxn>
              <a:cxn ang="0">
                <a:pos x="433" y="256"/>
              </a:cxn>
              <a:cxn ang="0">
                <a:pos x="446" y="113"/>
              </a:cxn>
              <a:cxn ang="0">
                <a:pos x="445" y="102"/>
              </a:cxn>
              <a:cxn ang="0">
                <a:pos x="354" y="106"/>
              </a:cxn>
              <a:cxn ang="0">
                <a:pos x="314" y="92"/>
              </a:cxn>
              <a:cxn ang="0">
                <a:pos x="251" y="102"/>
              </a:cxn>
              <a:cxn ang="0">
                <a:pos x="242" y="115"/>
              </a:cxn>
              <a:cxn ang="0">
                <a:pos x="272" y="160"/>
              </a:cxn>
              <a:cxn ang="0">
                <a:pos x="208" y="256"/>
              </a:cxn>
              <a:cxn ang="0">
                <a:pos x="232" y="322"/>
              </a:cxn>
              <a:cxn ang="0">
                <a:pos x="157" y="183"/>
              </a:cxn>
              <a:cxn ang="0">
                <a:pos x="124" y="34"/>
              </a:cxn>
              <a:cxn ang="0">
                <a:pos x="79" y="0"/>
              </a:cxn>
            </a:cxnLst>
            <a:rect l="0" t="0" r="r" b="b"/>
            <a:pathLst>
              <a:path w="447" h="351">
                <a:moveTo>
                  <a:pt x="78" y="0"/>
                </a:moveTo>
                <a:cubicBezTo>
                  <a:pt x="69" y="0"/>
                  <a:pt x="58" y="1"/>
                  <a:pt x="49" y="5"/>
                </a:cubicBezTo>
                <a:cubicBezTo>
                  <a:pt x="38" y="11"/>
                  <a:pt x="32" y="21"/>
                  <a:pt x="32" y="34"/>
                </a:cubicBezTo>
                <a:cubicBezTo>
                  <a:pt x="32" y="34"/>
                  <a:pt x="32" y="92"/>
                  <a:pt x="32" y="98"/>
                </a:cubicBezTo>
                <a:cubicBezTo>
                  <a:pt x="23" y="116"/>
                  <a:pt x="0" y="165"/>
                  <a:pt x="0" y="183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43"/>
                  <a:pt x="6" y="349"/>
                  <a:pt x="13" y="349"/>
                </a:cubicBezTo>
                <a:cubicBezTo>
                  <a:pt x="20" y="349"/>
                  <a:pt x="26" y="343"/>
                  <a:pt x="26" y="335"/>
                </a:cubicBezTo>
                <a:cubicBezTo>
                  <a:pt x="26" y="183"/>
                  <a:pt x="26" y="183"/>
                  <a:pt x="26" y="183"/>
                </a:cubicBezTo>
                <a:cubicBezTo>
                  <a:pt x="26" y="175"/>
                  <a:pt x="42" y="137"/>
                  <a:pt x="58" y="107"/>
                </a:cubicBezTo>
                <a:cubicBezTo>
                  <a:pt x="58" y="105"/>
                  <a:pt x="59" y="103"/>
                  <a:pt x="59" y="101"/>
                </a:cubicBezTo>
                <a:cubicBezTo>
                  <a:pt x="59" y="34"/>
                  <a:pt x="59" y="34"/>
                  <a:pt x="59" y="34"/>
                </a:cubicBezTo>
                <a:cubicBezTo>
                  <a:pt x="59" y="30"/>
                  <a:pt x="60" y="29"/>
                  <a:pt x="61" y="29"/>
                </a:cubicBezTo>
                <a:cubicBezTo>
                  <a:pt x="64" y="27"/>
                  <a:pt x="70" y="27"/>
                  <a:pt x="78" y="27"/>
                </a:cubicBezTo>
                <a:cubicBezTo>
                  <a:pt x="79" y="27"/>
                  <a:pt x="79" y="27"/>
                  <a:pt x="79" y="27"/>
                </a:cubicBezTo>
                <a:cubicBezTo>
                  <a:pt x="87" y="27"/>
                  <a:pt x="92" y="27"/>
                  <a:pt x="95" y="29"/>
                </a:cubicBezTo>
                <a:cubicBezTo>
                  <a:pt x="96" y="29"/>
                  <a:pt x="97" y="30"/>
                  <a:pt x="97" y="34"/>
                </a:cubicBezTo>
                <a:cubicBezTo>
                  <a:pt x="97" y="101"/>
                  <a:pt x="97" y="101"/>
                  <a:pt x="97" y="101"/>
                </a:cubicBezTo>
                <a:cubicBezTo>
                  <a:pt x="97" y="103"/>
                  <a:pt x="98" y="105"/>
                  <a:pt x="99" y="107"/>
                </a:cubicBezTo>
                <a:cubicBezTo>
                  <a:pt x="114" y="137"/>
                  <a:pt x="130" y="175"/>
                  <a:pt x="130" y="183"/>
                </a:cubicBezTo>
                <a:cubicBezTo>
                  <a:pt x="130" y="335"/>
                  <a:pt x="130" y="335"/>
                  <a:pt x="130" y="335"/>
                </a:cubicBezTo>
                <a:cubicBezTo>
                  <a:pt x="130" y="343"/>
                  <a:pt x="136" y="349"/>
                  <a:pt x="143" y="349"/>
                </a:cubicBezTo>
                <a:cubicBezTo>
                  <a:pt x="270" y="349"/>
                  <a:pt x="270" y="349"/>
                  <a:pt x="270" y="349"/>
                </a:cubicBezTo>
                <a:cubicBezTo>
                  <a:pt x="276" y="349"/>
                  <a:pt x="282" y="344"/>
                  <a:pt x="283" y="338"/>
                </a:cubicBezTo>
                <a:cubicBezTo>
                  <a:pt x="283" y="337"/>
                  <a:pt x="283" y="336"/>
                  <a:pt x="283" y="335"/>
                </a:cubicBezTo>
                <a:cubicBezTo>
                  <a:pt x="283" y="330"/>
                  <a:pt x="280" y="325"/>
                  <a:pt x="275" y="323"/>
                </a:cubicBezTo>
                <a:cubicBezTo>
                  <a:pt x="274" y="323"/>
                  <a:pt x="253" y="314"/>
                  <a:pt x="241" y="286"/>
                </a:cubicBezTo>
                <a:cubicBezTo>
                  <a:pt x="237" y="276"/>
                  <a:pt x="235" y="266"/>
                  <a:pt x="235" y="256"/>
                </a:cubicBezTo>
                <a:cubicBezTo>
                  <a:pt x="235" y="221"/>
                  <a:pt x="259" y="191"/>
                  <a:pt x="294" y="180"/>
                </a:cubicBezTo>
                <a:cubicBezTo>
                  <a:pt x="297" y="179"/>
                  <a:pt x="300" y="177"/>
                  <a:pt x="302" y="173"/>
                </a:cubicBezTo>
                <a:cubicBezTo>
                  <a:pt x="303" y="172"/>
                  <a:pt x="303" y="170"/>
                  <a:pt x="303" y="168"/>
                </a:cubicBezTo>
                <a:cubicBezTo>
                  <a:pt x="303" y="166"/>
                  <a:pt x="303" y="164"/>
                  <a:pt x="302" y="163"/>
                </a:cubicBezTo>
                <a:cubicBezTo>
                  <a:pt x="295" y="144"/>
                  <a:pt x="288" y="133"/>
                  <a:pt x="279" y="122"/>
                </a:cubicBezTo>
                <a:cubicBezTo>
                  <a:pt x="289" y="119"/>
                  <a:pt x="293" y="118"/>
                  <a:pt x="299" y="116"/>
                </a:cubicBezTo>
                <a:cubicBezTo>
                  <a:pt x="303" y="123"/>
                  <a:pt x="309" y="133"/>
                  <a:pt x="313" y="145"/>
                </a:cubicBezTo>
                <a:cubicBezTo>
                  <a:pt x="314" y="150"/>
                  <a:pt x="317" y="153"/>
                  <a:pt x="322" y="154"/>
                </a:cubicBezTo>
                <a:cubicBezTo>
                  <a:pt x="326" y="156"/>
                  <a:pt x="331" y="155"/>
                  <a:pt x="335" y="151"/>
                </a:cubicBezTo>
                <a:cubicBezTo>
                  <a:pt x="343" y="144"/>
                  <a:pt x="354" y="136"/>
                  <a:pt x="366" y="129"/>
                </a:cubicBezTo>
                <a:cubicBezTo>
                  <a:pt x="382" y="121"/>
                  <a:pt x="399" y="119"/>
                  <a:pt x="412" y="119"/>
                </a:cubicBezTo>
                <a:cubicBezTo>
                  <a:pt x="404" y="130"/>
                  <a:pt x="393" y="143"/>
                  <a:pt x="378" y="151"/>
                </a:cubicBezTo>
                <a:cubicBezTo>
                  <a:pt x="371" y="154"/>
                  <a:pt x="365" y="157"/>
                  <a:pt x="358" y="159"/>
                </a:cubicBezTo>
                <a:cubicBezTo>
                  <a:pt x="353" y="161"/>
                  <a:pt x="350" y="166"/>
                  <a:pt x="349" y="172"/>
                </a:cubicBezTo>
                <a:cubicBezTo>
                  <a:pt x="349" y="172"/>
                  <a:pt x="349" y="172"/>
                  <a:pt x="349" y="172"/>
                </a:cubicBezTo>
                <a:cubicBezTo>
                  <a:pt x="349" y="177"/>
                  <a:pt x="353" y="182"/>
                  <a:pt x="357" y="184"/>
                </a:cubicBezTo>
                <a:cubicBezTo>
                  <a:pt x="387" y="197"/>
                  <a:pt x="406" y="225"/>
                  <a:pt x="406" y="256"/>
                </a:cubicBezTo>
                <a:cubicBezTo>
                  <a:pt x="406" y="273"/>
                  <a:pt x="401" y="289"/>
                  <a:pt x="390" y="303"/>
                </a:cubicBezTo>
                <a:cubicBezTo>
                  <a:pt x="383" y="311"/>
                  <a:pt x="375" y="318"/>
                  <a:pt x="365" y="324"/>
                </a:cubicBezTo>
                <a:cubicBezTo>
                  <a:pt x="361" y="326"/>
                  <a:pt x="358" y="331"/>
                  <a:pt x="358" y="335"/>
                </a:cubicBezTo>
                <a:cubicBezTo>
                  <a:pt x="358" y="338"/>
                  <a:pt x="359" y="340"/>
                  <a:pt x="360" y="342"/>
                </a:cubicBezTo>
                <a:cubicBezTo>
                  <a:pt x="364" y="348"/>
                  <a:pt x="372" y="351"/>
                  <a:pt x="378" y="347"/>
                </a:cubicBezTo>
                <a:cubicBezTo>
                  <a:pt x="391" y="340"/>
                  <a:pt x="402" y="330"/>
                  <a:pt x="411" y="319"/>
                </a:cubicBezTo>
                <a:cubicBezTo>
                  <a:pt x="425" y="301"/>
                  <a:pt x="433" y="279"/>
                  <a:pt x="433" y="256"/>
                </a:cubicBezTo>
                <a:cubicBezTo>
                  <a:pt x="433" y="224"/>
                  <a:pt x="417" y="194"/>
                  <a:pt x="391" y="174"/>
                </a:cubicBezTo>
                <a:cubicBezTo>
                  <a:pt x="428" y="154"/>
                  <a:pt x="445" y="115"/>
                  <a:pt x="446" y="113"/>
                </a:cubicBezTo>
                <a:cubicBezTo>
                  <a:pt x="447" y="112"/>
                  <a:pt x="447" y="110"/>
                  <a:pt x="447" y="108"/>
                </a:cubicBezTo>
                <a:cubicBezTo>
                  <a:pt x="447" y="106"/>
                  <a:pt x="446" y="104"/>
                  <a:pt x="445" y="102"/>
                </a:cubicBezTo>
                <a:cubicBezTo>
                  <a:pt x="444" y="98"/>
                  <a:pt x="440" y="96"/>
                  <a:pt x="436" y="95"/>
                </a:cubicBezTo>
                <a:cubicBezTo>
                  <a:pt x="435" y="95"/>
                  <a:pt x="392" y="86"/>
                  <a:pt x="354" y="106"/>
                </a:cubicBezTo>
                <a:cubicBezTo>
                  <a:pt x="346" y="110"/>
                  <a:pt x="338" y="115"/>
                  <a:pt x="331" y="120"/>
                </a:cubicBezTo>
                <a:cubicBezTo>
                  <a:pt x="324" y="104"/>
                  <a:pt x="315" y="93"/>
                  <a:pt x="314" y="92"/>
                </a:cubicBezTo>
                <a:cubicBezTo>
                  <a:pt x="311" y="88"/>
                  <a:pt x="305" y="86"/>
                  <a:pt x="300" y="88"/>
                </a:cubicBezTo>
                <a:cubicBezTo>
                  <a:pt x="251" y="102"/>
                  <a:pt x="251" y="102"/>
                  <a:pt x="251" y="102"/>
                </a:cubicBezTo>
                <a:cubicBezTo>
                  <a:pt x="247" y="104"/>
                  <a:pt x="243" y="107"/>
                  <a:pt x="242" y="112"/>
                </a:cubicBezTo>
                <a:cubicBezTo>
                  <a:pt x="242" y="113"/>
                  <a:pt x="242" y="114"/>
                  <a:pt x="242" y="115"/>
                </a:cubicBezTo>
                <a:cubicBezTo>
                  <a:pt x="242" y="119"/>
                  <a:pt x="243" y="122"/>
                  <a:pt x="245" y="124"/>
                </a:cubicBezTo>
                <a:cubicBezTo>
                  <a:pt x="258" y="138"/>
                  <a:pt x="265" y="145"/>
                  <a:pt x="272" y="160"/>
                </a:cubicBezTo>
                <a:cubicBezTo>
                  <a:pt x="233" y="178"/>
                  <a:pt x="208" y="214"/>
                  <a:pt x="208" y="256"/>
                </a:cubicBezTo>
                <a:cubicBezTo>
                  <a:pt x="208" y="256"/>
                  <a:pt x="208" y="256"/>
                  <a:pt x="208" y="256"/>
                </a:cubicBezTo>
                <a:cubicBezTo>
                  <a:pt x="208" y="269"/>
                  <a:pt x="211" y="283"/>
                  <a:pt x="216" y="296"/>
                </a:cubicBezTo>
                <a:cubicBezTo>
                  <a:pt x="221" y="307"/>
                  <a:pt x="226" y="315"/>
                  <a:pt x="232" y="322"/>
                </a:cubicBezTo>
                <a:cubicBezTo>
                  <a:pt x="206" y="322"/>
                  <a:pt x="172" y="322"/>
                  <a:pt x="157" y="322"/>
                </a:cubicBezTo>
                <a:cubicBezTo>
                  <a:pt x="157" y="300"/>
                  <a:pt x="157" y="183"/>
                  <a:pt x="157" y="183"/>
                </a:cubicBezTo>
                <a:cubicBezTo>
                  <a:pt x="157" y="165"/>
                  <a:pt x="133" y="116"/>
                  <a:pt x="124" y="98"/>
                </a:cubicBezTo>
                <a:cubicBezTo>
                  <a:pt x="124" y="92"/>
                  <a:pt x="124" y="34"/>
                  <a:pt x="124" y="34"/>
                </a:cubicBezTo>
                <a:cubicBezTo>
                  <a:pt x="124" y="21"/>
                  <a:pt x="118" y="11"/>
                  <a:pt x="107" y="5"/>
                </a:cubicBezTo>
                <a:cubicBezTo>
                  <a:pt x="98" y="1"/>
                  <a:pt x="87" y="0"/>
                  <a:pt x="79" y="0"/>
                </a:cubicBezTo>
                <a:lnTo>
                  <a:pt x="78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7" name="TextBox 306"/>
          <p:cNvSpPr txBox="1"/>
          <p:nvPr userDrawn="1"/>
        </p:nvSpPr>
        <p:spPr>
          <a:xfrm>
            <a:off x="4230515" y="2639098"/>
            <a:ext cx="52305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Food &amp;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beverage</a:t>
            </a:r>
          </a:p>
        </p:txBody>
      </p:sp>
      <p:sp>
        <p:nvSpPr>
          <p:cNvPr id="308" name="Freeform 108"/>
          <p:cNvSpPr>
            <a:spLocks noChangeAspect="1"/>
          </p:cNvSpPr>
          <p:nvPr userDrawn="1"/>
        </p:nvSpPr>
        <p:spPr bwMode="auto">
          <a:xfrm>
            <a:off x="2370514" y="3060615"/>
            <a:ext cx="479320" cy="337566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0" y="13"/>
              </a:cxn>
              <a:cxn ang="0">
                <a:pos x="0" y="311"/>
              </a:cxn>
              <a:cxn ang="0">
                <a:pos x="13" y="325"/>
              </a:cxn>
              <a:cxn ang="0">
                <a:pos x="70" y="325"/>
              </a:cxn>
              <a:cxn ang="0">
                <a:pos x="84" y="311"/>
              </a:cxn>
              <a:cxn ang="0">
                <a:pos x="84" y="259"/>
              </a:cxn>
              <a:cxn ang="0">
                <a:pos x="377" y="259"/>
              </a:cxn>
              <a:cxn ang="0">
                <a:pos x="377" y="311"/>
              </a:cxn>
              <a:cxn ang="0">
                <a:pos x="390" y="325"/>
              </a:cxn>
              <a:cxn ang="0">
                <a:pos x="448" y="325"/>
              </a:cxn>
              <a:cxn ang="0">
                <a:pos x="461" y="311"/>
              </a:cxn>
              <a:cxn ang="0">
                <a:pos x="461" y="183"/>
              </a:cxn>
              <a:cxn ang="0">
                <a:pos x="461" y="182"/>
              </a:cxn>
              <a:cxn ang="0">
                <a:pos x="381" y="126"/>
              </a:cxn>
              <a:cxn ang="0">
                <a:pos x="199" y="126"/>
              </a:cxn>
              <a:cxn ang="0">
                <a:pos x="186" y="140"/>
              </a:cxn>
              <a:cxn ang="0">
                <a:pos x="186" y="193"/>
              </a:cxn>
              <a:cxn ang="0">
                <a:pos x="199" y="207"/>
              </a:cxn>
              <a:cxn ang="0">
                <a:pos x="213" y="193"/>
              </a:cxn>
              <a:cxn ang="0">
                <a:pos x="213" y="153"/>
              </a:cxn>
              <a:cxn ang="0">
                <a:pos x="381" y="153"/>
              </a:cxn>
              <a:cxn ang="0">
                <a:pos x="434" y="184"/>
              </a:cxn>
              <a:cxn ang="0">
                <a:pos x="434" y="298"/>
              </a:cxn>
              <a:cxn ang="0">
                <a:pos x="404" y="298"/>
              </a:cxn>
              <a:cxn ang="0">
                <a:pos x="404" y="246"/>
              </a:cxn>
              <a:cxn ang="0">
                <a:pos x="390" y="232"/>
              </a:cxn>
              <a:cxn ang="0">
                <a:pos x="70" y="232"/>
              </a:cxn>
              <a:cxn ang="0">
                <a:pos x="57" y="246"/>
              </a:cxn>
              <a:cxn ang="0">
                <a:pos x="57" y="298"/>
              </a:cxn>
              <a:cxn ang="0">
                <a:pos x="26" y="298"/>
              </a:cxn>
              <a:cxn ang="0">
                <a:pos x="26" y="27"/>
              </a:cxn>
              <a:cxn ang="0">
                <a:pos x="57" y="27"/>
              </a:cxn>
              <a:cxn ang="0">
                <a:pos x="57" y="140"/>
              </a:cxn>
              <a:cxn ang="0">
                <a:pos x="70" y="153"/>
              </a:cxn>
              <a:cxn ang="0">
                <a:pos x="160" y="153"/>
              </a:cxn>
              <a:cxn ang="0">
                <a:pos x="173" y="141"/>
              </a:cxn>
              <a:cxn ang="0">
                <a:pos x="155" y="81"/>
              </a:cxn>
              <a:cxn ang="0">
                <a:pos x="113" y="64"/>
              </a:cxn>
              <a:cxn ang="0">
                <a:pos x="100" y="77"/>
              </a:cxn>
              <a:cxn ang="0">
                <a:pos x="113" y="90"/>
              </a:cxn>
              <a:cxn ang="0">
                <a:pos x="135" y="99"/>
              </a:cxn>
              <a:cxn ang="0">
                <a:pos x="146" y="126"/>
              </a:cxn>
              <a:cxn ang="0">
                <a:pos x="84" y="126"/>
              </a:cxn>
              <a:cxn ang="0">
                <a:pos x="84" y="13"/>
              </a:cxn>
              <a:cxn ang="0">
                <a:pos x="70" y="0"/>
              </a:cxn>
              <a:cxn ang="0">
                <a:pos x="13" y="0"/>
              </a:cxn>
            </a:cxnLst>
            <a:rect l="0" t="0" r="r" b="b"/>
            <a:pathLst>
              <a:path w="461" h="325">
                <a:moveTo>
                  <a:pt x="13" y="0"/>
                </a:moveTo>
                <a:cubicBezTo>
                  <a:pt x="6" y="0"/>
                  <a:pt x="0" y="6"/>
                  <a:pt x="0" y="13"/>
                </a:cubicBezTo>
                <a:cubicBezTo>
                  <a:pt x="0" y="311"/>
                  <a:pt x="0" y="311"/>
                  <a:pt x="0" y="311"/>
                </a:cubicBezTo>
                <a:cubicBezTo>
                  <a:pt x="0" y="319"/>
                  <a:pt x="6" y="325"/>
                  <a:pt x="13" y="325"/>
                </a:cubicBezTo>
                <a:cubicBezTo>
                  <a:pt x="70" y="325"/>
                  <a:pt x="70" y="325"/>
                  <a:pt x="70" y="325"/>
                </a:cubicBezTo>
                <a:cubicBezTo>
                  <a:pt x="78" y="325"/>
                  <a:pt x="84" y="319"/>
                  <a:pt x="84" y="311"/>
                </a:cubicBezTo>
                <a:cubicBezTo>
                  <a:pt x="84" y="311"/>
                  <a:pt x="84" y="276"/>
                  <a:pt x="84" y="259"/>
                </a:cubicBezTo>
                <a:cubicBezTo>
                  <a:pt x="107" y="259"/>
                  <a:pt x="354" y="259"/>
                  <a:pt x="377" y="259"/>
                </a:cubicBezTo>
                <a:cubicBezTo>
                  <a:pt x="377" y="276"/>
                  <a:pt x="377" y="311"/>
                  <a:pt x="377" y="311"/>
                </a:cubicBezTo>
                <a:cubicBezTo>
                  <a:pt x="377" y="319"/>
                  <a:pt x="383" y="325"/>
                  <a:pt x="390" y="325"/>
                </a:cubicBezTo>
                <a:cubicBezTo>
                  <a:pt x="448" y="325"/>
                  <a:pt x="448" y="325"/>
                  <a:pt x="448" y="325"/>
                </a:cubicBezTo>
                <a:cubicBezTo>
                  <a:pt x="455" y="325"/>
                  <a:pt x="461" y="319"/>
                  <a:pt x="461" y="311"/>
                </a:cubicBezTo>
                <a:cubicBezTo>
                  <a:pt x="461" y="183"/>
                  <a:pt x="461" y="183"/>
                  <a:pt x="461" y="183"/>
                </a:cubicBezTo>
                <a:cubicBezTo>
                  <a:pt x="461" y="182"/>
                  <a:pt x="461" y="182"/>
                  <a:pt x="461" y="182"/>
                </a:cubicBezTo>
                <a:cubicBezTo>
                  <a:pt x="460" y="163"/>
                  <a:pt x="441" y="126"/>
                  <a:pt x="381" y="126"/>
                </a:cubicBezTo>
                <a:cubicBezTo>
                  <a:pt x="199" y="126"/>
                  <a:pt x="199" y="126"/>
                  <a:pt x="199" y="126"/>
                </a:cubicBezTo>
                <a:cubicBezTo>
                  <a:pt x="192" y="126"/>
                  <a:pt x="186" y="132"/>
                  <a:pt x="186" y="140"/>
                </a:cubicBezTo>
                <a:cubicBezTo>
                  <a:pt x="186" y="193"/>
                  <a:pt x="186" y="193"/>
                  <a:pt x="186" y="193"/>
                </a:cubicBezTo>
                <a:cubicBezTo>
                  <a:pt x="186" y="201"/>
                  <a:pt x="192" y="207"/>
                  <a:pt x="199" y="207"/>
                </a:cubicBezTo>
                <a:cubicBezTo>
                  <a:pt x="207" y="207"/>
                  <a:pt x="213" y="201"/>
                  <a:pt x="213" y="193"/>
                </a:cubicBezTo>
                <a:cubicBezTo>
                  <a:pt x="213" y="193"/>
                  <a:pt x="213" y="168"/>
                  <a:pt x="213" y="153"/>
                </a:cubicBezTo>
                <a:cubicBezTo>
                  <a:pt x="231" y="153"/>
                  <a:pt x="381" y="153"/>
                  <a:pt x="381" y="153"/>
                </a:cubicBezTo>
                <a:cubicBezTo>
                  <a:pt x="428" y="153"/>
                  <a:pt x="434" y="179"/>
                  <a:pt x="434" y="184"/>
                </a:cubicBezTo>
                <a:cubicBezTo>
                  <a:pt x="434" y="185"/>
                  <a:pt x="434" y="277"/>
                  <a:pt x="434" y="298"/>
                </a:cubicBezTo>
                <a:cubicBezTo>
                  <a:pt x="423" y="298"/>
                  <a:pt x="415" y="298"/>
                  <a:pt x="404" y="298"/>
                </a:cubicBezTo>
                <a:cubicBezTo>
                  <a:pt x="404" y="281"/>
                  <a:pt x="404" y="246"/>
                  <a:pt x="404" y="246"/>
                </a:cubicBezTo>
                <a:cubicBezTo>
                  <a:pt x="404" y="238"/>
                  <a:pt x="398" y="232"/>
                  <a:pt x="390" y="232"/>
                </a:cubicBezTo>
                <a:cubicBezTo>
                  <a:pt x="70" y="232"/>
                  <a:pt x="70" y="232"/>
                  <a:pt x="70" y="232"/>
                </a:cubicBezTo>
                <a:cubicBezTo>
                  <a:pt x="63" y="232"/>
                  <a:pt x="57" y="238"/>
                  <a:pt x="57" y="246"/>
                </a:cubicBezTo>
                <a:cubicBezTo>
                  <a:pt x="57" y="246"/>
                  <a:pt x="57" y="281"/>
                  <a:pt x="57" y="298"/>
                </a:cubicBezTo>
                <a:cubicBezTo>
                  <a:pt x="46" y="298"/>
                  <a:pt x="37" y="298"/>
                  <a:pt x="26" y="298"/>
                </a:cubicBezTo>
                <a:cubicBezTo>
                  <a:pt x="26" y="275"/>
                  <a:pt x="26" y="50"/>
                  <a:pt x="26" y="27"/>
                </a:cubicBezTo>
                <a:cubicBezTo>
                  <a:pt x="37" y="27"/>
                  <a:pt x="46" y="27"/>
                  <a:pt x="57" y="27"/>
                </a:cubicBezTo>
                <a:cubicBezTo>
                  <a:pt x="57" y="48"/>
                  <a:pt x="57" y="140"/>
                  <a:pt x="57" y="140"/>
                </a:cubicBezTo>
                <a:cubicBezTo>
                  <a:pt x="57" y="147"/>
                  <a:pt x="63" y="153"/>
                  <a:pt x="70" y="153"/>
                </a:cubicBezTo>
                <a:cubicBezTo>
                  <a:pt x="160" y="153"/>
                  <a:pt x="160" y="153"/>
                  <a:pt x="160" y="153"/>
                </a:cubicBezTo>
                <a:cubicBezTo>
                  <a:pt x="167" y="153"/>
                  <a:pt x="172" y="148"/>
                  <a:pt x="173" y="141"/>
                </a:cubicBezTo>
                <a:cubicBezTo>
                  <a:pt x="173" y="139"/>
                  <a:pt x="175" y="103"/>
                  <a:pt x="155" y="81"/>
                </a:cubicBezTo>
                <a:cubicBezTo>
                  <a:pt x="144" y="70"/>
                  <a:pt x="130" y="64"/>
                  <a:pt x="113" y="64"/>
                </a:cubicBezTo>
                <a:cubicBezTo>
                  <a:pt x="106" y="64"/>
                  <a:pt x="100" y="70"/>
                  <a:pt x="100" y="77"/>
                </a:cubicBezTo>
                <a:cubicBezTo>
                  <a:pt x="100" y="84"/>
                  <a:pt x="106" y="90"/>
                  <a:pt x="113" y="90"/>
                </a:cubicBezTo>
                <a:cubicBezTo>
                  <a:pt x="123" y="90"/>
                  <a:pt x="130" y="93"/>
                  <a:pt x="135" y="99"/>
                </a:cubicBezTo>
                <a:cubicBezTo>
                  <a:pt x="142" y="106"/>
                  <a:pt x="145" y="117"/>
                  <a:pt x="146" y="126"/>
                </a:cubicBezTo>
                <a:cubicBezTo>
                  <a:pt x="129" y="126"/>
                  <a:pt x="99" y="126"/>
                  <a:pt x="84" y="126"/>
                </a:cubicBezTo>
                <a:cubicBezTo>
                  <a:pt x="84" y="105"/>
                  <a:pt x="84" y="13"/>
                  <a:pt x="84" y="13"/>
                </a:cubicBezTo>
                <a:cubicBezTo>
                  <a:pt x="84" y="6"/>
                  <a:pt x="78" y="0"/>
                  <a:pt x="70" y="0"/>
                </a:cubicBezTo>
                <a:lnTo>
                  <a:pt x="13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9" name="TextBox 308"/>
          <p:cNvSpPr txBox="1"/>
          <p:nvPr userDrawn="1"/>
        </p:nvSpPr>
        <p:spPr>
          <a:xfrm>
            <a:off x="2292240" y="3463575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Hotels</a:t>
            </a:r>
          </a:p>
        </p:txBody>
      </p:sp>
      <p:sp>
        <p:nvSpPr>
          <p:cNvPr id="310" name="Freeform 80"/>
          <p:cNvSpPr>
            <a:spLocks noChangeAspect="1"/>
          </p:cNvSpPr>
          <p:nvPr userDrawn="1"/>
        </p:nvSpPr>
        <p:spPr bwMode="auto">
          <a:xfrm>
            <a:off x="1494880" y="3004989"/>
            <a:ext cx="332363" cy="393192"/>
          </a:xfrm>
          <a:custGeom>
            <a:avLst/>
            <a:gdLst/>
            <a:ahLst/>
            <a:cxnLst>
              <a:cxn ang="0">
                <a:pos x="237" y="0"/>
              </a:cxn>
              <a:cxn ang="0">
                <a:pos x="200" y="37"/>
              </a:cxn>
              <a:cxn ang="0">
                <a:pos x="200" y="129"/>
              </a:cxn>
              <a:cxn ang="0">
                <a:pos x="199" y="132"/>
              </a:cxn>
              <a:cxn ang="0">
                <a:pos x="115" y="132"/>
              </a:cxn>
              <a:cxn ang="0">
                <a:pos x="115" y="130"/>
              </a:cxn>
              <a:cxn ang="0">
                <a:pos x="115" y="37"/>
              </a:cxn>
              <a:cxn ang="0">
                <a:pos x="78" y="1"/>
              </a:cxn>
              <a:cxn ang="0">
                <a:pos x="37" y="1"/>
              </a:cxn>
              <a:cxn ang="0">
                <a:pos x="0" y="37"/>
              </a:cxn>
              <a:cxn ang="0">
                <a:pos x="0" y="336"/>
              </a:cxn>
              <a:cxn ang="0">
                <a:pos x="11" y="362"/>
              </a:cxn>
              <a:cxn ang="0">
                <a:pos x="37" y="373"/>
              </a:cxn>
              <a:cxn ang="0">
                <a:pos x="78" y="373"/>
              </a:cxn>
              <a:cxn ang="0">
                <a:pos x="104" y="362"/>
              </a:cxn>
              <a:cxn ang="0">
                <a:pos x="115" y="337"/>
              </a:cxn>
              <a:cxn ang="0">
                <a:pos x="115" y="337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233"/>
              </a:cxn>
              <a:cxn ang="0">
                <a:pos x="116" y="229"/>
              </a:cxn>
              <a:cxn ang="0">
                <a:pos x="199" y="229"/>
              </a:cxn>
              <a:cxn ang="0">
                <a:pos x="200" y="232"/>
              </a:cxn>
              <a:cxn ang="0">
                <a:pos x="200" y="336"/>
              </a:cxn>
              <a:cxn ang="0">
                <a:pos x="200" y="336"/>
              </a:cxn>
              <a:cxn ang="0">
                <a:pos x="237" y="372"/>
              </a:cxn>
              <a:cxn ang="0">
                <a:pos x="278" y="372"/>
              </a:cxn>
              <a:cxn ang="0">
                <a:pos x="315" y="335"/>
              </a:cxn>
              <a:cxn ang="0">
                <a:pos x="315" y="100"/>
              </a:cxn>
              <a:cxn ang="0">
                <a:pos x="301" y="86"/>
              </a:cxn>
              <a:cxn ang="0">
                <a:pos x="288" y="100"/>
              </a:cxn>
              <a:cxn ang="0">
                <a:pos x="288" y="335"/>
              </a:cxn>
              <a:cxn ang="0">
                <a:pos x="278" y="345"/>
              </a:cxn>
              <a:cxn ang="0">
                <a:pos x="237" y="345"/>
              </a:cxn>
              <a:cxn ang="0">
                <a:pos x="227" y="335"/>
              </a:cxn>
              <a:cxn ang="0">
                <a:pos x="227" y="335"/>
              </a:cxn>
              <a:cxn ang="0">
                <a:pos x="227" y="232"/>
              </a:cxn>
              <a:cxn ang="0">
                <a:pos x="201" y="202"/>
              </a:cxn>
              <a:cxn ang="0">
                <a:pos x="114" y="202"/>
              </a:cxn>
              <a:cxn ang="0">
                <a:pos x="88" y="233"/>
              </a:cxn>
              <a:cxn ang="0">
                <a:pos x="88" y="336"/>
              </a:cxn>
              <a:cxn ang="0">
                <a:pos x="78" y="346"/>
              </a:cxn>
              <a:cxn ang="0">
                <a:pos x="37" y="346"/>
              </a:cxn>
              <a:cxn ang="0">
                <a:pos x="27" y="336"/>
              </a:cxn>
              <a:cxn ang="0">
                <a:pos x="27" y="37"/>
              </a:cxn>
              <a:cxn ang="0">
                <a:pos x="37" y="27"/>
              </a:cxn>
              <a:cxn ang="0">
                <a:pos x="78" y="27"/>
              </a:cxn>
              <a:cxn ang="0">
                <a:pos x="88" y="37"/>
              </a:cxn>
              <a:cxn ang="0">
                <a:pos x="88" y="130"/>
              </a:cxn>
              <a:cxn ang="0">
                <a:pos x="114" y="158"/>
              </a:cxn>
              <a:cxn ang="0">
                <a:pos x="201" y="158"/>
              </a:cxn>
              <a:cxn ang="0">
                <a:pos x="227" y="129"/>
              </a:cxn>
              <a:cxn ang="0">
                <a:pos x="227" y="37"/>
              </a:cxn>
              <a:cxn ang="0">
                <a:pos x="237" y="27"/>
              </a:cxn>
              <a:cxn ang="0">
                <a:pos x="289" y="27"/>
              </a:cxn>
              <a:cxn ang="0">
                <a:pos x="302" y="13"/>
              </a:cxn>
              <a:cxn ang="0">
                <a:pos x="289" y="0"/>
              </a:cxn>
              <a:cxn ang="0">
                <a:pos x="237" y="0"/>
              </a:cxn>
            </a:cxnLst>
            <a:rect l="0" t="0" r="r" b="b"/>
            <a:pathLst>
              <a:path w="315" h="373">
                <a:moveTo>
                  <a:pt x="237" y="0"/>
                </a:moveTo>
                <a:cubicBezTo>
                  <a:pt x="217" y="0"/>
                  <a:pt x="200" y="16"/>
                  <a:pt x="200" y="37"/>
                </a:cubicBezTo>
                <a:cubicBezTo>
                  <a:pt x="200" y="37"/>
                  <a:pt x="200" y="129"/>
                  <a:pt x="200" y="129"/>
                </a:cubicBezTo>
                <a:cubicBezTo>
                  <a:pt x="200" y="130"/>
                  <a:pt x="200" y="131"/>
                  <a:pt x="199" y="132"/>
                </a:cubicBezTo>
                <a:cubicBezTo>
                  <a:pt x="197" y="132"/>
                  <a:pt x="117" y="132"/>
                  <a:pt x="115" y="132"/>
                </a:cubicBezTo>
                <a:cubicBezTo>
                  <a:pt x="115" y="131"/>
                  <a:pt x="115" y="130"/>
                  <a:pt x="115" y="130"/>
                </a:cubicBezTo>
                <a:cubicBezTo>
                  <a:pt x="115" y="129"/>
                  <a:pt x="115" y="37"/>
                  <a:pt x="115" y="37"/>
                </a:cubicBezTo>
                <a:cubicBezTo>
                  <a:pt x="115" y="17"/>
                  <a:pt x="98" y="1"/>
                  <a:pt x="78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17" y="1"/>
                  <a:pt x="0" y="17"/>
                  <a:pt x="0" y="37"/>
                </a:cubicBezTo>
                <a:cubicBezTo>
                  <a:pt x="0" y="336"/>
                  <a:pt x="0" y="336"/>
                  <a:pt x="0" y="336"/>
                </a:cubicBezTo>
                <a:cubicBezTo>
                  <a:pt x="0" y="346"/>
                  <a:pt x="4" y="355"/>
                  <a:pt x="11" y="362"/>
                </a:cubicBezTo>
                <a:cubicBezTo>
                  <a:pt x="18" y="369"/>
                  <a:pt x="27" y="373"/>
                  <a:pt x="37" y="373"/>
                </a:cubicBezTo>
                <a:cubicBezTo>
                  <a:pt x="78" y="373"/>
                  <a:pt x="78" y="373"/>
                  <a:pt x="78" y="373"/>
                </a:cubicBezTo>
                <a:cubicBezTo>
                  <a:pt x="87" y="373"/>
                  <a:pt x="97" y="369"/>
                  <a:pt x="104" y="362"/>
                </a:cubicBezTo>
                <a:cubicBezTo>
                  <a:pt x="111" y="355"/>
                  <a:pt x="114" y="346"/>
                  <a:pt x="115" y="337"/>
                </a:cubicBezTo>
                <a:cubicBezTo>
                  <a:pt x="115" y="337"/>
                  <a:pt x="115" y="337"/>
                  <a:pt x="115" y="337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5"/>
                  <a:pt x="115" y="233"/>
                  <a:pt x="115" y="233"/>
                </a:cubicBezTo>
                <a:cubicBezTo>
                  <a:pt x="115" y="232"/>
                  <a:pt x="115" y="230"/>
                  <a:pt x="116" y="229"/>
                </a:cubicBezTo>
                <a:cubicBezTo>
                  <a:pt x="118" y="229"/>
                  <a:pt x="197" y="229"/>
                  <a:pt x="199" y="229"/>
                </a:cubicBezTo>
                <a:cubicBezTo>
                  <a:pt x="200" y="230"/>
                  <a:pt x="200" y="231"/>
                  <a:pt x="200" y="232"/>
                </a:cubicBezTo>
                <a:cubicBezTo>
                  <a:pt x="200" y="232"/>
                  <a:pt x="200" y="336"/>
                  <a:pt x="200" y="336"/>
                </a:cubicBezTo>
                <a:cubicBezTo>
                  <a:pt x="200" y="336"/>
                  <a:pt x="200" y="336"/>
                  <a:pt x="200" y="336"/>
                </a:cubicBezTo>
                <a:cubicBezTo>
                  <a:pt x="200" y="356"/>
                  <a:pt x="217" y="372"/>
                  <a:pt x="237" y="372"/>
                </a:cubicBezTo>
                <a:cubicBezTo>
                  <a:pt x="278" y="372"/>
                  <a:pt x="278" y="372"/>
                  <a:pt x="278" y="372"/>
                </a:cubicBezTo>
                <a:cubicBezTo>
                  <a:pt x="298" y="372"/>
                  <a:pt x="315" y="356"/>
                  <a:pt x="315" y="335"/>
                </a:cubicBezTo>
                <a:cubicBezTo>
                  <a:pt x="315" y="100"/>
                  <a:pt x="315" y="100"/>
                  <a:pt x="315" y="100"/>
                </a:cubicBezTo>
                <a:cubicBezTo>
                  <a:pt x="315" y="92"/>
                  <a:pt x="309" y="86"/>
                  <a:pt x="301" y="86"/>
                </a:cubicBezTo>
                <a:cubicBezTo>
                  <a:pt x="294" y="86"/>
                  <a:pt x="288" y="92"/>
                  <a:pt x="288" y="100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41"/>
                  <a:pt x="283" y="345"/>
                  <a:pt x="278" y="345"/>
                </a:cubicBezTo>
                <a:cubicBezTo>
                  <a:pt x="237" y="345"/>
                  <a:pt x="237" y="345"/>
                  <a:pt x="237" y="345"/>
                </a:cubicBezTo>
                <a:cubicBezTo>
                  <a:pt x="231" y="345"/>
                  <a:pt x="227" y="341"/>
                  <a:pt x="227" y="335"/>
                </a:cubicBezTo>
                <a:cubicBezTo>
                  <a:pt x="227" y="335"/>
                  <a:pt x="227" y="335"/>
                  <a:pt x="227" y="335"/>
                </a:cubicBezTo>
                <a:cubicBezTo>
                  <a:pt x="227" y="334"/>
                  <a:pt x="227" y="232"/>
                  <a:pt x="227" y="232"/>
                </a:cubicBezTo>
                <a:cubicBezTo>
                  <a:pt x="227" y="217"/>
                  <a:pt x="218" y="202"/>
                  <a:pt x="201" y="202"/>
                </a:cubicBezTo>
                <a:cubicBezTo>
                  <a:pt x="114" y="202"/>
                  <a:pt x="114" y="202"/>
                  <a:pt x="114" y="202"/>
                </a:cubicBezTo>
                <a:cubicBezTo>
                  <a:pt x="97" y="202"/>
                  <a:pt x="88" y="217"/>
                  <a:pt x="88" y="233"/>
                </a:cubicBezTo>
                <a:cubicBezTo>
                  <a:pt x="88" y="233"/>
                  <a:pt x="88" y="335"/>
                  <a:pt x="88" y="336"/>
                </a:cubicBezTo>
                <a:cubicBezTo>
                  <a:pt x="88" y="342"/>
                  <a:pt x="83" y="346"/>
                  <a:pt x="78" y="346"/>
                </a:cubicBezTo>
                <a:cubicBezTo>
                  <a:pt x="37" y="346"/>
                  <a:pt x="37" y="346"/>
                  <a:pt x="37" y="346"/>
                </a:cubicBezTo>
                <a:cubicBezTo>
                  <a:pt x="31" y="346"/>
                  <a:pt x="27" y="342"/>
                  <a:pt x="27" y="336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32"/>
                  <a:pt x="31" y="27"/>
                  <a:pt x="37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83" y="27"/>
                  <a:pt x="88" y="32"/>
                  <a:pt x="88" y="37"/>
                </a:cubicBezTo>
                <a:cubicBezTo>
                  <a:pt x="88" y="130"/>
                  <a:pt x="88" y="130"/>
                  <a:pt x="88" y="130"/>
                </a:cubicBezTo>
                <a:cubicBezTo>
                  <a:pt x="88" y="144"/>
                  <a:pt x="97" y="158"/>
                  <a:pt x="114" y="158"/>
                </a:cubicBezTo>
                <a:cubicBezTo>
                  <a:pt x="201" y="158"/>
                  <a:pt x="201" y="158"/>
                  <a:pt x="201" y="158"/>
                </a:cubicBezTo>
                <a:cubicBezTo>
                  <a:pt x="218" y="158"/>
                  <a:pt x="227" y="144"/>
                  <a:pt x="227" y="129"/>
                </a:cubicBezTo>
                <a:cubicBezTo>
                  <a:pt x="227" y="37"/>
                  <a:pt x="227" y="37"/>
                  <a:pt x="227" y="37"/>
                </a:cubicBezTo>
                <a:cubicBezTo>
                  <a:pt x="227" y="31"/>
                  <a:pt x="231" y="27"/>
                  <a:pt x="237" y="27"/>
                </a:cubicBezTo>
                <a:cubicBezTo>
                  <a:pt x="289" y="27"/>
                  <a:pt x="289" y="27"/>
                  <a:pt x="289" y="27"/>
                </a:cubicBezTo>
                <a:cubicBezTo>
                  <a:pt x="296" y="27"/>
                  <a:pt x="302" y="21"/>
                  <a:pt x="302" y="13"/>
                </a:cubicBezTo>
                <a:cubicBezTo>
                  <a:pt x="302" y="6"/>
                  <a:pt x="296" y="0"/>
                  <a:pt x="289" y="0"/>
                </a:cubicBezTo>
                <a:lnTo>
                  <a:pt x="237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1" name="TextBox 310"/>
          <p:cNvSpPr txBox="1"/>
          <p:nvPr userDrawn="1"/>
        </p:nvSpPr>
        <p:spPr>
          <a:xfrm>
            <a:off x="1283709" y="3463575"/>
            <a:ext cx="76992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Healthcare</a:t>
            </a:r>
          </a:p>
        </p:txBody>
      </p:sp>
      <p:sp>
        <p:nvSpPr>
          <p:cNvPr id="312" name="Freeform 100"/>
          <p:cNvSpPr>
            <a:spLocks noChangeAspect="1"/>
          </p:cNvSpPr>
          <p:nvPr userDrawn="1"/>
        </p:nvSpPr>
        <p:spPr bwMode="auto">
          <a:xfrm>
            <a:off x="3418411" y="2874434"/>
            <a:ext cx="330960" cy="523747"/>
          </a:xfrm>
          <a:custGeom>
            <a:avLst/>
            <a:gdLst/>
            <a:ahLst/>
            <a:cxnLst>
              <a:cxn ang="0">
                <a:pos x="116" y="75"/>
              </a:cxn>
              <a:cxn ang="0">
                <a:pos x="46" y="287"/>
              </a:cxn>
              <a:cxn ang="0">
                <a:pos x="131" y="323"/>
              </a:cxn>
              <a:cxn ang="0">
                <a:pos x="148" y="314"/>
              </a:cxn>
              <a:cxn ang="0">
                <a:pos x="157" y="229"/>
              </a:cxn>
              <a:cxn ang="0">
                <a:pos x="144" y="189"/>
              </a:cxn>
              <a:cxn ang="0">
                <a:pos x="181" y="184"/>
              </a:cxn>
              <a:cxn ang="0">
                <a:pos x="185" y="220"/>
              </a:cxn>
              <a:cxn ang="0">
                <a:pos x="204" y="302"/>
              </a:cxn>
              <a:cxn ang="0">
                <a:pos x="125" y="348"/>
              </a:cxn>
              <a:cxn ang="0">
                <a:pos x="32" y="337"/>
              </a:cxn>
              <a:cxn ang="0">
                <a:pos x="4" y="453"/>
              </a:cxn>
              <a:cxn ang="0">
                <a:pos x="276" y="459"/>
              </a:cxn>
              <a:cxn ang="0">
                <a:pos x="276" y="432"/>
              </a:cxn>
              <a:cxn ang="0">
                <a:pos x="54" y="357"/>
              </a:cxn>
              <a:cxn ang="0">
                <a:pos x="187" y="365"/>
              </a:cxn>
              <a:cxn ang="0">
                <a:pos x="233" y="285"/>
              </a:cxn>
              <a:cxn ang="0">
                <a:pos x="217" y="205"/>
              </a:cxn>
              <a:cxn ang="0">
                <a:pos x="197" y="163"/>
              </a:cxn>
              <a:cxn ang="0">
                <a:pos x="123" y="173"/>
              </a:cxn>
              <a:cxn ang="0">
                <a:pos x="113" y="211"/>
              </a:cxn>
              <a:cxn ang="0">
                <a:pos x="125" y="294"/>
              </a:cxn>
              <a:cxn ang="0">
                <a:pos x="122" y="104"/>
              </a:cxn>
              <a:cxn ang="0">
                <a:pos x="155" y="32"/>
              </a:cxn>
              <a:cxn ang="0">
                <a:pos x="163" y="101"/>
              </a:cxn>
              <a:cxn ang="0">
                <a:pos x="172" y="117"/>
              </a:cxn>
              <a:cxn ang="0">
                <a:pos x="169" y="132"/>
              </a:cxn>
              <a:cxn ang="0">
                <a:pos x="195" y="136"/>
              </a:cxn>
              <a:cxn ang="0">
                <a:pos x="202" y="108"/>
              </a:cxn>
              <a:cxn ang="0">
                <a:pos x="193" y="95"/>
              </a:cxn>
              <a:cxn ang="0">
                <a:pos x="210" y="29"/>
              </a:cxn>
              <a:cxn ang="0">
                <a:pos x="200" y="16"/>
              </a:cxn>
              <a:cxn ang="0">
                <a:pos x="133" y="12"/>
              </a:cxn>
            </a:cxnLst>
            <a:rect l="0" t="0" r="r" b="b"/>
            <a:pathLst>
              <a:path w="290" h="459">
                <a:moveTo>
                  <a:pt x="133" y="12"/>
                </a:moveTo>
                <a:cubicBezTo>
                  <a:pt x="133" y="12"/>
                  <a:pt x="121" y="57"/>
                  <a:pt x="116" y="75"/>
                </a:cubicBezTo>
                <a:cubicBezTo>
                  <a:pt x="109" y="73"/>
                  <a:pt x="102" y="77"/>
                  <a:pt x="100" y="84"/>
                </a:cubicBezTo>
                <a:cubicBezTo>
                  <a:pt x="46" y="287"/>
                  <a:pt x="46" y="287"/>
                  <a:pt x="46" y="287"/>
                </a:cubicBezTo>
                <a:cubicBezTo>
                  <a:pt x="44" y="294"/>
                  <a:pt x="48" y="301"/>
                  <a:pt x="55" y="303"/>
                </a:cubicBezTo>
                <a:cubicBezTo>
                  <a:pt x="131" y="323"/>
                  <a:pt x="131" y="323"/>
                  <a:pt x="131" y="323"/>
                </a:cubicBezTo>
                <a:cubicBezTo>
                  <a:pt x="135" y="324"/>
                  <a:pt x="138" y="324"/>
                  <a:pt x="141" y="322"/>
                </a:cubicBezTo>
                <a:cubicBezTo>
                  <a:pt x="144" y="320"/>
                  <a:pt x="147" y="317"/>
                  <a:pt x="148" y="314"/>
                </a:cubicBezTo>
                <a:cubicBezTo>
                  <a:pt x="166" y="245"/>
                  <a:pt x="166" y="245"/>
                  <a:pt x="166" y="245"/>
                </a:cubicBezTo>
                <a:cubicBezTo>
                  <a:pt x="168" y="238"/>
                  <a:pt x="164" y="231"/>
                  <a:pt x="157" y="229"/>
                </a:cubicBezTo>
                <a:cubicBezTo>
                  <a:pt x="147" y="226"/>
                  <a:pt x="140" y="218"/>
                  <a:pt x="139" y="208"/>
                </a:cubicBezTo>
                <a:cubicBezTo>
                  <a:pt x="138" y="201"/>
                  <a:pt x="140" y="194"/>
                  <a:pt x="144" y="189"/>
                </a:cubicBezTo>
                <a:cubicBezTo>
                  <a:pt x="150" y="182"/>
                  <a:pt x="159" y="178"/>
                  <a:pt x="168" y="179"/>
                </a:cubicBezTo>
                <a:cubicBezTo>
                  <a:pt x="173" y="179"/>
                  <a:pt x="177" y="181"/>
                  <a:pt x="181" y="184"/>
                </a:cubicBezTo>
                <a:cubicBezTo>
                  <a:pt x="186" y="188"/>
                  <a:pt x="190" y="194"/>
                  <a:pt x="191" y="201"/>
                </a:cubicBezTo>
                <a:cubicBezTo>
                  <a:pt x="191" y="208"/>
                  <a:pt x="190" y="215"/>
                  <a:pt x="185" y="220"/>
                </a:cubicBezTo>
                <a:cubicBezTo>
                  <a:pt x="181" y="226"/>
                  <a:pt x="182" y="233"/>
                  <a:pt x="187" y="238"/>
                </a:cubicBezTo>
                <a:cubicBezTo>
                  <a:pt x="204" y="255"/>
                  <a:pt x="211" y="279"/>
                  <a:pt x="204" y="302"/>
                </a:cubicBezTo>
                <a:cubicBezTo>
                  <a:pt x="200" y="319"/>
                  <a:pt x="189" y="333"/>
                  <a:pt x="174" y="342"/>
                </a:cubicBezTo>
                <a:cubicBezTo>
                  <a:pt x="159" y="350"/>
                  <a:pt x="141" y="353"/>
                  <a:pt x="125" y="348"/>
                </a:cubicBezTo>
                <a:cubicBezTo>
                  <a:pt x="49" y="328"/>
                  <a:pt x="49" y="328"/>
                  <a:pt x="49" y="328"/>
                </a:cubicBezTo>
                <a:cubicBezTo>
                  <a:pt x="42" y="326"/>
                  <a:pt x="35" y="330"/>
                  <a:pt x="32" y="337"/>
                </a:cubicBezTo>
                <a:cubicBezTo>
                  <a:pt x="2" y="442"/>
                  <a:pt x="2" y="442"/>
                  <a:pt x="2" y="442"/>
                </a:cubicBezTo>
                <a:cubicBezTo>
                  <a:pt x="0" y="446"/>
                  <a:pt x="1" y="450"/>
                  <a:pt x="4" y="453"/>
                </a:cubicBezTo>
                <a:cubicBezTo>
                  <a:pt x="6" y="457"/>
                  <a:pt x="10" y="459"/>
                  <a:pt x="14" y="459"/>
                </a:cubicBezTo>
                <a:cubicBezTo>
                  <a:pt x="276" y="459"/>
                  <a:pt x="276" y="459"/>
                  <a:pt x="276" y="459"/>
                </a:cubicBezTo>
                <a:cubicBezTo>
                  <a:pt x="284" y="459"/>
                  <a:pt x="290" y="453"/>
                  <a:pt x="290" y="445"/>
                </a:cubicBezTo>
                <a:cubicBezTo>
                  <a:pt x="290" y="438"/>
                  <a:pt x="284" y="432"/>
                  <a:pt x="276" y="432"/>
                </a:cubicBezTo>
                <a:cubicBezTo>
                  <a:pt x="276" y="432"/>
                  <a:pt x="63" y="432"/>
                  <a:pt x="32" y="432"/>
                </a:cubicBezTo>
                <a:cubicBezTo>
                  <a:pt x="38" y="412"/>
                  <a:pt x="50" y="373"/>
                  <a:pt x="54" y="357"/>
                </a:cubicBezTo>
                <a:cubicBezTo>
                  <a:pt x="72" y="362"/>
                  <a:pt x="118" y="374"/>
                  <a:pt x="118" y="374"/>
                </a:cubicBezTo>
                <a:cubicBezTo>
                  <a:pt x="141" y="380"/>
                  <a:pt x="166" y="377"/>
                  <a:pt x="187" y="365"/>
                </a:cubicBezTo>
                <a:cubicBezTo>
                  <a:pt x="209" y="352"/>
                  <a:pt x="224" y="333"/>
                  <a:pt x="230" y="309"/>
                </a:cubicBezTo>
                <a:cubicBezTo>
                  <a:pt x="232" y="301"/>
                  <a:pt x="233" y="293"/>
                  <a:pt x="233" y="285"/>
                </a:cubicBezTo>
                <a:cubicBezTo>
                  <a:pt x="233" y="264"/>
                  <a:pt x="226" y="243"/>
                  <a:pt x="213" y="227"/>
                </a:cubicBezTo>
                <a:cubicBezTo>
                  <a:pt x="216" y="220"/>
                  <a:pt x="217" y="212"/>
                  <a:pt x="217" y="205"/>
                </a:cubicBezTo>
                <a:cubicBezTo>
                  <a:pt x="217" y="202"/>
                  <a:pt x="217" y="200"/>
                  <a:pt x="217" y="198"/>
                </a:cubicBezTo>
                <a:cubicBezTo>
                  <a:pt x="215" y="184"/>
                  <a:pt x="208" y="171"/>
                  <a:pt x="197" y="163"/>
                </a:cubicBezTo>
                <a:cubicBezTo>
                  <a:pt x="189" y="157"/>
                  <a:pt x="181" y="154"/>
                  <a:pt x="171" y="152"/>
                </a:cubicBezTo>
                <a:cubicBezTo>
                  <a:pt x="153" y="150"/>
                  <a:pt x="134" y="158"/>
                  <a:pt x="123" y="173"/>
                </a:cubicBezTo>
                <a:cubicBezTo>
                  <a:pt x="116" y="182"/>
                  <a:pt x="112" y="193"/>
                  <a:pt x="112" y="205"/>
                </a:cubicBezTo>
                <a:cubicBezTo>
                  <a:pt x="112" y="207"/>
                  <a:pt x="112" y="209"/>
                  <a:pt x="113" y="211"/>
                </a:cubicBezTo>
                <a:cubicBezTo>
                  <a:pt x="115" y="227"/>
                  <a:pt x="124" y="241"/>
                  <a:pt x="137" y="249"/>
                </a:cubicBezTo>
                <a:cubicBezTo>
                  <a:pt x="134" y="261"/>
                  <a:pt x="129" y="280"/>
                  <a:pt x="125" y="294"/>
                </a:cubicBezTo>
                <a:cubicBezTo>
                  <a:pt x="111" y="290"/>
                  <a:pt x="89" y="284"/>
                  <a:pt x="75" y="281"/>
                </a:cubicBezTo>
                <a:cubicBezTo>
                  <a:pt x="81" y="260"/>
                  <a:pt x="117" y="125"/>
                  <a:pt x="122" y="104"/>
                </a:cubicBezTo>
                <a:cubicBezTo>
                  <a:pt x="130" y="106"/>
                  <a:pt x="137" y="102"/>
                  <a:pt x="139" y="95"/>
                </a:cubicBezTo>
                <a:cubicBezTo>
                  <a:pt x="139" y="95"/>
                  <a:pt x="151" y="49"/>
                  <a:pt x="155" y="32"/>
                </a:cubicBezTo>
                <a:cubicBezTo>
                  <a:pt x="165" y="34"/>
                  <a:pt x="171" y="36"/>
                  <a:pt x="180" y="38"/>
                </a:cubicBezTo>
                <a:cubicBezTo>
                  <a:pt x="176" y="56"/>
                  <a:pt x="163" y="101"/>
                  <a:pt x="163" y="101"/>
                </a:cubicBezTo>
                <a:cubicBezTo>
                  <a:pt x="163" y="102"/>
                  <a:pt x="163" y="104"/>
                  <a:pt x="163" y="105"/>
                </a:cubicBezTo>
                <a:cubicBezTo>
                  <a:pt x="163" y="110"/>
                  <a:pt x="167" y="116"/>
                  <a:pt x="172" y="117"/>
                </a:cubicBezTo>
                <a:cubicBezTo>
                  <a:pt x="171" y="123"/>
                  <a:pt x="169" y="128"/>
                  <a:pt x="169" y="128"/>
                </a:cubicBezTo>
                <a:cubicBezTo>
                  <a:pt x="169" y="130"/>
                  <a:pt x="169" y="131"/>
                  <a:pt x="169" y="132"/>
                </a:cubicBezTo>
                <a:cubicBezTo>
                  <a:pt x="169" y="138"/>
                  <a:pt x="172" y="143"/>
                  <a:pt x="178" y="145"/>
                </a:cubicBezTo>
                <a:cubicBezTo>
                  <a:pt x="185" y="147"/>
                  <a:pt x="193" y="143"/>
                  <a:pt x="195" y="136"/>
                </a:cubicBezTo>
                <a:cubicBezTo>
                  <a:pt x="202" y="112"/>
                  <a:pt x="202" y="112"/>
                  <a:pt x="202" y="112"/>
                </a:cubicBezTo>
                <a:cubicBezTo>
                  <a:pt x="202" y="111"/>
                  <a:pt x="202" y="109"/>
                  <a:pt x="202" y="108"/>
                </a:cubicBezTo>
                <a:cubicBezTo>
                  <a:pt x="202" y="106"/>
                  <a:pt x="202" y="104"/>
                  <a:pt x="201" y="102"/>
                </a:cubicBezTo>
                <a:cubicBezTo>
                  <a:pt x="199" y="98"/>
                  <a:pt x="196" y="96"/>
                  <a:pt x="193" y="95"/>
                </a:cubicBezTo>
                <a:cubicBezTo>
                  <a:pt x="197" y="78"/>
                  <a:pt x="209" y="32"/>
                  <a:pt x="209" y="32"/>
                </a:cubicBezTo>
                <a:cubicBezTo>
                  <a:pt x="210" y="31"/>
                  <a:pt x="210" y="30"/>
                  <a:pt x="210" y="29"/>
                </a:cubicBezTo>
                <a:cubicBezTo>
                  <a:pt x="210" y="26"/>
                  <a:pt x="209" y="24"/>
                  <a:pt x="208" y="22"/>
                </a:cubicBezTo>
                <a:cubicBezTo>
                  <a:pt x="206" y="19"/>
                  <a:pt x="203" y="17"/>
                  <a:pt x="200" y="16"/>
                </a:cubicBezTo>
                <a:cubicBezTo>
                  <a:pt x="149" y="2"/>
                  <a:pt x="149" y="2"/>
                  <a:pt x="149" y="2"/>
                </a:cubicBezTo>
                <a:cubicBezTo>
                  <a:pt x="142" y="0"/>
                  <a:pt x="135" y="5"/>
                  <a:pt x="133" y="1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3" name="TextBox 312"/>
          <p:cNvSpPr txBox="1"/>
          <p:nvPr userDrawn="1"/>
        </p:nvSpPr>
        <p:spPr>
          <a:xfrm>
            <a:off x="3286803" y="3463575"/>
            <a:ext cx="523058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Life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sciences</a:t>
            </a:r>
          </a:p>
        </p:txBody>
      </p:sp>
      <p:sp>
        <p:nvSpPr>
          <p:cNvPr id="314" name="Freeform 104"/>
          <p:cNvSpPr>
            <a:spLocks noChangeAspect="1"/>
          </p:cNvSpPr>
          <p:nvPr userDrawn="1"/>
        </p:nvSpPr>
        <p:spPr bwMode="auto">
          <a:xfrm>
            <a:off x="2359068" y="3733689"/>
            <a:ext cx="479233" cy="479229"/>
          </a:xfrm>
          <a:custGeom>
            <a:avLst/>
            <a:gdLst/>
            <a:ahLst/>
            <a:cxnLst>
              <a:cxn ang="0">
                <a:pos x="0" y="38"/>
              </a:cxn>
              <a:cxn ang="0">
                <a:pos x="3" y="55"/>
              </a:cxn>
              <a:cxn ang="0">
                <a:pos x="69" y="253"/>
              </a:cxn>
              <a:cxn ang="0">
                <a:pos x="95" y="253"/>
              </a:cxn>
              <a:cxn ang="0">
                <a:pos x="94" y="173"/>
              </a:cxn>
              <a:cxn ang="0">
                <a:pos x="26" y="38"/>
              </a:cxn>
              <a:cxn ang="0">
                <a:pos x="38" y="26"/>
              </a:cxn>
              <a:cxn ang="0">
                <a:pos x="50" y="34"/>
              </a:cxn>
              <a:cxn ang="0">
                <a:pos x="105" y="142"/>
              </a:cxn>
              <a:cxn ang="0">
                <a:pos x="338" y="305"/>
              </a:cxn>
              <a:cxn ang="0">
                <a:pos x="68" y="318"/>
              </a:cxn>
              <a:cxn ang="0">
                <a:pos x="82" y="386"/>
              </a:cxn>
              <a:cxn ang="0">
                <a:pos x="93" y="394"/>
              </a:cxn>
              <a:cxn ang="0">
                <a:pos x="131" y="433"/>
              </a:cxn>
              <a:cxn ang="0">
                <a:pos x="169" y="386"/>
              </a:cxn>
              <a:cxn ang="0">
                <a:pos x="281" y="394"/>
              </a:cxn>
              <a:cxn ang="0">
                <a:pos x="358" y="394"/>
              </a:cxn>
              <a:cxn ang="0">
                <a:pos x="323" y="364"/>
              </a:cxn>
              <a:cxn ang="0">
                <a:pos x="331" y="394"/>
              </a:cxn>
              <a:cxn ang="0">
                <a:pos x="319" y="406"/>
              </a:cxn>
              <a:cxn ang="0">
                <a:pos x="308" y="394"/>
              </a:cxn>
              <a:cxn ang="0">
                <a:pos x="311" y="365"/>
              </a:cxn>
              <a:cxn ang="0">
                <a:pos x="151" y="359"/>
              </a:cxn>
              <a:cxn ang="0">
                <a:pos x="139" y="377"/>
              </a:cxn>
              <a:cxn ang="0">
                <a:pos x="140" y="403"/>
              </a:cxn>
              <a:cxn ang="0">
                <a:pos x="123" y="403"/>
              </a:cxn>
              <a:cxn ang="0">
                <a:pos x="122" y="382"/>
              </a:cxn>
              <a:cxn ang="0">
                <a:pos x="114" y="359"/>
              </a:cxn>
              <a:cxn ang="0">
                <a:pos x="95" y="331"/>
              </a:cxn>
              <a:cxn ang="0">
                <a:pos x="359" y="323"/>
              </a:cxn>
              <a:cxn ang="0">
                <a:pos x="432" y="129"/>
              </a:cxn>
              <a:cxn ang="0">
                <a:pos x="418" y="115"/>
              </a:cxn>
              <a:cxn ang="0">
                <a:pos x="74" y="24"/>
              </a:cxn>
              <a:cxn ang="0">
                <a:pos x="38" y="0"/>
              </a:cxn>
            </a:cxnLst>
            <a:rect l="0" t="0" r="r" b="b"/>
            <a:pathLst>
              <a:path w="432" h="433">
                <a:moveTo>
                  <a:pt x="11" y="11"/>
                </a:moveTo>
                <a:cubicBezTo>
                  <a:pt x="4" y="18"/>
                  <a:pt x="0" y="28"/>
                  <a:pt x="0" y="38"/>
                </a:cubicBezTo>
                <a:cubicBezTo>
                  <a:pt x="0" y="44"/>
                  <a:pt x="1" y="49"/>
                  <a:pt x="3" y="54"/>
                </a:cubicBezTo>
                <a:cubicBezTo>
                  <a:pt x="3" y="54"/>
                  <a:pt x="3" y="55"/>
                  <a:pt x="3" y="55"/>
                </a:cubicBezTo>
                <a:cubicBezTo>
                  <a:pt x="3" y="55"/>
                  <a:pt x="66" y="177"/>
                  <a:pt x="69" y="182"/>
                </a:cubicBezTo>
                <a:cubicBezTo>
                  <a:pt x="69" y="188"/>
                  <a:pt x="69" y="253"/>
                  <a:pt x="69" y="253"/>
                </a:cubicBezTo>
                <a:cubicBezTo>
                  <a:pt x="69" y="261"/>
                  <a:pt x="74" y="267"/>
                  <a:pt x="82" y="267"/>
                </a:cubicBezTo>
                <a:cubicBezTo>
                  <a:pt x="89" y="267"/>
                  <a:pt x="95" y="261"/>
                  <a:pt x="95" y="253"/>
                </a:cubicBezTo>
                <a:cubicBezTo>
                  <a:pt x="95" y="179"/>
                  <a:pt x="95" y="179"/>
                  <a:pt x="95" y="179"/>
                </a:cubicBezTo>
                <a:cubicBezTo>
                  <a:pt x="95" y="177"/>
                  <a:pt x="95" y="175"/>
                  <a:pt x="94" y="173"/>
                </a:cubicBezTo>
                <a:cubicBezTo>
                  <a:pt x="94" y="173"/>
                  <a:pt x="28" y="44"/>
                  <a:pt x="27" y="43"/>
                </a:cubicBezTo>
                <a:cubicBezTo>
                  <a:pt x="27" y="42"/>
                  <a:pt x="26" y="40"/>
                  <a:pt x="26" y="38"/>
                </a:cubicBezTo>
                <a:cubicBezTo>
                  <a:pt x="26" y="35"/>
                  <a:pt x="28" y="32"/>
                  <a:pt x="30" y="30"/>
                </a:cubicBezTo>
                <a:cubicBezTo>
                  <a:pt x="32" y="28"/>
                  <a:pt x="35" y="26"/>
                  <a:pt x="38" y="26"/>
                </a:cubicBezTo>
                <a:cubicBezTo>
                  <a:pt x="43" y="26"/>
                  <a:pt x="48" y="29"/>
                  <a:pt x="49" y="34"/>
                </a:cubicBezTo>
                <a:cubicBezTo>
                  <a:pt x="49" y="34"/>
                  <a:pt x="50" y="34"/>
                  <a:pt x="50" y="34"/>
                </a:cubicBezTo>
                <a:cubicBezTo>
                  <a:pt x="93" y="134"/>
                  <a:pt x="93" y="134"/>
                  <a:pt x="93" y="134"/>
                </a:cubicBezTo>
                <a:cubicBezTo>
                  <a:pt x="95" y="139"/>
                  <a:pt x="100" y="142"/>
                  <a:pt x="105" y="142"/>
                </a:cubicBezTo>
                <a:cubicBezTo>
                  <a:pt x="105" y="142"/>
                  <a:pt x="365" y="142"/>
                  <a:pt x="399" y="142"/>
                </a:cubicBezTo>
                <a:cubicBezTo>
                  <a:pt x="388" y="170"/>
                  <a:pt x="343" y="291"/>
                  <a:pt x="338" y="305"/>
                </a:cubicBezTo>
                <a:cubicBezTo>
                  <a:pt x="320" y="305"/>
                  <a:pt x="82" y="305"/>
                  <a:pt x="82" y="305"/>
                </a:cubicBezTo>
                <a:cubicBezTo>
                  <a:pt x="74" y="305"/>
                  <a:pt x="68" y="311"/>
                  <a:pt x="68" y="318"/>
                </a:cubicBezTo>
                <a:cubicBezTo>
                  <a:pt x="68" y="372"/>
                  <a:pt x="68" y="372"/>
                  <a:pt x="68" y="372"/>
                </a:cubicBezTo>
                <a:cubicBezTo>
                  <a:pt x="68" y="380"/>
                  <a:pt x="74" y="386"/>
                  <a:pt x="82" y="386"/>
                </a:cubicBezTo>
                <a:cubicBezTo>
                  <a:pt x="82" y="386"/>
                  <a:pt x="88" y="386"/>
                  <a:pt x="93" y="386"/>
                </a:cubicBezTo>
                <a:cubicBezTo>
                  <a:pt x="93" y="389"/>
                  <a:pt x="93" y="393"/>
                  <a:pt x="93" y="394"/>
                </a:cubicBezTo>
                <a:cubicBezTo>
                  <a:pt x="93" y="405"/>
                  <a:pt x="97" y="414"/>
                  <a:pt x="104" y="422"/>
                </a:cubicBezTo>
                <a:cubicBezTo>
                  <a:pt x="111" y="429"/>
                  <a:pt x="121" y="433"/>
                  <a:pt x="131" y="433"/>
                </a:cubicBezTo>
                <a:cubicBezTo>
                  <a:pt x="152" y="433"/>
                  <a:pt x="170" y="416"/>
                  <a:pt x="170" y="394"/>
                </a:cubicBezTo>
                <a:cubicBezTo>
                  <a:pt x="170" y="392"/>
                  <a:pt x="169" y="389"/>
                  <a:pt x="169" y="386"/>
                </a:cubicBezTo>
                <a:cubicBezTo>
                  <a:pt x="193" y="386"/>
                  <a:pt x="258" y="386"/>
                  <a:pt x="282" y="386"/>
                </a:cubicBezTo>
                <a:cubicBezTo>
                  <a:pt x="281" y="389"/>
                  <a:pt x="281" y="392"/>
                  <a:pt x="281" y="394"/>
                </a:cubicBezTo>
                <a:cubicBezTo>
                  <a:pt x="281" y="416"/>
                  <a:pt x="298" y="433"/>
                  <a:pt x="319" y="433"/>
                </a:cubicBezTo>
                <a:cubicBezTo>
                  <a:pt x="341" y="433"/>
                  <a:pt x="358" y="416"/>
                  <a:pt x="358" y="394"/>
                </a:cubicBezTo>
                <a:cubicBezTo>
                  <a:pt x="358" y="381"/>
                  <a:pt x="352" y="368"/>
                  <a:pt x="342" y="361"/>
                </a:cubicBezTo>
                <a:cubicBezTo>
                  <a:pt x="336" y="357"/>
                  <a:pt x="328" y="358"/>
                  <a:pt x="323" y="364"/>
                </a:cubicBezTo>
                <a:cubicBezTo>
                  <a:pt x="319" y="370"/>
                  <a:pt x="320" y="379"/>
                  <a:pt x="326" y="383"/>
                </a:cubicBezTo>
                <a:cubicBezTo>
                  <a:pt x="329" y="385"/>
                  <a:pt x="331" y="390"/>
                  <a:pt x="331" y="394"/>
                </a:cubicBezTo>
                <a:cubicBezTo>
                  <a:pt x="331" y="398"/>
                  <a:pt x="330" y="401"/>
                  <a:pt x="328" y="403"/>
                </a:cubicBezTo>
                <a:cubicBezTo>
                  <a:pt x="326" y="405"/>
                  <a:pt x="323" y="406"/>
                  <a:pt x="319" y="406"/>
                </a:cubicBezTo>
                <a:cubicBezTo>
                  <a:pt x="316" y="406"/>
                  <a:pt x="313" y="405"/>
                  <a:pt x="311" y="403"/>
                </a:cubicBezTo>
                <a:cubicBezTo>
                  <a:pt x="309" y="401"/>
                  <a:pt x="308" y="398"/>
                  <a:pt x="308" y="394"/>
                </a:cubicBezTo>
                <a:cubicBezTo>
                  <a:pt x="308" y="391"/>
                  <a:pt x="310" y="383"/>
                  <a:pt x="312" y="377"/>
                </a:cubicBezTo>
                <a:cubicBezTo>
                  <a:pt x="314" y="373"/>
                  <a:pt x="313" y="368"/>
                  <a:pt x="311" y="365"/>
                </a:cubicBezTo>
                <a:cubicBezTo>
                  <a:pt x="308" y="361"/>
                  <a:pt x="304" y="359"/>
                  <a:pt x="300" y="359"/>
                </a:cubicBezTo>
                <a:cubicBezTo>
                  <a:pt x="151" y="359"/>
                  <a:pt x="151" y="359"/>
                  <a:pt x="151" y="359"/>
                </a:cubicBezTo>
                <a:cubicBezTo>
                  <a:pt x="147" y="359"/>
                  <a:pt x="143" y="361"/>
                  <a:pt x="140" y="365"/>
                </a:cubicBezTo>
                <a:cubicBezTo>
                  <a:pt x="138" y="368"/>
                  <a:pt x="137" y="373"/>
                  <a:pt x="139" y="377"/>
                </a:cubicBezTo>
                <a:cubicBezTo>
                  <a:pt x="141" y="382"/>
                  <a:pt x="143" y="390"/>
                  <a:pt x="143" y="394"/>
                </a:cubicBezTo>
                <a:cubicBezTo>
                  <a:pt x="143" y="398"/>
                  <a:pt x="142" y="401"/>
                  <a:pt x="140" y="403"/>
                </a:cubicBezTo>
                <a:cubicBezTo>
                  <a:pt x="137" y="405"/>
                  <a:pt x="134" y="406"/>
                  <a:pt x="131" y="406"/>
                </a:cubicBezTo>
                <a:cubicBezTo>
                  <a:pt x="128" y="406"/>
                  <a:pt x="125" y="405"/>
                  <a:pt x="123" y="403"/>
                </a:cubicBezTo>
                <a:cubicBezTo>
                  <a:pt x="121" y="401"/>
                  <a:pt x="119" y="398"/>
                  <a:pt x="119" y="394"/>
                </a:cubicBezTo>
                <a:cubicBezTo>
                  <a:pt x="119" y="388"/>
                  <a:pt x="121" y="383"/>
                  <a:pt x="122" y="382"/>
                </a:cubicBezTo>
                <a:cubicBezTo>
                  <a:pt x="126" y="379"/>
                  <a:pt x="128" y="373"/>
                  <a:pt x="126" y="368"/>
                </a:cubicBezTo>
                <a:cubicBezTo>
                  <a:pt x="124" y="362"/>
                  <a:pt x="119" y="359"/>
                  <a:pt x="114" y="359"/>
                </a:cubicBezTo>
                <a:cubicBezTo>
                  <a:pt x="114" y="359"/>
                  <a:pt x="104" y="359"/>
                  <a:pt x="95" y="359"/>
                </a:cubicBezTo>
                <a:cubicBezTo>
                  <a:pt x="95" y="349"/>
                  <a:pt x="95" y="342"/>
                  <a:pt x="95" y="331"/>
                </a:cubicBezTo>
                <a:cubicBezTo>
                  <a:pt x="119" y="331"/>
                  <a:pt x="347" y="331"/>
                  <a:pt x="347" y="331"/>
                </a:cubicBezTo>
                <a:cubicBezTo>
                  <a:pt x="352" y="331"/>
                  <a:pt x="357" y="328"/>
                  <a:pt x="359" y="323"/>
                </a:cubicBezTo>
                <a:cubicBezTo>
                  <a:pt x="431" y="133"/>
                  <a:pt x="431" y="133"/>
                  <a:pt x="431" y="133"/>
                </a:cubicBezTo>
                <a:cubicBezTo>
                  <a:pt x="431" y="132"/>
                  <a:pt x="432" y="130"/>
                  <a:pt x="432" y="129"/>
                </a:cubicBezTo>
                <a:cubicBezTo>
                  <a:pt x="432" y="126"/>
                  <a:pt x="431" y="123"/>
                  <a:pt x="429" y="121"/>
                </a:cubicBezTo>
                <a:cubicBezTo>
                  <a:pt x="427" y="118"/>
                  <a:pt x="423" y="115"/>
                  <a:pt x="418" y="115"/>
                </a:cubicBezTo>
                <a:cubicBezTo>
                  <a:pt x="418" y="115"/>
                  <a:pt x="131" y="115"/>
                  <a:pt x="114" y="115"/>
                </a:cubicBezTo>
                <a:cubicBezTo>
                  <a:pt x="108" y="102"/>
                  <a:pt x="74" y="24"/>
                  <a:pt x="74" y="24"/>
                </a:cubicBezTo>
                <a:cubicBezTo>
                  <a:pt x="74" y="24"/>
                  <a:pt x="74" y="24"/>
                  <a:pt x="74" y="24"/>
                </a:cubicBezTo>
                <a:cubicBezTo>
                  <a:pt x="68" y="9"/>
                  <a:pt x="54" y="0"/>
                  <a:pt x="38" y="0"/>
                </a:cubicBezTo>
                <a:cubicBezTo>
                  <a:pt x="28" y="0"/>
                  <a:pt x="18" y="4"/>
                  <a:pt x="11" y="1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5" name="TextBox 314"/>
          <p:cNvSpPr txBox="1"/>
          <p:nvPr userDrawn="1"/>
        </p:nvSpPr>
        <p:spPr>
          <a:xfrm>
            <a:off x="2225210" y="4284666"/>
            <a:ext cx="76992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Retail</a:t>
            </a:r>
          </a:p>
        </p:txBody>
      </p:sp>
      <p:sp>
        <p:nvSpPr>
          <p:cNvPr id="316" name="Freeform 56"/>
          <p:cNvSpPr>
            <a:spLocks noChangeAspect="1"/>
          </p:cNvSpPr>
          <p:nvPr userDrawn="1"/>
        </p:nvSpPr>
        <p:spPr bwMode="auto">
          <a:xfrm>
            <a:off x="5234357" y="2195360"/>
            <a:ext cx="379970" cy="393192"/>
          </a:xfrm>
          <a:custGeom>
            <a:avLst/>
            <a:gdLst/>
            <a:ahLst/>
            <a:cxnLst>
              <a:cxn ang="0">
                <a:pos x="427" y="4"/>
              </a:cxn>
              <a:cxn ang="0">
                <a:pos x="238" y="2"/>
              </a:cxn>
              <a:cxn ang="0">
                <a:pos x="119" y="27"/>
              </a:cxn>
              <a:cxn ang="0">
                <a:pos x="23" y="257"/>
              </a:cxn>
              <a:cxn ang="0">
                <a:pos x="97" y="324"/>
              </a:cxn>
              <a:cxn ang="0">
                <a:pos x="111" y="311"/>
              </a:cxn>
              <a:cxn ang="0">
                <a:pos x="123" y="199"/>
              </a:cxn>
              <a:cxn ang="0">
                <a:pos x="136" y="112"/>
              </a:cxn>
              <a:cxn ang="0">
                <a:pos x="181" y="241"/>
              </a:cxn>
              <a:cxn ang="0">
                <a:pos x="218" y="255"/>
              </a:cxn>
              <a:cxn ang="0">
                <a:pos x="231" y="305"/>
              </a:cxn>
              <a:cxn ang="0">
                <a:pos x="283" y="291"/>
              </a:cxn>
              <a:cxn ang="0">
                <a:pos x="298" y="154"/>
              </a:cxn>
              <a:cxn ang="0">
                <a:pos x="312" y="246"/>
              </a:cxn>
              <a:cxn ang="0">
                <a:pos x="325" y="141"/>
              </a:cxn>
              <a:cxn ang="0">
                <a:pos x="270" y="127"/>
              </a:cxn>
              <a:cxn ang="0">
                <a:pos x="257" y="278"/>
              </a:cxn>
              <a:cxn ang="0">
                <a:pos x="245" y="241"/>
              </a:cxn>
              <a:cxn ang="0">
                <a:pos x="208" y="228"/>
              </a:cxn>
              <a:cxn ang="0">
                <a:pos x="195" y="86"/>
              </a:cxn>
              <a:cxn ang="0">
                <a:pos x="110" y="99"/>
              </a:cxn>
              <a:cxn ang="0">
                <a:pos x="98" y="172"/>
              </a:cxn>
              <a:cxn ang="0">
                <a:pos x="84" y="289"/>
              </a:cxn>
              <a:cxn ang="0">
                <a:pos x="39" y="150"/>
              </a:cxn>
              <a:cxn ang="0">
                <a:pos x="240" y="28"/>
              </a:cxn>
              <a:cxn ang="0">
                <a:pos x="396" y="32"/>
              </a:cxn>
              <a:cxn ang="0">
                <a:pos x="342" y="262"/>
              </a:cxn>
              <a:cxn ang="0">
                <a:pos x="135" y="348"/>
              </a:cxn>
              <a:cxn ang="0">
                <a:pos x="134" y="348"/>
              </a:cxn>
              <a:cxn ang="0">
                <a:pos x="132" y="347"/>
              </a:cxn>
              <a:cxn ang="0">
                <a:pos x="131" y="347"/>
              </a:cxn>
              <a:cxn ang="0">
                <a:pos x="130" y="348"/>
              </a:cxn>
              <a:cxn ang="0">
                <a:pos x="128" y="348"/>
              </a:cxn>
              <a:cxn ang="0">
                <a:pos x="127" y="348"/>
              </a:cxn>
              <a:cxn ang="0">
                <a:pos x="126" y="349"/>
              </a:cxn>
              <a:cxn ang="0">
                <a:pos x="125" y="349"/>
              </a:cxn>
              <a:cxn ang="0">
                <a:pos x="124" y="350"/>
              </a:cxn>
              <a:cxn ang="0">
                <a:pos x="123" y="351"/>
              </a:cxn>
              <a:cxn ang="0">
                <a:pos x="122" y="352"/>
              </a:cxn>
              <a:cxn ang="0">
                <a:pos x="121" y="353"/>
              </a:cxn>
              <a:cxn ang="0">
                <a:pos x="112" y="412"/>
              </a:cxn>
              <a:cxn ang="0">
                <a:pos x="158" y="460"/>
              </a:cxn>
              <a:cxn ang="0">
                <a:pos x="162" y="434"/>
              </a:cxn>
              <a:cxn ang="0">
                <a:pos x="138" y="376"/>
              </a:cxn>
              <a:cxn ang="0">
                <a:pos x="366" y="273"/>
              </a:cxn>
              <a:cxn ang="0">
                <a:pos x="436" y="29"/>
              </a:cxn>
            </a:cxnLst>
            <a:rect l="0" t="0" r="r" b="b"/>
            <a:pathLst>
              <a:path w="443" h="460">
                <a:moveTo>
                  <a:pt x="441" y="13"/>
                </a:moveTo>
                <a:cubicBezTo>
                  <a:pt x="439" y="7"/>
                  <a:pt x="433" y="4"/>
                  <a:pt x="427" y="4"/>
                </a:cubicBezTo>
                <a:cubicBezTo>
                  <a:pt x="411" y="6"/>
                  <a:pt x="374" y="5"/>
                  <a:pt x="338" y="3"/>
                </a:cubicBezTo>
                <a:cubicBezTo>
                  <a:pt x="300" y="1"/>
                  <a:pt x="260" y="0"/>
                  <a:pt x="238" y="2"/>
                </a:cubicBezTo>
                <a:cubicBezTo>
                  <a:pt x="236" y="2"/>
                  <a:pt x="235" y="2"/>
                  <a:pt x="233" y="2"/>
                </a:cubicBezTo>
                <a:cubicBezTo>
                  <a:pt x="209" y="5"/>
                  <a:pt x="163" y="9"/>
                  <a:pt x="119" y="27"/>
                </a:cubicBezTo>
                <a:cubicBezTo>
                  <a:pt x="63" y="51"/>
                  <a:pt x="28" y="90"/>
                  <a:pt x="14" y="143"/>
                </a:cubicBezTo>
                <a:cubicBezTo>
                  <a:pt x="0" y="193"/>
                  <a:pt x="12" y="233"/>
                  <a:pt x="23" y="257"/>
                </a:cubicBezTo>
                <a:cubicBezTo>
                  <a:pt x="38" y="287"/>
                  <a:pt x="63" y="311"/>
                  <a:pt x="90" y="323"/>
                </a:cubicBezTo>
                <a:cubicBezTo>
                  <a:pt x="92" y="324"/>
                  <a:pt x="95" y="324"/>
                  <a:pt x="97" y="324"/>
                </a:cubicBezTo>
                <a:cubicBezTo>
                  <a:pt x="97" y="324"/>
                  <a:pt x="97" y="324"/>
                  <a:pt x="98" y="324"/>
                </a:cubicBezTo>
                <a:cubicBezTo>
                  <a:pt x="105" y="324"/>
                  <a:pt x="111" y="318"/>
                  <a:pt x="111" y="311"/>
                </a:cubicBezTo>
                <a:cubicBezTo>
                  <a:pt x="111" y="199"/>
                  <a:pt x="111" y="199"/>
                  <a:pt x="111" y="199"/>
                </a:cubicBezTo>
                <a:cubicBezTo>
                  <a:pt x="123" y="199"/>
                  <a:pt x="123" y="199"/>
                  <a:pt x="123" y="199"/>
                </a:cubicBezTo>
                <a:cubicBezTo>
                  <a:pt x="130" y="199"/>
                  <a:pt x="136" y="193"/>
                  <a:pt x="136" y="185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81" y="112"/>
                  <a:pt x="181" y="112"/>
                  <a:pt x="181" y="112"/>
                </a:cubicBezTo>
                <a:cubicBezTo>
                  <a:pt x="181" y="241"/>
                  <a:pt x="181" y="241"/>
                  <a:pt x="181" y="241"/>
                </a:cubicBezTo>
                <a:cubicBezTo>
                  <a:pt x="181" y="249"/>
                  <a:pt x="187" y="255"/>
                  <a:pt x="195" y="255"/>
                </a:cubicBezTo>
                <a:cubicBezTo>
                  <a:pt x="218" y="255"/>
                  <a:pt x="218" y="255"/>
                  <a:pt x="218" y="255"/>
                </a:cubicBezTo>
                <a:cubicBezTo>
                  <a:pt x="218" y="291"/>
                  <a:pt x="218" y="291"/>
                  <a:pt x="218" y="291"/>
                </a:cubicBezTo>
                <a:cubicBezTo>
                  <a:pt x="218" y="299"/>
                  <a:pt x="224" y="305"/>
                  <a:pt x="231" y="305"/>
                </a:cubicBezTo>
                <a:cubicBezTo>
                  <a:pt x="270" y="305"/>
                  <a:pt x="270" y="305"/>
                  <a:pt x="270" y="305"/>
                </a:cubicBezTo>
                <a:cubicBezTo>
                  <a:pt x="277" y="305"/>
                  <a:pt x="283" y="299"/>
                  <a:pt x="283" y="291"/>
                </a:cubicBezTo>
                <a:cubicBezTo>
                  <a:pt x="283" y="154"/>
                  <a:pt x="283" y="154"/>
                  <a:pt x="283" y="154"/>
                </a:cubicBezTo>
                <a:cubicBezTo>
                  <a:pt x="298" y="154"/>
                  <a:pt x="298" y="154"/>
                  <a:pt x="298" y="154"/>
                </a:cubicBezTo>
                <a:cubicBezTo>
                  <a:pt x="298" y="232"/>
                  <a:pt x="298" y="232"/>
                  <a:pt x="298" y="232"/>
                </a:cubicBezTo>
                <a:cubicBezTo>
                  <a:pt x="298" y="240"/>
                  <a:pt x="304" y="246"/>
                  <a:pt x="312" y="246"/>
                </a:cubicBezTo>
                <a:cubicBezTo>
                  <a:pt x="319" y="246"/>
                  <a:pt x="325" y="240"/>
                  <a:pt x="325" y="232"/>
                </a:cubicBezTo>
                <a:cubicBezTo>
                  <a:pt x="325" y="141"/>
                  <a:pt x="325" y="141"/>
                  <a:pt x="325" y="141"/>
                </a:cubicBezTo>
                <a:cubicBezTo>
                  <a:pt x="325" y="133"/>
                  <a:pt x="319" y="127"/>
                  <a:pt x="312" y="127"/>
                </a:cubicBezTo>
                <a:cubicBezTo>
                  <a:pt x="270" y="127"/>
                  <a:pt x="270" y="127"/>
                  <a:pt x="270" y="127"/>
                </a:cubicBezTo>
                <a:cubicBezTo>
                  <a:pt x="263" y="127"/>
                  <a:pt x="257" y="133"/>
                  <a:pt x="257" y="141"/>
                </a:cubicBezTo>
                <a:cubicBezTo>
                  <a:pt x="257" y="278"/>
                  <a:pt x="257" y="278"/>
                  <a:pt x="257" y="278"/>
                </a:cubicBezTo>
                <a:cubicBezTo>
                  <a:pt x="245" y="278"/>
                  <a:pt x="245" y="278"/>
                  <a:pt x="245" y="278"/>
                </a:cubicBezTo>
                <a:cubicBezTo>
                  <a:pt x="245" y="241"/>
                  <a:pt x="245" y="241"/>
                  <a:pt x="245" y="241"/>
                </a:cubicBezTo>
                <a:cubicBezTo>
                  <a:pt x="245" y="234"/>
                  <a:pt x="239" y="228"/>
                  <a:pt x="231" y="228"/>
                </a:cubicBezTo>
                <a:cubicBezTo>
                  <a:pt x="208" y="228"/>
                  <a:pt x="208" y="228"/>
                  <a:pt x="208" y="228"/>
                </a:cubicBezTo>
                <a:cubicBezTo>
                  <a:pt x="208" y="99"/>
                  <a:pt x="208" y="99"/>
                  <a:pt x="208" y="99"/>
                </a:cubicBezTo>
                <a:cubicBezTo>
                  <a:pt x="208" y="92"/>
                  <a:pt x="202" y="86"/>
                  <a:pt x="195" y="86"/>
                </a:cubicBezTo>
                <a:cubicBezTo>
                  <a:pt x="123" y="86"/>
                  <a:pt x="123" y="86"/>
                  <a:pt x="123" y="86"/>
                </a:cubicBezTo>
                <a:cubicBezTo>
                  <a:pt x="116" y="86"/>
                  <a:pt x="110" y="92"/>
                  <a:pt x="110" y="99"/>
                </a:cubicBezTo>
                <a:cubicBezTo>
                  <a:pt x="110" y="172"/>
                  <a:pt x="110" y="172"/>
                  <a:pt x="110" y="172"/>
                </a:cubicBezTo>
                <a:cubicBezTo>
                  <a:pt x="98" y="172"/>
                  <a:pt x="98" y="172"/>
                  <a:pt x="98" y="172"/>
                </a:cubicBezTo>
                <a:cubicBezTo>
                  <a:pt x="90" y="172"/>
                  <a:pt x="84" y="178"/>
                  <a:pt x="84" y="185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69" y="279"/>
                  <a:pt x="56" y="264"/>
                  <a:pt x="47" y="245"/>
                </a:cubicBezTo>
                <a:cubicBezTo>
                  <a:pt x="38" y="225"/>
                  <a:pt x="28" y="192"/>
                  <a:pt x="39" y="150"/>
                </a:cubicBezTo>
                <a:cubicBezTo>
                  <a:pt x="68" y="45"/>
                  <a:pt x="190" y="33"/>
                  <a:pt x="236" y="29"/>
                </a:cubicBezTo>
                <a:cubicBezTo>
                  <a:pt x="237" y="29"/>
                  <a:pt x="239" y="29"/>
                  <a:pt x="240" y="28"/>
                </a:cubicBezTo>
                <a:cubicBezTo>
                  <a:pt x="261" y="26"/>
                  <a:pt x="300" y="28"/>
                  <a:pt x="337" y="30"/>
                </a:cubicBezTo>
                <a:cubicBezTo>
                  <a:pt x="358" y="31"/>
                  <a:pt x="379" y="32"/>
                  <a:pt x="396" y="32"/>
                </a:cubicBezTo>
                <a:cubicBezTo>
                  <a:pt x="374" y="64"/>
                  <a:pt x="370" y="108"/>
                  <a:pt x="365" y="152"/>
                </a:cubicBezTo>
                <a:cubicBezTo>
                  <a:pt x="361" y="190"/>
                  <a:pt x="357" y="230"/>
                  <a:pt x="342" y="262"/>
                </a:cubicBezTo>
                <a:cubicBezTo>
                  <a:pt x="305" y="338"/>
                  <a:pt x="222" y="373"/>
                  <a:pt x="135" y="348"/>
                </a:cubicBezTo>
                <a:cubicBezTo>
                  <a:pt x="135" y="348"/>
                  <a:pt x="135" y="348"/>
                  <a:pt x="135" y="348"/>
                </a:cubicBezTo>
                <a:cubicBezTo>
                  <a:pt x="135" y="348"/>
                  <a:pt x="134" y="348"/>
                  <a:pt x="134" y="348"/>
                </a:cubicBezTo>
                <a:cubicBezTo>
                  <a:pt x="134" y="348"/>
                  <a:pt x="134" y="348"/>
                  <a:pt x="134" y="348"/>
                </a:cubicBezTo>
                <a:cubicBezTo>
                  <a:pt x="133" y="348"/>
                  <a:pt x="133" y="348"/>
                  <a:pt x="133" y="348"/>
                </a:cubicBezTo>
                <a:cubicBezTo>
                  <a:pt x="133" y="348"/>
                  <a:pt x="132" y="347"/>
                  <a:pt x="132" y="347"/>
                </a:cubicBezTo>
                <a:cubicBezTo>
                  <a:pt x="132" y="347"/>
                  <a:pt x="132" y="347"/>
                  <a:pt x="132" y="347"/>
                </a:cubicBezTo>
                <a:cubicBezTo>
                  <a:pt x="131" y="347"/>
                  <a:pt x="131" y="347"/>
                  <a:pt x="131" y="347"/>
                </a:cubicBezTo>
                <a:cubicBezTo>
                  <a:pt x="131" y="347"/>
                  <a:pt x="131" y="347"/>
                  <a:pt x="131" y="347"/>
                </a:cubicBezTo>
                <a:cubicBezTo>
                  <a:pt x="130" y="348"/>
                  <a:pt x="130" y="348"/>
                  <a:pt x="130" y="348"/>
                </a:cubicBezTo>
                <a:cubicBezTo>
                  <a:pt x="130" y="348"/>
                  <a:pt x="129" y="348"/>
                  <a:pt x="129" y="348"/>
                </a:cubicBezTo>
                <a:cubicBezTo>
                  <a:pt x="129" y="348"/>
                  <a:pt x="129" y="348"/>
                  <a:pt x="128" y="348"/>
                </a:cubicBezTo>
                <a:cubicBezTo>
                  <a:pt x="128" y="348"/>
                  <a:pt x="128" y="348"/>
                  <a:pt x="128" y="348"/>
                </a:cubicBezTo>
                <a:cubicBezTo>
                  <a:pt x="128" y="348"/>
                  <a:pt x="127" y="348"/>
                  <a:pt x="127" y="348"/>
                </a:cubicBezTo>
                <a:cubicBezTo>
                  <a:pt x="127" y="348"/>
                  <a:pt x="127" y="348"/>
                  <a:pt x="127" y="348"/>
                </a:cubicBezTo>
                <a:cubicBezTo>
                  <a:pt x="126" y="348"/>
                  <a:pt x="126" y="349"/>
                  <a:pt x="126" y="349"/>
                </a:cubicBezTo>
                <a:cubicBezTo>
                  <a:pt x="126" y="349"/>
                  <a:pt x="126" y="349"/>
                  <a:pt x="125" y="349"/>
                </a:cubicBezTo>
                <a:cubicBezTo>
                  <a:pt x="125" y="349"/>
                  <a:pt x="125" y="349"/>
                  <a:pt x="125" y="349"/>
                </a:cubicBezTo>
                <a:cubicBezTo>
                  <a:pt x="125" y="349"/>
                  <a:pt x="124" y="349"/>
                  <a:pt x="124" y="350"/>
                </a:cubicBezTo>
                <a:cubicBezTo>
                  <a:pt x="124" y="350"/>
                  <a:pt x="124" y="350"/>
                  <a:pt x="124" y="350"/>
                </a:cubicBezTo>
                <a:cubicBezTo>
                  <a:pt x="124" y="350"/>
                  <a:pt x="123" y="350"/>
                  <a:pt x="123" y="350"/>
                </a:cubicBezTo>
                <a:cubicBezTo>
                  <a:pt x="123" y="350"/>
                  <a:pt x="123" y="351"/>
                  <a:pt x="123" y="351"/>
                </a:cubicBezTo>
                <a:cubicBezTo>
                  <a:pt x="123" y="351"/>
                  <a:pt x="122" y="351"/>
                  <a:pt x="122" y="351"/>
                </a:cubicBezTo>
                <a:cubicBezTo>
                  <a:pt x="122" y="351"/>
                  <a:pt x="122" y="351"/>
                  <a:pt x="122" y="352"/>
                </a:cubicBezTo>
                <a:cubicBezTo>
                  <a:pt x="122" y="352"/>
                  <a:pt x="122" y="352"/>
                  <a:pt x="121" y="352"/>
                </a:cubicBezTo>
                <a:cubicBezTo>
                  <a:pt x="121" y="352"/>
                  <a:pt x="121" y="352"/>
                  <a:pt x="121" y="353"/>
                </a:cubicBezTo>
                <a:cubicBezTo>
                  <a:pt x="121" y="353"/>
                  <a:pt x="121" y="353"/>
                  <a:pt x="121" y="353"/>
                </a:cubicBezTo>
                <a:cubicBezTo>
                  <a:pt x="108" y="370"/>
                  <a:pt x="105" y="391"/>
                  <a:pt x="112" y="412"/>
                </a:cubicBezTo>
                <a:cubicBezTo>
                  <a:pt x="119" y="434"/>
                  <a:pt x="138" y="455"/>
                  <a:pt x="155" y="459"/>
                </a:cubicBezTo>
                <a:cubicBezTo>
                  <a:pt x="156" y="460"/>
                  <a:pt x="157" y="460"/>
                  <a:pt x="158" y="460"/>
                </a:cubicBezTo>
                <a:cubicBezTo>
                  <a:pt x="164" y="460"/>
                  <a:pt x="170" y="456"/>
                  <a:pt x="171" y="450"/>
                </a:cubicBezTo>
                <a:cubicBezTo>
                  <a:pt x="173" y="443"/>
                  <a:pt x="169" y="436"/>
                  <a:pt x="162" y="434"/>
                </a:cubicBezTo>
                <a:cubicBezTo>
                  <a:pt x="156" y="432"/>
                  <a:pt x="143" y="420"/>
                  <a:pt x="137" y="403"/>
                </a:cubicBezTo>
                <a:cubicBezTo>
                  <a:pt x="134" y="394"/>
                  <a:pt x="134" y="384"/>
                  <a:pt x="138" y="376"/>
                </a:cubicBezTo>
                <a:cubicBezTo>
                  <a:pt x="156" y="381"/>
                  <a:pt x="173" y="383"/>
                  <a:pt x="191" y="383"/>
                </a:cubicBezTo>
                <a:cubicBezTo>
                  <a:pt x="266" y="383"/>
                  <a:pt x="332" y="343"/>
                  <a:pt x="366" y="273"/>
                </a:cubicBezTo>
                <a:cubicBezTo>
                  <a:pt x="383" y="238"/>
                  <a:pt x="387" y="196"/>
                  <a:pt x="392" y="155"/>
                </a:cubicBezTo>
                <a:cubicBezTo>
                  <a:pt x="397" y="102"/>
                  <a:pt x="402" y="51"/>
                  <a:pt x="436" y="29"/>
                </a:cubicBezTo>
                <a:cubicBezTo>
                  <a:pt x="441" y="25"/>
                  <a:pt x="443" y="19"/>
                  <a:pt x="441" y="1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7" name="TextBox 316"/>
          <p:cNvSpPr txBox="1"/>
          <p:nvPr userDrawn="1"/>
        </p:nvSpPr>
        <p:spPr>
          <a:xfrm>
            <a:off x="5048080" y="2639098"/>
            <a:ext cx="76992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Green buildings</a:t>
            </a:r>
          </a:p>
        </p:txBody>
      </p:sp>
      <p:sp>
        <p:nvSpPr>
          <p:cNvPr id="318" name="Freeform 216"/>
          <p:cNvSpPr>
            <a:spLocks noChangeAspect="1"/>
          </p:cNvSpPr>
          <p:nvPr userDrawn="1"/>
        </p:nvSpPr>
        <p:spPr bwMode="auto">
          <a:xfrm>
            <a:off x="3327989" y="2195360"/>
            <a:ext cx="421382" cy="393192"/>
          </a:xfrm>
          <a:custGeom>
            <a:avLst/>
            <a:gdLst/>
            <a:ahLst/>
            <a:cxnLst>
              <a:cxn ang="0">
                <a:pos x="15" y="392"/>
              </a:cxn>
              <a:cxn ang="0">
                <a:pos x="2" y="163"/>
              </a:cxn>
              <a:cxn ang="0">
                <a:pos x="70" y="150"/>
              </a:cxn>
              <a:cxn ang="0">
                <a:pos x="83" y="321"/>
              </a:cxn>
              <a:cxn ang="0">
                <a:pos x="101" y="163"/>
              </a:cxn>
              <a:cxn ang="0">
                <a:pos x="114" y="150"/>
              </a:cxn>
              <a:cxn ang="0">
                <a:pos x="181" y="154"/>
              </a:cxn>
              <a:cxn ang="0">
                <a:pos x="184" y="321"/>
              </a:cxn>
              <a:cxn ang="0">
                <a:pos x="254" y="163"/>
              </a:cxn>
              <a:cxn ang="0">
                <a:pos x="323" y="150"/>
              </a:cxn>
              <a:cxn ang="0">
                <a:pos x="336" y="321"/>
              </a:cxn>
              <a:cxn ang="0">
                <a:pos x="355" y="161"/>
              </a:cxn>
              <a:cxn ang="0">
                <a:pos x="380" y="161"/>
              </a:cxn>
              <a:cxn ang="0">
                <a:pos x="368" y="346"/>
              </a:cxn>
              <a:cxn ang="0">
                <a:pos x="311" y="334"/>
              </a:cxn>
              <a:cxn ang="0">
                <a:pos x="279" y="176"/>
              </a:cxn>
              <a:cxn ang="0">
                <a:pos x="261" y="347"/>
              </a:cxn>
              <a:cxn ang="0">
                <a:pos x="162" y="343"/>
              </a:cxn>
              <a:cxn ang="0">
                <a:pos x="159" y="176"/>
              </a:cxn>
              <a:cxn ang="0">
                <a:pos x="127" y="334"/>
              </a:cxn>
              <a:cxn ang="0">
                <a:pos x="115" y="347"/>
              </a:cxn>
              <a:cxn ang="0">
                <a:pos x="70" y="347"/>
              </a:cxn>
              <a:cxn ang="0">
                <a:pos x="57" y="334"/>
              </a:cxn>
              <a:cxn ang="0">
                <a:pos x="27" y="176"/>
              </a:cxn>
              <a:cxn ang="0">
                <a:pos x="395" y="366"/>
              </a:cxn>
              <a:cxn ang="0">
                <a:pos x="209" y="28"/>
              </a:cxn>
              <a:cxn ang="0">
                <a:pos x="340" y="113"/>
              </a:cxn>
              <a:cxn ang="0">
                <a:pos x="340" y="139"/>
              </a:cxn>
              <a:cxn ang="0">
                <a:pos x="1" y="129"/>
              </a:cxn>
              <a:cxn ang="0">
                <a:pos x="203" y="3"/>
              </a:cxn>
              <a:cxn ang="0">
                <a:pos x="414" y="111"/>
              </a:cxn>
              <a:cxn ang="0">
                <a:pos x="421" y="379"/>
              </a:cxn>
            </a:cxnLst>
            <a:rect l="0" t="0" r="r" b="b"/>
            <a:pathLst>
              <a:path w="421" h="392">
                <a:moveTo>
                  <a:pt x="408" y="392"/>
                </a:moveTo>
                <a:cubicBezTo>
                  <a:pt x="15" y="392"/>
                  <a:pt x="15" y="392"/>
                  <a:pt x="15" y="392"/>
                </a:cubicBezTo>
                <a:cubicBezTo>
                  <a:pt x="8" y="392"/>
                  <a:pt x="2" y="386"/>
                  <a:pt x="2" y="379"/>
                </a:cubicBezTo>
                <a:cubicBezTo>
                  <a:pt x="2" y="163"/>
                  <a:pt x="2" y="163"/>
                  <a:pt x="2" y="163"/>
                </a:cubicBezTo>
                <a:cubicBezTo>
                  <a:pt x="2" y="156"/>
                  <a:pt x="8" y="150"/>
                  <a:pt x="15" y="150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77" y="150"/>
                  <a:pt x="83" y="156"/>
                  <a:pt x="83" y="163"/>
                </a:cubicBezTo>
                <a:cubicBezTo>
                  <a:pt x="83" y="321"/>
                  <a:pt x="83" y="321"/>
                  <a:pt x="83" y="321"/>
                </a:cubicBezTo>
                <a:cubicBezTo>
                  <a:pt x="102" y="321"/>
                  <a:pt x="102" y="321"/>
                  <a:pt x="102" y="321"/>
                </a:cubicBezTo>
                <a:cubicBezTo>
                  <a:pt x="101" y="163"/>
                  <a:pt x="101" y="163"/>
                  <a:pt x="101" y="163"/>
                </a:cubicBezTo>
                <a:cubicBezTo>
                  <a:pt x="101" y="160"/>
                  <a:pt x="103" y="156"/>
                  <a:pt x="105" y="154"/>
                </a:cubicBezTo>
                <a:cubicBezTo>
                  <a:pt x="107" y="151"/>
                  <a:pt x="111" y="150"/>
                  <a:pt x="114" y="150"/>
                </a:cubicBezTo>
                <a:cubicBezTo>
                  <a:pt x="172" y="150"/>
                  <a:pt x="172" y="150"/>
                  <a:pt x="172" y="150"/>
                </a:cubicBezTo>
                <a:cubicBezTo>
                  <a:pt x="175" y="150"/>
                  <a:pt x="178" y="151"/>
                  <a:pt x="181" y="154"/>
                </a:cubicBezTo>
                <a:cubicBezTo>
                  <a:pt x="183" y="156"/>
                  <a:pt x="184" y="160"/>
                  <a:pt x="184" y="163"/>
                </a:cubicBezTo>
                <a:cubicBezTo>
                  <a:pt x="184" y="321"/>
                  <a:pt x="184" y="321"/>
                  <a:pt x="184" y="321"/>
                </a:cubicBezTo>
                <a:cubicBezTo>
                  <a:pt x="253" y="321"/>
                  <a:pt x="253" y="321"/>
                  <a:pt x="253" y="321"/>
                </a:cubicBezTo>
                <a:cubicBezTo>
                  <a:pt x="254" y="163"/>
                  <a:pt x="254" y="163"/>
                  <a:pt x="254" y="163"/>
                </a:cubicBezTo>
                <a:cubicBezTo>
                  <a:pt x="254" y="156"/>
                  <a:pt x="260" y="150"/>
                  <a:pt x="267" y="150"/>
                </a:cubicBezTo>
                <a:cubicBezTo>
                  <a:pt x="323" y="150"/>
                  <a:pt x="323" y="150"/>
                  <a:pt x="323" y="150"/>
                </a:cubicBezTo>
                <a:cubicBezTo>
                  <a:pt x="330" y="150"/>
                  <a:pt x="336" y="156"/>
                  <a:pt x="336" y="163"/>
                </a:cubicBezTo>
                <a:cubicBezTo>
                  <a:pt x="336" y="321"/>
                  <a:pt x="336" y="321"/>
                  <a:pt x="336" y="321"/>
                </a:cubicBezTo>
                <a:cubicBezTo>
                  <a:pt x="355" y="321"/>
                  <a:pt x="355" y="321"/>
                  <a:pt x="355" y="321"/>
                </a:cubicBezTo>
                <a:cubicBezTo>
                  <a:pt x="355" y="161"/>
                  <a:pt x="355" y="161"/>
                  <a:pt x="355" y="161"/>
                </a:cubicBezTo>
                <a:cubicBezTo>
                  <a:pt x="355" y="154"/>
                  <a:pt x="361" y="148"/>
                  <a:pt x="368" y="148"/>
                </a:cubicBezTo>
                <a:cubicBezTo>
                  <a:pt x="375" y="148"/>
                  <a:pt x="380" y="154"/>
                  <a:pt x="380" y="161"/>
                </a:cubicBezTo>
                <a:cubicBezTo>
                  <a:pt x="380" y="334"/>
                  <a:pt x="380" y="334"/>
                  <a:pt x="380" y="334"/>
                </a:cubicBezTo>
                <a:cubicBezTo>
                  <a:pt x="380" y="341"/>
                  <a:pt x="375" y="346"/>
                  <a:pt x="368" y="346"/>
                </a:cubicBezTo>
                <a:cubicBezTo>
                  <a:pt x="323" y="346"/>
                  <a:pt x="323" y="346"/>
                  <a:pt x="323" y="346"/>
                </a:cubicBezTo>
                <a:cubicBezTo>
                  <a:pt x="316" y="346"/>
                  <a:pt x="311" y="341"/>
                  <a:pt x="311" y="334"/>
                </a:cubicBezTo>
                <a:cubicBezTo>
                  <a:pt x="311" y="176"/>
                  <a:pt x="311" y="176"/>
                  <a:pt x="311" y="176"/>
                </a:cubicBezTo>
                <a:cubicBezTo>
                  <a:pt x="279" y="176"/>
                  <a:pt x="279" y="176"/>
                  <a:pt x="279" y="176"/>
                </a:cubicBezTo>
                <a:cubicBezTo>
                  <a:pt x="279" y="334"/>
                  <a:pt x="279" y="334"/>
                  <a:pt x="279" y="334"/>
                </a:cubicBezTo>
                <a:cubicBezTo>
                  <a:pt x="279" y="341"/>
                  <a:pt x="268" y="347"/>
                  <a:pt x="261" y="347"/>
                </a:cubicBezTo>
                <a:cubicBezTo>
                  <a:pt x="171" y="347"/>
                  <a:pt x="171" y="347"/>
                  <a:pt x="171" y="347"/>
                </a:cubicBezTo>
                <a:cubicBezTo>
                  <a:pt x="168" y="347"/>
                  <a:pt x="165" y="345"/>
                  <a:pt x="162" y="343"/>
                </a:cubicBezTo>
                <a:cubicBezTo>
                  <a:pt x="160" y="341"/>
                  <a:pt x="159" y="337"/>
                  <a:pt x="159" y="334"/>
                </a:cubicBezTo>
                <a:cubicBezTo>
                  <a:pt x="159" y="176"/>
                  <a:pt x="159" y="176"/>
                  <a:pt x="159" y="176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334"/>
                  <a:pt x="127" y="334"/>
                  <a:pt x="127" y="334"/>
                </a:cubicBezTo>
                <a:cubicBezTo>
                  <a:pt x="127" y="337"/>
                  <a:pt x="126" y="340"/>
                  <a:pt x="124" y="343"/>
                </a:cubicBezTo>
                <a:cubicBezTo>
                  <a:pt x="121" y="345"/>
                  <a:pt x="118" y="347"/>
                  <a:pt x="115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67" y="347"/>
                  <a:pt x="64" y="345"/>
                  <a:pt x="61" y="343"/>
                </a:cubicBezTo>
                <a:cubicBezTo>
                  <a:pt x="59" y="341"/>
                  <a:pt x="57" y="337"/>
                  <a:pt x="57" y="334"/>
                </a:cubicBezTo>
                <a:cubicBezTo>
                  <a:pt x="57" y="176"/>
                  <a:pt x="57" y="176"/>
                  <a:pt x="57" y="176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366"/>
                  <a:pt x="27" y="366"/>
                  <a:pt x="27" y="366"/>
                </a:cubicBezTo>
                <a:cubicBezTo>
                  <a:pt x="395" y="366"/>
                  <a:pt x="395" y="366"/>
                  <a:pt x="395" y="366"/>
                </a:cubicBezTo>
                <a:cubicBezTo>
                  <a:pt x="395" y="130"/>
                  <a:pt x="395" y="130"/>
                  <a:pt x="395" y="130"/>
                </a:cubicBezTo>
                <a:cubicBezTo>
                  <a:pt x="209" y="28"/>
                  <a:pt x="209" y="28"/>
                  <a:pt x="209" y="28"/>
                </a:cubicBezTo>
                <a:cubicBezTo>
                  <a:pt x="62" y="113"/>
                  <a:pt x="62" y="113"/>
                  <a:pt x="62" y="113"/>
                </a:cubicBezTo>
                <a:cubicBezTo>
                  <a:pt x="340" y="113"/>
                  <a:pt x="340" y="113"/>
                  <a:pt x="340" y="113"/>
                </a:cubicBezTo>
                <a:cubicBezTo>
                  <a:pt x="347" y="113"/>
                  <a:pt x="353" y="119"/>
                  <a:pt x="353" y="126"/>
                </a:cubicBezTo>
                <a:cubicBezTo>
                  <a:pt x="353" y="133"/>
                  <a:pt x="347" y="139"/>
                  <a:pt x="340" y="139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8" y="139"/>
                  <a:pt x="3" y="135"/>
                  <a:pt x="1" y="129"/>
                </a:cubicBezTo>
                <a:cubicBezTo>
                  <a:pt x="0" y="123"/>
                  <a:pt x="2" y="118"/>
                  <a:pt x="7" y="115"/>
                </a:cubicBezTo>
                <a:cubicBezTo>
                  <a:pt x="203" y="3"/>
                  <a:pt x="203" y="3"/>
                  <a:pt x="203" y="3"/>
                </a:cubicBezTo>
                <a:cubicBezTo>
                  <a:pt x="207" y="0"/>
                  <a:pt x="211" y="0"/>
                  <a:pt x="215" y="3"/>
                </a:cubicBezTo>
                <a:cubicBezTo>
                  <a:pt x="414" y="111"/>
                  <a:pt x="414" y="111"/>
                  <a:pt x="414" y="111"/>
                </a:cubicBezTo>
                <a:cubicBezTo>
                  <a:pt x="418" y="113"/>
                  <a:pt x="421" y="118"/>
                  <a:pt x="421" y="122"/>
                </a:cubicBezTo>
                <a:cubicBezTo>
                  <a:pt x="421" y="379"/>
                  <a:pt x="421" y="379"/>
                  <a:pt x="421" y="379"/>
                </a:cubicBezTo>
                <a:cubicBezTo>
                  <a:pt x="421" y="386"/>
                  <a:pt x="415" y="392"/>
                  <a:pt x="408" y="39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9" name="TextBox 318"/>
          <p:cNvSpPr txBox="1"/>
          <p:nvPr userDrawn="1"/>
        </p:nvSpPr>
        <p:spPr>
          <a:xfrm>
            <a:off x="3230398" y="2639098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Finance</a:t>
            </a:r>
          </a:p>
        </p:txBody>
      </p:sp>
      <p:sp>
        <p:nvSpPr>
          <p:cNvPr id="320" name="Freeform 224"/>
          <p:cNvSpPr>
            <a:spLocks noChangeAspect="1"/>
          </p:cNvSpPr>
          <p:nvPr userDrawn="1"/>
        </p:nvSpPr>
        <p:spPr bwMode="auto">
          <a:xfrm>
            <a:off x="1438331" y="2242598"/>
            <a:ext cx="525440" cy="345954"/>
          </a:xfrm>
          <a:custGeom>
            <a:avLst/>
            <a:gdLst/>
            <a:ahLst/>
            <a:cxnLst>
              <a:cxn ang="0">
                <a:pos x="221" y="248"/>
              </a:cxn>
              <a:cxn ang="0">
                <a:pos x="342" y="248"/>
              </a:cxn>
              <a:cxn ang="0">
                <a:pos x="419" y="171"/>
              </a:cxn>
              <a:cxn ang="0">
                <a:pos x="344" y="92"/>
              </a:cxn>
              <a:cxn ang="0">
                <a:pos x="324" y="95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4"/>
              </a:cxn>
              <a:cxn ang="0">
                <a:pos x="86" y="248"/>
              </a:cxn>
              <a:cxn ang="0">
                <a:pos x="126" y="248"/>
              </a:cxn>
              <a:cxn ang="0">
                <a:pos x="139" y="235"/>
              </a:cxn>
              <a:cxn ang="0">
                <a:pos x="126" y="221"/>
              </a:cxn>
              <a:cxn ang="0">
                <a:pos x="86" y="221"/>
              </a:cxn>
              <a:cxn ang="0">
                <a:pos x="44" y="205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2"/>
              </a:cxn>
              <a:cxn ang="0">
                <a:pos x="344" y="119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2"/>
              </a:cxn>
              <a:cxn ang="0">
                <a:pos x="185" y="227"/>
              </a:cxn>
              <a:cxn ang="0">
                <a:pos x="184" y="240"/>
              </a:cxn>
              <a:cxn ang="0">
                <a:pos x="189" y="246"/>
              </a:cxn>
              <a:cxn ang="0">
                <a:pos x="193" y="247"/>
              </a:cxn>
              <a:cxn ang="0">
                <a:pos x="197" y="248"/>
              </a:cxn>
              <a:cxn ang="0">
                <a:pos x="205" y="248"/>
              </a:cxn>
              <a:cxn ang="0">
                <a:pos x="216" y="248"/>
              </a:cxn>
              <a:cxn ang="0">
                <a:pos x="221" y="248"/>
              </a:cxn>
            </a:cxnLst>
            <a:rect l="0" t="0" r="r" b="b"/>
            <a:pathLst>
              <a:path w="419" h="248">
                <a:moveTo>
                  <a:pt x="221" y="248"/>
                </a:moveTo>
                <a:cubicBezTo>
                  <a:pt x="342" y="248"/>
                  <a:pt x="342" y="248"/>
                  <a:pt x="342" y="248"/>
                </a:cubicBezTo>
                <a:cubicBezTo>
                  <a:pt x="385" y="248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5"/>
                </a:cubicBezTo>
                <a:cubicBezTo>
                  <a:pt x="318" y="71"/>
                  <a:pt x="305" y="49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ubicBezTo>
                  <a:pt x="66" y="74"/>
                  <a:pt x="46" y="81"/>
                  <a:pt x="30" y="95"/>
                </a:cubicBezTo>
                <a:cubicBezTo>
                  <a:pt x="11" y="112"/>
                  <a:pt x="0" y="137"/>
                  <a:pt x="0" y="162"/>
                </a:cubicBezTo>
                <a:cubicBezTo>
                  <a:pt x="0" y="185"/>
                  <a:pt x="9" y="207"/>
                  <a:pt x="25" y="224"/>
                </a:cubicBezTo>
                <a:cubicBezTo>
                  <a:pt x="41" y="240"/>
                  <a:pt x="63" y="248"/>
                  <a:pt x="86" y="248"/>
                </a:cubicBezTo>
                <a:cubicBezTo>
                  <a:pt x="126" y="248"/>
                  <a:pt x="126" y="248"/>
                  <a:pt x="126" y="248"/>
                </a:cubicBezTo>
                <a:cubicBezTo>
                  <a:pt x="133" y="248"/>
                  <a:pt x="139" y="242"/>
                  <a:pt x="139" y="235"/>
                </a:cubicBezTo>
                <a:cubicBezTo>
                  <a:pt x="139" y="227"/>
                  <a:pt x="133" y="221"/>
                  <a:pt x="126" y="221"/>
                </a:cubicBezTo>
                <a:cubicBezTo>
                  <a:pt x="86" y="221"/>
                  <a:pt x="86" y="221"/>
                  <a:pt x="86" y="221"/>
                </a:cubicBezTo>
                <a:cubicBezTo>
                  <a:pt x="70" y="221"/>
                  <a:pt x="55" y="216"/>
                  <a:pt x="44" y="205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7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2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2"/>
                </a:cubicBezTo>
                <a:cubicBezTo>
                  <a:pt x="332" y="120"/>
                  <a:pt x="338" y="119"/>
                  <a:pt x="344" y="119"/>
                </a:cubicBezTo>
                <a:cubicBezTo>
                  <a:pt x="357" y="119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2"/>
                  <a:pt x="196" y="222"/>
                  <a:pt x="196" y="222"/>
                </a:cubicBezTo>
                <a:cubicBezTo>
                  <a:pt x="192" y="222"/>
                  <a:pt x="188" y="224"/>
                  <a:pt x="185" y="227"/>
                </a:cubicBezTo>
                <a:cubicBezTo>
                  <a:pt x="183" y="231"/>
                  <a:pt x="182" y="237"/>
                  <a:pt x="184" y="240"/>
                </a:cubicBezTo>
                <a:cubicBezTo>
                  <a:pt x="184" y="240"/>
                  <a:pt x="186" y="244"/>
                  <a:pt x="189" y="246"/>
                </a:cubicBezTo>
                <a:cubicBezTo>
                  <a:pt x="190" y="246"/>
                  <a:pt x="192" y="247"/>
                  <a:pt x="193" y="247"/>
                </a:cubicBezTo>
                <a:cubicBezTo>
                  <a:pt x="195" y="248"/>
                  <a:pt x="197" y="248"/>
                  <a:pt x="197" y="248"/>
                </a:cubicBezTo>
                <a:cubicBezTo>
                  <a:pt x="205" y="248"/>
                  <a:pt x="205" y="248"/>
                  <a:pt x="205" y="248"/>
                </a:cubicBezTo>
                <a:cubicBezTo>
                  <a:pt x="216" y="248"/>
                  <a:pt x="216" y="248"/>
                  <a:pt x="216" y="248"/>
                </a:cubicBezTo>
                <a:lnTo>
                  <a:pt x="221" y="24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1" name="TextBox 320"/>
          <p:cNvSpPr txBox="1"/>
          <p:nvPr userDrawn="1"/>
        </p:nvSpPr>
        <p:spPr>
          <a:xfrm>
            <a:off x="1342302" y="2639098"/>
            <a:ext cx="652701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Cloud and telecom</a:t>
            </a:r>
          </a:p>
        </p:txBody>
      </p:sp>
      <p:sp>
        <p:nvSpPr>
          <p:cNvPr id="322" name="TextBox 321"/>
          <p:cNvSpPr txBox="1"/>
          <p:nvPr userDrawn="1"/>
        </p:nvSpPr>
        <p:spPr>
          <a:xfrm>
            <a:off x="9111403" y="3463575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Management software</a:t>
            </a:r>
          </a:p>
        </p:txBody>
      </p:sp>
      <p:sp>
        <p:nvSpPr>
          <p:cNvPr id="323" name="TextBox 322"/>
          <p:cNvSpPr txBox="1"/>
          <p:nvPr userDrawn="1"/>
        </p:nvSpPr>
        <p:spPr>
          <a:xfrm>
            <a:off x="8216668" y="4284666"/>
            <a:ext cx="923938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Power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Measurement</a:t>
            </a:r>
          </a:p>
        </p:txBody>
      </p:sp>
      <p:sp>
        <p:nvSpPr>
          <p:cNvPr id="324" name="TextBox 323"/>
          <p:cNvSpPr txBox="1"/>
          <p:nvPr userDrawn="1"/>
        </p:nvSpPr>
        <p:spPr>
          <a:xfrm>
            <a:off x="11002917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Intelligent power and motor control</a:t>
            </a:r>
          </a:p>
        </p:txBody>
      </p:sp>
      <p:sp>
        <p:nvSpPr>
          <p:cNvPr id="325" name="TextBox 324"/>
          <p:cNvSpPr txBox="1"/>
          <p:nvPr userDrawn="1"/>
        </p:nvSpPr>
        <p:spPr>
          <a:xfrm>
            <a:off x="10011711" y="4284666"/>
            <a:ext cx="1088520" cy="205184"/>
          </a:xfrm>
          <a:prstGeom prst="rect">
            <a:avLst/>
          </a:prstGeom>
          <a:noFill/>
        </p:spPr>
        <p:txBody>
          <a:bodyPr wrap="square" tIns="0" bIns="0" rtlCol="0" anchor="t" anchorCtr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Renewable energy conversion</a:t>
            </a:r>
          </a:p>
        </p:txBody>
      </p:sp>
      <p:sp>
        <p:nvSpPr>
          <p:cNvPr id="326" name="TextBox 325"/>
          <p:cNvSpPr txBox="1"/>
          <p:nvPr userDrawn="1"/>
        </p:nvSpPr>
        <p:spPr>
          <a:xfrm>
            <a:off x="8155724" y="2639098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Electric vehicle recharging</a:t>
            </a:r>
          </a:p>
        </p:txBody>
      </p:sp>
      <p:sp>
        <p:nvSpPr>
          <p:cNvPr id="327" name="TextBox 326"/>
          <p:cNvSpPr txBox="1"/>
          <p:nvPr userDrawn="1"/>
        </p:nvSpPr>
        <p:spPr>
          <a:xfrm>
            <a:off x="7161499" y="3463575"/>
            <a:ext cx="1131215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Lifts and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escalators control</a:t>
            </a:r>
          </a:p>
        </p:txBody>
      </p:sp>
      <p:sp>
        <p:nvSpPr>
          <p:cNvPr id="328" name="TextBox 327"/>
          <p:cNvSpPr txBox="1"/>
          <p:nvPr userDrawn="1"/>
        </p:nvSpPr>
        <p:spPr>
          <a:xfrm>
            <a:off x="10011711" y="3463575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Material handling control</a:t>
            </a:r>
          </a:p>
        </p:txBody>
      </p:sp>
      <p:sp>
        <p:nvSpPr>
          <p:cNvPr id="329" name="TextBox 328"/>
          <p:cNvSpPr txBox="1"/>
          <p:nvPr userDrawn="1"/>
        </p:nvSpPr>
        <p:spPr>
          <a:xfrm>
            <a:off x="9111403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Hoisting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0" name="TextBox 329"/>
          <p:cNvSpPr txBox="1"/>
          <p:nvPr userDrawn="1"/>
        </p:nvSpPr>
        <p:spPr>
          <a:xfrm>
            <a:off x="7220946" y="5038364"/>
            <a:ext cx="1088520" cy="35354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Uninterruptable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power supply</a:t>
            </a:r>
          </a:p>
        </p:txBody>
      </p:sp>
      <p:sp>
        <p:nvSpPr>
          <p:cNvPr id="331" name="TextBox 330"/>
          <p:cNvSpPr txBox="1"/>
          <p:nvPr userDrawn="1"/>
        </p:nvSpPr>
        <p:spPr>
          <a:xfrm>
            <a:off x="11002917" y="4284666"/>
            <a:ext cx="1088520" cy="12311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Surveillance</a:t>
            </a:r>
          </a:p>
        </p:txBody>
      </p:sp>
      <p:sp>
        <p:nvSpPr>
          <p:cNvPr id="332" name="TextBox 331"/>
          <p:cNvSpPr txBox="1"/>
          <p:nvPr userDrawn="1"/>
        </p:nvSpPr>
        <p:spPr>
          <a:xfrm>
            <a:off x="10011711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HVAC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3" name="TextBox 332"/>
          <p:cNvSpPr txBox="1"/>
          <p:nvPr userDrawn="1"/>
        </p:nvSpPr>
        <p:spPr>
          <a:xfrm>
            <a:off x="8113030" y="3463575"/>
            <a:ext cx="1131215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Lighting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4" name="Freeform 196"/>
          <p:cNvSpPr>
            <a:spLocks noChangeAspect="1"/>
          </p:cNvSpPr>
          <p:nvPr userDrawn="1"/>
        </p:nvSpPr>
        <p:spPr bwMode="auto">
          <a:xfrm>
            <a:off x="7555769" y="2195360"/>
            <a:ext cx="327661" cy="393192"/>
          </a:xfrm>
          <a:custGeom>
            <a:avLst/>
            <a:gdLst/>
            <a:ahLst/>
            <a:cxnLst>
              <a:cxn ang="0">
                <a:pos x="47" y="131"/>
              </a:cxn>
              <a:cxn ang="0">
                <a:pos x="47" y="135"/>
              </a:cxn>
              <a:cxn ang="0">
                <a:pos x="86" y="174"/>
              </a:cxn>
              <a:cxn ang="0">
                <a:pos x="133" y="107"/>
              </a:cxn>
              <a:cxn ang="0">
                <a:pos x="226" y="133"/>
              </a:cxn>
              <a:cxn ang="0">
                <a:pos x="181" y="196"/>
              </a:cxn>
              <a:cxn ang="0">
                <a:pos x="167" y="240"/>
              </a:cxn>
              <a:cxn ang="0">
                <a:pos x="181" y="344"/>
              </a:cxn>
              <a:cxn ang="0">
                <a:pos x="231" y="275"/>
              </a:cxn>
              <a:cxn ang="0">
                <a:pos x="205" y="283"/>
              </a:cxn>
              <a:cxn ang="0">
                <a:pos x="181" y="317"/>
              </a:cxn>
              <a:cxn ang="0">
                <a:pos x="181" y="265"/>
              </a:cxn>
              <a:cxn ang="0">
                <a:pos x="194" y="223"/>
              </a:cxn>
              <a:cxn ang="0">
                <a:pos x="253" y="209"/>
              </a:cxn>
              <a:cxn ang="0">
                <a:pos x="175" y="55"/>
              </a:cxn>
              <a:cxn ang="0">
                <a:pos x="97" y="134"/>
              </a:cxn>
              <a:cxn ang="0">
                <a:pos x="86" y="147"/>
              </a:cxn>
              <a:cxn ang="0">
                <a:pos x="74" y="135"/>
              </a:cxn>
              <a:cxn ang="0">
                <a:pos x="73" y="130"/>
              </a:cxn>
              <a:cxn ang="0">
                <a:pos x="281" y="130"/>
              </a:cxn>
              <a:cxn ang="0">
                <a:pos x="281" y="206"/>
              </a:cxn>
              <a:cxn ang="0">
                <a:pos x="295" y="223"/>
              </a:cxn>
              <a:cxn ang="0">
                <a:pos x="346" y="370"/>
              </a:cxn>
              <a:cxn ang="0">
                <a:pos x="79" y="422"/>
              </a:cxn>
              <a:cxn ang="0">
                <a:pos x="26" y="276"/>
              </a:cxn>
              <a:cxn ang="0">
                <a:pos x="99" y="223"/>
              </a:cxn>
              <a:cxn ang="0">
                <a:pos x="99" y="197"/>
              </a:cxn>
              <a:cxn ang="0">
                <a:pos x="0" y="276"/>
              </a:cxn>
              <a:cxn ang="0">
                <a:pos x="79" y="449"/>
              </a:cxn>
              <a:cxn ang="0">
                <a:pos x="373" y="370"/>
              </a:cxn>
              <a:cxn ang="0">
                <a:pos x="308" y="198"/>
              </a:cxn>
              <a:cxn ang="0">
                <a:pos x="177" y="0"/>
              </a:cxn>
            </a:cxnLst>
            <a:rect l="0" t="0" r="r" b="b"/>
            <a:pathLst>
              <a:path w="373" h="449">
                <a:moveTo>
                  <a:pt x="47" y="130"/>
                </a:moveTo>
                <a:cubicBezTo>
                  <a:pt x="47" y="130"/>
                  <a:pt x="47" y="131"/>
                  <a:pt x="47" y="131"/>
                </a:cubicBezTo>
                <a:cubicBezTo>
                  <a:pt x="47" y="136"/>
                  <a:pt x="47" y="136"/>
                  <a:pt x="47" y="136"/>
                </a:cubicBezTo>
                <a:cubicBezTo>
                  <a:pt x="47" y="136"/>
                  <a:pt x="47" y="136"/>
                  <a:pt x="47" y="135"/>
                </a:cubicBezTo>
                <a:cubicBezTo>
                  <a:pt x="47" y="146"/>
                  <a:pt x="51" y="155"/>
                  <a:pt x="58" y="163"/>
                </a:cubicBezTo>
                <a:cubicBezTo>
                  <a:pt x="66" y="170"/>
                  <a:pt x="75" y="174"/>
                  <a:pt x="86" y="174"/>
                </a:cubicBezTo>
                <a:cubicBezTo>
                  <a:pt x="106" y="174"/>
                  <a:pt x="123" y="157"/>
                  <a:pt x="124" y="136"/>
                </a:cubicBezTo>
                <a:cubicBezTo>
                  <a:pt x="124" y="136"/>
                  <a:pt x="125" y="121"/>
                  <a:pt x="133" y="107"/>
                </a:cubicBezTo>
                <a:cubicBezTo>
                  <a:pt x="142" y="90"/>
                  <a:pt x="156" y="82"/>
                  <a:pt x="175" y="82"/>
                </a:cubicBezTo>
                <a:cubicBezTo>
                  <a:pt x="204" y="82"/>
                  <a:pt x="226" y="105"/>
                  <a:pt x="226" y="133"/>
                </a:cubicBezTo>
                <a:cubicBezTo>
                  <a:pt x="226" y="133"/>
                  <a:pt x="226" y="178"/>
                  <a:pt x="226" y="196"/>
                </a:cubicBezTo>
                <a:cubicBezTo>
                  <a:pt x="210" y="196"/>
                  <a:pt x="181" y="196"/>
                  <a:pt x="181" y="196"/>
                </a:cubicBezTo>
                <a:cubicBezTo>
                  <a:pt x="173" y="196"/>
                  <a:pt x="167" y="202"/>
                  <a:pt x="167" y="209"/>
                </a:cubicBezTo>
                <a:cubicBezTo>
                  <a:pt x="167" y="209"/>
                  <a:pt x="167" y="228"/>
                  <a:pt x="167" y="240"/>
                </a:cubicBezTo>
                <a:cubicBezTo>
                  <a:pt x="145" y="246"/>
                  <a:pt x="128" y="267"/>
                  <a:pt x="128" y="291"/>
                </a:cubicBezTo>
                <a:cubicBezTo>
                  <a:pt x="128" y="320"/>
                  <a:pt x="152" y="344"/>
                  <a:pt x="181" y="344"/>
                </a:cubicBezTo>
                <a:cubicBezTo>
                  <a:pt x="210" y="344"/>
                  <a:pt x="233" y="320"/>
                  <a:pt x="233" y="291"/>
                </a:cubicBezTo>
                <a:cubicBezTo>
                  <a:pt x="233" y="285"/>
                  <a:pt x="232" y="280"/>
                  <a:pt x="231" y="275"/>
                </a:cubicBezTo>
                <a:cubicBezTo>
                  <a:pt x="228" y="268"/>
                  <a:pt x="221" y="264"/>
                  <a:pt x="214" y="266"/>
                </a:cubicBezTo>
                <a:cubicBezTo>
                  <a:pt x="207" y="268"/>
                  <a:pt x="203" y="276"/>
                  <a:pt x="205" y="283"/>
                </a:cubicBezTo>
                <a:cubicBezTo>
                  <a:pt x="206" y="285"/>
                  <a:pt x="207" y="288"/>
                  <a:pt x="207" y="291"/>
                </a:cubicBezTo>
                <a:cubicBezTo>
                  <a:pt x="207" y="305"/>
                  <a:pt x="195" y="317"/>
                  <a:pt x="181" y="317"/>
                </a:cubicBezTo>
                <a:cubicBezTo>
                  <a:pt x="166" y="317"/>
                  <a:pt x="155" y="305"/>
                  <a:pt x="155" y="291"/>
                </a:cubicBezTo>
                <a:cubicBezTo>
                  <a:pt x="155" y="277"/>
                  <a:pt x="166" y="265"/>
                  <a:pt x="181" y="265"/>
                </a:cubicBezTo>
                <a:cubicBezTo>
                  <a:pt x="188" y="265"/>
                  <a:pt x="194" y="259"/>
                  <a:pt x="194" y="252"/>
                </a:cubicBezTo>
                <a:cubicBezTo>
                  <a:pt x="194" y="252"/>
                  <a:pt x="194" y="235"/>
                  <a:pt x="194" y="223"/>
                </a:cubicBezTo>
                <a:cubicBezTo>
                  <a:pt x="210" y="223"/>
                  <a:pt x="240" y="223"/>
                  <a:pt x="240" y="223"/>
                </a:cubicBezTo>
                <a:cubicBezTo>
                  <a:pt x="247" y="223"/>
                  <a:pt x="253" y="217"/>
                  <a:pt x="253" y="209"/>
                </a:cubicBezTo>
                <a:cubicBezTo>
                  <a:pt x="253" y="133"/>
                  <a:pt x="253" y="133"/>
                  <a:pt x="253" y="133"/>
                </a:cubicBezTo>
                <a:cubicBezTo>
                  <a:pt x="253" y="90"/>
                  <a:pt x="218" y="55"/>
                  <a:pt x="175" y="55"/>
                </a:cubicBezTo>
                <a:cubicBezTo>
                  <a:pt x="146" y="55"/>
                  <a:pt x="123" y="69"/>
                  <a:pt x="109" y="96"/>
                </a:cubicBezTo>
                <a:cubicBezTo>
                  <a:pt x="99" y="114"/>
                  <a:pt x="97" y="133"/>
                  <a:pt x="97" y="134"/>
                </a:cubicBezTo>
                <a:cubicBezTo>
                  <a:pt x="97" y="134"/>
                  <a:pt x="97" y="135"/>
                  <a:pt x="97" y="135"/>
                </a:cubicBezTo>
                <a:cubicBezTo>
                  <a:pt x="97" y="142"/>
                  <a:pt x="92" y="147"/>
                  <a:pt x="86" y="147"/>
                </a:cubicBezTo>
                <a:cubicBezTo>
                  <a:pt x="82" y="147"/>
                  <a:pt x="79" y="146"/>
                  <a:pt x="77" y="144"/>
                </a:cubicBezTo>
                <a:cubicBezTo>
                  <a:pt x="75" y="141"/>
                  <a:pt x="74" y="138"/>
                  <a:pt x="74" y="135"/>
                </a:cubicBezTo>
                <a:cubicBezTo>
                  <a:pt x="74" y="135"/>
                  <a:pt x="74" y="135"/>
                  <a:pt x="74" y="135"/>
                </a:cubicBezTo>
                <a:cubicBezTo>
                  <a:pt x="74" y="135"/>
                  <a:pt x="73" y="131"/>
                  <a:pt x="73" y="130"/>
                </a:cubicBezTo>
                <a:cubicBezTo>
                  <a:pt x="74" y="73"/>
                  <a:pt x="120" y="27"/>
                  <a:pt x="177" y="27"/>
                </a:cubicBezTo>
                <a:cubicBezTo>
                  <a:pt x="235" y="27"/>
                  <a:pt x="281" y="73"/>
                  <a:pt x="281" y="130"/>
                </a:cubicBezTo>
                <a:cubicBezTo>
                  <a:pt x="281" y="206"/>
                  <a:pt x="281" y="206"/>
                  <a:pt x="281" y="206"/>
                </a:cubicBezTo>
                <a:cubicBezTo>
                  <a:pt x="281" y="206"/>
                  <a:pt x="281" y="206"/>
                  <a:pt x="281" y="206"/>
                </a:cubicBezTo>
                <a:cubicBezTo>
                  <a:pt x="281" y="210"/>
                  <a:pt x="281" y="210"/>
                  <a:pt x="281" y="210"/>
                </a:cubicBezTo>
                <a:cubicBezTo>
                  <a:pt x="281" y="217"/>
                  <a:pt x="287" y="223"/>
                  <a:pt x="295" y="223"/>
                </a:cubicBezTo>
                <a:cubicBezTo>
                  <a:pt x="323" y="223"/>
                  <a:pt x="346" y="247"/>
                  <a:pt x="346" y="276"/>
                </a:cubicBezTo>
                <a:cubicBezTo>
                  <a:pt x="346" y="370"/>
                  <a:pt x="346" y="370"/>
                  <a:pt x="346" y="370"/>
                </a:cubicBezTo>
                <a:cubicBezTo>
                  <a:pt x="346" y="399"/>
                  <a:pt x="323" y="422"/>
                  <a:pt x="294" y="422"/>
                </a:cubicBezTo>
                <a:cubicBezTo>
                  <a:pt x="79" y="422"/>
                  <a:pt x="79" y="422"/>
                  <a:pt x="79" y="422"/>
                </a:cubicBezTo>
                <a:cubicBezTo>
                  <a:pt x="50" y="422"/>
                  <a:pt x="26" y="399"/>
                  <a:pt x="26" y="370"/>
                </a:cubicBezTo>
                <a:cubicBezTo>
                  <a:pt x="26" y="276"/>
                  <a:pt x="26" y="276"/>
                  <a:pt x="26" y="276"/>
                </a:cubicBezTo>
                <a:cubicBezTo>
                  <a:pt x="26" y="247"/>
                  <a:pt x="50" y="223"/>
                  <a:pt x="79" y="223"/>
                </a:cubicBezTo>
                <a:cubicBezTo>
                  <a:pt x="99" y="223"/>
                  <a:pt x="99" y="223"/>
                  <a:pt x="99" y="223"/>
                </a:cubicBezTo>
                <a:cubicBezTo>
                  <a:pt x="106" y="223"/>
                  <a:pt x="112" y="217"/>
                  <a:pt x="112" y="210"/>
                </a:cubicBezTo>
                <a:cubicBezTo>
                  <a:pt x="112" y="202"/>
                  <a:pt x="106" y="197"/>
                  <a:pt x="99" y="197"/>
                </a:cubicBezTo>
                <a:cubicBezTo>
                  <a:pt x="79" y="197"/>
                  <a:pt x="79" y="197"/>
                  <a:pt x="79" y="197"/>
                </a:cubicBezTo>
                <a:cubicBezTo>
                  <a:pt x="35" y="197"/>
                  <a:pt x="0" y="232"/>
                  <a:pt x="0" y="276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413"/>
                  <a:pt x="35" y="449"/>
                  <a:pt x="79" y="449"/>
                </a:cubicBezTo>
                <a:cubicBezTo>
                  <a:pt x="294" y="449"/>
                  <a:pt x="294" y="449"/>
                  <a:pt x="294" y="449"/>
                </a:cubicBezTo>
                <a:cubicBezTo>
                  <a:pt x="337" y="449"/>
                  <a:pt x="373" y="413"/>
                  <a:pt x="373" y="370"/>
                </a:cubicBezTo>
                <a:cubicBezTo>
                  <a:pt x="373" y="276"/>
                  <a:pt x="373" y="276"/>
                  <a:pt x="373" y="276"/>
                </a:cubicBezTo>
                <a:cubicBezTo>
                  <a:pt x="373" y="237"/>
                  <a:pt x="345" y="204"/>
                  <a:pt x="308" y="198"/>
                </a:cubicBezTo>
                <a:cubicBezTo>
                  <a:pt x="308" y="185"/>
                  <a:pt x="308" y="130"/>
                  <a:pt x="308" y="130"/>
                </a:cubicBezTo>
                <a:cubicBezTo>
                  <a:pt x="308" y="58"/>
                  <a:pt x="249" y="0"/>
                  <a:pt x="177" y="0"/>
                </a:cubicBezTo>
                <a:cubicBezTo>
                  <a:pt x="105" y="0"/>
                  <a:pt x="47" y="58"/>
                  <a:pt x="47" y="13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35" name="TextBox 334"/>
          <p:cNvSpPr txBox="1"/>
          <p:nvPr userDrawn="1"/>
        </p:nvSpPr>
        <p:spPr>
          <a:xfrm>
            <a:off x="7182846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Access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6" name="Freeform 335"/>
          <p:cNvSpPr>
            <a:spLocks noChangeAspect="1"/>
          </p:cNvSpPr>
          <p:nvPr userDrawn="1"/>
        </p:nvSpPr>
        <p:spPr bwMode="auto">
          <a:xfrm>
            <a:off x="11279225" y="3000094"/>
            <a:ext cx="509366" cy="393192"/>
          </a:xfrm>
          <a:custGeom>
            <a:avLst/>
            <a:gdLst/>
            <a:ahLst/>
            <a:cxnLst>
              <a:cxn ang="0">
                <a:pos x="197" y="14"/>
              </a:cxn>
              <a:cxn ang="0">
                <a:pos x="180" y="79"/>
              </a:cxn>
              <a:cxn ang="0">
                <a:pos x="167" y="92"/>
              </a:cxn>
              <a:cxn ang="0">
                <a:pos x="196" y="139"/>
              </a:cxn>
              <a:cxn ang="0">
                <a:pos x="220" y="175"/>
              </a:cxn>
              <a:cxn ang="0">
                <a:pos x="234" y="185"/>
              </a:cxn>
              <a:cxn ang="0">
                <a:pos x="233" y="291"/>
              </a:cxn>
              <a:cxn ang="0">
                <a:pos x="185" y="188"/>
              </a:cxn>
              <a:cxn ang="0">
                <a:pos x="194" y="168"/>
              </a:cxn>
              <a:cxn ang="0">
                <a:pos x="125" y="79"/>
              </a:cxn>
              <a:cxn ang="0">
                <a:pos x="69" y="89"/>
              </a:cxn>
              <a:cxn ang="0">
                <a:pos x="3" y="354"/>
              </a:cxn>
              <a:cxn ang="0">
                <a:pos x="450" y="359"/>
              </a:cxn>
              <a:cxn ang="0">
                <a:pos x="463" y="343"/>
              </a:cxn>
              <a:cxn ang="0">
                <a:pos x="385" y="79"/>
              </a:cxn>
              <a:cxn ang="0">
                <a:pos x="316" y="92"/>
              </a:cxn>
              <a:cxn ang="0">
                <a:pos x="375" y="106"/>
              </a:cxn>
              <a:cxn ang="0">
                <a:pos x="31" y="333"/>
              </a:cxn>
              <a:cxn ang="0">
                <a:pos x="118" y="106"/>
              </a:cxn>
              <a:cxn ang="0">
                <a:pos x="72" y="241"/>
              </a:cxn>
              <a:cxn ang="0">
                <a:pos x="341" y="300"/>
              </a:cxn>
              <a:cxn ang="0">
                <a:pos x="342" y="180"/>
              </a:cxn>
              <a:cxn ang="0">
                <a:pos x="205" y="106"/>
              </a:cxn>
              <a:cxn ang="0">
                <a:pos x="223" y="92"/>
              </a:cxn>
              <a:cxn ang="0">
                <a:pos x="244" y="27"/>
              </a:cxn>
              <a:cxn ang="0">
                <a:pos x="257" y="106"/>
              </a:cxn>
              <a:cxn ang="0">
                <a:pos x="245" y="131"/>
              </a:cxn>
              <a:cxn ang="0">
                <a:pos x="248" y="150"/>
              </a:cxn>
              <a:cxn ang="0">
                <a:pos x="298" y="100"/>
              </a:cxn>
              <a:cxn ang="0">
                <a:pos x="287" y="79"/>
              </a:cxn>
              <a:cxn ang="0">
                <a:pos x="270" y="14"/>
              </a:cxn>
              <a:cxn ang="0">
                <a:pos x="210" y="0"/>
              </a:cxn>
            </a:cxnLst>
            <a:rect l="0" t="0" r="r" b="b"/>
            <a:pathLst>
              <a:path w="464" h="359">
                <a:moveTo>
                  <a:pt x="210" y="0"/>
                </a:moveTo>
                <a:cubicBezTo>
                  <a:pt x="203" y="0"/>
                  <a:pt x="197" y="6"/>
                  <a:pt x="197" y="14"/>
                </a:cubicBezTo>
                <a:cubicBezTo>
                  <a:pt x="197" y="14"/>
                  <a:pt x="197" y="61"/>
                  <a:pt x="197" y="79"/>
                </a:cubicBezTo>
                <a:cubicBezTo>
                  <a:pt x="188" y="79"/>
                  <a:pt x="180" y="79"/>
                  <a:pt x="180" y="79"/>
                </a:cubicBezTo>
                <a:cubicBezTo>
                  <a:pt x="175" y="79"/>
                  <a:pt x="171" y="82"/>
                  <a:pt x="168" y="86"/>
                </a:cubicBezTo>
                <a:cubicBezTo>
                  <a:pt x="167" y="88"/>
                  <a:pt x="167" y="90"/>
                  <a:pt x="167" y="92"/>
                </a:cubicBezTo>
                <a:cubicBezTo>
                  <a:pt x="167" y="95"/>
                  <a:pt x="168" y="98"/>
                  <a:pt x="169" y="100"/>
                </a:cubicBezTo>
                <a:cubicBezTo>
                  <a:pt x="196" y="139"/>
                  <a:pt x="196" y="139"/>
                  <a:pt x="196" y="139"/>
                </a:cubicBezTo>
                <a:cubicBezTo>
                  <a:pt x="214" y="166"/>
                  <a:pt x="214" y="166"/>
                  <a:pt x="214" y="166"/>
                </a:cubicBezTo>
                <a:cubicBezTo>
                  <a:pt x="220" y="175"/>
                  <a:pt x="220" y="175"/>
                  <a:pt x="220" y="175"/>
                </a:cubicBezTo>
                <a:cubicBezTo>
                  <a:pt x="224" y="180"/>
                  <a:pt x="226" y="184"/>
                  <a:pt x="233" y="185"/>
                </a:cubicBezTo>
                <a:cubicBezTo>
                  <a:pt x="233" y="185"/>
                  <a:pt x="234" y="185"/>
                  <a:pt x="234" y="185"/>
                </a:cubicBezTo>
                <a:cubicBezTo>
                  <a:pt x="311" y="185"/>
                  <a:pt x="365" y="215"/>
                  <a:pt x="365" y="241"/>
                </a:cubicBezTo>
                <a:cubicBezTo>
                  <a:pt x="365" y="266"/>
                  <a:pt x="316" y="291"/>
                  <a:pt x="233" y="291"/>
                </a:cubicBezTo>
                <a:cubicBezTo>
                  <a:pt x="150" y="291"/>
                  <a:pt x="99" y="265"/>
                  <a:pt x="99" y="241"/>
                </a:cubicBezTo>
                <a:cubicBezTo>
                  <a:pt x="99" y="219"/>
                  <a:pt x="135" y="197"/>
                  <a:pt x="185" y="188"/>
                </a:cubicBezTo>
                <a:cubicBezTo>
                  <a:pt x="190" y="188"/>
                  <a:pt x="193" y="185"/>
                  <a:pt x="195" y="180"/>
                </a:cubicBezTo>
                <a:cubicBezTo>
                  <a:pt x="197" y="176"/>
                  <a:pt x="196" y="171"/>
                  <a:pt x="194" y="168"/>
                </a:cubicBezTo>
                <a:cubicBezTo>
                  <a:pt x="136" y="85"/>
                  <a:pt x="136" y="85"/>
                  <a:pt x="136" y="85"/>
                </a:cubicBezTo>
                <a:cubicBezTo>
                  <a:pt x="134" y="81"/>
                  <a:pt x="130" y="79"/>
                  <a:pt x="125" y="79"/>
                </a:cubicBezTo>
                <a:cubicBezTo>
                  <a:pt x="82" y="79"/>
                  <a:pt x="82" y="79"/>
                  <a:pt x="82" y="79"/>
                </a:cubicBezTo>
                <a:cubicBezTo>
                  <a:pt x="76" y="79"/>
                  <a:pt x="70" y="83"/>
                  <a:pt x="69" y="89"/>
                </a:cubicBezTo>
                <a:cubicBezTo>
                  <a:pt x="1" y="342"/>
                  <a:pt x="1" y="342"/>
                  <a:pt x="1" y="342"/>
                </a:cubicBezTo>
                <a:cubicBezTo>
                  <a:pt x="0" y="346"/>
                  <a:pt x="1" y="351"/>
                  <a:pt x="3" y="354"/>
                </a:cubicBezTo>
                <a:cubicBezTo>
                  <a:pt x="6" y="357"/>
                  <a:pt x="10" y="359"/>
                  <a:pt x="14" y="359"/>
                </a:cubicBezTo>
                <a:cubicBezTo>
                  <a:pt x="450" y="359"/>
                  <a:pt x="450" y="359"/>
                  <a:pt x="450" y="359"/>
                </a:cubicBezTo>
                <a:cubicBezTo>
                  <a:pt x="454" y="359"/>
                  <a:pt x="458" y="357"/>
                  <a:pt x="461" y="354"/>
                </a:cubicBezTo>
                <a:cubicBezTo>
                  <a:pt x="463" y="351"/>
                  <a:pt x="464" y="347"/>
                  <a:pt x="463" y="343"/>
                </a:cubicBezTo>
                <a:cubicBezTo>
                  <a:pt x="398" y="89"/>
                  <a:pt x="398" y="89"/>
                  <a:pt x="398" y="89"/>
                </a:cubicBezTo>
                <a:cubicBezTo>
                  <a:pt x="397" y="83"/>
                  <a:pt x="391" y="79"/>
                  <a:pt x="385" y="79"/>
                </a:cubicBezTo>
                <a:cubicBezTo>
                  <a:pt x="329" y="79"/>
                  <a:pt x="329" y="79"/>
                  <a:pt x="329" y="79"/>
                </a:cubicBezTo>
                <a:cubicBezTo>
                  <a:pt x="321" y="79"/>
                  <a:pt x="316" y="85"/>
                  <a:pt x="316" y="92"/>
                </a:cubicBezTo>
                <a:cubicBezTo>
                  <a:pt x="316" y="100"/>
                  <a:pt x="321" y="106"/>
                  <a:pt x="329" y="106"/>
                </a:cubicBezTo>
                <a:cubicBezTo>
                  <a:pt x="329" y="106"/>
                  <a:pt x="361" y="106"/>
                  <a:pt x="375" y="106"/>
                </a:cubicBezTo>
                <a:cubicBezTo>
                  <a:pt x="379" y="123"/>
                  <a:pt x="426" y="305"/>
                  <a:pt x="433" y="333"/>
                </a:cubicBezTo>
                <a:cubicBezTo>
                  <a:pt x="403" y="333"/>
                  <a:pt x="62" y="333"/>
                  <a:pt x="31" y="333"/>
                </a:cubicBezTo>
                <a:cubicBezTo>
                  <a:pt x="39" y="304"/>
                  <a:pt x="87" y="123"/>
                  <a:pt x="92" y="106"/>
                </a:cubicBezTo>
                <a:cubicBezTo>
                  <a:pt x="101" y="106"/>
                  <a:pt x="111" y="106"/>
                  <a:pt x="118" y="106"/>
                </a:cubicBezTo>
                <a:cubicBezTo>
                  <a:pt x="124" y="113"/>
                  <a:pt x="147" y="147"/>
                  <a:pt x="160" y="166"/>
                </a:cubicBezTo>
                <a:cubicBezTo>
                  <a:pt x="106" y="180"/>
                  <a:pt x="72" y="208"/>
                  <a:pt x="72" y="241"/>
                </a:cubicBezTo>
                <a:cubicBezTo>
                  <a:pt x="72" y="286"/>
                  <a:pt x="138" y="318"/>
                  <a:pt x="233" y="318"/>
                </a:cubicBezTo>
                <a:cubicBezTo>
                  <a:pt x="275" y="318"/>
                  <a:pt x="313" y="311"/>
                  <a:pt x="341" y="300"/>
                </a:cubicBezTo>
                <a:cubicBezTo>
                  <a:pt x="374" y="286"/>
                  <a:pt x="392" y="265"/>
                  <a:pt x="392" y="241"/>
                </a:cubicBezTo>
                <a:cubicBezTo>
                  <a:pt x="392" y="217"/>
                  <a:pt x="374" y="195"/>
                  <a:pt x="342" y="180"/>
                </a:cubicBezTo>
                <a:cubicBezTo>
                  <a:pt x="315" y="167"/>
                  <a:pt x="279" y="159"/>
                  <a:pt x="241" y="158"/>
                </a:cubicBezTo>
                <a:cubicBezTo>
                  <a:pt x="234" y="148"/>
                  <a:pt x="218" y="125"/>
                  <a:pt x="205" y="106"/>
                </a:cubicBezTo>
                <a:cubicBezTo>
                  <a:pt x="206" y="106"/>
                  <a:pt x="210" y="106"/>
                  <a:pt x="210" y="106"/>
                </a:cubicBezTo>
                <a:cubicBezTo>
                  <a:pt x="217" y="106"/>
                  <a:pt x="223" y="100"/>
                  <a:pt x="223" y="92"/>
                </a:cubicBezTo>
                <a:cubicBezTo>
                  <a:pt x="223" y="92"/>
                  <a:pt x="223" y="45"/>
                  <a:pt x="223" y="27"/>
                </a:cubicBezTo>
                <a:cubicBezTo>
                  <a:pt x="232" y="27"/>
                  <a:pt x="235" y="27"/>
                  <a:pt x="244" y="27"/>
                </a:cubicBezTo>
                <a:cubicBezTo>
                  <a:pt x="244" y="45"/>
                  <a:pt x="244" y="92"/>
                  <a:pt x="244" y="92"/>
                </a:cubicBezTo>
                <a:cubicBezTo>
                  <a:pt x="244" y="100"/>
                  <a:pt x="250" y="106"/>
                  <a:pt x="257" y="106"/>
                </a:cubicBezTo>
                <a:cubicBezTo>
                  <a:pt x="257" y="106"/>
                  <a:pt x="261" y="106"/>
                  <a:pt x="262" y="106"/>
                </a:cubicBezTo>
                <a:cubicBezTo>
                  <a:pt x="253" y="118"/>
                  <a:pt x="245" y="131"/>
                  <a:pt x="245" y="131"/>
                </a:cubicBezTo>
                <a:cubicBezTo>
                  <a:pt x="243" y="133"/>
                  <a:pt x="242" y="136"/>
                  <a:pt x="242" y="139"/>
                </a:cubicBezTo>
                <a:cubicBezTo>
                  <a:pt x="242" y="143"/>
                  <a:pt x="244" y="147"/>
                  <a:pt x="248" y="150"/>
                </a:cubicBezTo>
                <a:cubicBezTo>
                  <a:pt x="254" y="154"/>
                  <a:pt x="262" y="152"/>
                  <a:pt x="267" y="146"/>
                </a:cubicBezTo>
                <a:cubicBezTo>
                  <a:pt x="298" y="100"/>
                  <a:pt x="298" y="100"/>
                  <a:pt x="298" y="100"/>
                </a:cubicBezTo>
                <a:cubicBezTo>
                  <a:pt x="301" y="96"/>
                  <a:pt x="301" y="91"/>
                  <a:pt x="299" y="86"/>
                </a:cubicBezTo>
                <a:cubicBezTo>
                  <a:pt x="296" y="82"/>
                  <a:pt x="292" y="79"/>
                  <a:pt x="287" y="79"/>
                </a:cubicBezTo>
                <a:cubicBezTo>
                  <a:pt x="287" y="79"/>
                  <a:pt x="279" y="79"/>
                  <a:pt x="270" y="79"/>
                </a:cubicBezTo>
                <a:cubicBezTo>
                  <a:pt x="270" y="61"/>
                  <a:pt x="270" y="14"/>
                  <a:pt x="270" y="14"/>
                </a:cubicBezTo>
                <a:cubicBezTo>
                  <a:pt x="270" y="6"/>
                  <a:pt x="265" y="0"/>
                  <a:pt x="257" y="0"/>
                </a:cubicBezTo>
                <a:lnTo>
                  <a:pt x="210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Freeform 160"/>
          <p:cNvSpPr>
            <a:spLocks noChangeAspect="1" noEditPoints="1"/>
          </p:cNvSpPr>
          <p:nvPr userDrawn="1"/>
        </p:nvSpPr>
        <p:spPr bwMode="auto">
          <a:xfrm>
            <a:off x="7452677" y="3824021"/>
            <a:ext cx="521678" cy="393192"/>
          </a:xfrm>
          <a:custGeom>
            <a:avLst/>
            <a:gdLst/>
            <a:ahLst/>
            <a:cxnLst>
              <a:cxn ang="0">
                <a:pos x="457" y="83"/>
              </a:cxn>
              <a:cxn ang="0">
                <a:pos x="449" y="73"/>
              </a:cxn>
              <a:cxn ang="0">
                <a:pos x="277" y="2"/>
              </a:cxn>
              <a:cxn ang="0">
                <a:pos x="264" y="3"/>
              </a:cxn>
              <a:cxn ang="0">
                <a:pos x="191" y="57"/>
              </a:cxn>
              <a:cxn ang="0">
                <a:pos x="186" y="69"/>
              </a:cxn>
              <a:cxn ang="0">
                <a:pos x="194" y="80"/>
              </a:cxn>
              <a:cxn ang="0">
                <a:pos x="311" y="126"/>
              </a:cxn>
              <a:cxn ang="0">
                <a:pos x="214" y="153"/>
              </a:cxn>
              <a:cxn ang="0">
                <a:pos x="179" y="87"/>
              </a:cxn>
              <a:cxn ang="0">
                <a:pos x="173" y="81"/>
              </a:cxn>
              <a:cxn ang="0">
                <a:pos x="21" y="7"/>
              </a:cxn>
              <a:cxn ang="0">
                <a:pos x="5" y="10"/>
              </a:cxn>
              <a:cxn ang="0">
                <a:pos x="3" y="26"/>
              </a:cxn>
              <a:cxn ang="0">
                <a:pos x="44" y="98"/>
              </a:cxn>
              <a:cxn ang="0">
                <a:pos x="44" y="250"/>
              </a:cxn>
              <a:cxn ang="0">
                <a:pos x="50" y="261"/>
              </a:cxn>
              <a:cxn ang="0">
                <a:pos x="168" y="336"/>
              </a:cxn>
              <a:cxn ang="0">
                <a:pos x="186" y="332"/>
              </a:cxn>
              <a:cxn ang="0">
                <a:pos x="182" y="314"/>
              </a:cxn>
              <a:cxn ang="0">
                <a:pos x="70" y="243"/>
              </a:cxn>
              <a:cxn ang="0">
                <a:pos x="70" y="95"/>
              </a:cxn>
              <a:cxn ang="0">
                <a:pos x="69" y="88"/>
              </a:cxn>
              <a:cxn ang="0">
                <a:pos x="47" y="50"/>
              </a:cxn>
              <a:cxn ang="0">
                <a:pos x="157" y="103"/>
              </a:cxn>
              <a:cxn ang="0">
                <a:pos x="176" y="139"/>
              </a:cxn>
              <a:cxn ang="0">
                <a:pos x="99" y="98"/>
              </a:cxn>
              <a:cxn ang="0">
                <a:pos x="81" y="104"/>
              </a:cxn>
              <a:cxn ang="0">
                <a:pos x="87" y="122"/>
              </a:cxn>
              <a:cxn ang="0">
                <a:pos x="196" y="179"/>
              </a:cxn>
              <a:cxn ang="0">
                <a:pos x="196" y="331"/>
              </a:cxn>
              <a:cxn ang="0">
                <a:pos x="201" y="342"/>
              </a:cxn>
              <a:cxn ang="0">
                <a:pos x="213" y="343"/>
              </a:cxn>
              <a:cxn ang="0">
                <a:pos x="389" y="285"/>
              </a:cxn>
              <a:cxn ang="0">
                <a:pos x="398" y="273"/>
              </a:cxn>
              <a:cxn ang="0">
                <a:pos x="398" y="139"/>
              </a:cxn>
              <a:cxn ang="0">
                <a:pos x="452" y="95"/>
              </a:cxn>
              <a:cxn ang="0">
                <a:pos x="457" y="83"/>
              </a:cxn>
              <a:cxn ang="0">
                <a:pos x="376" y="122"/>
              </a:cxn>
              <a:cxn ang="0">
                <a:pos x="371" y="133"/>
              </a:cxn>
              <a:cxn ang="0">
                <a:pos x="371" y="263"/>
              </a:cxn>
              <a:cxn ang="0">
                <a:pos x="222" y="312"/>
              </a:cxn>
              <a:cxn ang="0">
                <a:pos x="222" y="178"/>
              </a:cxn>
              <a:cxn ang="0">
                <a:pos x="357" y="141"/>
              </a:cxn>
              <a:cxn ang="0">
                <a:pos x="367" y="129"/>
              </a:cxn>
              <a:cxn ang="0">
                <a:pos x="359" y="116"/>
              </a:cxn>
              <a:cxn ang="0">
                <a:pos x="226" y="64"/>
              </a:cxn>
              <a:cxn ang="0">
                <a:pos x="274" y="29"/>
              </a:cxn>
              <a:cxn ang="0">
                <a:pos x="418" y="89"/>
              </a:cxn>
              <a:cxn ang="0">
                <a:pos x="376" y="122"/>
              </a:cxn>
            </a:cxnLst>
            <a:rect l="0" t="0" r="r" b="b"/>
            <a:pathLst>
              <a:path w="458" h="345">
                <a:moveTo>
                  <a:pt x="457" y="83"/>
                </a:moveTo>
                <a:cubicBezTo>
                  <a:pt x="456" y="78"/>
                  <a:pt x="453" y="75"/>
                  <a:pt x="449" y="73"/>
                </a:cubicBezTo>
                <a:cubicBezTo>
                  <a:pt x="277" y="2"/>
                  <a:pt x="277" y="2"/>
                  <a:pt x="277" y="2"/>
                </a:cubicBezTo>
                <a:cubicBezTo>
                  <a:pt x="273" y="0"/>
                  <a:pt x="268" y="0"/>
                  <a:pt x="264" y="3"/>
                </a:cubicBezTo>
                <a:cubicBezTo>
                  <a:pt x="191" y="57"/>
                  <a:pt x="191" y="57"/>
                  <a:pt x="191" y="57"/>
                </a:cubicBezTo>
                <a:cubicBezTo>
                  <a:pt x="187" y="59"/>
                  <a:pt x="185" y="64"/>
                  <a:pt x="186" y="69"/>
                </a:cubicBezTo>
                <a:cubicBezTo>
                  <a:pt x="186" y="74"/>
                  <a:pt x="189" y="78"/>
                  <a:pt x="194" y="80"/>
                </a:cubicBezTo>
                <a:cubicBezTo>
                  <a:pt x="311" y="126"/>
                  <a:pt x="311" y="126"/>
                  <a:pt x="311" y="126"/>
                </a:cubicBezTo>
                <a:cubicBezTo>
                  <a:pt x="214" y="153"/>
                  <a:pt x="214" y="153"/>
                  <a:pt x="214" y="153"/>
                </a:cubicBezTo>
                <a:cubicBezTo>
                  <a:pt x="179" y="87"/>
                  <a:pt x="179" y="87"/>
                  <a:pt x="179" y="87"/>
                </a:cubicBezTo>
                <a:cubicBezTo>
                  <a:pt x="177" y="84"/>
                  <a:pt x="175" y="82"/>
                  <a:pt x="173" y="81"/>
                </a:cubicBezTo>
                <a:cubicBezTo>
                  <a:pt x="21" y="7"/>
                  <a:pt x="21" y="7"/>
                  <a:pt x="21" y="7"/>
                </a:cubicBezTo>
                <a:cubicBezTo>
                  <a:pt x="15" y="5"/>
                  <a:pt x="9" y="6"/>
                  <a:pt x="5" y="10"/>
                </a:cubicBezTo>
                <a:cubicBezTo>
                  <a:pt x="1" y="14"/>
                  <a:pt x="0" y="21"/>
                  <a:pt x="3" y="26"/>
                </a:cubicBezTo>
                <a:cubicBezTo>
                  <a:pt x="44" y="98"/>
                  <a:pt x="44" y="98"/>
                  <a:pt x="44" y="98"/>
                </a:cubicBezTo>
                <a:cubicBezTo>
                  <a:pt x="44" y="250"/>
                  <a:pt x="44" y="250"/>
                  <a:pt x="44" y="250"/>
                </a:cubicBezTo>
                <a:cubicBezTo>
                  <a:pt x="44" y="254"/>
                  <a:pt x="46" y="259"/>
                  <a:pt x="50" y="261"/>
                </a:cubicBezTo>
                <a:cubicBezTo>
                  <a:pt x="168" y="336"/>
                  <a:pt x="168" y="336"/>
                  <a:pt x="168" y="336"/>
                </a:cubicBezTo>
                <a:cubicBezTo>
                  <a:pt x="174" y="340"/>
                  <a:pt x="182" y="339"/>
                  <a:pt x="186" y="332"/>
                </a:cubicBezTo>
                <a:cubicBezTo>
                  <a:pt x="190" y="326"/>
                  <a:pt x="189" y="318"/>
                  <a:pt x="182" y="314"/>
                </a:cubicBezTo>
                <a:cubicBezTo>
                  <a:pt x="70" y="243"/>
                  <a:pt x="70" y="243"/>
                  <a:pt x="70" y="243"/>
                </a:cubicBezTo>
                <a:cubicBezTo>
                  <a:pt x="70" y="95"/>
                  <a:pt x="70" y="95"/>
                  <a:pt x="70" y="95"/>
                </a:cubicBezTo>
                <a:cubicBezTo>
                  <a:pt x="70" y="92"/>
                  <a:pt x="70" y="90"/>
                  <a:pt x="69" y="88"/>
                </a:cubicBezTo>
                <a:cubicBezTo>
                  <a:pt x="47" y="50"/>
                  <a:pt x="47" y="50"/>
                  <a:pt x="47" y="50"/>
                </a:cubicBezTo>
                <a:cubicBezTo>
                  <a:pt x="157" y="103"/>
                  <a:pt x="157" y="103"/>
                  <a:pt x="157" y="103"/>
                </a:cubicBezTo>
                <a:cubicBezTo>
                  <a:pt x="176" y="139"/>
                  <a:pt x="176" y="139"/>
                  <a:pt x="176" y="139"/>
                </a:cubicBezTo>
                <a:cubicBezTo>
                  <a:pt x="99" y="98"/>
                  <a:pt x="99" y="98"/>
                  <a:pt x="99" y="98"/>
                </a:cubicBezTo>
                <a:cubicBezTo>
                  <a:pt x="93" y="95"/>
                  <a:pt x="84" y="97"/>
                  <a:pt x="81" y="104"/>
                </a:cubicBezTo>
                <a:cubicBezTo>
                  <a:pt x="78" y="110"/>
                  <a:pt x="80" y="118"/>
                  <a:pt x="87" y="122"/>
                </a:cubicBezTo>
                <a:cubicBezTo>
                  <a:pt x="196" y="179"/>
                  <a:pt x="196" y="179"/>
                  <a:pt x="196" y="179"/>
                </a:cubicBezTo>
                <a:cubicBezTo>
                  <a:pt x="196" y="331"/>
                  <a:pt x="196" y="331"/>
                  <a:pt x="196" y="331"/>
                </a:cubicBezTo>
                <a:cubicBezTo>
                  <a:pt x="196" y="335"/>
                  <a:pt x="198" y="339"/>
                  <a:pt x="201" y="342"/>
                </a:cubicBezTo>
                <a:cubicBezTo>
                  <a:pt x="205" y="344"/>
                  <a:pt x="209" y="345"/>
                  <a:pt x="213" y="343"/>
                </a:cubicBezTo>
                <a:cubicBezTo>
                  <a:pt x="389" y="285"/>
                  <a:pt x="389" y="285"/>
                  <a:pt x="389" y="285"/>
                </a:cubicBezTo>
                <a:cubicBezTo>
                  <a:pt x="394" y="284"/>
                  <a:pt x="398" y="279"/>
                  <a:pt x="398" y="273"/>
                </a:cubicBezTo>
                <a:cubicBezTo>
                  <a:pt x="398" y="139"/>
                  <a:pt x="398" y="139"/>
                  <a:pt x="398" y="139"/>
                </a:cubicBezTo>
                <a:cubicBezTo>
                  <a:pt x="452" y="95"/>
                  <a:pt x="452" y="95"/>
                  <a:pt x="452" y="95"/>
                </a:cubicBezTo>
                <a:cubicBezTo>
                  <a:pt x="456" y="92"/>
                  <a:pt x="458" y="88"/>
                  <a:pt x="457" y="83"/>
                </a:cubicBezTo>
                <a:close/>
                <a:moveTo>
                  <a:pt x="376" y="122"/>
                </a:moveTo>
                <a:cubicBezTo>
                  <a:pt x="373" y="125"/>
                  <a:pt x="371" y="129"/>
                  <a:pt x="371" y="133"/>
                </a:cubicBezTo>
                <a:cubicBezTo>
                  <a:pt x="371" y="263"/>
                  <a:pt x="371" y="263"/>
                  <a:pt x="371" y="263"/>
                </a:cubicBezTo>
                <a:cubicBezTo>
                  <a:pt x="222" y="312"/>
                  <a:pt x="222" y="312"/>
                  <a:pt x="222" y="312"/>
                </a:cubicBezTo>
                <a:cubicBezTo>
                  <a:pt x="222" y="178"/>
                  <a:pt x="222" y="178"/>
                  <a:pt x="222" y="178"/>
                </a:cubicBezTo>
                <a:cubicBezTo>
                  <a:pt x="357" y="141"/>
                  <a:pt x="357" y="141"/>
                  <a:pt x="357" y="141"/>
                </a:cubicBezTo>
                <a:cubicBezTo>
                  <a:pt x="363" y="140"/>
                  <a:pt x="367" y="135"/>
                  <a:pt x="367" y="129"/>
                </a:cubicBezTo>
                <a:cubicBezTo>
                  <a:pt x="367" y="123"/>
                  <a:pt x="364" y="118"/>
                  <a:pt x="359" y="116"/>
                </a:cubicBezTo>
                <a:cubicBezTo>
                  <a:pt x="226" y="64"/>
                  <a:pt x="226" y="64"/>
                  <a:pt x="226" y="64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418" y="89"/>
                  <a:pt x="418" y="89"/>
                  <a:pt x="418" y="89"/>
                </a:cubicBezTo>
                <a:lnTo>
                  <a:pt x="376" y="122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" name="Freeform 164"/>
          <p:cNvSpPr>
            <a:spLocks noChangeAspect="1"/>
          </p:cNvSpPr>
          <p:nvPr userDrawn="1"/>
        </p:nvSpPr>
        <p:spPr bwMode="auto">
          <a:xfrm>
            <a:off x="9448825" y="3849421"/>
            <a:ext cx="393193" cy="393192"/>
          </a:xfrm>
          <a:custGeom>
            <a:avLst/>
            <a:gdLst/>
            <a:ahLst/>
            <a:cxnLst>
              <a:cxn ang="0">
                <a:pos x="307" y="183"/>
              </a:cxn>
              <a:cxn ang="0">
                <a:pos x="256" y="269"/>
              </a:cxn>
              <a:cxn ang="0">
                <a:pos x="207" y="180"/>
              </a:cxn>
              <a:cxn ang="0">
                <a:pos x="141" y="85"/>
              </a:cxn>
              <a:cxn ang="0">
                <a:pos x="27" y="183"/>
              </a:cxn>
              <a:cxn ang="0">
                <a:pos x="331" y="101"/>
              </a:cxn>
              <a:cxn ang="0">
                <a:pos x="369" y="143"/>
              </a:cxn>
              <a:cxn ang="0">
                <a:pos x="369" y="143"/>
              </a:cxn>
              <a:cxn ang="0">
                <a:pos x="371" y="144"/>
              </a:cxn>
              <a:cxn ang="0">
                <a:pos x="373" y="144"/>
              </a:cxn>
              <a:cxn ang="0">
                <a:pos x="375" y="144"/>
              </a:cxn>
              <a:cxn ang="0">
                <a:pos x="377" y="143"/>
              </a:cxn>
              <a:cxn ang="0">
                <a:pos x="379" y="143"/>
              </a:cxn>
              <a:cxn ang="0">
                <a:pos x="380" y="142"/>
              </a:cxn>
              <a:cxn ang="0">
                <a:pos x="382" y="141"/>
              </a:cxn>
              <a:cxn ang="0">
                <a:pos x="383" y="139"/>
              </a:cxn>
              <a:cxn ang="0">
                <a:pos x="384" y="138"/>
              </a:cxn>
              <a:cxn ang="0">
                <a:pos x="385" y="137"/>
              </a:cxn>
              <a:cxn ang="0">
                <a:pos x="386" y="135"/>
              </a:cxn>
              <a:cxn ang="0">
                <a:pos x="386" y="134"/>
              </a:cxn>
              <a:cxn ang="0">
                <a:pos x="387" y="132"/>
              </a:cxn>
              <a:cxn ang="0">
                <a:pos x="387" y="131"/>
              </a:cxn>
              <a:cxn ang="0">
                <a:pos x="363" y="79"/>
              </a:cxn>
              <a:cxn ang="0">
                <a:pos x="197" y="0"/>
              </a:cxn>
              <a:cxn ang="0">
                <a:pos x="86" y="210"/>
              </a:cxn>
              <a:cxn ang="0">
                <a:pos x="141" y="111"/>
              </a:cxn>
              <a:cxn ang="0">
                <a:pos x="185" y="200"/>
              </a:cxn>
              <a:cxn ang="0">
                <a:pos x="307" y="244"/>
              </a:cxn>
              <a:cxn ang="0">
                <a:pos x="197" y="367"/>
              </a:cxn>
              <a:cxn ang="0">
                <a:pos x="69" y="297"/>
              </a:cxn>
              <a:cxn ang="0">
                <a:pos x="29" y="251"/>
              </a:cxn>
              <a:cxn ang="0">
                <a:pos x="27" y="250"/>
              </a:cxn>
              <a:cxn ang="0">
                <a:pos x="21" y="250"/>
              </a:cxn>
              <a:cxn ang="0">
                <a:pos x="19" y="250"/>
              </a:cxn>
              <a:cxn ang="0">
                <a:pos x="18" y="251"/>
              </a:cxn>
              <a:cxn ang="0">
                <a:pos x="16" y="252"/>
              </a:cxn>
              <a:cxn ang="0">
                <a:pos x="15" y="253"/>
              </a:cxn>
              <a:cxn ang="0">
                <a:pos x="13" y="254"/>
              </a:cxn>
              <a:cxn ang="0">
                <a:pos x="11" y="259"/>
              </a:cxn>
              <a:cxn ang="0">
                <a:pos x="4" y="312"/>
              </a:cxn>
              <a:cxn ang="0">
                <a:pos x="30" y="315"/>
              </a:cxn>
              <a:cxn ang="0">
                <a:pos x="197" y="394"/>
              </a:cxn>
            </a:cxnLst>
            <a:rect l="0" t="0" r="r" b="b"/>
            <a:pathLst>
              <a:path w="394" h="394">
                <a:moveTo>
                  <a:pt x="380" y="183"/>
                </a:moveTo>
                <a:cubicBezTo>
                  <a:pt x="307" y="183"/>
                  <a:pt x="307" y="183"/>
                  <a:pt x="307" y="183"/>
                </a:cubicBezTo>
                <a:cubicBezTo>
                  <a:pt x="307" y="183"/>
                  <a:pt x="307" y="183"/>
                  <a:pt x="307" y="183"/>
                </a:cubicBezTo>
                <a:cubicBezTo>
                  <a:pt x="301" y="183"/>
                  <a:pt x="295" y="188"/>
                  <a:pt x="294" y="194"/>
                </a:cubicBezTo>
                <a:cubicBezTo>
                  <a:pt x="294" y="194"/>
                  <a:pt x="290" y="215"/>
                  <a:pt x="282" y="235"/>
                </a:cubicBezTo>
                <a:cubicBezTo>
                  <a:pt x="274" y="256"/>
                  <a:pt x="264" y="269"/>
                  <a:pt x="256" y="269"/>
                </a:cubicBezTo>
                <a:cubicBezTo>
                  <a:pt x="232" y="269"/>
                  <a:pt x="219" y="222"/>
                  <a:pt x="212" y="197"/>
                </a:cubicBezTo>
                <a:cubicBezTo>
                  <a:pt x="211" y="193"/>
                  <a:pt x="211" y="193"/>
                  <a:pt x="211" y="193"/>
                </a:cubicBezTo>
                <a:cubicBezTo>
                  <a:pt x="210" y="189"/>
                  <a:pt x="209" y="185"/>
                  <a:pt x="207" y="180"/>
                </a:cubicBezTo>
                <a:cubicBezTo>
                  <a:pt x="203" y="163"/>
                  <a:pt x="197" y="141"/>
                  <a:pt x="188" y="122"/>
                </a:cubicBezTo>
                <a:cubicBezTo>
                  <a:pt x="176" y="97"/>
                  <a:pt x="160" y="85"/>
                  <a:pt x="141" y="85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19" y="85"/>
                  <a:pt x="102" y="104"/>
                  <a:pt x="87" y="143"/>
                </a:cubicBezTo>
                <a:cubicBezTo>
                  <a:pt x="81" y="158"/>
                  <a:pt x="77" y="174"/>
                  <a:pt x="75" y="183"/>
                </a:cubicBezTo>
                <a:cubicBezTo>
                  <a:pt x="27" y="183"/>
                  <a:pt x="27" y="183"/>
                  <a:pt x="27" y="183"/>
                </a:cubicBezTo>
                <a:cubicBezTo>
                  <a:pt x="34" y="96"/>
                  <a:pt x="107" y="26"/>
                  <a:pt x="197" y="26"/>
                </a:cubicBezTo>
                <a:cubicBezTo>
                  <a:pt x="256" y="26"/>
                  <a:pt x="309" y="56"/>
                  <a:pt x="340" y="105"/>
                </a:cubicBezTo>
                <a:cubicBezTo>
                  <a:pt x="331" y="101"/>
                  <a:pt x="331" y="101"/>
                  <a:pt x="331" y="101"/>
                </a:cubicBezTo>
                <a:cubicBezTo>
                  <a:pt x="324" y="99"/>
                  <a:pt x="316" y="102"/>
                  <a:pt x="314" y="109"/>
                </a:cubicBezTo>
                <a:cubicBezTo>
                  <a:pt x="311" y="116"/>
                  <a:pt x="315" y="124"/>
                  <a:pt x="322" y="126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70" y="143"/>
                  <a:pt x="370" y="143"/>
                  <a:pt x="370" y="144"/>
                </a:cubicBezTo>
                <a:cubicBezTo>
                  <a:pt x="370" y="144"/>
                  <a:pt x="371" y="144"/>
                  <a:pt x="371" y="144"/>
                </a:cubicBezTo>
                <a:cubicBezTo>
                  <a:pt x="371" y="144"/>
                  <a:pt x="371" y="144"/>
                  <a:pt x="371" y="144"/>
                </a:cubicBezTo>
                <a:cubicBezTo>
                  <a:pt x="372" y="144"/>
                  <a:pt x="372" y="144"/>
                  <a:pt x="372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4" y="144"/>
                  <a:pt x="374" y="144"/>
                  <a:pt x="375" y="144"/>
                </a:cubicBezTo>
                <a:cubicBezTo>
                  <a:pt x="375" y="144"/>
                  <a:pt x="375" y="144"/>
                  <a:pt x="375" y="144"/>
                </a:cubicBezTo>
                <a:cubicBezTo>
                  <a:pt x="375" y="144"/>
                  <a:pt x="375" y="144"/>
                  <a:pt x="376" y="144"/>
                </a:cubicBezTo>
                <a:cubicBezTo>
                  <a:pt x="376" y="144"/>
                  <a:pt x="376" y="144"/>
                  <a:pt x="376" y="144"/>
                </a:cubicBezTo>
                <a:cubicBezTo>
                  <a:pt x="376" y="144"/>
                  <a:pt x="377" y="144"/>
                  <a:pt x="377" y="143"/>
                </a:cubicBezTo>
                <a:cubicBezTo>
                  <a:pt x="377" y="143"/>
                  <a:pt x="377" y="143"/>
                  <a:pt x="377" y="143"/>
                </a:cubicBezTo>
                <a:cubicBezTo>
                  <a:pt x="378" y="143"/>
                  <a:pt x="378" y="143"/>
                  <a:pt x="378" y="143"/>
                </a:cubicBezTo>
                <a:cubicBezTo>
                  <a:pt x="378" y="143"/>
                  <a:pt x="378" y="143"/>
                  <a:pt x="379" y="143"/>
                </a:cubicBezTo>
                <a:cubicBezTo>
                  <a:pt x="379" y="143"/>
                  <a:pt x="379" y="143"/>
                  <a:pt x="379" y="143"/>
                </a:cubicBezTo>
                <a:cubicBezTo>
                  <a:pt x="380" y="142"/>
                  <a:pt x="380" y="142"/>
                  <a:pt x="380" y="142"/>
                </a:cubicBezTo>
                <a:cubicBezTo>
                  <a:pt x="380" y="142"/>
                  <a:pt x="380" y="142"/>
                  <a:pt x="380" y="142"/>
                </a:cubicBezTo>
                <a:cubicBezTo>
                  <a:pt x="381" y="142"/>
                  <a:pt x="381" y="142"/>
                  <a:pt x="381" y="142"/>
                </a:cubicBezTo>
                <a:cubicBezTo>
                  <a:pt x="381" y="142"/>
                  <a:pt x="381" y="141"/>
                  <a:pt x="381" y="141"/>
                </a:cubicBezTo>
                <a:cubicBezTo>
                  <a:pt x="381" y="141"/>
                  <a:pt x="382" y="141"/>
                  <a:pt x="382" y="141"/>
                </a:cubicBezTo>
                <a:cubicBezTo>
                  <a:pt x="382" y="141"/>
                  <a:pt x="382" y="141"/>
                  <a:pt x="382" y="140"/>
                </a:cubicBezTo>
                <a:cubicBezTo>
                  <a:pt x="383" y="140"/>
                  <a:pt x="383" y="140"/>
                  <a:pt x="383" y="140"/>
                </a:cubicBezTo>
                <a:cubicBezTo>
                  <a:pt x="383" y="140"/>
                  <a:pt x="383" y="140"/>
                  <a:pt x="383" y="139"/>
                </a:cubicBezTo>
                <a:cubicBezTo>
                  <a:pt x="383" y="139"/>
                  <a:pt x="383" y="139"/>
                  <a:pt x="383" y="139"/>
                </a:cubicBezTo>
                <a:cubicBezTo>
                  <a:pt x="384" y="139"/>
                  <a:pt x="384" y="139"/>
                  <a:pt x="384" y="139"/>
                </a:cubicBezTo>
                <a:cubicBezTo>
                  <a:pt x="384" y="139"/>
                  <a:pt x="384" y="138"/>
                  <a:pt x="384" y="138"/>
                </a:cubicBezTo>
                <a:cubicBezTo>
                  <a:pt x="384" y="138"/>
                  <a:pt x="385" y="138"/>
                  <a:pt x="385" y="138"/>
                </a:cubicBezTo>
                <a:cubicBezTo>
                  <a:pt x="385" y="138"/>
                  <a:pt x="385" y="137"/>
                  <a:pt x="385" y="137"/>
                </a:cubicBezTo>
                <a:cubicBezTo>
                  <a:pt x="385" y="137"/>
                  <a:pt x="385" y="137"/>
                  <a:pt x="385" y="137"/>
                </a:cubicBezTo>
                <a:cubicBezTo>
                  <a:pt x="385" y="137"/>
                  <a:pt x="385" y="136"/>
                  <a:pt x="385" y="136"/>
                </a:cubicBezTo>
                <a:cubicBezTo>
                  <a:pt x="386" y="136"/>
                  <a:pt x="386" y="136"/>
                  <a:pt x="386" y="136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4"/>
                  <a:pt x="386" y="134"/>
                </a:cubicBezTo>
                <a:cubicBezTo>
                  <a:pt x="386" y="134"/>
                  <a:pt x="386" y="134"/>
                  <a:pt x="386" y="133"/>
                </a:cubicBezTo>
                <a:cubicBezTo>
                  <a:pt x="386" y="133"/>
                  <a:pt x="387" y="133"/>
                  <a:pt x="387" y="133"/>
                </a:cubicBezTo>
                <a:cubicBezTo>
                  <a:pt x="387" y="132"/>
                  <a:pt x="387" y="132"/>
                  <a:pt x="387" y="132"/>
                </a:cubicBezTo>
                <a:cubicBezTo>
                  <a:pt x="387" y="132"/>
                  <a:pt x="387" y="132"/>
                  <a:pt x="387" y="131"/>
                </a:cubicBezTo>
                <a:cubicBezTo>
                  <a:pt x="387" y="131"/>
                  <a:pt x="387" y="131"/>
                  <a:pt x="387" y="131"/>
                </a:cubicBezTo>
                <a:cubicBezTo>
                  <a:pt x="387" y="131"/>
                  <a:pt x="387" y="131"/>
                  <a:pt x="387" y="131"/>
                </a:cubicBezTo>
                <a:cubicBezTo>
                  <a:pt x="390" y="81"/>
                  <a:pt x="390" y="81"/>
                  <a:pt x="390" y="81"/>
                </a:cubicBezTo>
                <a:cubicBezTo>
                  <a:pt x="390" y="73"/>
                  <a:pt x="385" y="67"/>
                  <a:pt x="377" y="66"/>
                </a:cubicBezTo>
                <a:cubicBezTo>
                  <a:pt x="370" y="66"/>
                  <a:pt x="364" y="72"/>
                  <a:pt x="363" y="79"/>
                </a:cubicBezTo>
                <a:cubicBezTo>
                  <a:pt x="363" y="90"/>
                  <a:pt x="363" y="90"/>
                  <a:pt x="363" y="90"/>
                </a:cubicBezTo>
                <a:cubicBezTo>
                  <a:pt x="347" y="66"/>
                  <a:pt x="327" y="46"/>
                  <a:pt x="303" y="30"/>
                </a:cubicBezTo>
                <a:cubicBezTo>
                  <a:pt x="271" y="10"/>
                  <a:pt x="234" y="0"/>
                  <a:pt x="197" y="0"/>
                </a:cubicBezTo>
                <a:cubicBezTo>
                  <a:pt x="88" y="0"/>
                  <a:pt x="0" y="88"/>
                  <a:pt x="0" y="197"/>
                </a:cubicBezTo>
                <a:cubicBezTo>
                  <a:pt x="0" y="204"/>
                  <a:pt x="6" y="210"/>
                  <a:pt x="13" y="210"/>
                </a:cubicBezTo>
                <a:cubicBezTo>
                  <a:pt x="86" y="210"/>
                  <a:pt x="86" y="210"/>
                  <a:pt x="86" y="210"/>
                </a:cubicBezTo>
                <a:cubicBezTo>
                  <a:pt x="92" y="210"/>
                  <a:pt x="97" y="206"/>
                  <a:pt x="99" y="199"/>
                </a:cubicBezTo>
                <a:cubicBezTo>
                  <a:pt x="99" y="199"/>
                  <a:pt x="103" y="175"/>
                  <a:pt x="112" y="152"/>
                </a:cubicBezTo>
                <a:cubicBezTo>
                  <a:pt x="124" y="122"/>
                  <a:pt x="135" y="111"/>
                  <a:pt x="141" y="111"/>
                </a:cubicBezTo>
                <a:cubicBezTo>
                  <a:pt x="141" y="111"/>
                  <a:pt x="141" y="111"/>
                  <a:pt x="141" y="111"/>
                </a:cubicBezTo>
                <a:cubicBezTo>
                  <a:pt x="162" y="111"/>
                  <a:pt x="175" y="161"/>
                  <a:pt x="182" y="187"/>
                </a:cubicBezTo>
                <a:cubicBezTo>
                  <a:pt x="183" y="192"/>
                  <a:pt x="184" y="196"/>
                  <a:pt x="185" y="200"/>
                </a:cubicBezTo>
                <a:cubicBezTo>
                  <a:pt x="186" y="205"/>
                  <a:pt x="186" y="205"/>
                  <a:pt x="186" y="205"/>
                </a:cubicBezTo>
                <a:cubicBezTo>
                  <a:pt x="196" y="239"/>
                  <a:pt x="212" y="295"/>
                  <a:pt x="256" y="295"/>
                </a:cubicBezTo>
                <a:cubicBezTo>
                  <a:pt x="277" y="295"/>
                  <a:pt x="294" y="278"/>
                  <a:pt x="307" y="244"/>
                </a:cubicBezTo>
                <a:cubicBezTo>
                  <a:pt x="312" y="231"/>
                  <a:pt x="316" y="219"/>
                  <a:pt x="318" y="210"/>
                </a:cubicBezTo>
                <a:cubicBezTo>
                  <a:pt x="367" y="210"/>
                  <a:pt x="367" y="210"/>
                  <a:pt x="367" y="210"/>
                </a:cubicBezTo>
                <a:cubicBezTo>
                  <a:pt x="360" y="298"/>
                  <a:pt x="286" y="367"/>
                  <a:pt x="197" y="367"/>
                </a:cubicBezTo>
                <a:cubicBezTo>
                  <a:pt x="140" y="367"/>
                  <a:pt x="87" y="338"/>
                  <a:pt x="55" y="292"/>
                </a:cubicBezTo>
                <a:cubicBezTo>
                  <a:pt x="63" y="295"/>
                  <a:pt x="63" y="295"/>
                  <a:pt x="63" y="295"/>
                </a:cubicBezTo>
                <a:cubicBezTo>
                  <a:pt x="65" y="296"/>
                  <a:pt x="67" y="297"/>
                  <a:pt x="69" y="297"/>
                </a:cubicBezTo>
                <a:cubicBezTo>
                  <a:pt x="74" y="297"/>
                  <a:pt x="78" y="294"/>
                  <a:pt x="81" y="289"/>
                </a:cubicBezTo>
                <a:cubicBezTo>
                  <a:pt x="84" y="282"/>
                  <a:pt x="81" y="274"/>
                  <a:pt x="74" y="271"/>
                </a:cubicBezTo>
                <a:cubicBezTo>
                  <a:pt x="29" y="251"/>
                  <a:pt x="29" y="251"/>
                  <a:pt x="29" y="251"/>
                </a:cubicBezTo>
                <a:cubicBezTo>
                  <a:pt x="29" y="250"/>
                  <a:pt x="28" y="250"/>
                  <a:pt x="28" y="250"/>
                </a:cubicBezTo>
                <a:cubicBezTo>
                  <a:pt x="28" y="250"/>
                  <a:pt x="28" y="250"/>
                  <a:pt x="27" y="250"/>
                </a:cubicBezTo>
                <a:cubicBezTo>
                  <a:pt x="27" y="250"/>
                  <a:pt x="27" y="250"/>
                  <a:pt x="27" y="250"/>
                </a:cubicBezTo>
                <a:cubicBezTo>
                  <a:pt x="25" y="249"/>
                  <a:pt x="24" y="249"/>
                  <a:pt x="23" y="249"/>
                </a:cubicBezTo>
                <a:cubicBezTo>
                  <a:pt x="22" y="249"/>
                  <a:pt x="22" y="250"/>
                  <a:pt x="22" y="250"/>
                </a:cubicBezTo>
                <a:cubicBezTo>
                  <a:pt x="22" y="250"/>
                  <a:pt x="21" y="250"/>
                  <a:pt x="21" y="250"/>
                </a:cubicBezTo>
                <a:cubicBezTo>
                  <a:pt x="21" y="250"/>
                  <a:pt x="21" y="250"/>
                  <a:pt x="20" y="250"/>
                </a:cubicBezTo>
                <a:cubicBezTo>
                  <a:pt x="20" y="250"/>
                  <a:pt x="20" y="250"/>
                  <a:pt x="20" y="250"/>
                </a:cubicBezTo>
                <a:cubicBezTo>
                  <a:pt x="20" y="250"/>
                  <a:pt x="19" y="250"/>
                  <a:pt x="19" y="250"/>
                </a:cubicBezTo>
                <a:cubicBezTo>
                  <a:pt x="19" y="250"/>
                  <a:pt x="19" y="250"/>
                  <a:pt x="19" y="250"/>
                </a:cubicBezTo>
                <a:cubicBezTo>
                  <a:pt x="19" y="250"/>
                  <a:pt x="18" y="250"/>
                  <a:pt x="18" y="251"/>
                </a:cubicBezTo>
                <a:cubicBezTo>
                  <a:pt x="18" y="251"/>
                  <a:pt x="18" y="251"/>
                  <a:pt x="18" y="251"/>
                </a:cubicBezTo>
                <a:cubicBezTo>
                  <a:pt x="18" y="251"/>
                  <a:pt x="17" y="251"/>
                  <a:pt x="17" y="251"/>
                </a:cubicBezTo>
                <a:cubicBezTo>
                  <a:pt x="17" y="251"/>
                  <a:pt x="17" y="251"/>
                  <a:pt x="17" y="251"/>
                </a:cubicBezTo>
                <a:cubicBezTo>
                  <a:pt x="16" y="252"/>
                  <a:pt x="16" y="252"/>
                  <a:pt x="16" y="252"/>
                </a:cubicBezTo>
                <a:cubicBezTo>
                  <a:pt x="16" y="252"/>
                  <a:pt x="16" y="252"/>
                  <a:pt x="15" y="252"/>
                </a:cubicBezTo>
                <a:cubicBezTo>
                  <a:pt x="15" y="252"/>
                  <a:pt x="15" y="252"/>
                  <a:pt x="15" y="252"/>
                </a:cubicBezTo>
                <a:cubicBezTo>
                  <a:pt x="15" y="253"/>
                  <a:pt x="15" y="253"/>
                  <a:pt x="15" y="253"/>
                </a:cubicBezTo>
                <a:cubicBezTo>
                  <a:pt x="14" y="253"/>
                  <a:pt x="14" y="253"/>
                  <a:pt x="14" y="253"/>
                </a:cubicBezTo>
                <a:cubicBezTo>
                  <a:pt x="14" y="253"/>
                  <a:pt x="14" y="254"/>
                  <a:pt x="14" y="254"/>
                </a:cubicBezTo>
                <a:cubicBezTo>
                  <a:pt x="14" y="254"/>
                  <a:pt x="14" y="254"/>
                  <a:pt x="13" y="254"/>
                </a:cubicBezTo>
                <a:cubicBezTo>
                  <a:pt x="13" y="254"/>
                  <a:pt x="13" y="255"/>
                  <a:pt x="13" y="255"/>
                </a:cubicBezTo>
                <a:cubicBezTo>
                  <a:pt x="12" y="256"/>
                  <a:pt x="11" y="257"/>
                  <a:pt x="11" y="258"/>
                </a:cubicBezTo>
                <a:cubicBezTo>
                  <a:pt x="11" y="259"/>
                  <a:pt x="11" y="259"/>
                  <a:pt x="11" y="259"/>
                </a:cubicBezTo>
                <a:cubicBezTo>
                  <a:pt x="11" y="259"/>
                  <a:pt x="11" y="260"/>
                  <a:pt x="11" y="260"/>
                </a:cubicBezTo>
                <a:cubicBezTo>
                  <a:pt x="11" y="260"/>
                  <a:pt x="10" y="261"/>
                  <a:pt x="10" y="261"/>
                </a:cubicBezTo>
                <a:cubicBezTo>
                  <a:pt x="4" y="312"/>
                  <a:pt x="4" y="312"/>
                  <a:pt x="4" y="312"/>
                </a:cubicBezTo>
                <a:cubicBezTo>
                  <a:pt x="3" y="319"/>
                  <a:pt x="8" y="326"/>
                  <a:pt x="15" y="327"/>
                </a:cubicBezTo>
                <a:cubicBezTo>
                  <a:pt x="16" y="327"/>
                  <a:pt x="16" y="327"/>
                  <a:pt x="17" y="327"/>
                </a:cubicBezTo>
                <a:cubicBezTo>
                  <a:pt x="24" y="327"/>
                  <a:pt x="29" y="322"/>
                  <a:pt x="30" y="315"/>
                </a:cubicBezTo>
                <a:cubicBezTo>
                  <a:pt x="32" y="304"/>
                  <a:pt x="32" y="304"/>
                  <a:pt x="32" y="304"/>
                </a:cubicBezTo>
                <a:cubicBezTo>
                  <a:pt x="47" y="328"/>
                  <a:pt x="67" y="347"/>
                  <a:pt x="90" y="363"/>
                </a:cubicBezTo>
                <a:cubicBezTo>
                  <a:pt x="122" y="383"/>
                  <a:pt x="159" y="394"/>
                  <a:pt x="197" y="394"/>
                </a:cubicBezTo>
                <a:cubicBezTo>
                  <a:pt x="305" y="394"/>
                  <a:pt x="394" y="305"/>
                  <a:pt x="394" y="197"/>
                </a:cubicBezTo>
                <a:cubicBezTo>
                  <a:pt x="394" y="189"/>
                  <a:pt x="388" y="183"/>
                  <a:pt x="380" y="18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" name="TextBox 338"/>
          <p:cNvSpPr txBox="1"/>
          <p:nvPr userDrawn="1"/>
        </p:nvSpPr>
        <p:spPr>
          <a:xfrm>
            <a:off x="9132750" y="4284666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err="1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Prosumer</a:t>
            </a: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800" b="1" dirty="0" err="1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microgrid</a:t>
            </a:r>
            <a:endParaRPr lang="en-US" sz="800" b="1" dirty="0">
              <a:solidFill>
                <a:srgbClr val="62646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0" name="TextBox 339"/>
          <p:cNvSpPr txBox="1"/>
          <p:nvPr userDrawn="1"/>
        </p:nvSpPr>
        <p:spPr>
          <a:xfrm>
            <a:off x="7204193" y="4284666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Packaging control</a:t>
            </a:r>
          </a:p>
        </p:txBody>
      </p:sp>
      <p:sp>
        <p:nvSpPr>
          <p:cNvPr id="341" name="TextBox 340"/>
          <p:cNvSpPr txBox="1"/>
          <p:nvPr userDrawn="1"/>
        </p:nvSpPr>
        <p:spPr>
          <a:xfrm>
            <a:off x="11024264" y="3463575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Material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working</a:t>
            </a:r>
          </a:p>
        </p:txBody>
      </p:sp>
      <p:sp>
        <p:nvSpPr>
          <p:cNvPr id="342" name="Freeform 673"/>
          <p:cNvSpPr>
            <a:spLocks noEditPoints="1"/>
          </p:cNvSpPr>
          <p:nvPr userDrawn="1"/>
        </p:nvSpPr>
        <p:spPr bwMode="auto">
          <a:xfrm>
            <a:off x="7572046" y="5579234"/>
            <a:ext cx="386320" cy="504066"/>
          </a:xfrm>
          <a:custGeom>
            <a:avLst/>
            <a:gdLst/>
            <a:ahLst/>
            <a:cxnLst>
              <a:cxn ang="0">
                <a:pos x="313" y="120"/>
              </a:cxn>
              <a:cxn ang="0">
                <a:pos x="299" y="120"/>
              </a:cxn>
              <a:cxn ang="0">
                <a:pos x="196" y="181"/>
              </a:cxn>
              <a:cxn ang="0">
                <a:pos x="191" y="199"/>
              </a:cxn>
              <a:cxn ang="0">
                <a:pos x="210" y="204"/>
              </a:cxn>
              <a:cxn ang="0">
                <a:pos x="291" y="156"/>
              </a:cxn>
              <a:cxn ang="0">
                <a:pos x="279" y="343"/>
              </a:cxn>
              <a:cxn ang="0">
                <a:pos x="179" y="421"/>
              </a:cxn>
              <a:cxn ang="0">
                <a:pos x="179" y="172"/>
              </a:cxn>
              <a:cxn ang="0">
                <a:pos x="313" y="94"/>
              </a:cxn>
              <a:cxn ang="0">
                <a:pos x="320" y="82"/>
              </a:cxn>
              <a:cxn ang="0">
                <a:pos x="320" y="82"/>
              </a:cxn>
              <a:cxn ang="0">
                <a:pos x="312" y="70"/>
              </a:cxn>
              <a:cxn ang="0">
                <a:pos x="157" y="2"/>
              </a:cxn>
              <a:cxn ang="0">
                <a:pos x="145" y="2"/>
              </a:cxn>
              <a:cxn ang="0">
                <a:pos x="8" y="69"/>
              </a:cxn>
              <a:cxn ang="0">
                <a:pos x="1" y="82"/>
              </a:cxn>
              <a:cxn ang="0">
                <a:pos x="18" y="362"/>
              </a:cxn>
              <a:cxn ang="0">
                <a:pos x="24" y="373"/>
              </a:cxn>
              <a:cxn ang="0">
                <a:pos x="115" y="437"/>
              </a:cxn>
              <a:cxn ang="0">
                <a:pos x="129" y="438"/>
              </a:cxn>
              <a:cxn ang="0">
                <a:pos x="136" y="426"/>
              </a:cxn>
              <a:cxn ang="0">
                <a:pos x="136" y="177"/>
              </a:cxn>
              <a:cxn ang="0">
                <a:pos x="123" y="163"/>
              </a:cxn>
              <a:cxn ang="0">
                <a:pos x="110" y="177"/>
              </a:cxn>
              <a:cxn ang="0">
                <a:pos x="110" y="400"/>
              </a:cxn>
              <a:cxn ang="0">
                <a:pos x="44" y="354"/>
              </a:cxn>
              <a:cxn ang="0">
                <a:pos x="28" y="89"/>
              </a:cxn>
              <a:cxn ang="0">
                <a:pos x="151" y="29"/>
              </a:cxn>
              <a:cxn ang="0">
                <a:pos x="277" y="84"/>
              </a:cxn>
              <a:cxn ang="0">
                <a:pos x="159" y="152"/>
              </a:cxn>
              <a:cxn ang="0">
                <a:pos x="153" y="164"/>
              </a:cxn>
              <a:cxn ang="0">
                <a:pos x="152" y="449"/>
              </a:cxn>
              <a:cxn ang="0">
                <a:pos x="160" y="461"/>
              </a:cxn>
              <a:cxn ang="0">
                <a:pos x="174" y="459"/>
              </a:cxn>
              <a:cxn ang="0">
                <a:pos x="300" y="360"/>
              </a:cxn>
              <a:cxn ang="0">
                <a:pos x="305" y="350"/>
              </a:cxn>
              <a:cxn ang="0">
                <a:pos x="319" y="132"/>
              </a:cxn>
              <a:cxn ang="0">
                <a:pos x="313" y="120"/>
              </a:cxn>
              <a:cxn ang="0">
                <a:pos x="274" y="279"/>
              </a:cxn>
              <a:cxn ang="0">
                <a:pos x="275" y="256"/>
              </a:cxn>
              <a:cxn ang="0">
                <a:pos x="262" y="242"/>
              </a:cxn>
              <a:cxn ang="0">
                <a:pos x="248" y="255"/>
              </a:cxn>
              <a:cxn ang="0">
                <a:pos x="247" y="278"/>
              </a:cxn>
              <a:cxn ang="0">
                <a:pos x="260" y="292"/>
              </a:cxn>
              <a:cxn ang="0">
                <a:pos x="274" y="279"/>
              </a:cxn>
            </a:cxnLst>
            <a:rect l="0" t="0" r="r" b="b"/>
            <a:pathLst>
              <a:path w="320" h="463">
                <a:moveTo>
                  <a:pt x="313" y="120"/>
                </a:moveTo>
                <a:cubicBezTo>
                  <a:pt x="309" y="117"/>
                  <a:pt x="303" y="117"/>
                  <a:pt x="299" y="120"/>
                </a:cubicBezTo>
                <a:cubicBezTo>
                  <a:pt x="196" y="181"/>
                  <a:pt x="196" y="181"/>
                  <a:pt x="196" y="181"/>
                </a:cubicBezTo>
                <a:cubicBezTo>
                  <a:pt x="190" y="185"/>
                  <a:pt x="188" y="193"/>
                  <a:pt x="191" y="199"/>
                </a:cubicBezTo>
                <a:cubicBezTo>
                  <a:pt x="195" y="206"/>
                  <a:pt x="203" y="208"/>
                  <a:pt x="210" y="204"/>
                </a:cubicBezTo>
                <a:cubicBezTo>
                  <a:pt x="210" y="204"/>
                  <a:pt x="264" y="172"/>
                  <a:pt x="291" y="156"/>
                </a:cubicBezTo>
                <a:cubicBezTo>
                  <a:pt x="288" y="194"/>
                  <a:pt x="279" y="333"/>
                  <a:pt x="279" y="343"/>
                </a:cubicBezTo>
                <a:cubicBezTo>
                  <a:pt x="271" y="348"/>
                  <a:pt x="207" y="399"/>
                  <a:pt x="179" y="421"/>
                </a:cubicBezTo>
                <a:cubicBezTo>
                  <a:pt x="179" y="378"/>
                  <a:pt x="179" y="185"/>
                  <a:pt x="179" y="172"/>
                </a:cubicBezTo>
                <a:cubicBezTo>
                  <a:pt x="191" y="165"/>
                  <a:pt x="313" y="94"/>
                  <a:pt x="313" y="94"/>
                </a:cubicBezTo>
                <a:cubicBezTo>
                  <a:pt x="317" y="91"/>
                  <a:pt x="320" y="87"/>
                  <a:pt x="320" y="82"/>
                </a:cubicBezTo>
                <a:cubicBezTo>
                  <a:pt x="320" y="82"/>
                  <a:pt x="320" y="82"/>
                  <a:pt x="320" y="82"/>
                </a:cubicBezTo>
                <a:cubicBezTo>
                  <a:pt x="320" y="77"/>
                  <a:pt x="317" y="72"/>
                  <a:pt x="312" y="70"/>
                </a:cubicBezTo>
                <a:cubicBezTo>
                  <a:pt x="157" y="2"/>
                  <a:pt x="157" y="2"/>
                  <a:pt x="157" y="2"/>
                </a:cubicBezTo>
                <a:cubicBezTo>
                  <a:pt x="153" y="0"/>
                  <a:pt x="149" y="0"/>
                  <a:pt x="145" y="2"/>
                </a:cubicBezTo>
                <a:cubicBezTo>
                  <a:pt x="8" y="69"/>
                  <a:pt x="8" y="69"/>
                  <a:pt x="8" y="69"/>
                </a:cubicBezTo>
                <a:cubicBezTo>
                  <a:pt x="3" y="71"/>
                  <a:pt x="0" y="77"/>
                  <a:pt x="1" y="82"/>
                </a:cubicBezTo>
                <a:cubicBezTo>
                  <a:pt x="18" y="362"/>
                  <a:pt x="18" y="362"/>
                  <a:pt x="18" y="362"/>
                </a:cubicBezTo>
                <a:cubicBezTo>
                  <a:pt x="19" y="367"/>
                  <a:pt x="21" y="370"/>
                  <a:pt x="24" y="373"/>
                </a:cubicBezTo>
                <a:cubicBezTo>
                  <a:pt x="115" y="437"/>
                  <a:pt x="115" y="437"/>
                  <a:pt x="115" y="437"/>
                </a:cubicBezTo>
                <a:cubicBezTo>
                  <a:pt x="119" y="439"/>
                  <a:pt x="125" y="440"/>
                  <a:pt x="129" y="438"/>
                </a:cubicBezTo>
                <a:cubicBezTo>
                  <a:pt x="134" y="435"/>
                  <a:pt x="136" y="431"/>
                  <a:pt x="136" y="426"/>
                </a:cubicBezTo>
                <a:cubicBezTo>
                  <a:pt x="136" y="177"/>
                  <a:pt x="136" y="177"/>
                  <a:pt x="136" y="177"/>
                </a:cubicBezTo>
                <a:cubicBezTo>
                  <a:pt x="136" y="169"/>
                  <a:pt x="130" y="163"/>
                  <a:pt x="123" y="163"/>
                </a:cubicBezTo>
                <a:cubicBezTo>
                  <a:pt x="116" y="163"/>
                  <a:pt x="110" y="169"/>
                  <a:pt x="110" y="177"/>
                </a:cubicBezTo>
                <a:cubicBezTo>
                  <a:pt x="110" y="177"/>
                  <a:pt x="110" y="359"/>
                  <a:pt x="110" y="400"/>
                </a:cubicBezTo>
                <a:cubicBezTo>
                  <a:pt x="87" y="384"/>
                  <a:pt x="52" y="359"/>
                  <a:pt x="44" y="354"/>
                </a:cubicBezTo>
                <a:cubicBezTo>
                  <a:pt x="44" y="343"/>
                  <a:pt x="29" y="105"/>
                  <a:pt x="28" y="89"/>
                </a:cubicBezTo>
                <a:cubicBezTo>
                  <a:pt x="41" y="83"/>
                  <a:pt x="142" y="33"/>
                  <a:pt x="151" y="29"/>
                </a:cubicBezTo>
                <a:cubicBezTo>
                  <a:pt x="160" y="32"/>
                  <a:pt x="244" y="69"/>
                  <a:pt x="277" y="84"/>
                </a:cubicBezTo>
                <a:cubicBezTo>
                  <a:pt x="245" y="102"/>
                  <a:pt x="159" y="152"/>
                  <a:pt x="159" y="152"/>
                </a:cubicBezTo>
                <a:cubicBezTo>
                  <a:pt x="155" y="155"/>
                  <a:pt x="153" y="159"/>
                  <a:pt x="153" y="164"/>
                </a:cubicBezTo>
                <a:cubicBezTo>
                  <a:pt x="153" y="164"/>
                  <a:pt x="152" y="449"/>
                  <a:pt x="152" y="449"/>
                </a:cubicBezTo>
                <a:cubicBezTo>
                  <a:pt x="152" y="454"/>
                  <a:pt x="155" y="459"/>
                  <a:pt x="160" y="461"/>
                </a:cubicBezTo>
                <a:cubicBezTo>
                  <a:pt x="164" y="463"/>
                  <a:pt x="170" y="462"/>
                  <a:pt x="174" y="459"/>
                </a:cubicBezTo>
                <a:cubicBezTo>
                  <a:pt x="300" y="360"/>
                  <a:pt x="300" y="360"/>
                  <a:pt x="300" y="360"/>
                </a:cubicBezTo>
                <a:cubicBezTo>
                  <a:pt x="303" y="358"/>
                  <a:pt x="304" y="354"/>
                  <a:pt x="305" y="350"/>
                </a:cubicBezTo>
                <a:cubicBezTo>
                  <a:pt x="319" y="132"/>
                  <a:pt x="319" y="132"/>
                  <a:pt x="319" y="132"/>
                </a:cubicBezTo>
                <a:cubicBezTo>
                  <a:pt x="320" y="127"/>
                  <a:pt x="317" y="122"/>
                  <a:pt x="313" y="120"/>
                </a:cubicBezTo>
                <a:close/>
                <a:moveTo>
                  <a:pt x="274" y="279"/>
                </a:moveTo>
                <a:cubicBezTo>
                  <a:pt x="275" y="256"/>
                  <a:pt x="275" y="256"/>
                  <a:pt x="275" y="256"/>
                </a:cubicBezTo>
                <a:cubicBezTo>
                  <a:pt x="275" y="249"/>
                  <a:pt x="270" y="242"/>
                  <a:pt x="262" y="242"/>
                </a:cubicBezTo>
                <a:cubicBezTo>
                  <a:pt x="255" y="242"/>
                  <a:pt x="249" y="247"/>
                  <a:pt x="248" y="255"/>
                </a:cubicBezTo>
                <a:cubicBezTo>
                  <a:pt x="247" y="278"/>
                  <a:pt x="247" y="278"/>
                  <a:pt x="247" y="278"/>
                </a:cubicBezTo>
                <a:cubicBezTo>
                  <a:pt x="247" y="285"/>
                  <a:pt x="253" y="291"/>
                  <a:pt x="260" y="292"/>
                </a:cubicBezTo>
                <a:cubicBezTo>
                  <a:pt x="267" y="292"/>
                  <a:pt x="273" y="286"/>
                  <a:pt x="274" y="27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3" name="TextBox 342"/>
          <p:cNvSpPr txBox="1"/>
          <p:nvPr userDrawn="1"/>
        </p:nvSpPr>
        <p:spPr>
          <a:xfrm>
            <a:off x="7310737" y="6054246"/>
            <a:ext cx="908938" cy="21544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Panel builders</a:t>
            </a:r>
          </a:p>
        </p:txBody>
      </p:sp>
      <p:sp>
        <p:nvSpPr>
          <p:cNvPr id="344" name="Rounded Rectangle 343"/>
          <p:cNvSpPr/>
          <p:nvPr userDrawn="1"/>
        </p:nvSpPr>
        <p:spPr>
          <a:xfrm>
            <a:off x="609441" y="4684275"/>
            <a:ext cx="5291299" cy="1611134"/>
          </a:xfrm>
          <a:prstGeom prst="roundRect">
            <a:avLst>
              <a:gd name="adj" fmla="val 9427"/>
            </a:avLst>
          </a:prstGeom>
          <a:solidFill>
            <a:srgbClr val="0095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520700" indent="-292100" algn="l">
              <a:spcAft>
                <a:spcPts val="200"/>
              </a:spcAft>
              <a:tabLst>
                <a:tab pos="173038" algn="l"/>
                <a:tab pos="457200" algn="l"/>
              </a:tabLst>
            </a:pPr>
            <a:r>
              <a:rPr lang="en-US" sz="1600" b="1" dirty="0"/>
              <a:t>To</a:t>
            </a:r>
            <a:r>
              <a:rPr lang="en-US" sz="1600" b="1" baseline="0" dirty="0"/>
              <a:t> add a </a:t>
            </a:r>
            <a:r>
              <a:rPr lang="en-US" sz="1600" b="1" baseline="0" dirty="0" err="1"/>
              <a:t>picto</a:t>
            </a:r>
            <a:r>
              <a:rPr lang="en-US" sz="1600" b="1" baseline="0" dirty="0"/>
              <a:t> to your presentation: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/>
              <a:t>Select view/slide master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/>
              <a:t>Go to slide with </a:t>
            </a:r>
            <a:r>
              <a:rPr lang="en-US" sz="1400" baseline="0" dirty="0" err="1"/>
              <a:t>pictos</a:t>
            </a:r>
            <a:endParaRPr lang="en-US" sz="1400" baseline="0" dirty="0"/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/>
              <a:t>Select and copy the </a:t>
            </a:r>
            <a:r>
              <a:rPr lang="en-US" sz="1400" baseline="0" dirty="0" err="1"/>
              <a:t>picto</a:t>
            </a:r>
            <a:r>
              <a:rPr lang="en-US" sz="1400" baseline="0" dirty="0"/>
              <a:t> that you would like to add (ctrl-c)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/>
              <a:t>Close master view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/>
              <a:t>Paste </a:t>
            </a:r>
            <a:r>
              <a:rPr lang="en-US" sz="1400" baseline="0" dirty="0" err="1"/>
              <a:t>picto</a:t>
            </a:r>
            <a:r>
              <a:rPr lang="en-US" sz="1400" baseline="0" dirty="0"/>
              <a:t> onto your slide (ctrl-p)</a:t>
            </a:r>
            <a:endParaRPr lang="en-US" sz="1400" dirty="0"/>
          </a:p>
        </p:txBody>
      </p:sp>
      <p:sp>
        <p:nvSpPr>
          <p:cNvPr id="345" name="TextBox 344"/>
          <p:cNvSpPr txBox="1"/>
          <p:nvPr userDrawn="1"/>
        </p:nvSpPr>
        <p:spPr>
          <a:xfrm>
            <a:off x="523421" y="1235445"/>
            <a:ext cx="823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Markets</a:t>
            </a:r>
          </a:p>
        </p:txBody>
      </p:sp>
      <p:sp>
        <p:nvSpPr>
          <p:cNvPr id="346" name="TextBox 345"/>
          <p:cNvSpPr txBox="1"/>
          <p:nvPr userDrawn="1"/>
        </p:nvSpPr>
        <p:spPr>
          <a:xfrm>
            <a:off x="366227" y="2195140"/>
            <a:ext cx="993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Market </a:t>
            </a:r>
          </a:p>
          <a:p>
            <a:pPr algn="r"/>
            <a:r>
              <a:rPr lang="en-US" sz="14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Segments</a:t>
            </a:r>
          </a:p>
        </p:txBody>
      </p:sp>
      <p:sp>
        <p:nvSpPr>
          <p:cNvPr id="347" name="TextBox 346"/>
          <p:cNvSpPr txBox="1"/>
          <p:nvPr userDrawn="1"/>
        </p:nvSpPr>
        <p:spPr>
          <a:xfrm>
            <a:off x="6476196" y="1231262"/>
            <a:ext cx="893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Domains</a:t>
            </a:r>
          </a:p>
        </p:txBody>
      </p:sp>
      <p:sp>
        <p:nvSpPr>
          <p:cNvPr id="348" name="TextBox 347"/>
          <p:cNvSpPr txBox="1"/>
          <p:nvPr userDrawn="1"/>
        </p:nvSpPr>
        <p:spPr>
          <a:xfrm>
            <a:off x="6216535" y="2187133"/>
            <a:ext cx="1152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Applications</a:t>
            </a:r>
          </a:p>
        </p:txBody>
      </p:sp>
      <p:sp>
        <p:nvSpPr>
          <p:cNvPr id="349" name="TextBox 348"/>
          <p:cNvSpPr txBox="1"/>
          <p:nvPr userDrawn="1"/>
        </p:nvSpPr>
        <p:spPr>
          <a:xfrm>
            <a:off x="6047080" y="5723014"/>
            <a:ext cx="132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Intermediaries</a:t>
            </a:r>
          </a:p>
        </p:txBody>
      </p:sp>
      <p:sp>
        <p:nvSpPr>
          <p:cNvPr id="92" name="TextBox 91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:p14="http://schemas.microsoft.com/office/powerpoint/2010/main" val="1406363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Pictos_White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271463"/>
            <a:ext cx="10969943" cy="109537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Market </a:t>
            </a:r>
            <a:r>
              <a:rPr lang="en-US" dirty="0" err="1"/>
              <a:t>Pictos</a:t>
            </a:r>
            <a:endParaRPr lang="en-US" noProof="0" dirty="0"/>
          </a:p>
        </p:txBody>
      </p:sp>
      <p:sp>
        <p:nvSpPr>
          <p:cNvPr id="264" name="Freeform 156"/>
          <p:cNvSpPr>
            <a:spLocks noChangeAspect="1"/>
          </p:cNvSpPr>
          <p:nvPr userDrawn="1"/>
        </p:nvSpPr>
        <p:spPr bwMode="auto">
          <a:xfrm>
            <a:off x="10351080" y="2195360"/>
            <a:ext cx="391833" cy="393192"/>
          </a:xfrm>
          <a:custGeom>
            <a:avLst/>
            <a:gdLst/>
            <a:ahLst/>
            <a:cxnLst>
              <a:cxn ang="0">
                <a:pos x="319" y="205"/>
              </a:cxn>
              <a:cxn ang="0">
                <a:pos x="264" y="194"/>
              </a:cxn>
              <a:cxn ang="0">
                <a:pos x="255" y="169"/>
              </a:cxn>
              <a:cxn ang="0">
                <a:pos x="369" y="136"/>
              </a:cxn>
              <a:cxn ang="0">
                <a:pos x="379" y="121"/>
              </a:cxn>
              <a:cxn ang="0">
                <a:pos x="362" y="62"/>
              </a:cxn>
              <a:cxn ang="0">
                <a:pos x="277" y="0"/>
              </a:cxn>
              <a:cxn ang="0">
                <a:pos x="184" y="135"/>
              </a:cxn>
              <a:cxn ang="0">
                <a:pos x="174" y="138"/>
              </a:cxn>
              <a:cxn ang="0">
                <a:pos x="136" y="16"/>
              </a:cxn>
              <a:cxn ang="0">
                <a:pos x="121" y="7"/>
              </a:cxn>
              <a:cxn ang="0">
                <a:pos x="62" y="24"/>
              </a:cxn>
              <a:cxn ang="0">
                <a:pos x="0" y="108"/>
              </a:cxn>
              <a:cxn ang="0">
                <a:pos x="75" y="190"/>
              </a:cxn>
              <a:cxn ang="0">
                <a:pos x="129" y="201"/>
              </a:cxn>
              <a:cxn ang="0">
                <a:pos x="135" y="228"/>
              </a:cxn>
              <a:cxn ang="0">
                <a:pos x="24" y="257"/>
              </a:cxn>
              <a:cxn ang="0">
                <a:pos x="14" y="271"/>
              </a:cxn>
              <a:cxn ang="0">
                <a:pos x="31" y="330"/>
              </a:cxn>
              <a:cxn ang="0">
                <a:pos x="115" y="393"/>
              </a:cxn>
              <a:cxn ang="0">
                <a:pos x="197" y="322"/>
              </a:cxn>
              <a:cxn ang="0">
                <a:pos x="210" y="257"/>
              </a:cxn>
              <a:cxn ang="0">
                <a:pos x="198" y="243"/>
              </a:cxn>
              <a:cxn ang="0">
                <a:pos x="184" y="256"/>
              </a:cxn>
              <a:cxn ang="0">
                <a:pos x="184" y="256"/>
              </a:cxn>
              <a:cxn ang="0">
                <a:pos x="115" y="366"/>
              </a:cxn>
              <a:cxn ang="0">
                <a:pos x="42" y="280"/>
              </a:cxn>
              <a:cxn ang="0">
                <a:pos x="158" y="250"/>
              </a:cxn>
              <a:cxn ang="0">
                <a:pos x="168" y="241"/>
              </a:cxn>
              <a:cxn ang="0">
                <a:pos x="165" y="228"/>
              </a:cxn>
              <a:cxn ang="0">
                <a:pos x="157" y="193"/>
              </a:cxn>
              <a:cxn ang="0">
                <a:pos x="155" y="181"/>
              </a:cxn>
              <a:cxn ang="0">
                <a:pos x="145" y="176"/>
              </a:cxn>
              <a:cxn ang="0">
                <a:pos x="26" y="108"/>
              </a:cxn>
              <a:cxn ang="0">
                <a:pos x="114" y="35"/>
              </a:cxn>
              <a:cxn ang="0">
                <a:pos x="153" y="162"/>
              </a:cxn>
              <a:cxn ang="0">
                <a:pos x="162" y="170"/>
              </a:cxn>
              <a:cxn ang="0">
                <a:pos x="174" y="168"/>
              </a:cxn>
              <a:cxn ang="0">
                <a:pos x="195" y="161"/>
              </a:cxn>
              <a:cxn ang="0">
                <a:pos x="205" y="158"/>
              </a:cxn>
              <a:cxn ang="0">
                <a:pos x="210" y="148"/>
              </a:cxn>
              <a:cxn ang="0">
                <a:pos x="277" y="26"/>
              </a:cxn>
              <a:cxn ang="0">
                <a:pos x="350" y="113"/>
              </a:cxn>
              <a:cxn ang="0">
                <a:pos x="229" y="148"/>
              </a:cxn>
              <a:cxn ang="0">
                <a:pos x="220" y="158"/>
              </a:cxn>
              <a:cxn ang="0">
                <a:pos x="224" y="171"/>
              </a:cxn>
              <a:cxn ang="0">
                <a:pos x="238" y="206"/>
              </a:cxn>
              <a:cxn ang="0">
                <a:pos x="241" y="216"/>
              </a:cxn>
              <a:cxn ang="0">
                <a:pos x="251" y="220"/>
              </a:cxn>
              <a:cxn ang="0">
                <a:pos x="366" y="284"/>
              </a:cxn>
              <a:cxn ang="0">
                <a:pos x="279" y="357"/>
              </a:cxn>
              <a:cxn ang="0">
                <a:pos x="247" y="238"/>
              </a:cxn>
              <a:cxn ang="0">
                <a:pos x="230" y="229"/>
              </a:cxn>
              <a:cxn ang="0">
                <a:pos x="221" y="245"/>
              </a:cxn>
              <a:cxn ang="0">
                <a:pos x="257" y="376"/>
              </a:cxn>
              <a:cxn ang="0">
                <a:pos x="271" y="386"/>
              </a:cxn>
              <a:cxn ang="0">
                <a:pos x="330" y="369"/>
              </a:cxn>
              <a:cxn ang="0">
                <a:pos x="393" y="284"/>
              </a:cxn>
              <a:cxn ang="0">
                <a:pos x="319" y="205"/>
              </a:cxn>
            </a:cxnLst>
            <a:rect l="0" t="0" r="r" b="b"/>
            <a:pathLst>
              <a:path w="393" h="393">
                <a:moveTo>
                  <a:pt x="319" y="205"/>
                </a:moveTo>
                <a:cubicBezTo>
                  <a:pt x="298" y="198"/>
                  <a:pt x="277" y="195"/>
                  <a:pt x="264" y="194"/>
                </a:cubicBezTo>
                <a:cubicBezTo>
                  <a:pt x="263" y="184"/>
                  <a:pt x="259" y="175"/>
                  <a:pt x="255" y="169"/>
                </a:cubicBezTo>
                <a:cubicBezTo>
                  <a:pt x="369" y="136"/>
                  <a:pt x="369" y="136"/>
                  <a:pt x="369" y="136"/>
                </a:cubicBezTo>
                <a:cubicBezTo>
                  <a:pt x="375" y="134"/>
                  <a:pt x="379" y="128"/>
                  <a:pt x="379" y="121"/>
                </a:cubicBezTo>
                <a:cubicBezTo>
                  <a:pt x="379" y="120"/>
                  <a:pt x="375" y="91"/>
                  <a:pt x="362" y="62"/>
                </a:cubicBezTo>
                <a:cubicBezTo>
                  <a:pt x="343" y="21"/>
                  <a:pt x="314" y="0"/>
                  <a:pt x="277" y="0"/>
                </a:cubicBezTo>
                <a:cubicBezTo>
                  <a:pt x="204" y="0"/>
                  <a:pt x="188" y="100"/>
                  <a:pt x="184" y="135"/>
                </a:cubicBezTo>
                <a:cubicBezTo>
                  <a:pt x="181" y="136"/>
                  <a:pt x="177" y="137"/>
                  <a:pt x="174" y="138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134" y="10"/>
                  <a:pt x="128" y="6"/>
                  <a:pt x="121" y="7"/>
                </a:cubicBezTo>
                <a:cubicBezTo>
                  <a:pt x="120" y="7"/>
                  <a:pt x="91" y="11"/>
                  <a:pt x="62" y="24"/>
                </a:cubicBezTo>
                <a:cubicBezTo>
                  <a:pt x="21" y="43"/>
                  <a:pt x="0" y="72"/>
                  <a:pt x="0" y="108"/>
                </a:cubicBezTo>
                <a:cubicBezTo>
                  <a:pt x="0" y="134"/>
                  <a:pt x="13" y="169"/>
                  <a:pt x="75" y="190"/>
                </a:cubicBezTo>
                <a:cubicBezTo>
                  <a:pt x="95" y="196"/>
                  <a:pt x="116" y="200"/>
                  <a:pt x="129" y="201"/>
                </a:cubicBezTo>
                <a:cubicBezTo>
                  <a:pt x="129" y="211"/>
                  <a:pt x="132" y="221"/>
                  <a:pt x="135" y="228"/>
                </a:cubicBezTo>
                <a:cubicBezTo>
                  <a:pt x="24" y="257"/>
                  <a:pt x="24" y="257"/>
                  <a:pt x="24" y="257"/>
                </a:cubicBezTo>
                <a:cubicBezTo>
                  <a:pt x="17" y="259"/>
                  <a:pt x="13" y="265"/>
                  <a:pt x="14" y="271"/>
                </a:cubicBezTo>
                <a:cubicBezTo>
                  <a:pt x="14" y="273"/>
                  <a:pt x="18" y="301"/>
                  <a:pt x="31" y="330"/>
                </a:cubicBezTo>
                <a:cubicBezTo>
                  <a:pt x="50" y="371"/>
                  <a:pt x="79" y="393"/>
                  <a:pt x="115" y="393"/>
                </a:cubicBezTo>
                <a:cubicBezTo>
                  <a:pt x="141" y="393"/>
                  <a:pt x="176" y="381"/>
                  <a:pt x="197" y="322"/>
                </a:cubicBezTo>
                <a:cubicBezTo>
                  <a:pt x="208" y="290"/>
                  <a:pt x="210" y="258"/>
                  <a:pt x="210" y="257"/>
                </a:cubicBezTo>
                <a:cubicBezTo>
                  <a:pt x="211" y="250"/>
                  <a:pt x="205" y="243"/>
                  <a:pt x="198" y="243"/>
                </a:cubicBezTo>
                <a:cubicBezTo>
                  <a:pt x="190" y="243"/>
                  <a:pt x="184" y="248"/>
                  <a:pt x="184" y="256"/>
                </a:cubicBezTo>
                <a:cubicBezTo>
                  <a:pt x="184" y="256"/>
                  <a:pt x="184" y="256"/>
                  <a:pt x="184" y="256"/>
                </a:cubicBezTo>
                <a:cubicBezTo>
                  <a:pt x="184" y="257"/>
                  <a:pt x="177" y="366"/>
                  <a:pt x="115" y="366"/>
                </a:cubicBezTo>
                <a:cubicBezTo>
                  <a:pt x="66" y="366"/>
                  <a:pt x="48" y="305"/>
                  <a:pt x="42" y="280"/>
                </a:cubicBezTo>
                <a:cubicBezTo>
                  <a:pt x="158" y="250"/>
                  <a:pt x="158" y="250"/>
                  <a:pt x="158" y="250"/>
                </a:cubicBezTo>
                <a:cubicBezTo>
                  <a:pt x="163" y="248"/>
                  <a:pt x="166" y="245"/>
                  <a:pt x="168" y="241"/>
                </a:cubicBezTo>
                <a:cubicBezTo>
                  <a:pt x="169" y="236"/>
                  <a:pt x="168" y="232"/>
                  <a:pt x="165" y="228"/>
                </a:cubicBezTo>
                <a:cubicBezTo>
                  <a:pt x="165" y="228"/>
                  <a:pt x="152" y="211"/>
                  <a:pt x="157" y="193"/>
                </a:cubicBezTo>
                <a:cubicBezTo>
                  <a:pt x="158" y="189"/>
                  <a:pt x="158" y="184"/>
                  <a:pt x="155" y="181"/>
                </a:cubicBezTo>
                <a:cubicBezTo>
                  <a:pt x="153" y="178"/>
                  <a:pt x="149" y="176"/>
                  <a:pt x="145" y="176"/>
                </a:cubicBezTo>
                <a:cubicBezTo>
                  <a:pt x="144" y="175"/>
                  <a:pt x="26" y="170"/>
                  <a:pt x="26" y="108"/>
                </a:cubicBezTo>
                <a:cubicBezTo>
                  <a:pt x="26" y="58"/>
                  <a:pt x="88" y="41"/>
                  <a:pt x="114" y="35"/>
                </a:cubicBezTo>
                <a:cubicBezTo>
                  <a:pt x="153" y="162"/>
                  <a:pt x="153" y="162"/>
                  <a:pt x="153" y="162"/>
                </a:cubicBezTo>
                <a:cubicBezTo>
                  <a:pt x="154" y="166"/>
                  <a:pt x="157" y="169"/>
                  <a:pt x="162" y="170"/>
                </a:cubicBezTo>
                <a:cubicBezTo>
                  <a:pt x="166" y="172"/>
                  <a:pt x="170" y="171"/>
                  <a:pt x="174" y="168"/>
                </a:cubicBezTo>
                <a:cubicBezTo>
                  <a:pt x="177" y="166"/>
                  <a:pt x="187" y="160"/>
                  <a:pt x="195" y="161"/>
                </a:cubicBezTo>
                <a:cubicBezTo>
                  <a:pt x="199" y="161"/>
                  <a:pt x="203" y="160"/>
                  <a:pt x="205" y="158"/>
                </a:cubicBezTo>
                <a:cubicBezTo>
                  <a:pt x="208" y="156"/>
                  <a:pt x="210" y="152"/>
                  <a:pt x="210" y="148"/>
                </a:cubicBezTo>
                <a:cubicBezTo>
                  <a:pt x="210" y="147"/>
                  <a:pt x="217" y="26"/>
                  <a:pt x="277" y="26"/>
                </a:cubicBezTo>
                <a:cubicBezTo>
                  <a:pt x="327" y="26"/>
                  <a:pt x="345" y="88"/>
                  <a:pt x="350" y="113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224" y="150"/>
                  <a:pt x="221" y="154"/>
                  <a:pt x="220" y="158"/>
                </a:cubicBezTo>
                <a:cubicBezTo>
                  <a:pt x="219" y="163"/>
                  <a:pt x="220" y="168"/>
                  <a:pt x="224" y="171"/>
                </a:cubicBezTo>
                <a:cubicBezTo>
                  <a:pt x="225" y="172"/>
                  <a:pt x="239" y="185"/>
                  <a:pt x="238" y="206"/>
                </a:cubicBezTo>
                <a:cubicBezTo>
                  <a:pt x="237" y="210"/>
                  <a:pt x="239" y="213"/>
                  <a:pt x="241" y="216"/>
                </a:cubicBezTo>
                <a:cubicBezTo>
                  <a:pt x="244" y="219"/>
                  <a:pt x="247" y="220"/>
                  <a:pt x="251" y="220"/>
                </a:cubicBezTo>
                <a:cubicBezTo>
                  <a:pt x="252" y="220"/>
                  <a:pt x="366" y="223"/>
                  <a:pt x="366" y="284"/>
                </a:cubicBezTo>
                <a:cubicBezTo>
                  <a:pt x="366" y="334"/>
                  <a:pt x="305" y="352"/>
                  <a:pt x="279" y="357"/>
                </a:cubicBezTo>
                <a:cubicBezTo>
                  <a:pt x="247" y="238"/>
                  <a:pt x="247" y="238"/>
                  <a:pt x="247" y="238"/>
                </a:cubicBezTo>
                <a:cubicBezTo>
                  <a:pt x="245" y="231"/>
                  <a:pt x="237" y="227"/>
                  <a:pt x="230" y="229"/>
                </a:cubicBezTo>
                <a:cubicBezTo>
                  <a:pt x="223" y="231"/>
                  <a:pt x="219" y="238"/>
                  <a:pt x="221" y="245"/>
                </a:cubicBezTo>
                <a:cubicBezTo>
                  <a:pt x="257" y="376"/>
                  <a:pt x="257" y="376"/>
                  <a:pt x="257" y="376"/>
                </a:cubicBezTo>
                <a:cubicBezTo>
                  <a:pt x="259" y="382"/>
                  <a:pt x="265" y="386"/>
                  <a:pt x="271" y="386"/>
                </a:cubicBezTo>
                <a:cubicBezTo>
                  <a:pt x="273" y="385"/>
                  <a:pt x="301" y="382"/>
                  <a:pt x="330" y="369"/>
                </a:cubicBezTo>
                <a:cubicBezTo>
                  <a:pt x="371" y="350"/>
                  <a:pt x="393" y="321"/>
                  <a:pt x="393" y="284"/>
                </a:cubicBezTo>
                <a:cubicBezTo>
                  <a:pt x="393" y="258"/>
                  <a:pt x="380" y="223"/>
                  <a:pt x="319" y="20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5" name="Freeform 188"/>
          <p:cNvSpPr>
            <a:spLocks noChangeAspect="1" noEditPoints="1"/>
          </p:cNvSpPr>
          <p:nvPr userDrawn="1"/>
        </p:nvSpPr>
        <p:spPr bwMode="auto">
          <a:xfrm>
            <a:off x="10335260" y="3000094"/>
            <a:ext cx="422086" cy="393192"/>
          </a:xfrm>
          <a:custGeom>
            <a:avLst/>
            <a:gdLst/>
            <a:ahLst/>
            <a:cxnLst>
              <a:cxn ang="0">
                <a:pos x="395" y="249"/>
              </a:cxn>
              <a:cxn ang="0">
                <a:pos x="228" y="249"/>
              </a:cxn>
              <a:cxn ang="0">
                <a:pos x="203" y="78"/>
              </a:cxn>
              <a:cxn ang="0">
                <a:pos x="188" y="4"/>
              </a:cxn>
              <a:cxn ang="0">
                <a:pos x="164" y="0"/>
              </a:cxn>
              <a:cxn ang="0">
                <a:pos x="126" y="29"/>
              </a:cxn>
              <a:cxn ang="0">
                <a:pos x="100" y="145"/>
              </a:cxn>
              <a:cxn ang="0">
                <a:pos x="62" y="249"/>
              </a:cxn>
              <a:cxn ang="0">
                <a:pos x="0" y="310"/>
              </a:cxn>
              <a:cxn ang="0">
                <a:pos x="151" y="372"/>
              </a:cxn>
              <a:cxn ang="0">
                <a:pos x="158" y="423"/>
              </a:cxn>
              <a:cxn ang="0">
                <a:pos x="238" y="369"/>
              </a:cxn>
              <a:cxn ang="0">
                <a:pos x="238" y="348"/>
              </a:cxn>
              <a:cxn ang="0">
                <a:pos x="154" y="298"/>
              </a:cxn>
              <a:cxn ang="0">
                <a:pos x="209" y="359"/>
              </a:cxn>
              <a:cxn ang="0">
                <a:pos x="177" y="359"/>
              </a:cxn>
              <a:cxn ang="0">
                <a:pos x="62" y="346"/>
              </a:cxn>
              <a:cxn ang="0">
                <a:pos x="37" y="286"/>
              </a:cxn>
              <a:cxn ang="0">
                <a:pos x="114" y="275"/>
              </a:cxn>
              <a:cxn ang="0">
                <a:pos x="127" y="145"/>
              </a:cxn>
              <a:cxn ang="0">
                <a:pos x="152" y="81"/>
              </a:cxn>
              <a:cxn ang="0">
                <a:pos x="152" y="28"/>
              </a:cxn>
              <a:cxn ang="0">
                <a:pos x="165" y="27"/>
              </a:cxn>
              <a:cxn ang="0">
                <a:pos x="176" y="29"/>
              </a:cxn>
              <a:cxn ang="0">
                <a:pos x="177" y="87"/>
              </a:cxn>
              <a:cxn ang="0">
                <a:pos x="201" y="262"/>
              </a:cxn>
              <a:cxn ang="0">
                <a:pos x="344" y="275"/>
              </a:cxn>
              <a:cxn ang="0">
                <a:pos x="351" y="354"/>
              </a:cxn>
              <a:cxn ang="0">
                <a:pos x="456" y="310"/>
              </a:cxn>
              <a:cxn ang="0">
                <a:pos x="395" y="346"/>
              </a:cxn>
              <a:cxn ang="0">
                <a:pos x="360" y="310"/>
              </a:cxn>
              <a:cxn ang="0">
                <a:pos x="395" y="275"/>
              </a:cxn>
              <a:cxn ang="0">
                <a:pos x="395" y="346"/>
              </a:cxn>
            </a:cxnLst>
            <a:rect l="0" t="0" r="r" b="b"/>
            <a:pathLst>
              <a:path w="456" h="426">
                <a:moveTo>
                  <a:pt x="395" y="249"/>
                </a:moveTo>
                <a:cubicBezTo>
                  <a:pt x="395" y="249"/>
                  <a:pt x="395" y="249"/>
                  <a:pt x="395" y="249"/>
                </a:cubicBezTo>
                <a:cubicBezTo>
                  <a:pt x="395" y="249"/>
                  <a:pt x="395" y="249"/>
                  <a:pt x="395" y="249"/>
                </a:cubicBezTo>
                <a:cubicBezTo>
                  <a:pt x="228" y="249"/>
                  <a:pt x="228" y="249"/>
                  <a:pt x="228" y="249"/>
                </a:cubicBezTo>
                <a:cubicBezTo>
                  <a:pt x="228" y="145"/>
                  <a:pt x="228" y="145"/>
                  <a:pt x="228" y="145"/>
                </a:cubicBezTo>
                <a:cubicBezTo>
                  <a:pt x="228" y="130"/>
                  <a:pt x="211" y="95"/>
                  <a:pt x="203" y="78"/>
                </a:cubicBezTo>
                <a:cubicBezTo>
                  <a:pt x="203" y="29"/>
                  <a:pt x="203" y="29"/>
                  <a:pt x="203" y="29"/>
                </a:cubicBezTo>
                <a:cubicBezTo>
                  <a:pt x="203" y="18"/>
                  <a:pt x="197" y="9"/>
                  <a:pt x="188" y="4"/>
                </a:cubicBezTo>
                <a:cubicBezTo>
                  <a:pt x="181" y="0"/>
                  <a:pt x="172" y="0"/>
                  <a:pt x="165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57" y="0"/>
                  <a:pt x="148" y="0"/>
                  <a:pt x="140" y="4"/>
                </a:cubicBezTo>
                <a:cubicBezTo>
                  <a:pt x="131" y="9"/>
                  <a:pt x="126" y="18"/>
                  <a:pt x="126" y="29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17" y="95"/>
                  <a:pt x="100" y="130"/>
                  <a:pt x="100" y="145"/>
                </a:cubicBezTo>
                <a:cubicBezTo>
                  <a:pt x="100" y="249"/>
                  <a:pt x="100" y="249"/>
                  <a:pt x="100" y="249"/>
                </a:cubicBezTo>
                <a:cubicBezTo>
                  <a:pt x="62" y="249"/>
                  <a:pt x="62" y="249"/>
                  <a:pt x="62" y="249"/>
                </a:cubicBezTo>
                <a:cubicBezTo>
                  <a:pt x="46" y="249"/>
                  <a:pt x="30" y="255"/>
                  <a:pt x="18" y="267"/>
                </a:cubicBezTo>
                <a:cubicBezTo>
                  <a:pt x="7" y="278"/>
                  <a:pt x="0" y="294"/>
                  <a:pt x="0" y="310"/>
                </a:cubicBezTo>
                <a:cubicBezTo>
                  <a:pt x="0" y="344"/>
                  <a:pt x="28" y="372"/>
                  <a:pt x="62" y="372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411"/>
                  <a:pt x="151" y="411"/>
                  <a:pt x="151" y="411"/>
                </a:cubicBezTo>
                <a:cubicBezTo>
                  <a:pt x="151" y="417"/>
                  <a:pt x="154" y="421"/>
                  <a:pt x="158" y="423"/>
                </a:cubicBezTo>
                <a:cubicBezTo>
                  <a:pt x="163" y="426"/>
                  <a:pt x="168" y="425"/>
                  <a:pt x="172" y="422"/>
                </a:cubicBezTo>
                <a:cubicBezTo>
                  <a:pt x="238" y="369"/>
                  <a:pt x="238" y="369"/>
                  <a:pt x="238" y="369"/>
                </a:cubicBezTo>
                <a:cubicBezTo>
                  <a:pt x="242" y="367"/>
                  <a:pt x="243" y="363"/>
                  <a:pt x="243" y="359"/>
                </a:cubicBezTo>
                <a:cubicBezTo>
                  <a:pt x="243" y="355"/>
                  <a:pt x="242" y="351"/>
                  <a:pt x="238" y="348"/>
                </a:cubicBezTo>
                <a:cubicBezTo>
                  <a:pt x="172" y="296"/>
                  <a:pt x="172" y="296"/>
                  <a:pt x="172" y="296"/>
                </a:cubicBezTo>
                <a:cubicBezTo>
                  <a:pt x="167" y="291"/>
                  <a:pt x="158" y="292"/>
                  <a:pt x="154" y="298"/>
                </a:cubicBezTo>
                <a:cubicBezTo>
                  <a:pt x="149" y="303"/>
                  <a:pt x="150" y="312"/>
                  <a:pt x="156" y="316"/>
                </a:cubicBezTo>
                <a:cubicBezTo>
                  <a:pt x="209" y="359"/>
                  <a:pt x="209" y="359"/>
                  <a:pt x="209" y="359"/>
                </a:cubicBezTo>
                <a:cubicBezTo>
                  <a:pt x="177" y="384"/>
                  <a:pt x="177" y="384"/>
                  <a:pt x="177" y="384"/>
                </a:cubicBezTo>
                <a:cubicBezTo>
                  <a:pt x="177" y="359"/>
                  <a:pt x="177" y="359"/>
                  <a:pt x="177" y="359"/>
                </a:cubicBezTo>
                <a:cubicBezTo>
                  <a:pt x="177" y="351"/>
                  <a:pt x="172" y="346"/>
                  <a:pt x="164" y="346"/>
                </a:cubicBezTo>
                <a:cubicBezTo>
                  <a:pt x="62" y="346"/>
                  <a:pt x="62" y="346"/>
                  <a:pt x="62" y="346"/>
                </a:cubicBezTo>
                <a:cubicBezTo>
                  <a:pt x="43" y="346"/>
                  <a:pt x="27" y="330"/>
                  <a:pt x="27" y="310"/>
                </a:cubicBezTo>
                <a:cubicBezTo>
                  <a:pt x="27" y="301"/>
                  <a:pt x="31" y="292"/>
                  <a:pt x="37" y="286"/>
                </a:cubicBezTo>
                <a:cubicBezTo>
                  <a:pt x="44" y="279"/>
                  <a:pt x="53" y="275"/>
                  <a:pt x="62" y="275"/>
                </a:cubicBezTo>
                <a:cubicBezTo>
                  <a:pt x="62" y="275"/>
                  <a:pt x="114" y="275"/>
                  <a:pt x="114" y="275"/>
                </a:cubicBezTo>
                <a:cubicBezTo>
                  <a:pt x="121" y="275"/>
                  <a:pt x="127" y="269"/>
                  <a:pt x="127" y="262"/>
                </a:cubicBezTo>
                <a:cubicBezTo>
                  <a:pt x="127" y="145"/>
                  <a:pt x="127" y="145"/>
                  <a:pt x="127" y="145"/>
                </a:cubicBezTo>
                <a:cubicBezTo>
                  <a:pt x="127" y="138"/>
                  <a:pt x="140" y="109"/>
                  <a:pt x="151" y="87"/>
                </a:cubicBezTo>
                <a:cubicBezTo>
                  <a:pt x="152" y="85"/>
                  <a:pt x="152" y="83"/>
                  <a:pt x="152" y="81"/>
                </a:cubicBezTo>
                <a:cubicBezTo>
                  <a:pt x="152" y="29"/>
                  <a:pt x="152" y="29"/>
                  <a:pt x="152" y="29"/>
                </a:cubicBezTo>
                <a:cubicBezTo>
                  <a:pt x="152" y="29"/>
                  <a:pt x="152" y="28"/>
                  <a:pt x="152" y="28"/>
                </a:cubicBezTo>
                <a:cubicBezTo>
                  <a:pt x="153" y="28"/>
                  <a:pt x="156" y="27"/>
                  <a:pt x="164" y="27"/>
                </a:cubicBezTo>
                <a:cubicBezTo>
                  <a:pt x="165" y="27"/>
                  <a:pt x="165" y="27"/>
                  <a:pt x="165" y="27"/>
                </a:cubicBezTo>
                <a:cubicBezTo>
                  <a:pt x="172" y="27"/>
                  <a:pt x="175" y="28"/>
                  <a:pt x="176" y="28"/>
                </a:cubicBezTo>
                <a:cubicBezTo>
                  <a:pt x="176" y="28"/>
                  <a:pt x="176" y="29"/>
                  <a:pt x="176" y="29"/>
                </a:cubicBezTo>
                <a:cubicBezTo>
                  <a:pt x="176" y="81"/>
                  <a:pt x="176" y="81"/>
                  <a:pt x="176" y="81"/>
                </a:cubicBezTo>
                <a:cubicBezTo>
                  <a:pt x="176" y="83"/>
                  <a:pt x="176" y="85"/>
                  <a:pt x="177" y="87"/>
                </a:cubicBezTo>
                <a:cubicBezTo>
                  <a:pt x="189" y="109"/>
                  <a:pt x="201" y="138"/>
                  <a:pt x="201" y="145"/>
                </a:cubicBezTo>
                <a:cubicBezTo>
                  <a:pt x="201" y="262"/>
                  <a:pt x="201" y="262"/>
                  <a:pt x="201" y="262"/>
                </a:cubicBezTo>
                <a:cubicBezTo>
                  <a:pt x="201" y="269"/>
                  <a:pt x="207" y="275"/>
                  <a:pt x="214" y="275"/>
                </a:cubicBezTo>
                <a:cubicBezTo>
                  <a:pt x="344" y="275"/>
                  <a:pt x="344" y="275"/>
                  <a:pt x="344" y="275"/>
                </a:cubicBezTo>
                <a:cubicBezTo>
                  <a:pt x="337" y="286"/>
                  <a:pt x="333" y="298"/>
                  <a:pt x="333" y="310"/>
                </a:cubicBezTo>
                <a:cubicBezTo>
                  <a:pt x="333" y="327"/>
                  <a:pt x="339" y="342"/>
                  <a:pt x="351" y="354"/>
                </a:cubicBezTo>
                <a:cubicBezTo>
                  <a:pt x="363" y="366"/>
                  <a:pt x="378" y="372"/>
                  <a:pt x="395" y="372"/>
                </a:cubicBezTo>
                <a:cubicBezTo>
                  <a:pt x="429" y="372"/>
                  <a:pt x="456" y="344"/>
                  <a:pt x="456" y="310"/>
                </a:cubicBezTo>
                <a:cubicBezTo>
                  <a:pt x="456" y="276"/>
                  <a:pt x="429" y="249"/>
                  <a:pt x="395" y="249"/>
                </a:cubicBezTo>
                <a:close/>
                <a:moveTo>
                  <a:pt x="395" y="346"/>
                </a:moveTo>
                <a:cubicBezTo>
                  <a:pt x="385" y="346"/>
                  <a:pt x="376" y="342"/>
                  <a:pt x="370" y="335"/>
                </a:cubicBezTo>
                <a:cubicBezTo>
                  <a:pt x="363" y="329"/>
                  <a:pt x="360" y="320"/>
                  <a:pt x="360" y="310"/>
                </a:cubicBezTo>
                <a:cubicBezTo>
                  <a:pt x="360" y="301"/>
                  <a:pt x="363" y="292"/>
                  <a:pt x="370" y="286"/>
                </a:cubicBezTo>
                <a:cubicBezTo>
                  <a:pt x="376" y="279"/>
                  <a:pt x="385" y="275"/>
                  <a:pt x="395" y="275"/>
                </a:cubicBezTo>
                <a:cubicBezTo>
                  <a:pt x="414" y="275"/>
                  <a:pt x="430" y="291"/>
                  <a:pt x="430" y="310"/>
                </a:cubicBezTo>
                <a:cubicBezTo>
                  <a:pt x="430" y="330"/>
                  <a:pt x="414" y="346"/>
                  <a:pt x="395" y="346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6" name="Freeform 192"/>
          <p:cNvSpPr>
            <a:spLocks noChangeAspect="1" noEditPoints="1"/>
          </p:cNvSpPr>
          <p:nvPr userDrawn="1"/>
        </p:nvSpPr>
        <p:spPr bwMode="auto">
          <a:xfrm>
            <a:off x="8472423" y="2195360"/>
            <a:ext cx="394362" cy="393192"/>
          </a:xfrm>
          <a:custGeom>
            <a:avLst/>
            <a:gdLst/>
            <a:ahLst/>
            <a:cxnLst>
              <a:cxn ang="0">
                <a:pos x="113" y="371"/>
              </a:cxn>
              <a:cxn ang="0">
                <a:pos x="33" y="399"/>
              </a:cxn>
              <a:cxn ang="0">
                <a:pos x="0" y="326"/>
              </a:cxn>
              <a:cxn ang="0">
                <a:pos x="54" y="183"/>
              </a:cxn>
              <a:cxn ang="0">
                <a:pos x="120" y="174"/>
              </a:cxn>
              <a:cxn ang="0">
                <a:pos x="128" y="247"/>
              </a:cxn>
              <a:cxn ang="0">
                <a:pos x="158" y="223"/>
              </a:cxn>
              <a:cxn ang="0">
                <a:pos x="129" y="210"/>
              </a:cxn>
              <a:cxn ang="0">
                <a:pos x="153" y="155"/>
              </a:cxn>
              <a:cxn ang="0">
                <a:pos x="316" y="221"/>
              </a:cxn>
              <a:cxn ang="0">
                <a:pos x="340" y="242"/>
              </a:cxn>
              <a:cxn ang="0">
                <a:pos x="398" y="288"/>
              </a:cxn>
              <a:cxn ang="0">
                <a:pos x="402" y="371"/>
              </a:cxn>
              <a:cxn ang="0">
                <a:pos x="308" y="406"/>
              </a:cxn>
              <a:cxn ang="0">
                <a:pos x="262" y="332"/>
              </a:cxn>
              <a:cxn ang="0">
                <a:pos x="324" y="376"/>
              </a:cxn>
              <a:cxn ang="0">
                <a:pos x="376" y="356"/>
              </a:cxn>
              <a:cxn ang="0">
                <a:pos x="373" y="296"/>
              </a:cxn>
              <a:cxn ang="0">
                <a:pos x="330" y="267"/>
              </a:cxn>
              <a:cxn ang="0">
                <a:pos x="279" y="224"/>
              </a:cxn>
              <a:cxn ang="0">
                <a:pos x="158" y="196"/>
              </a:cxn>
              <a:cxn ang="0">
                <a:pos x="290" y="266"/>
              </a:cxn>
              <a:cxn ang="0">
                <a:pos x="128" y="274"/>
              </a:cxn>
              <a:cxn ang="0">
                <a:pos x="93" y="191"/>
              </a:cxn>
              <a:cxn ang="0">
                <a:pos x="28" y="317"/>
              </a:cxn>
              <a:cxn ang="0">
                <a:pos x="27" y="318"/>
              </a:cxn>
              <a:cxn ang="0">
                <a:pos x="29" y="347"/>
              </a:cxn>
              <a:cxn ang="0">
                <a:pos x="62" y="379"/>
              </a:cxn>
              <a:cxn ang="0">
                <a:pos x="103" y="345"/>
              </a:cxn>
              <a:cxn ang="0">
                <a:pos x="230" y="354"/>
              </a:cxn>
              <a:cxn ang="0">
                <a:pos x="242" y="379"/>
              </a:cxn>
              <a:cxn ang="0">
                <a:pos x="379" y="423"/>
              </a:cxn>
              <a:cxn ang="0">
                <a:pos x="410" y="259"/>
              </a:cxn>
              <a:cxn ang="0">
                <a:pos x="355" y="168"/>
              </a:cxn>
              <a:cxn ang="0">
                <a:pos x="358" y="167"/>
              </a:cxn>
              <a:cxn ang="0">
                <a:pos x="391" y="148"/>
              </a:cxn>
              <a:cxn ang="0">
                <a:pos x="396" y="95"/>
              </a:cxn>
              <a:cxn ang="0">
                <a:pos x="391" y="95"/>
              </a:cxn>
              <a:cxn ang="0">
                <a:pos x="377" y="32"/>
              </a:cxn>
              <a:cxn ang="0">
                <a:pos x="369" y="28"/>
              </a:cxn>
              <a:cxn ang="0">
                <a:pos x="364" y="90"/>
              </a:cxn>
              <a:cxn ang="0">
                <a:pos x="312" y="90"/>
              </a:cxn>
              <a:cxn ang="0">
                <a:pos x="306" y="28"/>
              </a:cxn>
              <a:cxn ang="0">
                <a:pos x="299" y="32"/>
              </a:cxn>
              <a:cxn ang="0">
                <a:pos x="284" y="95"/>
              </a:cxn>
              <a:cxn ang="0">
                <a:pos x="280" y="106"/>
              </a:cxn>
              <a:cxn ang="0">
                <a:pos x="282" y="145"/>
              </a:cxn>
              <a:cxn ang="0">
                <a:pos x="318" y="167"/>
              </a:cxn>
              <a:cxn ang="0">
                <a:pos x="269" y="172"/>
              </a:cxn>
              <a:cxn ang="0">
                <a:pos x="255" y="145"/>
              </a:cxn>
              <a:cxn ang="0">
                <a:pos x="253" y="94"/>
              </a:cxn>
              <a:cxn ang="0">
                <a:pos x="272" y="70"/>
              </a:cxn>
              <a:cxn ang="0">
                <a:pos x="304" y="0"/>
              </a:cxn>
              <a:cxn ang="0">
                <a:pos x="334" y="68"/>
              </a:cxn>
              <a:cxn ang="0">
                <a:pos x="351" y="9"/>
              </a:cxn>
              <a:cxn ang="0">
                <a:pos x="403" y="32"/>
              </a:cxn>
              <a:cxn ang="0">
                <a:pos x="422" y="95"/>
              </a:cxn>
              <a:cxn ang="0">
                <a:pos x="415" y="160"/>
              </a:cxn>
              <a:cxn ang="0">
                <a:pos x="384" y="185"/>
              </a:cxn>
              <a:cxn ang="0">
                <a:pos x="444" y="395"/>
              </a:cxn>
              <a:cxn ang="0">
                <a:pos x="331" y="459"/>
              </a:cxn>
              <a:cxn ang="0">
                <a:pos x="294" y="122"/>
              </a:cxn>
            </a:cxnLst>
            <a:rect l="0" t="0" r="r" b="b"/>
            <a:pathLst>
              <a:path w="460" h="459">
                <a:moveTo>
                  <a:pt x="271" y="444"/>
                </a:moveTo>
                <a:cubicBezTo>
                  <a:pt x="254" y="434"/>
                  <a:pt x="242" y="422"/>
                  <a:pt x="232" y="410"/>
                </a:cubicBezTo>
                <a:cubicBezTo>
                  <a:pt x="232" y="410"/>
                  <a:pt x="232" y="410"/>
                  <a:pt x="232" y="410"/>
                </a:cubicBezTo>
                <a:cubicBezTo>
                  <a:pt x="220" y="395"/>
                  <a:pt x="212" y="380"/>
                  <a:pt x="208" y="371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113" y="371"/>
                  <a:pt x="113" y="371"/>
                  <a:pt x="113" y="371"/>
                </a:cubicBezTo>
                <a:cubicBezTo>
                  <a:pt x="109" y="381"/>
                  <a:pt x="103" y="389"/>
                  <a:pt x="95" y="395"/>
                </a:cubicBezTo>
                <a:cubicBezTo>
                  <a:pt x="95" y="395"/>
                  <a:pt x="95" y="395"/>
                  <a:pt x="95" y="395"/>
                </a:cubicBezTo>
                <a:cubicBezTo>
                  <a:pt x="85" y="403"/>
                  <a:pt x="73" y="406"/>
                  <a:pt x="62" y="406"/>
                </a:cubicBezTo>
                <a:cubicBezTo>
                  <a:pt x="62" y="406"/>
                  <a:pt x="62" y="406"/>
                  <a:pt x="62" y="406"/>
                </a:cubicBezTo>
                <a:cubicBezTo>
                  <a:pt x="52" y="406"/>
                  <a:pt x="42" y="404"/>
                  <a:pt x="33" y="399"/>
                </a:cubicBezTo>
                <a:cubicBezTo>
                  <a:pt x="33" y="399"/>
                  <a:pt x="33" y="399"/>
                  <a:pt x="33" y="399"/>
                </a:cubicBezTo>
                <a:cubicBezTo>
                  <a:pt x="25" y="395"/>
                  <a:pt x="19" y="389"/>
                  <a:pt x="15" y="382"/>
                </a:cubicBezTo>
                <a:cubicBezTo>
                  <a:pt x="15" y="382"/>
                  <a:pt x="15" y="382"/>
                  <a:pt x="15" y="382"/>
                </a:cubicBezTo>
                <a:cubicBezTo>
                  <a:pt x="11" y="376"/>
                  <a:pt x="8" y="369"/>
                  <a:pt x="5" y="362"/>
                </a:cubicBezTo>
                <a:cubicBezTo>
                  <a:pt x="5" y="362"/>
                  <a:pt x="5" y="362"/>
                  <a:pt x="5" y="362"/>
                </a:cubicBezTo>
                <a:cubicBezTo>
                  <a:pt x="1" y="349"/>
                  <a:pt x="1" y="335"/>
                  <a:pt x="0" y="326"/>
                </a:cubicBezTo>
                <a:cubicBezTo>
                  <a:pt x="0" y="326"/>
                  <a:pt x="0" y="326"/>
                  <a:pt x="0" y="326"/>
                </a:cubicBezTo>
                <a:cubicBezTo>
                  <a:pt x="0" y="321"/>
                  <a:pt x="1" y="317"/>
                  <a:pt x="1" y="315"/>
                </a:cubicBezTo>
                <a:cubicBezTo>
                  <a:pt x="1" y="315"/>
                  <a:pt x="1" y="315"/>
                  <a:pt x="1" y="315"/>
                </a:cubicBezTo>
                <a:cubicBezTo>
                  <a:pt x="3" y="280"/>
                  <a:pt x="9" y="252"/>
                  <a:pt x="19" y="230"/>
                </a:cubicBezTo>
                <a:cubicBezTo>
                  <a:pt x="19" y="230"/>
                  <a:pt x="19" y="230"/>
                  <a:pt x="19" y="230"/>
                </a:cubicBezTo>
                <a:cubicBezTo>
                  <a:pt x="29" y="209"/>
                  <a:pt x="41" y="193"/>
                  <a:pt x="54" y="183"/>
                </a:cubicBezTo>
                <a:cubicBezTo>
                  <a:pt x="54" y="183"/>
                  <a:pt x="54" y="183"/>
                  <a:pt x="54" y="183"/>
                </a:cubicBezTo>
                <a:cubicBezTo>
                  <a:pt x="79" y="162"/>
                  <a:pt x="104" y="161"/>
                  <a:pt x="106" y="160"/>
                </a:cubicBezTo>
                <a:cubicBezTo>
                  <a:pt x="106" y="160"/>
                  <a:pt x="106" y="160"/>
                  <a:pt x="106" y="160"/>
                </a:cubicBezTo>
                <a:cubicBezTo>
                  <a:pt x="109" y="160"/>
                  <a:pt x="113" y="162"/>
                  <a:pt x="115" y="164"/>
                </a:cubicBezTo>
                <a:cubicBezTo>
                  <a:pt x="115" y="164"/>
                  <a:pt x="115" y="164"/>
                  <a:pt x="115" y="164"/>
                </a:cubicBezTo>
                <a:cubicBezTo>
                  <a:pt x="118" y="167"/>
                  <a:pt x="120" y="170"/>
                  <a:pt x="120" y="174"/>
                </a:cubicBezTo>
                <a:cubicBezTo>
                  <a:pt x="120" y="174"/>
                  <a:pt x="120" y="174"/>
                  <a:pt x="120" y="174"/>
                </a:cubicBezTo>
                <a:cubicBezTo>
                  <a:pt x="120" y="182"/>
                  <a:pt x="119" y="233"/>
                  <a:pt x="119" y="239"/>
                </a:cubicBezTo>
                <a:cubicBezTo>
                  <a:pt x="119" y="239"/>
                  <a:pt x="119" y="239"/>
                  <a:pt x="119" y="239"/>
                </a:cubicBezTo>
                <a:cubicBezTo>
                  <a:pt x="119" y="240"/>
                  <a:pt x="120" y="243"/>
                  <a:pt x="122" y="245"/>
                </a:cubicBezTo>
                <a:cubicBezTo>
                  <a:pt x="122" y="245"/>
                  <a:pt x="122" y="245"/>
                  <a:pt x="122" y="245"/>
                </a:cubicBezTo>
                <a:cubicBezTo>
                  <a:pt x="124" y="246"/>
                  <a:pt x="126" y="247"/>
                  <a:pt x="128" y="247"/>
                </a:cubicBezTo>
                <a:cubicBezTo>
                  <a:pt x="128" y="247"/>
                  <a:pt x="128" y="247"/>
                  <a:pt x="128" y="247"/>
                </a:cubicBezTo>
                <a:cubicBezTo>
                  <a:pt x="136" y="247"/>
                  <a:pt x="199" y="248"/>
                  <a:pt x="240" y="248"/>
                </a:cubicBezTo>
                <a:cubicBezTo>
                  <a:pt x="240" y="248"/>
                  <a:pt x="240" y="248"/>
                  <a:pt x="240" y="248"/>
                </a:cubicBezTo>
                <a:cubicBezTo>
                  <a:pt x="228" y="240"/>
                  <a:pt x="217" y="235"/>
                  <a:pt x="206" y="231"/>
                </a:cubicBezTo>
                <a:cubicBezTo>
                  <a:pt x="206" y="231"/>
                  <a:pt x="206" y="231"/>
                  <a:pt x="206" y="231"/>
                </a:cubicBezTo>
                <a:cubicBezTo>
                  <a:pt x="186" y="224"/>
                  <a:pt x="169" y="223"/>
                  <a:pt x="158" y="223"/>
                </a:cubicBezTo>
                <a:cubicBezTo>
                  <a:pt x="158" y="223"/>
                  <a:pt x="158" y="223"/>
                  <a:pt x="158" y="223"/>
                </a:cubicBezTo>
                <a:cubicBezTo>
                  <a:pt x="150" y="223"/>
                  <a:pt x="146" y="223"/>
                  <a:pt x="145" y="224"/>
                </a:cubicBezTo>
                <a:cubicBezTo>
                  <a:pt x="145" y="224"/>
                  <a:pt x="145" y="224"/>
                  <a:pt x="145" y="224"/>
                </a:cubicBezTo>
                <a:cubicBezTo>
                  <a:pt x="145" y="224"/>
                  <a:pt x="145" y="224"/>
                  <a:pt x="145" y="224"/>
                </a:cubicBezTo>
                <a:cubicBezTo>
                  <a:pt x="141" y="224"/>
                  <a:pt x="137" y="223"/>
                  <a:pt x="134" y="221"/>
                </a:cubicBezTo>
                <a:cubicBezTo>
                  <a:pt x="134" y="221"/>
                  <a:pt x="134" y="221"/>
                  <a:pt x="134" y="221"/>
                </a:cubicBezTo>
                <a:cubicBezTo>
                  <a:pt x="131" y="218"/>
                  <a:pt x="129" y="214"/>
                  <a:pt x="129" y="210"/>
                </a:cubicBezTo>
                <a:cubicBezTo>
                  <a:pt x="129" y="210"/>
                  <a:pt x="129" y="210"/>
                  <a:pt x="129" y="210"/>
                </a:cubicBezTo>
                <a:cubicBezTo>
                  <a:pt x="129" y="169"/>
                  <a:pt x="129" y="169"/>
                  <a:pt x="129" y="169"/>
                </a:cubicBezTo>
                <a:cubicBezTo>
                  <a:pt x="129" y="162"/>
                  <a:pt x="135" y="156"/>
                  <a:pt x="142" y="155"/>
                </a:cubicBezTo>
                <a:cubicBezTo>
                  <a:pt x="142" y="155"/>
                  <a:pt x="142" y="155"/>
                  <a:pt x="142" y="155"/>
                </a:cubicBezTo>
                <a:cubicBezTo>
                  <a:pt x="146" y="155"/>
                  <a:pt x="150" y="155"/>
                  <a:pt x="153" y="155"/>
                </a:cubicBezTo>
                <a:cubicBezTo>
                  <a:pt x="153" y="155"/>
                  <a:pt x="153" y="155"/>
                  <a:pt x="153" y="155"/>
                </a:cubicBezTo>
                <a:cubicBezTo>
                  <a:pt x="183" y="155"/>
                  <a:pt x="212" y="162"/>
                  <a:pt x="236" y="171"/>
                </a:cubicBezTo>
                <a:cubicBezTo>
                  <a:pt x="236" y="171"/>
                  <a:pt x="236" y="171"/>
                  <a:pt x="236" y="171"/>
                </a:cubicBezTo>
                <a:cubicBezTo>
                  <a:pt x="261" y="180"/>
                  <a:pt x="282" y="192"/>
                  <a:pt x="296" y="203"/>
                </a:cubicBezTo>
                <a:cubicBezTo>
                  <a:pt x="296" y="203"/>
                  <a:pt x="296" y="203"/>
                  <a:pt x="296" y="203"/>
                </a:cubicBezTo>
                <a:cubicBezTo>
                  <a:pt x="302" y="208"/>
                  <a:pt x="309" y="214"/>
                  <a:pt x="316" y="221"/>
                </a:cubicBezTo>
                <a:cubicBezTo>
                  <a:pt x="316" y="221"/>
                  <a:pt x="316" y="221"/>
                  <a:pt x="316" y="221"/>
                </a:cubicBezTo>
                <a:cubicBezTo>
                  <a:pt x="322" y="227"/>
                  <a:pt x="329" y="233"/>
                  <a:pt x="334" y="237"/>
                </a:cubicBezTo>
                <a:cubicBezTo>
                  <a:pt x="334" y="237"/>
                  <a:pt x="334" y="237"/>
                  <a:pt x="334" y="237"/>
                </a:cubicBezTo>
                <a:cubicBezTo>
                  <a:pt x="337" y="240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3" y="243"/>
                  <a:pt x="351" y="246"/>
                  <a:pt x="359" y="249"/>
                </a:cubicBezTo>
                <a:cubicBezTo>
                  <a:pt x="359" y="249"/>
                  <a:pt x="359" y="249"/>
                  <a:pt x="359" y="249"/>
                </a:cubicBezTo>
                <a:cubicBezTo>
                  <a:pt x="367" y="253"/>
                  <a:pt x="377" y="259"/>
                  <a:pt x="385" y="267"/>
                </a:cubicBezTo>
                <a:cubicBezTo>
                  <a:pt x="385" y="267"/>
                  <a:pt x="385" y="267"/>
                  <a:pt x="385" y="267"/>
                </a:cubicBezTo>
                <a:cubicBezTo>
                  <a:pt x="390" y="272"/>
                  <a:pt x="395" y="279"/>
                  <a:pt x="398" y="288"/>
                </a:cubicBezTo>
                <a:cubicBezTo>
                  <a:pt x="398" y="288"/>
                  <a:pt x="398" y="288"/>
                  <a:pt x="398" y="288"/>
                </a:cubicBezTo>
                <a:cubicBezTo>
                  <a:pt x="400" y="295"/>
                  <a:pt x="402" y="303"/>
                  <a:pt x="402" y="311"/>
                </a:cubicBezTo>
                <a:cubicBezTo>
                  <a:pt x="402" y="311"/>
                  <a:pt x="402" y="311"/>
                  <a:pt x="402" y="311"/>
                </a:cubicBezTo>
                <a:cubicBezTo>
                  <a:pt x="403" y="319"/>
                  <a:pt x="404" y="327"/>
                  <a:pt x="404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04" y="354"/>
                  <a:pt x="402" y="371"/>
                  <a:pt x="402" y="371"/>
                </a:cubicBezTo>
                <a:cubicBezTo>
                  <a:pt x="402" y="371"/>
                  <a:pt x="402" y="371"/>
                  <a:pt x="402" y="371"/>
                </a:cubicBezTo>
                <a:cubicBezTo>
                  <a:pt x="401" y="378"/>
                  <a:pt x="395" y="383"/>
                  <a:pt x="389" y="383"/>
                </a:cubicBezTo>
                <a:cubicBezTo>
                  <a:pt x="389" y="383"/>
                  <a:pt x="389" y="383"/>
                  <a:pt x="389" y="383"/>
                </a:cubicBezTo>
                <a:cubicBezTo>
                  <a:pt x="355" y="383"/>
                  <a:pt x="355" y="383"/>
                  <a:pt x="355" y="383"/>
                </a:cubicBezTo>
                <a:cubicBezTo>
                  <a:pt x="349" y="391"/>
                  <a:pt x="342" y="396"/>
                  <a:pt x="335" y="400"/>
                </a:cubicBezTo>
                <a:cubicBezTo>
                  <a:pt x="335" y="400"/>
                  <a:pt x="335" y="400"/>
                  <a:pt x="335" y="400"/>
                </a:cubicBezTo>
                <a:cubicBezTo>
                  <a:pt x="326" y="404"/>
                  <a:pt x="316" y="406"/>
                  <a:pt x="308" y="406"/>
                </a:cubicBezTo>
                <a:cubicBezTo>
                  <a:pt x="308" y="406"/>
                  <a:pt x="308" y="406"/>
                  <a:pt x="308" y="406"/>
                </a:cubicBezTo>
                <a:cubicBezTo>
                  <a:pt x="292" y="406"/>
                  <a:pt x="278" y="398"/>
                  <a:pt x="268" y="388"/>
                </a:cubicBezTo>
                <a:cubicBezTo>
                  <a:pt x="268" y="388"/>
                  <a:pt x="268" y="388"/>
                  <a:pt x="268" y="388"/>
                </a:cubicBezTo>
                <a:cubicBezTo>
                  <a:pt x="258" y="378"/>
                  <a:pt x="252" y="364"/>
                  <a:pt x="252" y="349"/>
                </a:cubicBezTo>
                <a:cubicBezTo>
                  <a:pt x="252" y="349"/>
                  <a:pt x="252" y="349"/>
                  <a:pt x="252" y="349"/>
                </a:cubicBezTo>
                <a:cubicBezTo>
                  <a:pt x="251" y="338"/>
                  <a:pt x="256" y="332"/>
                  <a:pt x="262" y="332"/>
                </a:cubicBezTo>
                <a:cubicBezTo>
                  <a:pt x="274" y="331"/>
                  <a:pt x="277" y="339"/>
                  <a:pt x="280" y="356"/>
                </a:cubicBezTo>
                <a:cubicBezTo>
                  <a:pt x="281" y="362"/>
                  <a:pt x="283" y="366"/>
                  <a:pt x="287" y="370"/>
                </a:cubicBezTo>
                <a:cubicBezTo>
                  <a:pt x="287" y="370"/>
                  <a:pt x="287" y="370"/>
                  <a:pt x="287" y="370"/>
                </a:cubicBezTo>
                <a:cubicBezTo>
                  <a:pt x="293" y="376"/>
                  <a:pt x="300" y="379"/>
                  <a:pt x="308" y="379"/>
                </a:cubicBezTo>
                <a:cubicBezTo>
                  <a:pt x="308" y="379"/>
                  <a:pt x="308" y="379"/>
                  <a:pt x="308" y="379"/>
                </a:cubicBezTo>
                <a:cubicBezTo>
                  <a:pt x="313" y="379"/>
                  <a:pt x="319" y="378"/>
                  <a:pt x="324" y="376"/>
                </a:cubicBezTo>
                <a:cubicBezTo>
                  <a:pt x="324" y="376"/>
                  <a:pt x="324" y="376"/>
                  <a:pt x="324" y="376"/>
                </a:cubicBezTo>
                <a:cubicBezTo>
                  <a:pt x="328" y="373"/>
                  <a:pt x="332" y="370"/>
                  <a:pt x="336" y="364"/>
                </a:cubicBezTo>
                <a:cubicBezTo>
                  <a:pt x="336" y="364"/>
                  <a:pt x="336" y="364"/>
                  <a:pt x="336" y="364"/>
                </a:cubicBezTo>
                <a:cubicBezTo>
                  <a:pt x="338" y="359"/>
                  <a:pt x="342" y="357"/>
                  <a:pt x="347" y="357"/>
                </a:cubicBezTo>
                <a:cubicBezTo>
                  <a:pt x="347" y="357"/>
                  <a:pt x="347" y="357"/>
                  <a:pt x="347" y="357"/>
                </a:cubicBezTo>
                <a:cubicBezTo>
                  <a:pt x="376" y="356"/>
                  <a:pt x="376" y="356"/>
                  <a:pt x="376" y="356"/>
                </a:cubicBezTo>
                <a:cubicBezTo>
                  <a:pt x="377" y="351"/>
                  <a:pt x="377" y="343"/>
                  <a:pt x="377" y="335"/>
                </a:cubicBezTo>
                <a:cubicBezTo>
                  <a:pt x="377" y="335"/>
                  <a:pt x="377" y="335"/>
                  <a:pt x="377" y="335"/>
                </a:cubicBezTo>
                <a:cubicBezTo>
                  <a:pt x="377" y="328"/>
                  <a:pt x="377" y="320"/>
                  <a:pt x="376" y="313"/>
                </a:cubicBezTo>
                <a:cubicBezTo>
                  <a:pt x="376" y="313"/>
                  <a:pt x="376" y="313"/>
                  <a:pt x="376" y="313"/>
                </a:cubicBezTo>
                <a:cubicBezTo>
                  <a:pt x="375" y="307"/>
                  <a:pt x="374" y="300"/>
                  <a:pt x="373" y="296"/>
                </a:cubicBezTo>
                <a:cubicBezTo>
                  <a:pt x="373" y="296"/>
                  <a:pt x="373" y="296"/>
                  <a:pt x="373" y="296"/>
                </a:cubicBezTo>
                <a:cubicBezTo>
                  <a:pt x="371" y="290"/>
                  <a:pt x="366" y="285"/>
                  <a:pt x="360" y="281"/>
                </a:cubicBezTo>
                <a:cubicBezTo>
                  <a:pt x="360" y="281"/>
                  <a:pt x="360" y="281"/>
                  <a:pt x="360" y="281"/>
                </a:cubicBezTo>
                <a:cubicBezTo>
                  <a:pt x="354" y="277"/>
                  <a:pt x="347" y="273"/>
                  <a:pt x="341" y="271"/>
                </a:cubicBezTo>
                <a:cubicBezTo>
                  <a:pt x="341" y="271"/>
                  <a:pt x="341" y="271"/>
                  <a:pt x="341" y="271"/>
                </a:cubicBezTo>
                <a:cubicBezTo>
                  <a:pt x="337" y="269"/>
                  <a:pt x="333" y="268"/>
                  <a:pt x="330" y="267"/>
                </a:cubicBezTo>
                <a:cubicBezTo>
                  <a:pt x="330" y="267"/>
                  <a:pt x="330" y="267"/>
                  <a:pt x="330" y="267"/>
                </a:cubicBezTo>
                <a:cubicBezTo>
                  <a:pt x="325" y="265"/>
                  <a:pt x="322" y="262"/>
                  <a:pt x="317" y="258"/>
                </a:cubicBezTo>
                <a:cubicBezTo>
                  <a:pt x="317" y="258"/>
                  <a:pt x="317" y="258"/>
                  <a:pt x="317" y="258"/>
                </a:cubicBezTo>
                <a:cubicBezTo>
                  <a:pt x="313" y="255"/>
                  <a:pt x="309" y="251"/>
                  <a:pt x="305" y="247"/>
                </a:cubicBezTo>
                <a:cubicBezTo>
                  <a:pt x="305" y="247"/>
                  <a:pt x="305" y="247"/>
                  <a:pt x="305" y="247"/>
                </a:cubicBezTo>
                <a:cubicBezTo>
                  <a:pt x="296" y="238"/>
                  <a:pt x="287" y="229"/>
                  <a:pt x="279" y="224"/>
                </a:cubicBezTo>
                <a:cubicBezTo>
                  <a:pt x="279" y="224"/>
                  <a:pt x="279" y="224"/>
                  <a:pt x="279" y="224"/>
                </a:cubicBezTo>
                <a:cubicBezTo>
                  <a:pt x="268" y="215"/>
                  <a:pt x="249" y="204"/>
                  <a:pt x="227" y="196"/>
                </a:cubicBezTo>
                <a:cubicBezTo>
                  <a:pt x="227" y="196"/>
                  <a:pt x="227" y="196"/>
                  <a:pt x="227" y="196"/>
                </a:cubicBezTo>
                <a:cubicBezTo>
                  <a:pt x="205" y="188"/>
                  <a:pt x="180" y="182"/>
                  <a:pt x="156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56" y="196"/>
                  <a:pt x="156" y="196"/>
                  <a:pt x="156" y="196"/>
                </a:cubicBezTo>
                <a:cubicBezTo>
                  <a:pt x="157" y="196"/>
                  <a:pt x="157" y="196"/>
                  <a:pt x="158" y="196"/>
                </a:cubicBezTo>
                <a:cubicBezTo>
                  <a:pt x="158" y="196"/>
                  <a:pt x="158" y="196"/>
                  <a:pt x="158" y="196"/>
                </a:cubicBezTo>
                <a:cubicBezTo>
                  <a:pt x="171" y="196"/>
                  <a:pt x="191" y="198"/>
                  <a:pt x="214" y="206"/>
                </a:cubicBezTo>
                <a:cubicBezTo>
                  <a:pt x="214" y="206"/>
                  <a:pt x="214" y="206"/>
                  <a:pt x="214" y="206"/>
                </a:cubicBezTo>
                <a:cubicBezTo>
                  <a:pt x="237" y="213"/>
                  <a:pt x="263" y="227"/>
                  <a:pt x="287" y="252"/>
                </a:cubicBezTo>
                <a:cubicBezTo>
                  <a:pt x="287" y="252"/>
                  <a:pt x="287" y="252"/>
                  <a:pt x="287" y="252"/>
                </a:cubicBezTo>
                <a:cubicBezTo>
                  <a:pt x="291" y="255"/>
                  <a:pt x="292" y="261"/>
                  <a:pt x="290" y="266"/>
                </a:cubicBezTo>
                <a:cubicBezTo>
                  <a:pt x="290" y="266"/>
                  <a:pt x="290" y="266"/>
                  <a:pt x="290" y="266"/>
                </a:cubicBezTo>
                <a:cubicBezTo>
                  <a:pt x="288" y="271"/>
                  <a:pt x="283" y="274"/>
                  <a:pt x="278" y="274"/>
                </a:cubicBezTo>
                <a:cubicBezTo>
                  <a:pt x="278" y="274"/>
                  <a:pt x="278" y="274"/>
                  <a:pt x="278" y="274"/>
                </a:cubicBezTo>
                <a:cubicBezTo>
                  <a:pt x="278" y="274"/>
                  <a:pt x="243" y="274"/>
                  <a:pt x="207" y="274"/>
                </a:cubicBezTo>
                <a:cubicBezTo>
                  <a:pt x="207" y="274"/>
                  <a:pt x="207" y="274"/>
                  <a:pt x="207" y="274"/>
                </a:cubicBezTo>
                <a:cubicBezTo>
                  <a:pt x="172" y="274"/>
                  <a:pt x="134" y="274"/>
                  <a:pt x="128" y="274"/>
                </a:cubicBezTo>
                <a:cubicBezTo>
                  <a:pt x="128" y="274"/>
                  <a:pt x="128" y="274"/>
                  <a:pt x="128" y="274"/>
                </a:cubicBezTo>
                <a:cubicBezTo>
                  <a:pt x="118" y="274"/>
                  <a:pt x="109" y="269"/>
                  <a:pt x="103" y="263"/>
                </a:cubicBezTo>
                <a:cubicBezTo>
                  <a:pt x="103" y="263"/>
                  <a:pt x="103" y="263"/>
                  <a:pt x="103" y="263"/>
                </a:cubicBezTo>
                <a:cubicBezTo>
                  <a:pt x="97" y="257"/>
                  <a:pt x="93" y="249"/>
                  <a:pt x="93" y="239"/>
                </a:cubicBezTo>
                <a:cubicBezTo>
                  <a:pt x="93" y="239"/>
                  <a:pt x="93" y="239"/>
                  <a:pt x="93" y="239"/>
                </a:cubicBezTo>
                <a:cubicBezTo>
                  <a:pt x="93" y="235"/>
                  <a:pt x="93" y="209"/>
                  <a:pt x="93" y="191"/>
                </a:cubicBezTo>
                <a:cubicBezTo>
                  <a:pt x="93" y="191"/>
                  <a:pt x="93" y="191"/>
                  <a:pt x="93" y="191"/>
                </a:cubicBezTo>
                <a:cubicBezTo>
                  <a:pt x="90" y="192"/>
                  <a:pt x="88" y="193"/>
                  <a:pt x="85" y="194"/>
                </a:cubicBezTo>
                <a:cubicBezTo>
                  <a:pt x="85" y="194"/>
                  <a:pt x="85" y="194"/>
                  <a:pt x="85" y="194"/>
                </a:cubicBezTo>
                <a:cubicBezTo>
                  <a:pt x="72" y="201"/>
                  <a:pt x="56" y="214"/>
                  <a:pt x="43" y="241"/>
                </a:cubicBezTo>
                <a:cubicBezTo>
                  <a:pt x="43" y="241"/>
                  <a:pt x="43" y="241"/>
                  <a:pt x="43" y="241"/>
                </a:cubicBezTo>
                <a:cubicBezTo>
                  <a:pt x="35" y="259"/>
                  <a:pt x="29" y="284"/>
                  <a:pt x="28" y="317"/>
                </a:cubicBezTo>
                <a:cubicBezTo>
                  <a:pt x="28" y="317"/>
                  <a:pt x="28" y="317"/>
                  <a:pt x="28" y="317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9"/>
                  <a:pt x="27" y="319"/>
                  <a:pt x="27" y="320"/>
                </a:cubicBezTo>
                <a:cubicBezTo>
                  <a:pt x="27" y="320"/>
                  <a:pt x="27" y="320"/>
                  <a:pt x="27" y="320"/>
                </a:cubicBezTo>
                <a:cubicBezTo>
                  <a:pt x="27" y="321"/>
                  <a:pt x="27" y="324"/>
                  <a:pt x="27" y="326"/>
                </a:cubicBezTo>
                <a:cubicBezTo>
                  <a:pt x="27" y="326"/>
                  <a:pt x="27" y="326"/>
                  <a:pt x="27" y="326"/>
                </a:cubicBezTo>
                <a:cubicBezTo>
                  <a:pt x="27" y="332"/>
                  <a:pt x="28" y="339"/>
                  <a:pt x="29" y="347"/>
                </a:cubicBezTo>
                <a:cubicBezTo>
                  <a:pt x="29" y="347"/>
                  <a:pt x="29" y="347"/>
                  <a:pt x="29" y="347"/>
                </a:cubicBezTo>
                <a:cubicBezTo>
                  <a:pt x="31" y="354"/>
                  <a:pt x="33" y="362"/>
                  <a:pt x="37" y="367"/>
                </a:cubicBezTo>
                <a:cubicBezTo>
                  <a:pt x="37" y="367"/>
                  <a:pt x="37" y="367"/>
                  <a:pt x="37" y="367"/>
                </a:cubicBezTo>
                <a:cubicBezTo>
                  <a:pt x="39" y="371"/>
                  <a:pt x="42" y="374"/>
                  <a:pt x="46" y="376"/>
                </a:cubicBezTo>
                <a:cubicBezTo>
                  <a:pt x="46" y="376"/>
                  <a:pt x="46" y="376"/>
                  <a:pt x="46" y="376"/>
                </a:cubicBezTo>
                <a:cubicBezTo>
                  <a:pt x="50" y="378"/>
                  <a:pt x="56" y="379"/>
                  <a:pt x="62" y="379"/>
                </a:cubicBezTo>
                <a:cubicBezTo>
                  <a:pt x="62" y="379"/>
                  <a:pt x="62" y="379"/>
                  <a:pt x="62" y="379"/>
                </a:cubicBezTo>
                <a:cubicBezTo>
                  <a:pt x="68" y="379"/>
                  <a:pt x="74" y="378"/>
                  <a:pt x="79" y="374"/>
                </a:cubicBezTo>
                <a:cubicBezTo>
                  <a:pt x="79" y="374"/>
                  <a:pt x="79" y="374"/>
                  <a:pt x="79" y="374"/>
                </a:cubicBezTo>
                <a:cubicBezTo>
                  <a:pt x="84" y="370"/>
                  <a:pt x="88" y="364"/>
                  <a:pt x="90" y="355"/>
                </a:cubicBezTo>
                <a:cubicBezTo>
                  <a:pt x="90" y="355"/>
                  <a:pt x="90" y="355"/>
                  <a:pt x="90" y="355"/>
                </a:cubicBezTo>
                <a:cubicBezTo>
                  <a:pt x="92" y="349"/>
                  <a:pt x="97" y="345"/>
                  <a:pt x="103" y="345"/>
                </a:cubicBezTo>
                <a:cubicBezTo>
                  <a:pt x="103" y="345"/>
                  <a:pt x="103" y="345"/>
                  <a:pt x="103" y="345"/>
                </a:cubicBezTo>
                <a:cubicBezTo>
                  <a:pt x="217" y="345"/>
                  <a:pt x="217" y="345"/>
                  <a:pt x="217" y="345"/>
                </a:cubicBezTo>
                <a:cubicBezTo>
                  <a:pt x="223" y="345"/>
                  <a:pt x="228" y="348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5"/>
                  <a:pt x="230" y="355"/>
                </a:cubicBezTo>
                <a:cubicBezTo>
                  <a:pt x="230" y="355"/>
                  <a:pt x="230" y="355"/>
                  <a:pt x="230" y="355"/>
                </a:cubicBezTo>
                <a:cubicBezTo>
                  <a:pt x="231" y="357"/>
                  <a:pt x="232" y="358"/>
                  <a:pt x="233" y="361"/>
                </a:cubicBezTo>
                <a:cubicBezTo>
                  <a:pt x="233" y="361"/>
                  <a:pt x="233" y="361"/>
                  <a:pt x="233" y="361"/>
                </a:cubicBezTo>
                <a:cubicBezTo>
                  <a:pt x="235" y="365"/>
                  <a:pt x="238" y="372"/>
                  <a:pt x="242" y="379"/>
                </a:cubicBezTo>
                <a:cubicBezTo>
                  <a:pt x="242" y="379"/>
                  <a:pt x="242" y="379"/>
                  <a:pt x="242" y="379"/>
                </a:cubicBezTo>
                <a:cubicBezTo>
                  <a:pt x="251" y="393"/>
                  <a:pt x="265" y="410"/>
                  <a:pt x="284" y="420"/>
                </a:cubicBezTo>
                <a:cubicBezTo>
                  <a:pt x="284" y="420"/>
                  <a:pt x="284" y="420"/>
                  <a:pt x="284" y="420"/>
                </a:cubicBezTo>
                <a:cubicBezTo>
                  <a:pt x="297" y="428"/>
                  <a:pt x="312" y="432"/>
                  <a:pt x="331" y="432"/>
                </a:cubicBezTo>
                <a:cubicBezTo>
                  <a:pt x="331" y="432"/>
                  <a:pt x="331" y="432"/>
                  <a:pt x="331" y="432"/>
                </a:cubicBezTo>
                <a:cubicBezTo>
                  <a:pt x="350" y="432"/>
                  <a:pt x="366" y="429"/>
                  <a:pt x="379" y="423"/>
                </a:cubicBezTo>
                <a:cubicBezTo>
                  <a:pt x="379" y="423"/>
                  <a:pt x="379" y="423"/>
                  <a:pt x="379" y="423"/>
                </a:cubicBezTo>
                <a:cubicBezTo>
                  <a:pt x="392" y="416"/>
                  <a:pt x="402" y="408"/>
                  <a:pt x="410" y="398"/>
                </a:cubicBezTo>
                <a:cubicBezTo>
                  <a:pt x="410" y="398"/>
                  <a:pt x="410" y="398"/>
                  <a:pt x="410" y="398"/>
                </a:cubicBezTo>
                <a:cubicBezTo>
                  <a:pt x="426" y="378"/>
                  <a:pt x="434" y="352"/>
                  <a:pt x="434" y="330"/>
                </a:cubicBezTo>
                <a:cubicBezTo>
                  <a:pt x="434" y="330"/>
                  <a:pt x="434" y="330"/>
                  <a:pt x="434" y="330"/>
                </a:cubicBezTo>
                <a:cubicBezTo>
                  <a:pt x="434" y="309"/>
                  <a:pt x="425" y="284"/>
                  <a:pt x="410" y="259"/>
                </a:cubicBezTo>
                <a:cubicBezTo>
                  <a:pt x="410" y="259"/>
                  <a:pt x="410" y="259"/>
                  <a:pt x="410" y="259"/>
                </a:cubicBezTo>
                <a:cubicBezTo>
                  <a:pt x="395" y="235"/>
                  <a:pt x="374" y="211"/>
                  <a:pt x="351" y="191"/>
                </a:cubicBezTo>
                <a:cubicBezTo>
                  <a:pt x="351" y="191"/>
                  <a:pt x="351" y="191"/>
                  <a:pt x="351" y="191"/>
                </a:cubicBezTo>
                <a:cubicBezTo>
                  <a:pt x="347" y="188"/>
                  <a:pt x="345" y="183"/>
                  <a:pt x="346" y="179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47" y="174"/>
                  <a:pt x="350" y="170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6" y="168"/>
                </a:cubicBezTo>
                <a:cubicBezTo>
                  <a:pt x="356" y="168"/>
                  <a:pt x="356" y="168"/>
                  <a:pt x="356" y="168"/>
                </a:cubicBezTo>
                <a:cubicBezTo>
                  <a:pt x="356" y="168"/>
                  <a:pt x="357" y="168"/>
                  <a:pt x="358" y="167"/>
                </a:cubicBezTo>
                <a:cubicBezTo>
                  <a:pt x="358" y="167"/>
                  <a:pt x="358" y="167"/>
                  <a:pt x="358" y="167"/>
                </a:cubicBezTo>
                <a:cubicBezTo>
                  <a:pt x="360" y="167"/>
                  <a:pt x="363" y="165"/>
                  <a:pt x="366" y="164"/>
                </a:cubicBezTo>
                <a:cubicBezTo>
                  <a:pt x="366" y="164"/>
                  <a:pt x="366" y="164"/>
                  <a:pt x="366" y="164"/>
                </a:cubicBezTo>
                <a:cubicBezTo>
                  <a:pt x="372" y="161"/>
                  <a:pt x="380" y="157"/>
                  <a:pt x="385" y="153"/>
                </a:cubicBezTo>
                <a:cubicBezTo>
                  <a:pt x="385" y="153"/>
                  <a:pt x="385" y="153"/>
                  <a:pt x="385" y="153"/>
                </a:cubicBezTo>
                <a:cubicBezTo>
                  <a:pt x="389" y="151"/>
                  <a:pt x="391" y="148"/>
                  <a:pt x="391" y="148"/>
                </a:cubicBezTo>
                <a:cubicBezTo>
                  <a:pt x="391" y="148"/>
                  <a:pt x="391" y="148"/>
                  <a:pt x="391" y="148"/>
                </a:cubicBezTo>
                <a:cubicBezTo>
                  <a:pt x="392" y="145"/>
                  <a:pt x="394" y="139"/>
                  <a:pt x="395" y="132"/>
                </a:cubicBezTo>
                <a:cubicBezTo>
                  <a:pt x="395" y="132"/>
                  <a:pt x="395" y="132"/>
                  <a:pt x="395" y="132"/>
                </a:cubicBezTo>
                <a:cubicBezTo>
                  <a:pt x="396" y="125"/>
                  <a:pt x="396" y="118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4"/>
                  <a:pt x="396" y="99"/>
                  <a:pt x="396" y="95"/>
                </a:cubicBezTo>
                <a:cubicBezTo>
                  <a:pt x="396" y="95"/>
                  <a:pt x="396" y="95"/>
                  <a:pt x="396" y="95"/>
                </a:cubicBezTo>
                <a:cubicBezTo>
                  <a:pt x="395" y="95"/>
                  <a:pt x="393" y="95"/>
                  <a:pt x="392" y="95"/>
                </a:cubicBezTo>
                <a:cubicBezTo>
                  <a:pt x="392" y="95"/>
                  <a:pt x="392" y="95"/>
                  <a:pt x="392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87" y="95"/>
                  <a:pt x="384" y="94"/>
                  <a:pt x="381" y="91"/>
                </a:cubicBezTo>
                <a:cubicBezTo>
                  <a:pt x="381" y="91"/>
                  <a:pt x="381" y="91"/>
                  <a:pt x="381" y="91"/>
                </a:cubicBezTo>
                <a:cubicBezTo>
                  <a:pt x="378" y="89"/>
                  <a:pt x="377" y="85"/>
                  <a:pt x="377" y="81"/>
                </a:cubicBezTo>
                <a:cubicBezTo>
                  <a:pt x="377" y="81"/>
                  <a:pt x="377" y="81"/>
                  <a:pt x="377" y="81"/>
                </a:cubicBezTo>
                <a:cubicBezTo>
                  <a:pt x="377" y="81"/>
                  <a:pt x="377" y="40"/>
                  <a:pt x="377" y="32"/>
                </a:cubicBezTo>
                <a:cubicBezTo>
                  <a:pt x="377" y="32"/>
                  <a:pt x="377" y="32"/>
                  <a:pt x="377" y="32"/>
                </a:cubicBezTo>
                <a:cubicBezTo>
                  <a:pt x="377" y="30"/>
                  <a:pt x="376" y="28"/>
                  <a:pt x="375" y="28"/>
                </a:cubicBezTo>
                <a:cubicBezTo>
                  <a:pt x="375" y="28"/>
                  <a:pt x="375" y="28"/>
                  <a:pt x="375" y="28"/>
                </a:cubicBezTo>
                <a:cubicBezTo>
                  <a:pt x="375" y="27"/>
                  <a:pt x="374" y="27"/>
                  <a:pt x="373" y="27"/>
                </a:cubicBezTo>
                <a:cubicBezTo>
                  <a:pt x="373" y="27"/>
                  <a:pt x="373" y="27"/>
                  <a:pt x="373" y="27"/>
                </a:cubicBezTo>
                <a:cubicBezTo>
                  <a:pt x="371" y="27"/>
                  <a:pt x="370" y="27"/>
                  <a:pt x="369" y="28"/>
                </a:cubicBezTo>
                <a:cubicBezTo>
                  <a:pt x="369" y="28"/>
                  <a:pt x="369" y="28"/>
                  <a:pt x="369" y="28"/>
                </a:cubicBezTo>
                <a:cubicBezTo>
                  <a:pt x="369" y="28"/>
                  <a:pt x="368" y="29"/>
                  <a:pt x="368" y="32"/>
                </a:cubicBezTo>
                <a:cubicBezTo>
                  <a:pt x="368" y="32"/>
                  <a:pt x="368" y="32"/>
                  <a:pt x="368" y="32"/>
                </a:cubicBezTo>
                <a:cubicBezTo>
                  <a:pt x="368" y="41"/>
                  <a:pt x="368" y="76"/>
                  <a:pt x="368" y="81"/>
                </a:cubicBezTo>
                <a:cubicBezTo>
                  <a:pt x="368" y="81"/>
                  <a:pt x="368" y="81"/>
                  <a:pt x="368" y="81"/>
                </a:cubicBezTo>
                <a:cubicBezTo>
                  <a:pt x="368" y="85"/>
                  <a:pt x="367" y="88"/>
                  <a:pt x="364" y="90"/>
                </a:cubicBezTo>
                <a:cubicBezTo>
                  <a:pt x="364" y="90"/>
                  <a:pt x="364" y="90"/>
                  <a:pt x="364" y="90"/>
                </a:cubicBezTo>
                <a:cubicBezTo>
                  <a:pt x="362" y="93"/>
                  <a:pt x="358" y="94"/>
                  <a:pt x="355" y="94"/>
                </a:cubicBezTo>
                <a:cubicBezTo>
                  <a:pt x="355" y="94"/>
                  <a:pt x="355" y="94"/>
                  <a:pt x="355" y="94"/>
                </a:cubicBezTo>
                <a:cubicBezTo>
                  <a:pt x="321" y="94"/>
                  <a:pt x="321" y="94"/>
                  <a:pt x="321" y="94"/>
                </a:cubicBezTo>
                <a:cubicBezTo>
                  <a:pt x="317" y="94"/>
                  <a:pt x="314" y="93"/>
                  <a:pt x="312" y="90"/>
                </a:cubicBezTo>
                <a:cubicBezTo>
                  <a:pt x="312" y="90"/>
                  <a:pt x="312" y="90"/>
                  <a:pt x="312" y="90"/>
                </a:cubicBezTo>
                <a:cubicBezTo>
                  <a:pt x="309" y="88"/>
                  <a:pt x="308" y="85"/>
                  <a:pt x="308" y="81"/>
                </a:cubicBezTo>
                <a:cubicBezTo>
                  <a:pt x="308" y="81"/>
                  <a:pt x="308" y="81"/>
                  <a:pt x="308" y="81"/>
                </a:cubicBezTo>
                <a:cubicBezTo>
                  <a:pt x="308" y="81"/>
                  <a:pt x="308" y="42"/>
                  <a:pt x="308" y="32"/>
                </a:cubicBezTo>
                <a:cubicBezTo>
                  <a:pt x="308" y="32"/>
                  <a:pt x="308" y="32"/>
                  <a:pt x="308" y="32"/>
                </a:cubicBezTo>
                <a:cubicBezTo>
                  <a:pt x="308" y="29"/>
                  <a:pt x="307" y="28"/>
                  <a:pt x="306" y="28"/>
                </a:cubicBezTo>
                <a:cubicBezTo>
                  <a:pt x="306" y="28"/>
                  <a:pt x="306" y="28"/>
                  <a:pt x="306" y="28"/>
                </a:cubicBezTo>
                <a:cubicBezTo>
                  <a:pt x="306" y="27"/>
                  <a:pt x="305" y="27"/>
                  <a:pt x="304" y="27"/>
                </a:cubicBezTo>
                <a:cubicBezTo>
                  <a:pt x="304" y="27"/>
                  <a:pt x="304" y="27"/>
                  <a:pt x="304" y="27"/>
                </a:cubicBezTo>
                <a:cubicBezTo>
                  <a:pt x="302" y="27"/>
                  <a:pt x="301" y="27"/>
                  <a:pt x="300" y="28"/>
                </a:cubicBezTo>
                <a:cubicBezTo>
                  <a:pt x="300" y="28"/>
                  <a:pt x="300" y="28"/>
                  <a:pt x="300" y="28"/>
                </a:cubicBezTo>
                <a:cubicBezTo>
                  <a:pt x="300" y="28"/>
                  <a:pt x="299" y="29"/>
                  <a:pt x="299" y="32"/>
                </a:cubicBezTo>
                <a:cubicBezTo>
                  <a:pt x="299" y="32"/>
                  <a:pt x="299" y="32"/>
                  <a:pt x="299" y="32"/>
                </a:cubicBezTo>
                <a:cubicBezTo>
                  <a:pt x="299" y="41"/>
                  <a:pt x="299" y="74"/>
                  <a:pt x="299" y="82"/>
                </a:cubicBezTo>
                <a:cubicBezTo>
                  <a:pt x="299" y="82"/>
                  <a:pt x="299" y="82"/>
                  <a:pt x="299" y="82"/>
                </a:cubicBezTo>
                <a:cubicBezTo>
                  <a:pt x="299" y="86"/>
                  <a:pt x="297" y="89"/>
                  <a:pt x="294" y="92"/>
                </a:cubicBezTo>
                <a:cubicBezTo>
                  <a:pt x="294" y="92"/>
                  <a:pt x="294" y="92"/>
                  <a:pt x="294" y="92"/>
                </a:cubicBezTo>
                <a:cubicBezTo>
                  <a:pt x="291" y="94"/>
                  <a:pt x="288" y="95"/>
                  <a:pt x="284" y="95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284" y="95"/>
                  <a:pt x="283" y="95"/>
                  <a:pt x="283" y="95"/>
                </a:cubicBezTo>
                <a:cubicBezTo>
                  <a:pt x="283" y="95"/>
                  <a:pt x="283" y="95"/>
                  <a:pt x="283" y="95"/>
                </a:cubicBezTo>
                <a:cubicBezTo>
                  <a:pt x="282" y="95"/>
                  <a:pt x="281" y="95"/>
                  <a:pt x="280" y="95"/>
                </a:cubicBezTo>
                <a:cubicBezTo>
                  <a:pt x="280" y="95"/>
                  <a:pt x="280" y="95"/>
                  <a:pt x="280" y="95"/>
                </a:cubicBezTo>
                <a:cubicBezTo>
                  <a:pt x="280" y="98"/>
                  <a:pt x="280" y="102"/>
                  <a:pt x="280" y="106"/>
                </a:cubicBezTo>
                <a:cubicBezTo>
                  <a:pt x="280" y="106"/>
                  <a:pt x="280" y="106"/>
                  <a:pt x="280" y="106"/>
                </a:cubicBezTo>
                <a:cubicBezTo>
                  <a:pt x="280" y="116"/>
                  <a:pt x="280" y="130"/>
                  <a:pt x="281" y="139"/>
                </a:cubicBezTo>
                <a:cubicBezTo>
                  <a:pt x="281" y="139"/>
                  <a:pt x="281" y="139"/>
                  <a:pt x="281" y="139"/>
                </a:cubicBezTo>
                <a:cubicBezTo>
                  <a:pt x="281" y="142"/>
                  <a:pt x="282" y="144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3" y="148"/>
                  <a:pt x="285" y="150"/>
                  <a:pt x="287" y="152"/>
                </a:cubicBezTo>
                <a:cubicBezTo>
                  <a:pt x="287" y="152"/>
                  <a:pt x="287" y="152"/>
                  <a:pt x="287" y="152"/>
                </a:cubicBezTo>
                <a:cubicBezTo>
                  <a:pt x="289" y="154"/>
                  <a:pt x="293" y="156"/>
                  <a:pt x="296" y="158"/>
                </a:cubicBezTo>
                <a:cubicBezTo>
                  <a:pt x="296" y="158"/>
                  <a:pt x="296" y="158"/>
                  <a:pt x="296" y="158"/>
                </a:cubicBezTo>
                <a:cubicBezTo>
                  <a:pt x="303" y="162"/>
                  <a:pt x="312" y="165"/>
                  <a:pt x="318" y="167"/>
                </a:cubicBezTo>
                <a:cubicBezTo>
                  <a:pt x="318" y="167"/>
                  <a:pt x="318" y="167"/>
                  <a:pt x="318" y="167"/>
                </a:cubicBezTo>
                <a:cubicBezTo>
                  <a:pt x="325" y="169"/>
                  <a:pt x="330" y="176"/>
                  <a:pt x="328" y="183"/>
                </a:cubicBezTo>
                <a:cubicBezTo>
                  <a:pt x="328" y="183"/>
                  <a:pt x="328" y="183"/>
                  <a:pt x="328" y="183"/>
                </a:cubicBezTo>
                <a:cubicBezTo>
                  <a:pt x="326" y="190"/>
                  <a:pt x="318" y="194"/>
                  <a:pt x="311" y="192"/>
                </a:cubicBezTo>
                <a:cubicBezTo>
                  <a:pt x="311" y="192"/>
                  <a:pt x="311" y="192"/>
                  <a:pt x="311" y="192"/>
                </a:cubicBezTo>
                <a:cubicBezTo>
                  <a:pt x="300" y="189"/>
                  <a:pt x="283" y="184"/>
                  <a:pt x="269" y="172"/>
                </a:cubicBezTo>
                <a:cubicBezTo>
                  <a:pt x="269" y="172"/>
                  <a:pt x="269" y="172"/>
                  <a:pt x="269" y="172"/>
                </a:cubicBezTo>
                <a:cubicBezTo>
                  <a:pt x="264" y="167"/>
                  <a:pt x="260" y="162"/>
                  <a:pt x="257" y="156"/>
                </a:cubicBezTo>
                <a:cubicBezTo>
                  <a:pt x="257" y="156"/>
                  <a:pt x="257" y="156"/>
                  <a:pt x="257" y="156"/>
                </a:cubicBezTo>
                <a:cubicBezTo>
                  <a:pt x="256" y="154"/>
                  <a:pt x="256" y="152"/>
                  <a:pt x="256" y="150"/>
                </a:cubicBezTo>
                <a:cubicBezTo>
                  <a:pt x="256" y="150"/>
                  <a:pt x="256" y="150"/>
                  <a:pt x="256" y="150"/>
                </a:cubicBezTo>
                <a:cubicBezTo>
                  <a:pt x="255" y="148"/>
                  <a:pt x="255" y="147"/>
                  <a:pt x="255" y="145"/>
                </a:cubicBezTo>
                <a:cubicBezTo>
                  <a:pt x="255" y="145"/>
                  <a:pt x="255" y="145"/>
                  <a:pt x="255" y="145"/>
                </a:cubicBezTo>
                <a:cubicBezTo>
                  <a:pt x="254" y="141"/>
                  <a:pt x="254" y="137"/>
                  <a:pt x="254" y="132"/>
                </a:cubicBezTo>
                <a:cubicBezTo>
                  <a:pt x="254" y="132"/>
                  <a:pt x="254" y="132"/>
                  <a:pt x="254" y="132"/>
                </a:cubicBezTo>
                <a:cubicBezTo>
                  <a:pt x="253" y="124"/>
                  <a:pt x="253" y="114"/>
                  <a:pt x="253" y="106"/>
                </a:cubicBezTo>
                <a:cubicBezTo>
                  <a:pt x="253" y="106"/>
                  <a:pt x="253" y="106"/>
                  <a:pt x="253" y="106"/>
                </a:cubicBezTo>
                <a:cubicBezTo>
                  <a:pt x="253" y="101"/>
                  <a:pt x="253" y="97"/>
                  <a:pt x="253" y="94"/>
                </a:cubicBezTo>
                <a:cubicBezTo>
                  <a:pt x="253" y="94"/>
                  <a:pt x="253" y="94"/>
                  <a:pt x="253" y="94"/>
                </a:cubicBezTo>
                <a:cubicBezTo>
                  <a:pt x="253" y="89"/>
                  <a:pt x="255" y="84"/>
                  <a:pt x="257" y="81"/>
                </a:cubicBezTo>
                <a:cubicBezTo>
                  <a:pt x="257" y="81"/>
                  <a:pt x="257" y="81"/>
                  <a:pt x="257" y="81"/>
                </a:cubicBezTo>
                <a:cubicBezTo>
                  <a:pt x="260" y="77"/>
                  <a:pt x="263" y="74"/>
                  <a:pt x="266" y="72"/>
                </a:cubicBezTo>
                <a:cubicBezTo>
                  <a:pt x="266" y="72"/>
                  <a:pt x="266" y="72"/>
                  <a:pt x="266" y="72"/>
                </a:cubicBezTo>
                <a:cubicBezTo>
                  <a:pt x="268" y="71"/>
                  <a:pt x="270" y="70"/>
                  <a:pt x="272" y="70"/>
                </a:cubicBezTo>
                <a:cubicBezTo>
                  <a:pt x="272" y="70"/>
                  <a:pt x="272" y="70"/>
                  <a:pt x="272" y="70"/>
                </a:cubicBezTo>
                <a:cubicBezTo>
                  <a:pt x="272" y="57"/>
                  <a:pt x="272" y="38"/>
                  <a:pt x="272" y="32"/>
                </a:cubicBezTo>
                <a:cubicBezTo>
                  <a:pt x="272" y="32"/>
                  <a:pt x="272" y="32"/>
                  <a:pt x="272" y="32"/>
                </a:cubicBezTo>
                <a:cubicBezTo>
                  <a:pt x="272" y="23"/>
                  <a:pt x="276" y="14"/>
                  <a:pt x="282" y="8"/>
                </a:cubicBezTo>
                <a:cubicBezTo>
                  <a:pt x="282" y="8"/>
                  <a:pt x="282" y="8"/>
                  <a:pt x="282" y="8"/>
                </a:cubicBezTo>
                <a:cubicBezTo>
                  <a:pt x="289" y="2"/>
                  <a:pt x="296" y="0"/>
                  <a:pt x="304" y="0"/>
                </a:cubicBezTo>
                <a:cubicBezTo>
                  <a:pt x="304" y="0"/>
                  <a:pt x="304" y="0"/>
                  <a:pt x="304" y="0"/>
                </a:cubicBezTo>
                <a:cubicBezTo>
                  <a:pt x="312" y="0"/>
                  <a:pt x="320" y="3"/>
                  <a:pt x="325" y="9"/>
                </a:cubicBezTo>
                <a:cubicBezTo>
                  <a:pt x="325" y="9"/>
                  <a:pt x="325" y="9"/>
                  <a:pt x="325" y="9"/>
                </a:cubicBezTo>
                <a:cubicBezTo>
                  <a:pt x="331" y="15"/>
                  <a:pt x="334" y="23"/>
                  <a:pt x="334" y="32"/>
                </a:cubicBezTo>
                <a:cubicBezTo>
                  <a:pt x="334" y="32"/>
                  <a:pt x="334" y="32"/>
                  <a:pt x="334" y="32"/>
                </a:cubicBezTo>
                <a:cubicBezTo>
                  <a:pt x="334" y="38"/>
                  <a:pt x="334" y="55"/>
                  <a:pt x="334" y="68"/>
                </a:cubicBezTo>
                <a:cubicBezTo>
                  <a:pt x="334" y="68"/>
                  <a:pt x="334" y="68"/>
                  <a:pt x="334" y="68"/>
                </a:cubicBezTo>
                <a:cubicBezTo>
                  <a:pt x="342" y="68"/>
                  <a:pt x="342" y="68"/>
                  <a:pt x="342" y="68"/>
                </a:cubicBezTo>
                <a:cubicBezTo>
                  <a:pt x="342" y="55"/>
                  <a:pt x="342" y="38"/>
                  <a:pt x="342" y="32"/>
                </a:cubicBezTo>
                <a:cubicBezTo>
                  <a:pt x="342" y="32"/>
                  <a:pt x="342" y="32"/>
                  <a:pt x="342" y="32"/>
                </a:cubicBezTo>
                <a:cubicBezTo>
                  <a:pt x="342" y="23"/>
                  <a:pt x="345" y="15"/>
                  <a:pt x="351" y="9"/>
                </a:cubicBezTo>
                <a:cubicBezTo>
                  <a:pt x="351" y="9"/>
                  <a:pt x="351" y="9"/>
                  <a:pt x="351" y="9"/>
                </a:cubicBezTo>
                <a:cubicBezTo>
                  <a:pt x="356" y="3"/>
                  <a:pt x="365" y="0"/>
                  <a:pt x="373" y="0"/>
                </a:cubicBezTo>
                <a:cubicBezTo>
                  <a:pt x="373" y="0"/>
                  <a:pt x="373" y="0"/>
                  <a:pt x="373" y="0"/>
                </a:cubicBezTo>
                <a:cubicBezTo>
                  <a:pt x="381" y="0"/>
                  <a:pt x="389" y="4"/>
                  <a:pt x="395" y="10"/>
                </a:cubicBezTo>
                <a:cubicBezTo>
                  <a:pt x="395" y="10"/>
                  <a:pt x="395" y="10"/>
                  <a:pt x="395" y="10"/>
                </a:cubicBezTo>
                <a:cubicBezTo>
                  <a:pt x="400" y="16"/>
                  <a:pt x="403" y="24"/>
                  <a:pt x="403" y="32"/>
                </a:cubicBezTo>
                <a:cubicBezTo>
                  <a:pt x="403" y="32"/>
                  <a:pt x="403" y="32"/>
                  <a:pt x="403" y="32"/>
                </a:cubicBezTo>
                <a:cubicBezTo>
                  <a:pt x="403" y="37"/>
                  <a:pt x="403" y="57"/>
                  <a:pt x="403" y="70"/>
                </a:cubicBezTo>
                <a:cubicBezTo>
                  <a:pt x="403" y="70"/>
                  <a:pt x="403" y="70"/>
                  <a:pt x="403" y="70"/>
                </a:cubicBezTo>
                <a:cubicBezTo>
                  <a:pt x="408" y="71"/>
                  <a:pt x="414" y="74"/>
                  <a:pt x="418" y="80"/>
                </a:cubicBezTo>
                <a:cubicBezTo>
                  <a:pt x="418" y="80"/>
                  <a:pt x="418" y="80"/>
                  <a:pt x="418" y="80"/>
                </a:cubicBezTo>
                <a:cubicBezTo>
                  <a:pt x="421" y="84"/>
                  <a:pt x="422" y="89"/>
                  <a:pt x="422" y="95"/>
                </a:cubicBezTo>
                <a:cubicBezTo>
                  <a:pt x="422" y="95"/>
                  <a:pt x="422" y="95"/>
                  <a:pt x="422" y="95"/>
                </a:cubicBezTo>
                <a:cubicBezTo>
                  <a:pt x="422" y="98"/>
                  <a:pt x="422" y="104"/>
                  <a:pt x="422" y="111"/>
                </a:cubicBezTo>
                <a:cubicBezTo>
                  <a:pt x="422" y="111"/>
                  <a:pt x="422" y="111"/>
                  <a:pt x="422" y="111"/>
                </a:cubicBezTo>
                <a:cubicBezTo>
                  <a:pt x="422" y="118"/>
                  <a:pt x="422" y="127"/>
                  <a:pt x="421" y="135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20" y="144"/>
                  <a:pt x="419" y="152"/>
                  <a:pt x="415" y="160"/>
                </a:cubicBezTo>
                <a:cubicBezTo>
                  <a:pt x="415" y="160"/>
                  <a:pt x="415" y="160"/>
                  <a:pt x="415" y="160"/>
                </a:cubicBezTo>
                <a:cubicBezTo>
                  <a:pt x="411" y="167"/>
                  <a:pt x="406" y="171"/>
                  <a:pt x="401" y="175"/>
                </a:cubicBezTo>
                <a:cubicBezTo>
                  <a:pt x="401" y="175"/>
                  <a:pt x="401" y="175"/>
                  <a:pt x="401" y="175"/>
                </a:cubicBezTo>
                <a:cubicBezTo>
                  <a:pt x="395" y="179"/>
                  <a:pt x="390" y="182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403" y="203"/>
                  <a:pt x="420" y="224"/>
                  <a:pt x="433" y="245"/>
                </a:cubicBezTo>
                <a:cubicBezTo>
                  <a:pt x="433" y="245"/>
                  <a:pt x="433" y="245"/>
                  <a:pt x="433" y="245"/>
                </a:cubicBezTo>
                <a:cubicBezTo>
                  <a:pt x="449" y="273"/>
                  <a:pt x="460" y="302"/>
                  <a:pt x="460" y="330"/>
                </a:cubicBezTo>
                <a:cubicBezTo>
                  <a:pt x="460" y="330"/>
                  <a:pt x="460" y="330"/>
                  <a:pt x="460" y="330"/>
                </a:cubicBezTo>
                <a:cubicBezTo>
                  <a:pt x="460" y="351"/>
                  <a:pt x="455" y="373"/>
                  <a:pt x="444" y="395"/>
                </a:cubicBezTo>
                <a:cubicBezTo>
                  <a:pt x="444" y="395"/>
                  <a:pt x="444" y="395"/>
                  <a:pt x="444" y="395"/>
                </a:cubicBezTo>
                <a:cubicBezTo>
                  <a:pt x="433" y="416"/>
                  <a:pt x="416" y="435"/>
                  <a:pt x="390" y="447"/>
                </a:cubicBezTo>
                <a:cubicBezTo>
                  <a:pt x="390" y="447"/>
                  <a:pt x="390" y="447"/>
                  <a:pt x="390" y="447"/>
                </a:cubicBezTo>
                <a:cubicBezTo>
                  <a:pt x="374" y="455"/>
                  <a:pt x="354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07" y="459"/>
                  <a:pt x="287" y="453"/>
                  <a:pt x="271" y="444"/>
                </a:cubicBezTo>
                <a:close/>
                <a:moveTo>
                  <a:pt x="294" y="122"/>
                </a:move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7" name="Freeform 200"/>
          <p:cNvSpPr>
            <a:spLocks noChangeAspect="1"/>
          </p:cNvSpPr>
          <p:nvPr userDrawn="1"/>
        </p:nvSpPr>
        <p:spPr bwMode="auto">
          <a:xfrm>
            <a:off x="9512898" y="2195360"/>
            <a:ext cx="273023" cy="393192"/>
          </a:xfrm>
          <a:custGeom>
            <a:avLst/>
            <a:gdLst/>
            <a:ahLst/>
            <a:cxnLst>
              <a:cxn ang="0">
                <a:pos x="0" y="62"/>
              </a:cxn>
              <a:cxn ang="0">
                <a:pos x="0" y="101"/>
              </a:cxn>
              <a:cxn ang="0">
                <a:pos x="8" y="140"/>
              </a:cxn>
              <a:cxn ang="0">
                <a:pos x="9" y="143"/>
              </a:cxn>
              <a:cxn ang="0">
                <a:pos x="10" y="143"/>
              </a:cxn>
              <a:cxn ang="0">
                <a:pos x="31" y="193"/>
              </a:cxn>
              <a:cxn ang="0">
                <a:pos x="48" y="231"/>
              </a:cxn>
              <a:cxn ang="0">
                <a:pos x="90" y="263"/>
              </a:cxn>
              <a:cxn ang="0">
                <a:pos x="119" y="263"/>
              </a:cxn>
              <a:cxn ang="0">
                <a:pos x="68" y="367"/>
              </a:cxn>
              <a:cxn ang="0">
                <a:pos x="230" y="425"/>
              </a:cxn>
              <a:cxn ang="0">
                <a:pos x="168" y="373"/>
              </a:cxn>
              <a:cxn ang="0">
                <a:pos x="149" y="367"/>
              </a:cxn>
              <a:cxn ang="0">
                <a:pos x="200" y="315"/>
              </a:cxn>
              <a:cxn ang="0">
                <a:pos x="187" y="237"/>
              </a:cxn>
              <a:cxn ang="0">
                <a:pos x="174" y="315"/>
              </a:cxn>
              <a:cxn ang="0">
                <a:pos x="122" y="367"/>
              </a:cxn>
              <a:cxn ang="0">
                <a:pos x="188" y="390"/>
              </a:cxn>
              <a:cxn ang="0">
                <a:pos x="210" y="408"/>
              </a:cxn>
              <a:cxn ang="0">
                <a:pos x="114" y="413"/>
              </a:cxn>
              <a:cxn ang="0">
                <a:pos x="137" y="306"/>
              </a:cxn>
              <a:cxn ang="0">
                <a:pos x="146" y="250"/>
              </a:cxn>
              <a:cxn ang="0">
                <a:pos x="89" y="237"/>
              </a:cxn>
              <a:cxn ang="0">
                <a:pos x="72" y="220"/>
              </a:cxn>
              <a:cxn ang="0">
                <a:pos x="56" y="183"/>
              </a:cxn>
              <a:cxn ang="0">
                <a:pos x="36" y="137"/>
              </a:cxn>
              <a:cxn ang="0">
                <a:pos x="33" y="131"/>
              </a:cxn>
              <a:cxn ang="0">
                <a:pos x="26" y="63"/>
              </a:cxn>
              <a:cxn ang="0">
                <a:pos x="61" y="27"/>
              </a:cxn>
              <a:cxn ang="0">
                <a:pos x="259" y="27"/>
              </a:cxn>
              <a:cxn ang="0">
                <a:pos x="290" y="61"/>
              </a:cxn>
              <a:cxn ang="0">
                <a:pos x="283" y="132"/>
              </a:cxn>
              <a:cxn ang="0">
                <a:pos x="227" y="260"/>
              </a:cxn>
              <a:cxn ang="0">
                <a:pos x="307" y="143"/>
              </a:cxn>
              <a:cxn ang="0">
                <a:pos x="317" y="61"/>
              </a:cxn>
              <a:cxn ang="0">
                <a:pos x="258" y="0"/>
              </a:cxn>
              <a:cxn ang="0">
                <a:pos x="61" y="0"/>
              </a:cxn>
            </a:cxnLst>
            <a:rect l="0" t="0" r="r" b="b"/>
            <a:pathLst>
              <a:path w="317" h="458">
                <a:moveTo>
                  <a:pt x="61" y="0"/>
                </a:moveTo>
                <a:cubicBezTo>
                  <a:pt x="14" y="0"/>
                  <a:pt x="0" y="4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15"/>
                  <a:pt x="6" y="133"/>
                  <a:pt x="8" y="140"/>
                </a:cubicBezTo>
                <a:cubicBezTo>
                  <a:pt x="8" y="140"/>
                  <a:pt x="8" y="140"/>
                  <a:pt x="8" y="140"/>
                </a:cubicBezTo>
                <a:cubicBezTo>
                  <a:pt x="9" y="143"/>
                  <a:pt x="9" y="143"/>
                  <a:pt x="9" y="143"/>
                </a:cubicBezTo>
                <a:cubicBezTo>
                  <a:pt x="9" y="143"/>
                  <a:pt x="9" y="143"/>
                  <a:pt x="9" y="143"/>
                </a:cubicBezTo>
                <a:cubicBezTo>
                  <a:pt x="9" y="143"/>
                  <a:pt x="9" y="143"/>
                  <a:pt x="9" y="143"/>
                </a:cubicBezTo>
                <a:cubicBezTo>
                  <a:pt x="10" y="143"/>
                  <a:pt x="10" y="143"/>
                  <a:pt x="10" y="143"/>
                </a:cubicBezTo>
                <a:cubicBezTo>
                  <a:pt x="11" y="145"/>
                  <a:pt x="11" y="147"/>
                  <a:pt x="11" y="147"/>
                </a:cubicBezTo>
                <a:cubicBezTo>
                  <a:pt x="16" y="158"/>
                  <a:pt x="24" y="177"/>
                  <a:pt x="31" y="193"/>
                </a:cubicBezTo>
                <a:cubicBezTo>
                  <a:pt x="32" y="195"/>
                  <a:pt x="33" y="198"/>
                  <a:pt x="36" y="203"/>
                </a:cubicBezTo>
                <a:cubicBezTo>
                  <a:pt x="39" y="211"/>
                  <a:pt x="44" y="220"/>
                  <a:pt x="48" y="231"/>
                </a:cubicBezTo>
                <a:cubicBezTo>
                  <a:pt x="48" y="231"/>
                  <a:pt x="48" y="231"/>
                  <a:pt x="48" y="231"/>
                </a:cubicBezTo>
                <a:cubicBezTo>
                  <a:pt x="64" y="264"/>
                  <a:pt x="87" y="263"/>
                  <a:pt x="90" y="263"/>
                </a:cubicBezTo>
                <a:cubicBezTo>
                  <a:pt x="90" y="263"/>
                  <a:pt x="89" y="263"/>
                  <a:pt x="89" y="263"/>
                </a:cubicBezTo>
                <a:cubicBezTo>
                  <a:pt x="89" y="263"/>
                  <a:pt x="106" y="263"/>
                  <a:pt x="119" y="263"/>
                </a:cubicBezTo>
                <a:cubicBezTo>
                  <a:pt x="119" y="272"/>
                  <a:pt x="119" y="278"/>
                  <a:pt x="119" y="284"/>
                </a:cubicBezTo>
                <a:cubicBezTo>
                  <a:pt x="88" y="300"/>
                  <a:pt x="68" y="332"/>
                  <a:pt x="68" y="367"/>
                </a:cubicBezTo>
                <a:cubicBezTo>
                  <a:pt x="68" y="417"/>
                  <a:pt x="109" y="458"/>
                  <a:pt x="160" y="458"/>
                </a:cubicBezTo>
                <a:cubicBezTo>
                  <a:pt x="187" y="458"/>
                  <a:pt x="213" y="446"/>
                  <a:pt x="230" y="425"/>
                </a:cubicBezTo>
                <a:cubicBezTo>
                  <a:pt x="245" y="408"/>
                  <a:pt x="242" y="382"/>
                  <a:pt x="225" y="368"/>
                </a:cubicBezTo>
                <a:cubicBezTo>
                  <a:pt x="208" y="354"/>
                  <a:pt x="182" y="356"/>
                  <a:pt x="168" y="373"/>
                </a:cubicBezTo>
                <a:cubicBezTo>
                  <a:pt x="166" y="376"/>
                  <a:pt x="163" y="377"/>
                  <a:pt x="160" y="377"/>
                </a:cubicBezTo>
                <a:cubicBezTo>
                  <a:pt x="154" y="377"/>
                  <a:pt x="149" y="372"/>
                  <a:pt x="149" y="367"/>
                </a:cubicBezTo>
                <a:cubicBezTo>
                  <a:pt x="149" y="361"/>
                  <a:pt x="154" y="356"/>
                  <a:pt x="160" y="356"/>
                </a:cubicBezTo>
                <a:cubicBezTo>
                  <a:pt x="182" y="356"/>
                  <a:pt x="200" y="338"/>
                  <a:pt x="200" y="315"/>
                </a:cubicBezTo>
                <a:cubicBezTo>
                  <a:pt x="200" y="250"/>
                  <a:pt x="200" y="250"/>
                  <a:pt x="200" y="250"/>
                </a:cubicBezTo>
                <a:cubicBezTo>
                  <a:pt x="200" y="242"/>
                  <a:pt x="194" y="237"/>
                  <a:pt x="187" y="237"/>
                </a:cubicBezTo>
                <a:cubicBezTo>
                  <a:pt x="179" y="237"/>
                  <a:pt x="173" y="243"/>
                  <a:pt x="173" y="250"/>
                </a:cubicBezTo>
                <a:cubicBezTo>
                  <a:pt x="174" y="315"/>
                  <a:pt x="174" y="315"/>
                  <a:pt x="174" y="315"/>
                </a:cubicBezTo>
                <a:cubicBezTo>
                  <a:pt x="174" y="323"/>
                  <a:pt x="167" y="329"/>
                  <a:pt x="160" y="329"/>
                </a:cubicBezTo>
                <a:cubicBezTo>
                  <a:pt x="139" y="329"/>
                  <a:pt x="122" y="346"/>
                  <a:pt x="122" y="367"/>
                </a:cubicBezTo>
                <a:cubicBezTo>
                  <a:pt x="122" y="387"/>
                  <a:pt x="139" y="404"/>
                  <a:pt x="160" y="404"/>
                </a:cubicBezTo>
                <a:cubicBezTo>
                  <a:pt x="171" y="404"/>
                  <a:pt x="181" y="399"/>
                  <a:pt x="188" y="390"/>
                </a:cubicBezTo>
                <a:cubicBezTo>
                  <a:pt x="193" y="384"/>
                  <a:pt x="202" y="384"/>
                  <a:pt x="208" y="388"/>
                </a:cubicBezTo>
                <a:cubicBezTo>
                  <a:pt x="214" y="393"/>
                  <a:pt x="215" y="402"/>
                  <a:pt x="210" y="408"/>
                </a:cubicBezTo>
                <a:cubicBezTo>
                  <a:pt x="197" y="423"/>
                  <a:pt x="179" y="432"/>
                  <a:pt x="160" y="432"/>
                </a:cubicBezTo>
                <a:cubicBezTo>
                  <a:pt x="142" y="432"/>
                  <a:pt x="126" y="425"/>
                  <a:pt x="114" y="413"/>
                </a:cubicBezTo>
                <a:cubicBezTo>
                  <a:pt x="101" y="400"/>
                  <a:pt x="94" y="384"/>
                  <a:pt x="94" y="367"/>
                </a:cubicBezTo>
                <a:cubicBezTo>
                  <a:pt x="94" y="340"/>
                  <a:pt x="112" y="315"/>
                  <a:pt x="137" y="306"/>
                </a:cubicBezTo>
                <a:cubicBezTo>
                  <a:pt x="142" y="304"/>
                  <a:pt x="146" y="299"/>
                  <a:pt x="146" y="293"/>
                </a:cubicBezTo>
                <a:cubicBezTo>
                  <a:pt x="146" y="250"/>
                  <a:pt x="146" y="250"/>
                  <a:pt x="146" y="250"/>
                </a:cubicBezTo>
                <a:cubicBezTo>
                  <a:pt x="146" y="243"/>
                  <a:pt x="140" y="237"/>
                  <a:pt x="132" y="237"/>
                </a:cubicBezTo>
                <a:cubicBezTo>
                  <a:pt x="132" y="237"/>
                  <a:pt x="89" y="237"/>
                  <a:pt x="89" y="237"/>
                </a:cubicBezTo>
                <a:cubicBezTo>
                  <a:pt x="89" y="237"/>
                  <a:pt x="89" y="237"/>
                  <a:pt x="89" y="237"/>
                </a:cubicBezTo>
                <a:cubicBezTo>
                  <a:pt x="88" y="236"/>
                  <a:pt x="80" y="236"/>
                  <a:pt x="72" y="220"/>
                </a:cubicBezTo>
                <a:cubicBezTo>
                  <a:pt x="68" y="209"/>
                  <a:pt x="63" y="199"/>
                  <a:pt x="60" y="192"/>
                </a:cubicBezTo>
                <a:cubicBezTo>
                  <a:pt x="58" y="188"/>
                  <a:pt x="56" y="184"/>
                  <a:pt x="56" y="183"/>
                </a:cubicBezTo>
                <a:cubicBezTo>
                  <a:pt x="56" y="182"/>
                  <a:pt x="55" y="182"/>
                  <a:pt x="55" y="182"/>
                </a:cubicBezTo>
                <a:cubicBezTo>
                  <a:pt x="49" y="167"/>
                  <a:pt x="40" y="147"/>
                  <a:pt x="36" y="137"/>
                </a:cubicBezTo>
                <a:cubicBezTo>
                  <a:pt x="34" y="131"/>
                  <a:pt x="34" y="131"/>
                  <a:pt x="34" y="131"/>
                </a:cubicBezTo>
                <a:cubicBezTo>
                  <a:pt x="34" y="131"/>
                  <a:pt x="34" y="131"/>
                  <a:pt x="33" y="131"/>
                </a:cubicBezTo>
                <a:cubicBezTo>
                  <a:pt x="31" y="124"/>
                  <a:pt x="26" y="110"/>
                  <a:pt x="26" y="101"/>
                </a:cubicBezTo>
                <a:cubicBezTo>
                  <a:pt x="26" y="101"/>
                  <a:pt x="26" y="64"/>
                  <a:pt x="26" y="63"/>
                </a:cubicBezTo>
                <a:cubicBezTo>
                  <a:pt x="26" y="62"/>
                  <a:pt x="27" y="53"/>
                  <a:pt x="32" y="44"/>
                </a:cubicBezTo>
                <a:cubicBezTo>
                  <a:pt x="38" y="32"/>
                  <a:pt x="47" y="27"/>
                  <a:pt x="61" y="27"/>
                </a:cubicBezTo>
                <a:cubicBezTo>
                  <a:pt x="258" y="27"/>
                  <a:pt x="258" y="27"/>
                  <a:pt x="258" y="27"/>
                </a:cubicBezTo>
                <a:cubicBezTo>
                  <a:pt x="258" y="27"/>
                  <a:pt x="259" y="27"/>
                  <a:pt x="259" y="27"/>
                </a:cubicBezTo>
                <a:cubicBezTo>
                  <a:pt x="259" y="27"/>
                  <a:pt x="273" y="27"/>
                  <a:pt x="282" y="36"/>
                </a:cubicBezTo>
                <a:cubicBezTo>
                  <a:pt x="288" y="41"/>
                  <a:pt x="290" y="50"/>
                  <a:pt x="290" y="61"/>
                </a:cubicBezTo>
                <a:cubicBezTo>
                  <a:pt x="290" y="101"/>
                  <a:pt x="290" y="101"/>
                  <a:pt x="290" y="101"/>
                </a:cubicBezTo>
                <a:cubicBezTo>
                  <a:pt x="290" y="113"/>
                  <a:pt x="289" y="119"/>
                  <a:pt x="283" y="132"/>
                </a:cubicBezTo>
                <a:cubicBezTo>
                  <a:pt x="281" y="137"/>
                  <a:pt x="245" y="200"/>
                  <a:pt x="222" y="242"/>
                </a:cubicBezTo>
                <a:cubicBezTo>
                  <a:pt x="219" y="248"/>
                  <a:pt x="221" y="256"/>
                  <a:pt x="227" y="260"/>
                </a:cubicBezTo>
                <a:cubicBezTo>
                  <a:pt x="234" y="264"/>
                  <a:pt x="242" y="261"/>
                  <a:pt x="246" y="255"/>
                </a:cubicBezTo>
                <a:cubicBezTo>
                  <a:pt x="255" y="237"/>
                  <a:pt x="304" y="150"/>
                  <a:pt x="307" y="143"/>
                </a:cubicBezTo>
                <a:cubicBezTo>
                  <a:pt x="315" y="127"/>
                  <a:pt x="317" y="117"/>
                  <a:pt x="317" y="101"/>
                </a:cubicBezTo>
                <a:cubicBezTo>
                  <a:pt x="317" y="61"/>
                  <a:pt x="317" y="61"/>
                  <a:pt x="317" y="61"/>
                </a:cubicBezTo>
                <a:cubicBezTo>
                  <a:pt x="317" y="42"/>
                  <a:pt x="311" y="27"/>
                  <a:pt x="300" y="16"/>
                </a:cubicBezTo>
                <a:cubicBezTo>
                  <a:pt x="283" y="0"/>
                  <a:pt x="260" y="0"/>
                  <a:pt x="258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61" y="0"/>
                  <a:pt x="61" y="0"/>
                  <a:pt x="61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8" name="Freeform 204"/>
          <p:cNvSpPr>
            <a:spLocks noChangeAspect="1"/>
          </p:cNvSpPr>
          <p:nvPr userDrawn="1"/>
        </p:nvSpPr>
        <p:spPr bwMode="auto">
          <a:xfrm>
            <a:off x="7605970" y="3000094"/>
            <a:ext cx="231658" cy="393192"/>
          </a:xfrm>
          <a:custGeom>
            <a:avLst/>
            <a:gdLst/>
            <a:ahLst/>
            <a:cxnLst>
              <a:cxn ang="0">
                <a:pos x="128" y="136"/>
              </a:cxn>
              <a:cxn ang="0">
                <a:pos x="128" y="188"/>
              </a:cxn>
              <a:cxn ang="0">
                <a:pos x="141" y="201"/>
              </a:cxn>
              <a:cxn ang="0">
                <a:pos x="237" y="201"/>
              </a:cxn>
              <a:cxn ang="0">
                <a:pos x="251" y="188"/>
              </a:cxn>
              <a:cxn ang="0">
                <a:pos x="251" y="13"/>
              </a:cxn>
              <a:cxn ang="0">
                <a:pos x="237" y="0"/>
              </a:cxn>
              <a:cxn ang="0">
                <a:pos x="13" y="0"/>
              </a:cxn>
              <a:cxn ang="0">
                <a:pos x="0" y="13"/>
              </a:cxn>
              <a:cxn ang="0">
                <a:pos x="0" y="413"/>
              </a:cxn>
              <a:cxn ang="0">
                <a:pos x="13" y="427"/>
              </a:cxn>
              <a:cxn ang="0">
                <a:pos x="237" y="427"/>
              </a:cxn>
              <a:cxn ang="0">
                <a:pos x="251" y="413"/>
              </a:cxn>
              <a:cxn ang="0">
                <a:pos x="251" y="239"/>
              </a:cxn>
              <a:cxn ang="0">
                <a:pos x="237" y="226"/>
              </a:cxn>
              <a:cxn ang="0">
                <a:pos x="141" y="226"/>
              </a:cxn>
              <a:cxn ang="0">
                <a:pos x="128" y="239"/>
              </a:cxn>
              <a:cxn ang="0">
                <a:pos x="128" y="291"/>
              </a:cxn>
              <a:cxn ang="0">
                <a:pos x="141" y="304"/>
              </a:cxn>
              <a:cxn ang="0">
                <a:pos x="168" y="304"/>
              </a:cxn>
              <a:cxn ang="0">
                <a:pos x="128" y="354"/>
              </a:cxn>
              <a:cxn ang="0">
                <a:pos x="88" y="304"/>
              </a:cxn>
              <a:cxn ang="0">
                <a:pos x="104" y="304"/>
              </a:cxn>
              <a:cxn ang="0">
                <a:pos x="117" y="291"/>
              </a:cxn>
              <a:cxn ang="0">
                <a:pos x="104" y="278"/>
              </a:cxn>
              <a:cxn ang="0">
                <a:pos x="60" y="278"/>
              </a:cxn>
              <a:cxn ang="0">
                <a:pos x="48" y="285"/>
              </a:cxn>
              <a:cxn ang="0">
                <a:pos x="49" y="299"/>
              </a:cxn>
              <a:cxn ang="0">
                <a:pos x="117" y="384"/>
              </a:cxn>
              <a:cxn ang="0">
                <a:pos x="128" y="389"/>
              </a:cxn>
              <a:cxn ang="0">
                <a:pos x="138" y="384"/>
              </a:cxn>
              <a:cxn ang="0">
                <a:pos x="206" y="299"/>
              </a:cxn>
              <a:cxn ang="0">
                <a:pos x="208" y="285"/>
              </a:cxn>
              <a:cxn ang="0">
                <a:pos x="196" y="278"/>
              </a:cxn>
              <a:cxn ang="0">
                <a:pos x="155" y="278"/>
              </a:cxn>
              <a:cxn ang="0">
                <a:pos x="155" y="252"/>
              </a:cxn>
              <a:cxn ang="0">
                <a:pos x="224" y="252"/>
              </a:cxn>
              <a:cxn ang="0">
                <a:pos x="224" y="400"/>
              </a:cxn>
              <a:cxn ang="0">
                <a:pos x="27" y="400"/>
              </a:cxn>
              <a:cxn ang="0">
                <a:pos x="27" y="27"/>
              </a:cxn>
              <a:cxn ang="0">
                <a:pos x="224" y="27"/>
              </a:cxn>
              <a:cxn ang="0">
                <a:pos x="224" y="174"/>
              </a:cxn>
              <a:cxn ang="0">
                <a:pos x="155" y="174"/>
              </a:cxn>
              <a:cxn ang="0">
                <a:pos x="155" y="149"/>
              </a:cxn>
              <a:cxn ang="0">
                <a:pos x="196" y="149"/>
              </a:cxn>
              <a:cxn ang="0">
                <a:pos x="208" y="142"/>
              </a:cxn>
              <a:cxn ang="0">
                <a:pos x="206" y="127"/>
              </a:cxn>
              <a:cxn ang="0">
                <a:pos x="138" y="43"/>
              </a:cxn>
              <a:cxn ang="0">
                <a:pos x="128" y="38"/>
              </a:cxn>
              <a:cxn ang="0">
                <a:pos x="117" y="43"/>
              </a:cxn>
              <a:cxn ang="0">
                <a:pos x="49" y="127"/>
              </a:cxn>
              <a:cxn ang="0">
                <a:pos x="48" y="142"/>
              </a:cxn>
              <a:cxn ang="0">
                <a:pos x="60" y="149"/>
              </a:cxn>
              <a:cxn ang="0">
                <a:pos x="104" y="149"/>
              </a:cxn>
              <a:cxn ang="0">
                <a:pos x="117" y="136"/>
              </a:cxn>
              <a:cxn ang="0">
                <a:pos x="104" y="122"/>
              </a:cxn>
              <a:cxn ang="0">
                <a:pos x="88" y="122"/>
              </a:cxn>
              <a:cxn ang="0">
                <a:pos x="128" y="72"/>
              </a:cxn>
              <a:cxn ang="0">
                <a:pos x="168" y="122"/>
              </a:cxn>
              <a:cxn ang="0">
                <a:pos x="141" y="122"/>
              </a:cxn>
              <a:cxn ang="0">
                <a:pos x="128" y="136"/>
              </a:cxn>
            </a:cxnLst>
            <a:rect l="0" t="0" r="r" b="b"/>
            <a:pathLst>
              <a:path w="251" h="427">
                <a:moveTo>
                  <a:pt x="128" y="136"/>
                </a:moveTo>
                <a:cubicBezTo>
                  <a:pt x="128" y="188"/>
                  <a:pt x="128" y="188"/>
                  <a:pt x="128" y="188"/>
                </a:cubicBezTo>
                <a:cubicBezTo>
                  <a:pt x="128" y="195"/>
                  <a:pt x="134" y="201"/>
                  <a:pt x="141" y="201"/>
                </a:cubicBezTo>
                <a:cubicBezTo>
                  <a:pt x="237" y="201"/>
                  <a:pt x="237" y="201"/>
                  <a:pt x="237" y="201"/>
                </a:cubicBezTo>
                <a:cubicBezTo>
                  <a:pt x="245" y="201"/>
                  <a:pt x="251" y="195"/>
                  <a:pt x="251" y="188"/>
                </a:cubicBezTo>
                <a:cubicBezTo>
                  <a:pt x="251" y="13"/>
                  <a:pt x="251" y="13"/>
                  <a:pt x="251" y="13"/>
                </a:cubicBezTo>
                <a:cubicBezTo>
                  <a:pt x="251" y="6"/>
                  <a:pt x="245" y="0"/>
                  <a:pt x="237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413"/>
                  <a:pt x="0" y="413"/>
                  <a:pt x="0" y="413"/>
                </a:cubicBezTo>
                <a:cubicBezTo>
                  <a:pt x="0" y="421"/>
                  <a:pt x="6" y="427"/>
                  <a:pt x="13" y="427"/>
                </a:cubicBezTo>
                <a:cubicBezTo>
                  <a:pt x="237" y="427"/>
                  <a:pt x="237" y="427"/>
                  <a:pt x="237" y="427"/>
                </a:cubicBezTo>
                <a:cubicBezTo>
                  <a:pt x="245" y="427"/>
                  <a:pt x="251" y="421"/>
                  <a:pt x="251" y="413"/>
                </a:cubicBezTo>
                <a:cubicBezTo>
                  <a:pt x="251" y="239"/>
                  <a:pt x="251" y="239"/>
                  <a:pt x="251" y="239"/>
                </a:cubicBezTo>
                <a:cubicBezTo>
                  <a:pt x="251" y="232"/>
                  <a:pt x="245" y="226"/>
                  <a:pt x="237" y="226"/>
                </a:cubicBezTo>
                <a:cubicBezTo>
                  <a:pt x="141" y="226"/>
                  <a:pt x="141" y="226"/>
                  <a:pt x="141" y="226"/>
                </a:cubicBezTo>
                <a:cubicBezTo>
                  <a:pt x="134" y="226"/>
                  <a:pt x="128" y="232"/>
                  <a:pt x="128" y="239"/>
                </a:cubicBezTo>
                <a:cubicBezTo>
                  <a:pt x="128" y="291"/>
                  <a:pt x="128" y="291"/>
                  <a:pt x="128" y="291"/>
                </a:cubicBezTo>
                <a:cubicBezTo>
                  <a:pt x="128" y="298"/>
                  <a:pt x="134" y="304"/>
                  <a:pt x="141" y="304"/>
                </a:cubicBezTo>
                <a:cubicBezTo>
                  <a:pt x="168" y="304"/>
                  <a:pt x="168" y="304"/>
                  <a:pt x="168" y="304"/>
                </a:cubicBezTo>
                <a:cubicBezTo>
                  <a:pt x="128" y="354"/>
                  <a:pt x="128" y="354"/>
                  <a:pt x="128" y="354"/>
                </a:cubicBezTo>
                <a:cubicBezTo>
                  <a:pt x="88" y="304"/>
                  <a:pt x="88" y="304"/>
                  <a:pt x="88" y="304"/>
                </a:cubicBezTo>
                <a:cubicBezTo>
                  <a:pt x="104" y="304"/>
                  <a:pt x="104" y="304"/>
                  <a:pt x="104" y="304"/>
                </a:cubicBezTo>
                <a:cubicBezTo>
                  <a:pt x="111" y="304"/>
                  <a:pt x="117" y="298"/>
                  <a:pt x="117" y="291"/>
                </a:cubicBezTo>
                <a:cubicBezTo>
                  <a:pt x="117" y="283"/>
                  <a:pt x="111" y="278"/>
                  <a:pt x="104" y="278"/>
                </a:cubicBezTo>
                <a:cubicBezTo>
                  <a:pt x="60" y="278"/>
                  <a:pt x="60" y="278"/>
                  <a:pt x="60" y="278"/>
                </a:cubicBezTo>
                <a:cubicBezTo>
                  <a:pt x="55" y="278"/>
                  <a:pt x="50" y="280"/>
                  <a:pt x="48" y="285"/>
                </a:cubicBezTo>
                <a:cubicBezTo>
                  <a:pt x="46" y="290"/>
                  <a:pt x="46" y="295"/>
                  <a:pt x="49" y="299"/>
                </a:cubicBezTo>
                <a:cubicBezTo>
                  <a:pt x="117" y="384"/>
                  <a:pt x="117" y="384"/>
                  <a:pt x="117" y="384"/>
                </a:cubicBezTo>
                <a:cubicBezTo>
                  <a:pt x="120" y="387"/>
                  <a:pt x="124" y="389"/>
                  <a:pt x="128" y="389"/>
                </a:cubicBezTo>
                <a:cubicBezTo>
                  <a:pt x="132" y="389"/>
                  <a:pt x="136" y="387"/>
                  <a:pt x="138" y="384"/>
                </a:cubicBezTo>
                <a:cubicBezTo>
                  <a:pt x="206" y="299"/>
                  <a:pt x="206" y="299"/>
                  <a:pt x="206" y="299"/>
                </a:cubicBezTo>
                <a:cubicBezTo>
                  <a:pt x="209" y="295"/>
                  <a:pt x="210" y="290"/>
                  <a:pt x="208" y="285"/>
                </a:cubicBezTo>
                <a:cubicBezTo>
                  <a:pt x="206" y="280"/>
                  <a:pt x="201" y="278"/>
                  <a:pt x="196" y="278"/>
                </a:cubicBezTo>
                <a:cubicBezTo>
                  <a:pt x="155" y="278"/>
                  <a:pt x="155" y="278"/>
                  <a:pt x="155" y="278"/>
                </a:cubicBezTo>
                <a:cubicBezTo>
                  <a:pt x="155" y="252"/>
                  <a:pt x="155" y="252"/>
                  <a:pt x="155" y="252"/>
                </a:cubicBezTo>
                <a:cubicBezTo>
                  <a:pt x="224" y="252"/>
                  <a:pt x="224" y="252"/>
                  <a:pt x="224" y="252"/>
                </a:cubicBezTo>
                <a:cubicBezTo>
                  <a:pt x="224" y="400"/>
                  <a:pt x="224" y="400"/>
                  <a:pt x="224" y="400"/>
                </a:cubicBezTo>
                <a:cubicBezTo>
                  <a:pt x="27" y="400"/>
                  <a:pt x="27" y="400"/>
                  <a:pt x="27" y="400"/>
                </a:cubicBezTo>
                <a:cubicBezTo>
                  <a:pt x="27" y="27"/>
                  <a:pt x="27" y="27"/>
                  <a:pt x="27" y="27"/>
                </a:cubicBezTo>
                <a:cubicBezTo>
                  <a:pt x="224" y="27"/>
                  <a:pt x="224" y="27"/>
                  <a:pt x="224" y="27"/>
                </a:cubicBezTo>
                <a:cubicBezTo>
                  <a:pt x="224" y="174"/>
                  <a:pt x="224" y="174"/>
                  <a:pt x="224" y="174"/>
                </a:cubicBezTo>
                <a:cubicBezTo>
                  <a:pt x="155" y="174"/>
                  <a:pt x="155" y="174"/>
                  <a:pt x="155" y="174"/>
                </a:cubicBezTo>
                <a:cubicBezTo>
                  <a:pt x="155" y="149"/>
                  <a:pt x="155" y="149"/>
                  <a:pt x="155" y="149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201" y="149"/>
                  <a:pt x="206" y="146"/>
                  <a:pt x="208" y="142"/>
                </a:cubicBezTo>
                <a:cubicBezTo>
                  <a:pt x="210" y="137"/>
                  <a:pt x="209" y="131"/>
                  <a:pt x="206" y="127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36" y="39"/>
                  <a:pt x="132" y="38"/>
                  <a:pt x="128" y="38"/>
                </a:cubicBezTo>
                <a:cubicBezTo>
                  <a:pt x="124" y="38"/>
                  <a:pt x="120" y="39"/>
                  <a:pt x="117" y="43"/>
                </a:cubicBezTo>
                <a:cubicBezTo>
                  <a:pt x="49" y="127"/>
                  <a:pt x="49" y="127"/>
                  <a:pt x="49" y="127"/>
                </a:cubicBezTo>
                <a:cubicBezTo>
                  <a:pt x="46" y="131"/>
                  <a:pt x="46" y="137"/>
                  <a:pt x="48" y="142"/>
                </a:cubicBezTo>
                <a:cubicBezTo>
                  <a:pt x="50" y="146"/>
                  <a:pt x="55" y="149"/>
                  <a:pt x="60" y="149"/>
                </a:cubicBezTo>
                <a:cubicBezTo>
                  <a:pt x="104" y="149"/>
                  <a:pt x="104" y="149"/>
                  <a:pt x="104" y="149"/>
                </a:cubicBezTo>
                <a:cubicBezTo>
                  <a:pt x="111" y="149"/>
                  <a:pt x="117" y="143"/>
                  <a:pt x="117" y="136"/>
                </a:cubicBezTo>
                <a:cubicBezTo>
                  <a:pt x="117" y="128"/>
                  <a:pt x="111" y="122"/>
                  <a:pt x="104" y="122"/>
                </a:cubicBezTo>
                <a:cubicBezTo>
                  <a:pt x="88" y="122"/>
                  <a:pt x="88" y="122"/>
                  <a:pt x="88" y="122"/>
                </a:cubicBezTo>
                <a:cubicBezTo>
                  <a:pt x="128" y="72"/>
                  <a:pt x="128" y="72"/>
                  <a:pt x="128" y="72"/>
                </a:cubicBezTo>
                <a:cubicBezTo>
                  <a:pt x="168" y="122"/>
                  <a:pt x="168" y="122"/>
                  <a:pt x="168" y="122"/>
                </a:cubicBezTo>
                <a:cubicBezTo>
                  <a:pt x="141" y="122"/>
                  <a:pt x="141" y="122"/>
                  <a:pt x="141" y="122"/>
                </a:cubicBezTo>
                <a:cubicBezTo>
                  <a:pt x="134" y="122"/>
                  <a:pt x="128" y="128"/>
                  <a:pt x="128" y="136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9" name="Freeform 212"/>
          <p:cNvSpPr>
            <a:spLocks noChangeAspect="1"/>
          </p:cNvSpPr>
          <p:nvPr userDrawn="1"/>
        </p:nvSpPr>
        <p:spPr bwMode="auto">
          <a:xfrm>
            <a:off x="8576192" y="3838252"/>
            <a:ext cx="201481" cy="404361"/>
          </a:xfrm>
          <a:custGeom>
            <a:avLst/>
            <a:gdLst/>
            <a:ahLst/>
            <a:cxnLst>
              <a:cxn ang="0">
                <a:pos x="192" y="3"/>
              </a:cxn>
              <a:cxn ang="0">
                <a:pos x="184" y="0"/>
              </a:cxn>
              <a:cxn ang="0">
                <a:pos x="11" y="0"/>
              </a:cxn>
              <a:cxn ang="0">
                <a:pos x="3" y="3"/>
              </a:cxn>
              <a:cxn ang="0">
                <a:pos x="0" y="11"/>
              </a:cxn>
              <a:cxn ang="0">
                <a:pos x="0" y="230"/>
              </a:cxn>
              <a:cxn ang="0">
                <a:pos x="0" y="381"/>
              </a:cxn>
              <a:cxn ang="0">
                <a:pos x="11" y="392"/>
              </a:cxn>
              <a:cxn ang="0">
                <a:pos x="23" y="381"/>
              </a:cxn>
              <a:cxn ang="0">
                <a:pos x="23" y="381"/>
              </a:cxn>
              <a:cxn ang="0">
                <a:pos x="23" y="366"/>
              </a:cxn>
              <a:cxn ang="0">
                <a:pos x="53" y="366"/>
              </a:cxn>
              <a:cxn ang="0">
                <a:pos x="64" y="355"/>
              </a:cxn>
              <a:cxn ang="0">
                <a:pos x="53" y="343"/>
              </a:cxn>
              <a:cxn ang="0">
                <a:pos x="23" y="343"/>
              </a:cxn>
              <a:cxn ang="0">
                <a:pos x="23" y="314"/>
              </a:cxn>
              <a:cxn ang="0">
                <a:pos x="52" y="314"/>
              </a:cxn>
              <a:cxn ang="0">
                <a:pos x="63" y="302"/>
              </a:cxn>
              <a:cxn ang="0">
                <a:pos x="52" y="291"/>
              </a:cxn>
              <a:cxn ang="0">
                <a:pos x="23" y="291"/>
              </a:cxn>
              <a:cxn ang="0">
                <a:pos x="23" y="256"/>
              </a:cxn>
              <a:cxn ang="0">
                <a:pos x="96" y="256"/>
              </a:cxn>
              <a:cxn ang="0">
                <a:pos x="107" y="245"/>
              </a:cxn>
              <a:cxn ang="0">
                <a:pos x="96" y="234"/>
              </a:cxn>
              <a:cxn ang="0">
                <a:pos x="23" y="234"/>
              </a:cxn>
              <a:cxn ang="0">
                <a:pos x="23" y="230"/>
              </a:cxn>
              <a:cxn ang="0">
                <a:pos x="23" y="203"/>
              </a:cxn>
              <a:cxn ang="0">
                <a:pos x="51" y="203"/>
              </a:cxn>
              <a:cxn ang="0">
                <a:pos x="63" y="191"/>
              </a:cxn>
              <a:cxn ang="0">
                <a:pos x="51" y="180"/>
              </a:cxn>
              <a:cxn ang="0">
                <a:pos x="23" y="180"/>
              </a:cxn>
              <a:cxn ang="0">
                <a:pos x="23" y="156"/>
              </a:cxn>
              <a:cxn ang="0">
                <a:pos x="52" y="156"/>
              </a:cxn>
              <a:cxn ang="0">
                <a:pos x="63" y="145"/>
              </a:cxn>
              <a:cxn ang="0">
                <a:pos x="52" y="133"/>
              </a:cxn>
              <a:cxn ang="0">
                <a:pos x="23" y="133"/>
              </a:cxn>
              <a:cxn ang="0">
                <a:pos x="23" y="104"/>
              </a:cxn>
              <a:cxn ang="0">
                <a:pos x="95" y="104"/>
              </a:cxn>
              <a:cxn ang="0">
                <a:pos x="106" y="92"/>
              </a:cxn>
              <a:cxn ang="0">
                <a:pos x="95" y="81"/>
              </a:cxn>
              <a:cxn ang="0">
                <a:pos x="23" y="81"/>
              </a:cxn>
              <a:cxn ang="0">
                <a:pos x="23" y="22"/>
              </a:cxn>
              <a:cxn ang="0">
                <a:pos x="173" y="22"/>
              </a:cxn>
              <a:cxn ang="0">
                <a:pos x="173" y="291"/>
              </a:cxn>
              <a:cxn ang="0">
                <a:pos x="184" y="303"/>
              </a:cxn>
              <a:cxn ang="0">
                <a:pos x="195" y="291"/>
              </a:cxn>
              <a:cxn ang="0">
                <a:pos x="195" y="11"/>
              </a:cxn>
              <a:cxn ang="0">
                <a:pos x="192" y="3"/>
              </a:cxn>
            </a:cxnLst>
            <a:rect l="0" t="0" r="r" b="b"/>
            <a:pathLst>
              <a:path w="195" h="392">
                <a:moveTo>
                  <a:pt x="192" y="3"/>
                </a:moveTo>
                <a:cubicBezTo>
                  <a:pt x="190" y="1"/>
                  <a:pt x="187" y="0"/>
                  <a:pt x="18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8" y="0"/>
                  <a:pt x="6" y="1"/>
                  <a:pt x="3" y="3"/>
                </a:cubicBezTo>
                <a:cubicBezTo>
                  <a:pt x="1" y="5"/>
                  <a:pt x="0" y="8"/>
                  <a:pt x="0" y="11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381"/>
                  <a:pt x="0" y="381"/>
                  <a:pt x="0" y="381"/>
                </a:cubicBezTo>
                <a:cubicBezTo>
                  <a:pt x="0" y="387"/>
                  <a:pt x="5" y="392"/>
                  <a:pt x="11" y="392"/>
                </a:cubicBezTo>
                <a:cubicBezTo>
                  <a:pt x="18" y="392"/>
                  <a:pt x="23" y="387"/>
                  <a:pt x="23" y="381"/>
                </a:cubicBezTo>
                <a:cubicBezTo>
                  <a:pt x="23" y="381"/>
                  <a:pt x="23" y="381"/>
                  <a:pt x="23" y="381"/>
                </a:cubicBezTo>
                <a:cubicBezTo>
                  <a:pt x="23" y="366"/>
                  <a:pt x="23" y="366"/>
                  <a:pt x="23" y="366"/>
                </a:cubicBezTo>
                <a:cubicBezTo>
                  <a:pt x="53" y="366"/>
                  <a:pt x="53" y="366"/>
                  <a:pt x="53" y="366"/>
                </a:cubicBezTo>
                <a:cubicBezTo>
                  <a:pt x="59" y="366"/>
                  <a:pt x="64" y="361"/>
                  <a:pt x="64" y="355"/>
                </a:cubicBezTo>
                <a:cubicBezTo>
                  <a:pt x="64" y="348"/>
                  <a:pt x="59" y="343"/>
                  <a:pt x="53" y="343"/>
                </a:cubicBezTo>
                <a:cubicBezTo>
                  <a:pt x="23" y="343"/>
                  <a:pt x="23" y="343"/>
                  <a:pt x="23" y="343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52" y="314"/>
                  <a:pt x="52" y="314"/>
                  <a:pt x="52" y="314"/>
                </a:cubicBezTo>
                <a:cubicBezTo>
                  <a:pt x="58" y="314"/>
                  <a:pt x="63" y="309"/>
                  <a:pt x="63" y="302"/>
                </a:cubicBezTo>
                <a:cubicBezTo>
                  <a:pt x="63" y="296"/>
                  <a:pt x="58" y="291"/>
                  <a:pt x="52" y="291"/>
                </a:cubicBezTo>
                <a:cubicBezTo>
                  <a:pt x="23" y="291"/>
                  <a:pt x="23" y="291"/>
                  <a:pt x="23" y="291"/>
                </a:cubicBezTo>
                <a:cubicBezTo>
                  <a:pt x="23" y="256"/>
                  <a:pt x="23" y="256"/>
                  <a:pt x="23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2" y="256"/>
                  <a:pt x="107" y="251"/>
                  <a:pt x="107" y="245"/>
                </a:cubicBezTo>
                <a:cubicBezTo>
                  <a:pt x="107" y="239"/>
                  <a:pt x="102" y="234"/>
                  <a:pt x="96" y="234"/>
                </a:cubicBezTo>
                <a:cubicBezTo>
                  <a:pt x="23" y="234"/>
                  <a:pt x="23" y="234"/>
                  <a:pt x="23" y="234"/>
                </a:cubicBezTo>
                <a:cubicBezTo>
                  <a:pt x="23" y="230"/>
                  <a:pt x="23" y="230"/>
                  <a:pt x="23" y="230"/>
                </a:cubicBezTo>
                <a:cubicBezTo>
                  <a:pt x="23" y="203"/>
                  <a:pt x="23" y="203"/>
                  <a:pt x="23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57" y="203"/>
                  <a:pt x="63" y="198"/>
                  <a:pt x="63" y="191"/>
                </a:cubicBezTo>
                <a:cubicBezTo>
                  <a:pt x="63" y="185"/>
                  <a:pt x="57" y="180"/>
                  <a:pt x="51" y="180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56"/>
                  <a:pt x="23" y="156"/>
                  <a:pt x="23" y="156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8" y="156"/>
                  <a:pt x="63" y="151"/>
                  <a:pt x="63" y="145"/>
                </a:cubicBezTo>
                <a:cubicBezTo>
                  <a:pt x="63" y="138"/>
                  <a:pt x="58" y="133"/>
                  <a:pt x="52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95" y="104"/>
                  <a:pt x="95" y="104"/>
                  <a:pt x="95" y="104"/>
                </a:cubicBezTo>
                <a:cubicBezTo>
                  <a:pt x="101" y="104"/>
                  <a:pt x="106" y="99"/>
                  <a:pt x="106" y="92"/>
                </a:cubicBezTo>
                <a:cubicBezTo>
                  <a:pt x="106" y="86"/>
                  <a:pt x="101" y="81"/>
                  <a:pt x="95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22"/>
                  <a:pt x="23" y="22"/>
                  <a:pt x="23" y="22"/>
                </a:cubicBezTo>
                <a:cubicBezTo>
                  <a:pt x="173" y="22"/>
                  <a:pt x="173" y="22"/>
                  <a:pt x="173" y="22"/>
                </a:cubicBezTo>
                <a:cubicBezTo>
                  <a:pt x="173" y="291"/>
                  <a:pt x="173" y="291"/>
                  <a:pt x="173" y="291"/>
                </a:cubicBezTo>
                <a:cubicBezTo>
                  <a:pt x="173" y="298"/>
                  <a:pt x="178" y="303"/>
                  <a:pt x="184" y="303"/>
                </a:cubicBezTo>
                <a:cubicBezTo>
                  <a:pt x="190" y="303"/>
                  <a:pt x="195" y="298"/>
                  <a:pt x="195" y="29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5" y="8"/>
                  <a:pt x="194" y="5"/>
                  <a:pt x="192" y="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0" name="Freeform 228"/>
          <p:cNvSpPr>
            <a:spLocks noChangeAspect="1"/>
          </p:cNvSpPr>
          <p:nvPr userDrawn="1"/>
        </p:nvSpPr>
        <p:spPr bwMode="auto">
          <a:xfrm>
            <a:off x="9461324" y="3000094"/>
            <a:ext cx="371652" cy="393192"/>
          </a:xfrm>
          <a:custGeom>
            <a:avLst/>
            <a:gdLst/>
            <a:ahLst/>
            <a:cxnLst>
              <a:cxn ang="0">
                <a:pos x="43" y="292"/>
              </a:cxn>
              <a:cxn ang="0">
                <a:pos x="252" y="292"/>
              </a:cxn>
              <a:cxn ang="0">
                <a:pos x="252" y="241"/>
              </a:cxn>
              <a:cxn ang="0">
                <a:pos x="217" y="241"/>
              </a:cxn>
              <a:cxn ang="0">
                <a:pos x="169" y="195"/>
              </a:cxn>
              <a:cxn ang="0">
                <a:pos x="276" y="195"/>
              </a:cxn>
              <a:cxn ang="0">
                <a:pos x="276" y="0"/>
              </a:cxn>
              <a:cxn ang="0">
                <a:pos x="0" y="0"/>
              </a:cxn>
              <a:cxn ang="0">
                <a:pos x="0" y="191"/>
              </a:cxn>
              <a:cxn ang="0">
                <a:pos x="106" y="191"/>
              </a:cxn>
              <a:cxn ang="0">
                <a:pos x="106" y="244"/>
              </a:cxn>
            </a:cxnLst>
            <a:rect l="0" t="0" r="r" b="b"/>
            <a:pathLst>
              <a:path w="276" h="292">
                <a:moveTo>
                  <a:pt x="43" y="292"/>
                </a:moveTo>
                <a:lnTo>
                  <a:pt x="252" y="292"/>
                </a:lnTo>
                <a:lnTo>
                  <a:pt x="252" y="241"/>
                </a:lnTo>
                <a:lnTo>
                  <a:pt x="217" y="241"/>
                </a:lnTo>
                <a:lnTo>
                  <a:pt x="169" y="195"/>
                </a:lnTo>
                <a:lnTo>
                  <a:pt x="276" y="195"/>
                </a:lnTo>
                <a:lnTo>
                  <a:pt x="276" y="0"/>
                </a:lnTo>
                <a:lnTo>
                  <a:pt x="0" y="0"/>
                </a:lnTo>
                <a:lnTo>
                  <a:pt x="0" y="191"/>
                </a:lnTo>
                <a:lnTo>
                  <a:pt x="106" y="191"/>
                </a:lnTo>
                <a:lnTo>
                  <a:pt x="106" y="244"/>
                </a:lnTo>
              </a:path>
            </a:pathLst>
          </a:custGeom>
          <a:noFill/>
          <a:ln w="30163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1" name="Freeform 208"/>
          <p:cNvSpPr>
            <a:spLocks noChangeAspect="1"/>
          </p:cNvSpPr>
          <p:nvPr userDrawn="1"/>
        </p:nvSpPr>
        <p:spPr bwMode="auto">
          <a:xfrm>
            <a:off x="8574375" y="2941489"/>
            <a:ext cx="254309" cy="451797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23" y="202"/>
              </a:cxn>
              <a:cxn ang="0">
                <a:pos x="24" y="202"/>
              </a:cxn>
              <a:cxn ang="0">
                <a:pos x="32" y="212"/>
              </a:cxn>
              <a:cxn ang="0">
                <a:pos x="32" y="213"/>
              </a:cxn>
              <a:cxn ang="0">
                <a:pos x="62" y="284"/>
              </a:cxn>
              <a:cxn ang="0">
                <a:pos x="77" y="296"/>
              </a:cxn>
              <a:cxn ang="0">
                <a:pos x="89" y="283"/>
              </a:cxn>
              <a:cxn ang="0">
                <a:pos x="89" y="281"/>
              </a:cxn>
              <a:cxn ang="0">
                <a:pos x="51" y="194"/>
              </a:cxn>
              <a:cxn ang="0">
                <a:pos x="45" y="186"/>
              </a:cxn>
              <a:cxn ang="0">
                <a:pos x="27" y="128"/>
              </a:cxn>
              <a:cxn ang="0">
                <a:pos x="128" y="27"/>
              </a:cxn>
              <a:cxn ang="0">
                <a:pos x="230" y="128"/>
              </a:cxn>
              <a:cxn ang="0">
                <a:pos x="207" y="192"/>
              </a:cxn>
              <a:cxn ang="0">
                <a:pos x="201" y="199"/>
              </a:cxn>
              <a:cxn ang="0">
                <a:pos x="169" y="275"/>
              </a:cxn>
              <a:cxn ang="0">
                <a:pos x="170" y="285"/>
              </a:cxn>
              <a:cxn ang="0">
                <a:pos x="170" y="297"/>
              </a:cxn>
              <a:cxn ang="0">
                <a:pos x="170" y="301"/>
              </a:cxn>
              <a:cxn ang="0">
                <a:pos x="166" y="301"/>
              </a:cxn>
              <a:cxn ang="0">
                <a:pos x="165" y="301"/>
              </a:cxn>
              <a:cxn ang="0">
                <a:pos x="155" y="301"/>
              </a:cxn>
              <a:cxn ang="0">
                <a:pos x="98" y="301"/>
              </a:cxn>
              <a:cxn ang="0">
                <a:pos x="69" y="310"/>
              </a:cxn>
              <a:cxn ang="0">
                <a:pos x="59" y="333"/>
              </a:cxn>
              <a:cxn ang="0">
                <a:pos x="94" y="367"/>
              </a:cxn>
              <a:cxn ang="0">
                <a:pos x="159" y="367"/>
              </a:cxn>
              <a:cxn ang="0">
                <a:pos x="170" y="370"/>
              </a:cxn>
              <a:cxn ang="0">
                <a:pos x="171" y="373"/>
              </a:cxn>
              <a:cxn ang="0">
                <a:pos x="162" y="380"/>
              </a:cxn>
              <a:cxn ang="0">
                <a:pos x="121" y="379"/>
              </a:cxn>
              <a:cxn ang="0">
                <a:pos x="66" y="400"/>
              </a:cxn>
              <a:cxn ang="0">
                <a:pos x="80" y="438"/>
              </a:cxn>
              <a:cxn ang="0">
                <a:pos x="133" y="449"/>
              </a:cxn>
              <a:cxn ang="0">
                <a:pos x="144" y="434"/>
              </a:cxn>
              <a:cxn ang="0">
                <a:pos x="128" y="423"/>
              </a:cxn>
              <a:cxn ang="0">
                <a:pos x="99" y="418"/>
              </a:cxn>
              <a:cxn ang="0">
                <a:pos x="93" y="408"/>
              </a:cxn>
              <a:cxn ang="0">
                <a:pos x="161" y="406"/>
              </a:cxn>
              <a:cxn ang="0">
                <a:pos x="162" y="406"/>
              </a:cxn>
              <a:cxn ang="0">
                <a:pos x="162" y="406"/>
              </a:cxn>
              <a:cxn ang="0">
                <a:pos x="198" y="373"/>
              </a:cxn>
              <a:cxn ang="0">
                <a:pos x="187" y="349"/>
              </a:cxn>
              <a:cxn ang="0">
                <a:pos x="159" y="340"/>
              </a:cxn>
              <a:cxn ang="0">
                <a:pos x="94" y="340"/>
              </a:cxn>
              <a:cxn ang="0">
                <a:pos x="85" y="333"/>
              </a:cxn>
              <a:cxn ang="0">
                <a:pos x="87" y="330"/>
              </a:cxn>
              <a:cxn ang="0">
                <a:pos x="98" y="328"/>
              </a:cxn>
              <a:cxn ang="0">
                <a:pos x="155" y="327"/>
              </a:cxn>
              <a:cxn ang="0">
                <a:pos x="162" y="327"/>
              </a:cxn>
              <a:cxn ang="0">
                <a:pos x="164" y="328"/>
              </a:cxn>
              <a:cxn ang="0">
                <a:pos x="189" y="322"/>
              </a:cxn>
              <a:cxn ang="0">
                <a:pos x="196" y="283"/>
              </a:cxn>
              <a:cxn ang="0">
                <a:pos x="222" y="216"/>
              </a:cxn>
              <a:cxn ang="0">
                <a:pos x="228" y="209"/>
              </a:cxn>
              <a:cxn ang="0">
                <a:pos x="256" y="128"/>
              </a:cxn>
              <a:cxn ang="0">
                <a:pos x="128" y="0"/>
              </a:cxn>
              <a:cxn ang="0">
                <a:pos x="0" y="128"/>
              </a:cxn>
            </a:cxnLst>
            <a:rect l="0" t="0" r="r" b="b"/>
            <a:pathLst>
              <a:path w="256" h="454">
                <a:moveTo>
                  <a:pt x="0" y="128"/>
                </a:moveTo>
                <a:cubicBezTo>
                  <a:pt x="0" y="154"/>
                  <a:pt x="8" y="180"/>
                  <a:pt x="23" y="202"/>
                </a:cubicBezTo>
                <a:cubicBezTo>
                  <a:pt x="24" y="202"/>
                  <a:pt x="24" y="202"/>
                  <a:pt x="24" y="202"/>
                </a:cubicBezTo>
                <a:cubicBezTo>
                  <a:pt x="32" y="212"/>
                  <a:pt x="32" y="212"/>
                  <a:pt x="32" y="212"/>
                </a:cubicBezTo>
                <a:cubicBezTo>
                  <a:pt x="32" y="213"/>
                  <a:pt x="32" y="213"/>
                  <a:pt x="32" y="213"/>
                </a:cubicBezTo>
                <a:cubicBezTo>
                  <a:pt x="54" y="232"/>
                  <a:pt x="60" y="266"/>
                  <a:pt x="62" y="284"/>
                </a:cubicBezTo>
                <a:cubicBezTo>
                  <a:pt x="63" y="291"/>
                  <a:pt x="69" y="297"/>
                  <a:pt x="77" y="296"/>
                </a:cubicBezTo>
                <a:cubicBezTo>
                  <a:pt x="84" y="295"/>
                  <a:pt x="89" y="290"/>
                  <a:pt x="89" y="283"/>
                </a:cubicBezTo>
                <a:cubicBezTo>
                  <a:pt x="89" y="282"/>
                  <a:pt x="89" y="282"/>
                  <a:pt x="89" y="281"/>
                </a:cubicBezTo>
                <a:cubicBezTo>
                  <a:pt x="86" y="255"/>
                  <a:pt x="77" y="218"/>
                  <a:pt x="51" y="194"/>
                </a:cubicBezTo>
                <a:cubicBezTo>
                  <a:pt x="51" y="193"/>
                  <a:pt x="46" y="187"/>
                  <a:pt x="45" y="186"/>
                </a:cubicBezTo>
                <a:cubicBezTo>
                  <a:pt x="33" y="169"/>
                  <a:pt x="27" y="149"/>
                  <a:pt x="27" y="128"/>
                </a:cubicBezTo>
                <a:cubicBezTo>
                  <a:pt x="27" y="72"/>
                  <a:pt x="72" y="27"/>
                  <a:pt x="128" y="27"/>
                </a:cubicBezTo>
                <a:cubicBezTo>
                  <a:pt x="184" y="27"/>
                  <a:pt x="230" y="72"/>
                  <a:pt x="230" y="128"/>
                </a:cubicBezTo>
                <a:cubicBezTo>
                  <a:pt x="230" y="151"/>
                  <a:pt x="216" y="180"/>
                  <a:pt x="207" y="192"/>
                </a:cubicBezTo>
                <a:cubicBezTo>
                  <a:pt x="201" y="199"/>
                  <a:pt x="201" y="199"/>
                  <a:pt x="201" y="199"/>
                </a:cubicBezTo>
                <a:cubicBezTo>
                  <a:pt x="186" y="217"/>
                  <a:pt x="169" y="237"/>
                  <a:pt x="169" y="275"/>
                </a:cubicBezTo>
                <a:cubicBezTo>
                  <a:pt x="169" y="278"/>
                  <a:pt x="170" y="281"/>
                  <a:pt x="170" y="285"/>
                </a:cubicBezTo>
                <a:cubicBezTo>
                  <a:pt x="170" y="290"/>
                  <a:pt x="170" y="294"/>
                  <a:pt x="170" y="297"/>
                </a:cubicBezTo>
                <a:cubicBezTo>
                  <a:pt x="170" y="299"/>
                  <a:pt x="170" y="300"/>
                  <a:pt x="170" y="301"/>
                </a:cubicBezTo>
                <a:cubicBezTo>
                  <a:pt x="169" y="301"/>
                  <a:pt x="168" y="301"/>
                  <a:pt x="166" y="301"/>
                </a:cubicBezTo>
                <a:cubicBezTo>
                  <a:pt x="165" y="301"/>
                  <a:pt x="165" y="301"/>
                  <a:pt x="165" y="301"/>
                </a:cubicBezTo>
                <a:cubicBezTo>
                  <a:pt x="162" y="301"/>
                  <a:pt x="162" y="301"/>
                  <a:pt x="155" y="301"/>
                </a:cubicBezTo>
                <a:cubicBezTo>
                  <a:pt x="98" y="301"/>
                  <a:pt x="98" y="301"/>
                  <a:pt x="98" y="301"/>
                </a:cubicBezTo>
                <a:cubicBezTo>
                  <a:pt x="83" y="301"/>
                  <a:pt x="74" y="306"/>
                  <a:pt x="69" y="310"/>
                </a:cubicBezTo>
                <a:cubicBezTo>
                  <a:pt x="62" y="316"/>
                  <a:pt x="59" y="324"/>
                  <a:pt x="59" y="333"/>
                </a:cubicBezTo>
                <a:cubicBezTo>
                  <a:pt x="59" y="350"/>
                  <a:pt x="72" y="367"/>
                  <a:pt x="94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64" y="367"/>
                  <a:pt x="168" y="368"/>
                  <a:pt x="170" y="370"/>
                </a:cubicBezTo>
                <a:cubicBezTo>
                  <a:pt x="171" y="371"/>
                  <a:pt x="171" y="372"/>
                  <a:pt x="171" y="373"/>
                </a:cubicBezTo>
                <a:cubicBezTo>
                  <a:pt x="171" y="376"/>
                  <a:pt x="169" y="379"/>
                  <a:pt x="162" y="380"/>
                </a:cubicBezTo>
                <a:cubicBezTo>
                  <a:pt x="159" y="379"/>
                  <a:pt x="140" y="378"/>
                  <a:pt x="121" y="379"/>
                </a:cubicBezTo>
                <a:cubicBezTo>
                  <a:pt x="90" y="379"/>
                  <a:pt x="68" y="383"/>
                  <a:pt x="66" y="400"/>
                </a:cubicBezTo>
                <a:cubicBezTo>
                  <a:pt x="65" y="411"/>
                  <a:pt x="68" y="426"/>
                  <a:pt x="80" y="438"/>
                </a:cubicBezTo>
                <a:cubicBezTo>
                  <a:pt x="89" y="446"/>
                  <a:pt x="105" y="454"/>
                  <a:pt x="133" y="449"/>
                </a:cubicBezTo>
                <a:cubicBezTo>
                  <a:pt x="140" y="448"/>
                  <a:pt x="145" y="441"/>
                  <a:pt x="144" y="434"/>
                </a:cubicBezTo>
                <a:cubicBezTo>
                  <a:pt x="143" y="427"/>
                  <a:pt x="136" y="422"/>
                  <a:pt x="128" y="423"/>
                </a:cubicBezTo>
                <a:cubicBezTo>
                  <a:pt x="115" y="425"/>
                  <a:pt x="105" y="424"/>
                  <a:pt x="99" y="418"/>
                </a:cubicBezTo>
                <a:cubicBezTo>
                  <a:pt x="95" y="415"/>
                  <a:pt x="94" y="411"/>
                  <a:pt x="93" y="408"/>
                </a:cubicBezTo>
                <a:cubicBezTo>
                  <a:pt x="104" y="405"/>
                  <a:pt x="133" y="404"/>
                  <a:pt x="161" y="406"/>
                </a:cubicBezTo>
                <a:cubicBezTo>
                  <a:pt x="162" y="406"/>
                  <a:pt x="162" y="406"/>
                  <a:pt x="162" y="406"/>
                </a:cubicBezTo>
                <a:cubicBezTo>
                  <a:pt x="162" y="406"/>
                  <a:pt x="162" y="406"/>
                  <a:pt x="162" y="406"/>
                </a:cubicBezTo>
                <a:cubicBezTo>
                  <a:pt x="184" y="406"/>
                  <a:pt x="198" y="389"/>
                  <a:pt x="198" y="373"/>
                </a:cubicBezTo>
                <a:cubicBezTo>
                  <a:pt x="198" y="364"/>
                  <a:pt x="194" y="355"/>
                  <a:pt x="187" y="349"/>
                </a:cubicBezTo>
                <a:cubicBezTo>
                  <a:pt x="182" y="345"/>
                  <a:pt x="173" y="340"/>
                  <a:pt x="159" y="340"/>
                </a:cubicBezTo>
                <a:cubicBezTo>
                  <a:pt x="94" y="340"/>
                  <a:pt x="94" y="340"/>
                  <a:pt x="94" y="340"/>
                </a:cubicBezTo>
                <a:cubicBezTo>
                  <a:pt x="88" y="340"/>
                  <a:pt x="85" y="336"/>
                  <a:pt x="85" y="333"/>
                </a:cubicBezTo>
                <a:cubicBezTo>
                  <a:pt x="85" y="332"/>
                  <a:pt x="86" y="331"/>
                  <a:pt x="87" y="330"/>
                </a:cubicBezTo>
                <a:cubicBezTo>
                  <a:pt x="89" y="329"/>
                  <a:pt x="93" y="328"/>
                  <a:pt x="98" y="328"/>
                </a:cubicBezTo>
                <a:cubicBezTo>
                  <a:pt x="155" y="327"/>
                  <a:pt x="155" y="327"/>
                  <a:pt x="155" y="327"/>
                </a:cubicBezTo>
                <a:cubicBezTo>
                  <a:pt x="161" y="327"/>
                  <a:pt x="161" y="327"/>
                  <a:pt x="162" y="327"/>
                </a:cubicBezTo>
                <a:cubicBezTo>
                  <a:pt x="164" y="328"/>
                  <a:pt x="164" y="328"/>
                  <a:pt x="164" y="328"/>
                </a:cubicBezTo>
                <a:cubicBezTo>
                  <a:pt x="173" y="329"/>
                  <a:pt x="182" y="329"/>
                  <a:pt x="189" y="322"/>
                </a:cubicBezTo>
                <a:cubicBezTo>
                  <a:pt x="197" y="315"/>
                  <a:pt x="198" y="303"/>
                  <a:pt x="196" y="283"/>
                </a:cubicBezTo>
                <a:cubicBezTo>
                  <a:pt x="194" y="249"/>
                  <a:pt x="206" y="235"/>
                  <a:pt x="222" y="216"/>
                </a:cubicBezTo>
                <a:cubicBezTo>
                  <a:pt x="228" y="209"/>
                  <a:pt x="228" y="209"/>
                  <a:pt x="228" y="209"/>
                </a:cubicBezTo>
                <a:cubicBezTo>
                  <a:pt x="239" y="195"/>
                  <a:pt x="256" y="159"/>
                  <a:pt x="256" y="128"/>
                </a:cubicBezTo>
                <a:cubicBezTo>
                  <a:pt x="256" y="57"/>
                  <a:pt x="199" y="0"/>
                  <a:pt x="128" y="0"/>
                </a:cubicBezTo>
                <a:cubicBezTo>
                  <a:pt x="58" y="0"/>
                  <a:pt x="0" y="57"/>
                  <a:pt x="0" y="12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2" name="Freeform 152"/>
          <p:cNvSpPr>
            <a:spLocks noChangeAspect="1"/>
          </p:cNvSpPr>
          <p:nvPr userDrawn="1"/>
        </p:nvSpPr>
        <p:spPr bwMode="auto">
          <a:xfrm>
            <a:off x="7471865" y="4723069"/>
            <a:ext cx="586683" cy="351304"/>
          </a:xfrm>
          <a:custGeom>
            <a:avLst/>
            <a:gdLst/>
            <a:ahLst/>
            <a:cxnLst>
              <a:cxn ang="0">
                <a:pos x="230" y="1"/>
              </a:cxn>
              <a:cxn ang="0">
                <a:pos x="218" y="11"/>
              </a:cxn>
              <a:cxn ang="0">
                <a:pos x="169" y="208"/>
              </a:cxn>
              <a:cxn ang="0">
                <a:pos x="118" y="25"/>
              </a:cxn>
              <a:cxn ang="0">
                <a:pos x="105" y="15"/>
              </a:cxn>
              <a:cxn ang="0">
                <a:pos x="92" y="26"/>
              </a:cxn>
              <a:cxn ang="0">
                <a:pos x="65" y="188"/>
              </a:cxn>
              <a:cxn ang="0">
                <a:pos x="60" y="178"/>
              </a:cxn>
              <a:cxn ang="0">
                <a:pos x="11" y="116"/>
              </a:cxn>
              <a:cxn ang="0">
                <a:pos x="0" y="129"/>
              </a:cxn>
              <a:cxn ang="0">
                <a:pos x="1" y="132"/>
              </a:cxn>
              <a:cxn ang="0">
                <a:pos x="11" y="142"/>
              </a:cxn>
              <a:cxn ang="0">
                <a:pos x="57" y="244"/>
              </a:cxn>
              <a:cxn ang="0">
                <a:pos x="70" y="253"/>
              </a:cxn>
              <a:cxn ang="0">
                <a:pos x="83" y="242"/>
              </a:cxn>
              <a:cxn ang="0">
                <a:pos x="108" y="90"/>
              </a:cxn>
              <a:cxn ang="0">
                <a:pos x="124" y="147"/>
              </a:cxn>
              <a:cxn ang="0">
                <a:pos x="146" y="226"/>
              </a:cxn>
              <a:cxn ang="0">
                <a:pos x="154" y="252"/>
              </a:cxn>
              <a:cxn ang="0">
                <a:pos x="156" y="260"/>
              </a:cxn>
              <a:cxn ang="0">
                <a:pos x="170" y="272"/>
              </a:cxn>
              <a:cxn ang="0">
                <a:pos x="183" y="262"/>
              </a:cxn>
              <a:cxn ang="0">
                <a:pos x="234" y="58"/>
              </a:cxn>
              <a:cxn ang="0">
                <a:pos x="265" y="139"/>
              </a:cxn>
              <a:cxn ang="0">
                <a:pos x="277" y="147"/>
              </a:cxn>
              <a:cxn ang="0">
                <a:pos x="441" y="147"/>
              </a:cxn>
              <a:cxn ang="0">
                <a:pos x="454" y="134"/>
              </a:cxn>
              <a:cxn ang="0">
                <a:pos x="441" y="121"/>
              </a:cxn>
              <a:cxn ang="0">
                <a:pos x="286" y="121"/>
              </a:cxn>
              <a:cxn ang="0">
                <a:pos x="244" y="9"/>
              </a:cxn>
              <a:cxn ang="0">
                <a:pos x="230" y="1"/>
              </a:cxn>
            </a:cxnLst>
            <a:rect l="0" t="0" r="r" b="b"/>
            <a:pathLst>
              <a:path w="454" h="272">
                <a:moveTo>
                  <a:pt x="230" y="1"/>
                </a:moveTo>
                <a:cubicBezTo>
                  <a:pt x="224" y="1"/>
                  <a:pt x="220" y="5"/>
                  <a:pt x="218" y="11"/>
                </a:cubicBezTo>
                <a:cubicBezTo>
                  <a:pt x="218" y="11"/>
                  <a:pt x="184" y="146"/>
                  <a:pt x="169" y="208"/>
                </a:cubicBezTo>
                <a:cubicBezTo>
                  <a:pt x="155" y="159"/>
                  <a:pt x="134" y="82"/>
                  <a:pt x="118" y="25"/>
                </a:cubicBezTo>
                <a:cubicBezTo>
                  <a:pt x="116" y="18"/>
                  <a:pt x="111" y="14"/>
                  <a:pt x="105" y="15"/>
                </a:cubicBezTo>
                <a:cubicBezTo>
                  <a:pt x="98" y="15"/>
                  <a:pt x="93" y="20"/>
                  <a:pt x="92" y="26"/>
                </a:cubicBezTo>
                <a:cubicBezTo>
                  <a:pt x="92" y="26"/>
                  <a:pt x="74" y="131"/>
                  <a:pt x="65" y="188"/>
                </a:cubicBezTo>
                <a:cubicBezTo>
                  <a:pt x="63" y="185"/>
                  <a:pt x="62" y="181"/>
                  <a:pt x="60" y="178"/>
                </a:cubicBezTo>
                <a:cubicBezTo>
                  <a:pt x="40" y="129"/>
                  <a:pt x="27" y="113"/>
                  <a:pt x="11" y="116"/>
                </a:cubicBezTo>
                <a:cubicBezTo>
                  <a:pt x="5" y="117"/>
                  <a:pt x="0" y="123"/>
                  <a:pt x="0" y="129"/>
                </a:cubicBezTo>
                <a:cubicBezTo>
                  <a:pt x="0" y="130"/>
                  <a:pt x="0" y="131"/>
                  <a:pt x="1" y="132"/>
                </a:cubicBezTo>
                <a:cubicBezTo>
                  <a:pt x="2" y="137"/>
                  <a:pt x="6" y="141"/>
                  <a:pt x="11" y="142"/>
                </a:cubicBezTo>
                <a:cubicBezTo>
                  <a:pt x="20" y="151"/>
                  <a:pt x="40" y="196"/>
                  <a:pt x="57" y="244"/>
                </a:cubicBezTo>
                <a:cubicBezTo>
                  <a:pt x="59" y="250"/>
                  <a:pt x="64" y="253"/>
                  <a:pt x="70" y="253"/>
                </a:cubicBezTo>
                <a:cubicBezTo>
                  <a:pt x="77" y="252"/>
                  <a:pt x="82" y="248"/>
                  <a:pt x="83" y="242"/>
                </a:cubicBezTo>
                <a:cubicBezTo>
                  <a:pt x="83" y="242"/>
                  <a:pt x="98" y="151"/>
                  <a:pt x="108" y="90"/>
                </a:cubicBezTo>
                <a:cubicBezTo>
                  <a:pt x="116" y="118"/>
                  <a:pt x="124" y="147"/>
                  <a:pt x="124" y="147"/>
                </a:cubicBezTo>
                <a:cubicBezTo>
                  <a:pt x="146" y="226"/>
                  <a:pt x="146" y="226"/>
                  <a:pt x="146" y="226"/>
                </a:cubicBezTo>
                <a:cubicBezTo>
                  <a:pt x="154" y="252"/>
                  <a:pt x="154" y="252"/>
                  <a:pt x="154" y="252"/>
                </a:cubicBezTo>
                <a:cubicBezTo>
                  <a:pt x="156" y="260"/>
                  <a:pt x="156" y="260"/>
                  <a:pt x="156" y="260"/>
                </a:cubicBezTo>
                <a:cubicBezTo>
                  <a:pt x="157" y="263"/>
                  <a:pt x="160" y="272"/>
                  <a:pt x="170" y="272"/>
                </a:cubicBezTo>
                <a:cubicBezTo>
                  <a:pt x="176" y="272"/>
                  <a:pt x="181" y="268"/>
                  <a:pt x="183" y="262"/>
                </a:cubicBezTo>
                <a:cubicBezTo>
                  <a:pt x="183" y="262"/>
                  <a:pt x="219" y="115"/>
                  <a:pt x="234" y="58"/>
                </a:cubicBezTo>
                <a:cubicBezTo>
                  <a:pt x="247" y="94"/>
                  <a:pt x="265" y="139"/>
                  <a:pt x="265" y="139"/>
                </a:cubicBezTo>
                <a:cubicBezTo>
                  <a:pt x="267" y="144"/>
                  <a:pt x="272" y="147"/>
                  <a:pt x="277" y="147"/>
                </a:cubicBezTo>
                <a:cubicBezTo>
                  <a:pt x="441" y="147"/>
                  <a:pt x="441" y="147"/>
                  <a:pt x="441" y="147"/>
                </a:cubicBezTo>
                <a:cubicBezTo>
                  <a:pt x="448" y="147"/>
                  <a:pt x="454" y="141"/>
                  <a:pt x="454" y="134"/>
                </a:cubicBezTo>
                <a:cubicBezTo>
                  <a:pt x="454" y="127"/>
                  <a:pt x="448" y="121"/>
                  <a:pt x="441" y="121"/>
                </a:cubicBezTo>
                <a:cubicBezTo>
                  <a:pt x="441" y="121"/>
                  <a:pt x="303" y="121"/>
                  <a:pt x="286" y="121"/>
                </a:cubicBezTo>
                <a:cubicBezTo>
                  <a:pt x="281" y="106"/>
                  <a:pt x="244" y="9"/>
                  <a:pt x="244" y="9"/>
                </a:cubicBezTo>
                <a:cubicBezTo>
                  <a:pt x="241" y="4"/>
                  <a:pt x="236" y="0"/>
                  <a:pt x="230" y="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3" name="Freeform 176"/>
          <p:cNvSpPr>
            <a:spLocks noChangeAspect="1"/>
          </p:cNvSpPr>
          <p:nvPr userDrawn="1"/>
        </p:nvSpPr>
        <p:spPr bwMode="auto">
          <a:xfrm>
            <a:off x="11346411" y="2195360"/>
            <a:ext cx="383945" cy="393192"/>
          </a:xfrm>
          <a:custGeom>
            <a:avLst/>
            <a:gdLst/>
            <a:ahLst/>
            <a:cxnLst>
              <a:cxn ang="0">
                <a:pos x="167" y="10"/>
              </a:cxn>
              <a:cxn ang="0">
                <a:pos x="159" y="23"/>
              </a:cxn>
              <a:cxn ang="0">
                <a:pos x="110" y="92"/>
              </a:cxn>
              <a:cxn ang="0">
                <a:pos x="58" y="71"/>
              </a:cxn>
              <a:cxn ang="0">
                <a:pos x="10" y="186"/>
              </a:cxn>
              <a:cxn ang="0">
                <a:pos x="77" y="196"/>
              </a:cxn>
              <a:cxn ang="0">
                <a:pos x="69" y="179"/>
              </a:cxn>
              <a:cxn ang="0">
                <a:pos x="69" y="98"/>
              </a:cxn>
              <a:cxn ang="0">
                <a:pos x="120" y="119"/>
              </a:cxn>
              <a:cxn ang="0">
                <a:pos x="192" y="72"/>
              </a:cxn>
              <a:cxn ang="0">
                <a:pos x="187" y="31"/>
              </a:cxn>
              <a:cxn ang="0">
                <a:pos x="262" y="71"/>
              </a:cxn>
              <a:cxn ang="0">
                <a:pos x="273" y="85"/>
              </a:cxn>
              <a:cxn ang="0">
                <a:pos x="341" y="125"/>
              </a:cxn>
              <a:cxn ang="0">
                <a:pos x="354" y="120"/>
              </a:cxn>
              <a:cxn ang="0">
                <a:pos x="421" y="165"/>
              </a:cxn>
              <a:cxn ang="0">
                <a:pos x="386" y="180"/>
              </a:cxn>
              <a:cxn ang="0">
                <a:pos x="378" y="193"/>
              </a:cxn>
              <a:cxn ang="0">
                <a:pos x="383" y="226"/>
              </a:cxn>
              <a:cxn ang="0">
                <a:pos x="377" y="274"/>
              </a:cxn>
              <a:cxn ang="0">
                <a:pos x="386" y="286"/>
              </a:cxn>
              <a:cxn ang="0">
                <a:pos x="407" y="335"/>
              </a:cxn>
              <a:cxn ang="0">
                <a:pos x="372" y="358"/>
              </a:cxn>
              <a:cxn ang="0">
                <a:pos x="351" y="345"/>
              </a:cxn>
              <a:cxn ang="0">
                <a:pos x="330" y="348"/>
              </a:cxn>
              <a:cxn ang="0">
                <a:pos x="274" y="378"/>
              </a:cxn>
              <a:cxn ang="0">
                <a:pos x="263" y="383"/>
              </a:cxn>
              <a:cxn ang="0">
                <a:pos x="260" y="395"/>
              </a:cxn>
              <a:cxn ang="0">
                <a:pos x="227" y="435"/>
              </a:cxn>
              <a:cxn ang="0">
                <a:pos x="188" y="393"/>
              </a:cxn>
              <a:cxn ang="0">
                <a:pos x="175" y="379"/>
              </a:cxn>
              <a:cxn ang="0">
                <a:pos x="120" y="346"/>
              </a:cxn>
              <a:cxn ang="0">
                <a:pos x="111" y="341"/>
              </a:cxn>
              <a:cxn ang="0">
                <a:pos x="71" y="368"/>
              </a:cxn>
              <a:cxn ang="0">
                <a:pos x="147" y="244"/>
              </a:cxn>
              <a:cxn ang="0">
                <a:pos x="227" y="160"/>
              </a:cxn>
              <a:cxn ang="0">
                <a:pos x="227" y="304"/>
              </a:cxn>
              <a:cxn ang="0">
                <a:pos x="154" y="279"/>
              </a:cxn>
              <a:cxn ang="0">
                <a:pos x="227" y="330"/>
              </a:cxn>
              <a:cxn ang="0">
                <a:pos x="325" y="232"/>
              </a:cxn>
              <a:cxn ang="0">
                <a:pos x="128" y="223"/>
              </a:cxn>
              <a:cxn ang="0">
                <a:pos x="4" y="292"/>
              </a:cxn>
              <a:cxn ang="0">
                <a:pos x="63" y="397"/>
              </a:cxn>
              <a:cxn ang="0">
                <a:pos x="109" y="371"/>
              </a:cxn>
              <a:cxn ang="0">
                <a:pos x="161" y="402"/>
              </a:cxn>
              <a:cxn ang="0">
                <a:pos x="159" y="440"/>
              </a:cxn>
              <a:cxn ang="0">
                <a:pos x="194" y="459"/>
              </a:cxn>
              <a:cxn ang="0">
                <a:pos x="292" y="447"/>
              </a:cxn>
              <a:cxn ang="0">
                <a:pos x="295" y="440"/>
              </a:cxn>
              <a:cxn ang="0">
                <a:pos x="288" y="403"/>
              </a:cxn>
              <a:cxn ang="0">
                <a:pos x="344" y="372"/>
              </a:cxn>
              <a:cxn ang="0">
                <a:pos x="379" y="394"/>
              </a:cxn>
              <a:cxn ang="0">
                <a:pos x="429" y="350"/>
              </a:cxn>
              <a:cxn ang="0">
                <a:pos x="450" y="289"/>
              </a:cxn>
              <a:cxn ang="0">
                <a:pos x="406" y="265"/>
              </a:cxn>
              <a:cxn ang="0">
                <a:pos x="407" y="200"/>
              </a:cxn>
              <a:cxn ang="0">
                <a:pos x="443" y="184"/>
              </a:cxn>
              <a:cxn ang="0">
                <a:pos x="451" y="169"/>
              </a:cxn>
              <a:cxn ang="0">
                <a:pos x="377" y="70"/>
              </a:cxn>
              <a:cxn ang="0">
                <a:pos x="289" y="62"/>
              </a:cxn>
              <a:cxn ang="0">
                <a:pos x="291" y="19"/>
              </a:cxn>
              <a:cxn ang="0">
                <a:pos x="228" y="1"/>
              </a:cxn>
            </a:cxnLst>
            <a:rect l="0" t="0" r="r" b="b"/>
            <a:pathLst>
              <a:path w="451" h="462">
                <a:moveTo>
                  <a:pt x="228" y="1"/>
                </a:moveTo>
                <a:cubicBezTo>
                  <a:pt x="218" y="1"/>
                  <a:pt x="184" y="2"/>
                  <a:pt x="167" y="10"/>
                </a:cubicBezTo>
                <a:cubicBezTo>
                  <a:pt x="162" y="12"/>
                  <a:pt x="159" y="17"/>
                  <a:pt x="159" y="22"/>
                </a:cubicBezTo>
                <a:cubicBezTo>
                  <a:pt x="159" y="22"/>
                  <a:pt x="159" y="23"/>
                  <a:pt x="159" y="23"/>
                </a:cubicBezTo>
                <a:cubicBezTo>
                  <a:pt x="159" y="23"/>
                  <a:pt x="162" y="49"/>
                  <a:pt x="164" y="62"/>
                </a:cubicBezTo>
                <a:cubicBezTo>
                  <a:pt x="143" y="70"/>
                  <a:pt x="123" y="83"/>
                  <a:pt x="110" y="92"/>
                </a:cubicBezTo>
                <a:cubicBezTo>
                  <a:pt x="100" y="86"/>
                  <a:pt x="74" y="70"/>
                  <a:pt x="74" y="70"/>
                </a:cubicBezTo>
                <a:cubicBezTo>
                  <a:pt x="69" y="67"/>
                  <a:pt x="63" y="67"/>
                  <a:pt x="58" y="71"/>
                </a:cubicBezTo>
                <a:cubicBezTo>
                  <a:pt x="46" y="80"/>
                  <a:pt x="10" y="131"/>
                  <a:pt x="1" y="170"/>
                </a:cubicBezTo>
                <a:cubicBezTo>
                  <a:pt x="0" y="177"/>
                  <a:pt x="4" y="183"/>
                  <a:pt x="10" y="186"/>
                </a:cubicBezTo>
                <a:cubicBezTo>
                  <a:pt x="60" y="204"/>
                  <a:pt x="60" y="204"/>
                  <a:pt x="60" y="204"/>
                </a:cubicBezTo>
                <a:cubicBezTo>
                  <a:pt x="66" y="207"/>
                  <a:pt x="74" y="203"/>
                  <a:pt x="77" y="196"/>
                </a:cubicBezTo>
                <a:cubicBezTo>
                  <a:pt x="77" y="195"/>
                  <a:pt x="78" y="193"/>
                  <a:pt x="78" y="192"/>
                </a:cubicBezTo>
                <a:cubicBezTo>
                  <a:pt x="78" y="186"/>
                  <a:pt x="74" y="181"/>
                  <a:pt x="69" y="179"/>
                </a:cubicBezTo>
                <a:cubicBezTo>
                  <a:pt x="69" y="179"/>
                  <a:pt x="44" y="170"/>
                  <a:pt x="31" y="165"/>
                </a:cubicBezTo>
                <a:cubicBezTo>
                  <a:pt x="39" y="139"/>
                  <a:pt x="58" y="111"/>
                  <a:pt x="69" y="98"/>
                </a:cubicBezTo>
                <a:cubicBezTo>
                  <a:pt x="80" y="105"/>
                  <a:pt x="104" y="120"/>
                  <a:pt x="104" y="120"/>
                </a:cubicBezTo>
                <a:cubicBezTo>
                  <a:pt x="109" y="123"/>
                  <a:pt x="115" y="123"/>
                  <a:pt x="120" y="119"/>
                </a:cubicBezTo>
                <a:cubicBezTo>
                  <a:pt x="137" y="105"/>
                  <a:pt x="162" y="89"/>
                  <a:pt x="181" y="85"/>
                </a:cubicBezTo>
                <a:cubicBezTo>
                  <a:pt x="187" y="84"/>
                  <a:pt x="192" y="78"/>
                  <a:pt x="192" y="72"/>
                </a:cubicBezTo>
                <a:cubicBezTo>
                  <a:pt x="192" y="72"/>
                  <a:pt x="192" y="71"/>
                  <a:pt x="191" y="71"/>
                </a:cubicBezTo>
                <a:cubicBezTo>
                  <a:pt x="191" y="71"/>
                  <a:pt x="189" y="45"/>
                  <a:pt x="187" y="31"/>
                </a:cubicBezTo>
                <a:cubicBezTo>
                  <a:pt x="208" y="27"/>
                  <a:pt x="247" y="26"/>
                  <a:pt x="264" y="29"/>
                </a:cubicBezTo>
                <a:cubicBezTo>
                  <a:pt x="264" y="40"/>
                  <a:pt x="263" y="60"/>
                  <a:pt x="262" y="71"/>
                </a:cubicBezTo>
                <a:cubicBezTo>
                  <a:pt x="262" y="71"/>
                  <a:pt x="262" y="72"/>
                  <a:pt x="262" y="72"/>
                </a:cubicBezTo>
                <a:cubicBezTo>
                  <a:pt x="262" y="79"/>
                  <a:pt x="266" y="84"/>
                  <a:pt x="273" y="85"/>
                </a:cubicBezTo>
                <a:cubicBezTo>
                  <a:pt x="289" y="88"/>
                  <a:pt x="327" y="112"/>
                  <a:pt x="332" y="119"/>
                </a:cubicBezTo>
                <a:cubicBezTo>
                  <a:pt x="334" y="122"/>
                  <a:pt x="337" y="124"/>
                  <a:pt x="341" y="125"/>
                </a:cubicBezTo>
                <a:cubicBezTo>
                  <a:pt x="344" y="126"/>
                  <a:pt x="348" y="125"/>
                  <a:pt x="351" y="122"/>
                </a:cubicBezTo>
                <a:cubicBezTo>
                  <a:pt x="354" y="120"/>
                  <a:pt x="354" y="120"/>
                  <a:pt x="354" y="120"/>
                </a:cubicBezTo>
                <a:cubicBezTo>
                  <a:pt x="362" y="114"/>
                  <a:pt x="373" y="105"/>
                  <a:pt x="382" y="99"/>
                </a:cubicBezTo>
                <a:cubicBezTo>
                  <a:pt x="395" y="116"/>
                  <a:pt x="413" y="148"/>
                  <a:pt x="421" y="165"/>
                </a:cubicBezTo>
                <a:cubicBezTo>
                  <a:pt x="417" y="167"/>
                  <a:pt x="412" y="169"/>
                  <a:pt x="412" y="169"/>
                </a:cubicBezTo>
                <a:cubicBezTo>
                  <a:pt x="386" y="180"/>
                  <a:pt x="386" y="180"/>
                  <a:pt x="386" y="180"/>
                </a:cubicBezTo>
                <a:cubicBezTo>
                  <a:pt x="382" y="182"/>
                  <a:pt x="379" y="185"/>
                  <a:pt x="378" y="189"/>
                </a:cubicBezTo>
                <a:cubicBezTo>
                  <a:pt x="378" y="190"/>
                  <a:pt x="378" y="191"/>
                  <a:pt x="378" y="193"/>
                </a:cubicBezTo>
                <a:cubicBezTo>
                  <a:pt x="378" y="195"/>
                  <a:pt x="378" y="198"/>
                  <a:pt x="379" y="200"/>
                </a:cubicBezTo>
                <a:cubicBezTo>
                  <a:pt x="382" y="203"/>
                  <a:pt x="383" y="214"/>
                  <a:pt x="383" y="226"/>
                </a:cubicBezTo>
                <a:cubicBezTo>
                  <a:pt x="383" y="243"/>
                  <a:pt x="381" y="262"/>
                  <a:pt x="378" y="268"/>
                </a:cubicBezTo>
                <a:cubicBezTo>
                  <a:pt x="377" y="270"/>
                  <a:pt x="377" y="272"/>
                  <a:pt x="377" y="274"/>
                </a:cubicBezTo>
                <a:cubicBezTo>
                  <a:pt x="377" y="276"/>
                  <a:pt x="377" y="277"/>
                  <a:pt x="378" y="279"/>
                </a:cubicBezTo>
                <a:cubicBezTo>
                  <a:pt x="379" y="283"/>
                  <a:pt x="382" y="285"/>
                  <a:pt x="386" y="286"/>
                </a:cubicBezTo>
                <a:cubicBezTo>
                  <a:pt x="401" y="291"/>
                  <a:pt x="410" y="294"/>
                  <a:pt x="423" y="300"/>
                </a:cubicBezTo>
                <a:cubicBezTo>
                  <a:pt x="421" y="307"/>
                  <a:pt x="416" y="319"/>
                  <a:pt x="407" y="335"/>
                </a:cubicBezTo>
                <a:cubicBezTo>
                  <a:pt x="398" y="350"/>
                  <a:pt x="391" y="360"/>
                  <a:pt x="385" y="366"/>
                </a:cubicBezTo>
                <a:cubicBezTo>
                  <a:pt x="381" y="364"/>
                  <a:pt x="376" y="361"/>
                  <a:pt x="372" y="358"/>
                </a:cubicBezTo>
                <a:cubicBezTo>
                  <a:pt x="364" y="353"/>
                  <a:pt x="352" y="346"/>
                  <a:pt x="350" y="344"/>
                </a:cubicBezTo>
                <a:cubicBezTo>
                  <a:pt x="351" y="345"/>
                  <a:pt x="351" y="345"/>
                  <a:pt x="351" y="345"/>
                </a:cubicBezTo>
                <a:cubicBezTo>
                  <a:pt x="348" y="342"/>
                  <a:pt x="344" y="341"/>
                  <a:pt x="340" y="342"/>
                </a:cubicBezTo>
                <a:cubicBezTo>
                  <a:pt x="336" y="342"/>
                  <a:pt x="332" y="345"/>
                  <a:pt x="330" y="348"/>
                </a:cubicBezTo>
                <a:cubicBezTo>
                  <a:pt x="330" y="348"/>
                  <a:pt x="330" y="348"/>
                  <a:pt x="330" y="348"/>
                </a:cubicBezTo>
                <a:cubicBezTo>
                  <a:pt x="324" y="357"/>
                  <a:pt x="284" y="379"/>
                  <a:pt x="274" y="378"/>
                </a:cubicBezTo>
                <a:cubicBezTo>
                  <a:pt x="275" y="378"/>
                  <a:pt x="275" y="378"/>
                  <a:pt x="275" y="378"/>
                </a:cubicBezTo>
                <a:cubicBezTo>
                  <a:pt x="270" y="378"/>
                  <a:pt x="266" y="380"/>
                  <a:pt x="263" y="383"/>
                </a:cubicBezTo>
                <a:cubicBezTo>
                  <a:pt x="260" y="387"/>
                  <a:pt x="259" y="392"/>
                  <a:pt x="260" y="396"/>
                </a:cubicBezTo>
                <a:cubicBezTo>
                  <a:pt x="260" y="395"/>
                  <a:pt x="260" y="395"/>
                  <a:pt x="260" y="395"/>
                </a:cubicBezTo>
                <a:cubicBezTo>
                  <a:pt x="260" y="397"/>
                  <a:pt x="264" y="420"/>
                  <a:pt x="267" y="432"/>
                </a:cubicBezTo>
                <a:cubicBezTo>
                  <a:pt x="261" y="434"/>
                  <a:pt x="248" y="436"/>
                  <a:pt x="227" y="435"/>
                </a:cubicBezTo>
                <a:cubicBezTo>
                  <a:pt x="209" y="435"/>
                  <a:pt x="194" y="432"/>
                  <a:pt x="186" y="431"/>
                </a:cubicBezTo>
                <a:cubicBezTo>
                  <a:pt x="187" y="418"/>
                  <a:pt x="188" y="393"/>
                  <a:pt x="188" y="393"/>
                </a:cubicBezTo>
                <a:cubicBezTo>
                  <a:pt x="188" y="393"/>
                  <a:pt x="188" y="393"/>
                  <a:pt x="188" y="392"/>
                </a:cubicBezTo>
                <a:cubicBezTo>
                  <a:pt x="188" y="385"/>
                  <a:pt x="182" y="379"/>
                  <a:pt x="175" y="379"/>
                </a:cubicBezTo>
                <a:cubicBezTo>
                  <a:pt x="175" y="379"/>
                  <a:pt x="175" y="379"/>
                  <a:pt x="175" y="379"/>
                </a:cubicBezTo>
                <a:cubicBezTo>
                  <a:pt x="166" y="378"/>
                  <a:pt x="126" y="353"/>
                  <a:pt x="120" y="346"/>
                </a:cubicBezTo>
                <a:cubicBezTo>
                  <a:pt x="121" y="347"/>
                  <a:pt x="121" y="347"/>
                  <a:pt x="121" y="347"/>
                </a:cubicBezTo>
                <a:cubicBezTo>
                  <a:pt x="119" y="344"/>
                  <a:pt x="115" y="342"/>
                  <a:pt x="111" y="341"/>
                </a:cubicBezTo>
                <a:cubicBezTo>
                  <a:pt x="108" y="340"/>
                  <a:pt x="103" y="341"/>
                  <a:pt x="101" y="343"/>
                </a:cubicBezTo>
                <a:cubicBezTo>
                  <a:pt x="101" y="343"/>
                  <a:pt x="81" y="359"/>
                  <a:pt x="71" y="368"/>
                </a:cubicBezTo>
                <a:cubicBezTo>
                  <a:pt x="59" y="355"/>
                  <a:pt x="38" y="326"/>
                  <a:pt x="32" y="300"/>
                </a:cubicBezTo>
                <a:cubicBezTo>
                  <a:pt x="47" y="292"/>
                  <a:pt x="147" y="244"/>
                  <a:pt x="147" y="244"/>
                </a:cubicBezTo>
                <a:cubicBezTo>
                  <a:pt x="152" y="241"/>
                  <a:pt x="155" y="237"/>
                  <a:pt x="155" y="232"/>
                </a:cubicBezTo>
                <a:cubicBezTo>
                  <a:pt x="155" y="192"/>
                  <a:pt x="187" y="160"/>
                  <a:pt x="227" y="160"/>
                </a:cubicBezTo>
                <a:cubicBezTo>
                  <a:pt x="266" y="160"/>
                  <a:pt x="299" y="192"/>
                  <a:pt x="299" y="232"/>
                </a:cubicBezTo>
                <a:cubicBezTo>
                  <a:pt x="299" y="271"/>
                  <a:pt x="266" y="304"/>
                  <a:pt x="227" y="304"/>
                </a:cubicBezTo>
                <a:cubicBezTo>
                  <a:pt x="206" y="304"/>
                  <a:pt x="187" y="295"/>
                  <a:pt x="173" y="280"/>
                </a:cubicBezTo>
                <a:cubicBezTo>
                  <a:pt x="168" y="274"/>
                  <a:pt x="160" y="274"/>
                  <a:pt x="154" y="279"/>
                </a:cubicBezTo>
                <a:cubicBezTo>
                  <a:pt x="149" y="284"/>
                  <a:pt x="148" y="292"/>
                  <a:pt x="153" y="298"/>
                </a:cubicBezTo>
                <a:cubicBezTo>
                  <a:pt x="172" y="318"/>
                  <a:pt x="199" y="330"/>
                  <a:pt x="227" y="330"/>
                </a:cubicBezTo>
                <a:cubicBezTo>
                  <a:pt x="253" y="330"/>
                  <a:pt x="278" y="320"/>
                  <a:pt x="296" y="302"/>
                </a:cubicBezTo>
                <a:cubicBezTo>
                  <a:pt x="315" y="283"/>
                  <a:pt x="325" y="258"/>
                  <a:pt x="325" y="232"/>
                </a:cubicBezTo>
                <a:cubicBezTo>
                  <a:pt x="325" y="177"/>
                  <a:pt x="281" y="133"/>
                  <a:pt x="227" y="133"/>
                </a:cubicBezTo>
                <a:cubicBezTo>
                  <a:pt x="175" y="133"/>
                  <a:pt x="133" y="173"/>
                  <a:pt x="128" y="223"/>
                </a:cubicBezTo>
                <a:cubicBezTo>
                  <a:pt x="116" y="229"/>
                  <a:pt x="11" y="280"/>
                  <a:pt x="11" y="280"/>
                </a:cubicBezTo>
                <a:cubicBezTo>
                  <a:pt x="7" y="282"/>
                  <a:pt x="4" y="287"/>
                  <a:pt x="4" y="292"/>
                </a:cubicBezTo>
                <a:cubicBezTo>
                  <a:pt x="4" y="292"/>
                  <a:pt x="4" y="293"/>
                  <a:pt x="4" y="293"/>
                </a:cubicBezTo>
                <a:cubicBezTo>
                  <a:pt x="7" y="336"/>
                  <a:pt x="50" y="389"/>
                  <a:pt x="63" y="397"/>
                </a:cubicBezTo>
                <a:cubicBezTo>
                  <a:pt x="68" y="400"/>
                  <a:pt x="74" y="400"/>
                  <a:pt x="78" y="396"/>
                </a:cubicBezTo>
                <a:cubicBezTo>
                  <a:pt x="78" y="396"/>
                  <a:pt x="98" y="380"/>
                  <a:pt x="109" y="371"/>
                </a:cubicBezTo>
                <a:cubicBezTo>
                  <a:pt x="115" y="377"/>
                  <a:pt x="124" y="382"/>
                  <a:pt x="131" y="387"/>
                </a:cubicBezTo>
                <a:cubicBezTo>
                  <a:pt x="145" y="395"/>
                  <a:pt x="154" y="400"/>
                  <a:pt x="161" y="402"/>
                </a:cubicBezTo>
                <a:cubicBezTo>
                  <a:pt x="160" y="415"/>
                  <a:pt x="159" y="439"/>
                  <a:pt x="159" y="439"/>
                </a:cubicBezTo>
                <a:cubicBezTo>
                  <a:pt x="159" y="439"/>
                  <a:pt x="159" y="439"/>
                  <a:pt x="159" y="440"/>
                </a:cubicBezTo>
                <a:cubicBezTo>
                  <a:pt x="159" y="443"/>
                  <a:pt x="160" y="446"/>
                  <a:pt x="162" y="448"/>
                </a:cubicBezTo>
                <a:cubicBezTo>
                  <a:pt x="165" y="452"/>
                  <a:pt x="170" y="456"/>
                  <a:pt x="194" y="459"/>
                </a:cubicBezTo>
                <a:cubicBezTo>
                  <a:pt x="209" y="461"/>
                  <a:pt x="226" y="462"/>
                  <a:pt x="240" y="462"/>
                </a:cubicBezTo>
                <a:cubicBezTo>
                  <a:pt x="276" y="462"/>
                  <a:pt x="287" y="453"/>
                  <a:pt x="292" y="447"/>
                </a:cubicBezTo>
                <a:cubicBezTo>
                  <a:pt x="293" y="446"/>
                  <a:pt x="294" y="444"/>
                  <a:pt x="294" y="443"/>
                </a:cubicBezTo>
                <a:cubicBezTo>
                  <a:pt x="294" y="442"/>
                  <a:pt x="295" y="441"/>
                  <a:pt x="295" y="440"/>
                </a:cubicBezTo>
                <a:cubicBezTo>
                  <a:pt x="295" y="437"/>
                  <a:pt x="294" y="431"/>
                  <a:pt x="290" y="413"/>
                </a:cubicBezTo>
                <a:cubicBezTo>
                  <a:pt x="289" y="409"/>
                  <a:pt x="289" y="406"/>
                  <a:pt x="288" y="403"/>
                </a:cubicBezTo>
                <a:cubicBezTo>
                  <a:pt x="296" y="400"/>
                  <a:pt x="306" y="396"/>
                  <a:pt x="317" y="390"/>
                </a:cubicBezTo>
                <a:cubicBezTo>
                  <a:pt x="324" y="386"/>
                  <a:pt x="335" y="379"/>
                  <a:pt x="344" y="372"/>
                </a:cubicBezTo>
                <a:cubicBezTo>
                  <a:pt x="347" y="374"/>
                  <a:pt x="352" y="377"/>
                  <a:pt x="358" y="381"/>
                </a:cubicBezTo>
                <a:cubicBezTo>
                  <a:pt x="366" y="386"/>
                  <a:pt x="375" y="391"/>
                  <a:pt x="379" y="394"/>
                </a:cubicBezTo>
                <a:cubicBezTo>
                  <a:pt x="384" y="397"/>
                  <a:pt x="389" y="397"/>
                  <a:pt x="393" y="395"/>
                </a:cubicBezTo>
                <a:cubicBezTo>
                  <a:pt x="406" y="388"/>
                  <a:pt x="426" y="356"/>
                  <a:pt x="429" y="350"/>
                </a:cubicBezTo>
                <a:cubicBezTo>
                  <a:pt x="439" y="333"/>
                  <a:pt x="450" y="310"/>
                  <a:pt x="450" y="294"/>
                </a:cubicBezTo>
                <a:cubicBezTo>
                  <a:pt x="450" y="292"/>
                  <a:pt x="450" y="291"/>
                  <a:pt x="450" y="289"/>
                </a:cubicBezTo>
                <a:cubicBezTo>
                  <a:pt x="449" y="285"/>
                  <a:pt x="446" y="281"/>
                  <a:pt x="442" y="279"/>
                </a:cubicBezTo>
                <a:cubicBezTo>
                  <a:pt x="427" y="273"/>
                  <a:pt x="418" y="269"/>
                  <a:pt x="406" y="265"/>
                </a:cubicBezTo>
                <a:cubicBezTo>
                  <a:pt x="408" y="254"/>
                  <a:pt x="409" y="241"/>
                  <a:pt x="409" y="227"/>
                </a:cubicBezTo>
                <a:cubicBezTo>
                  <a:pt x="409" y="217"/>
                  <a:pt x="409" y="208"/>
                  <a:pt x="407" y="200"/>
                </a:cubicBezTo>
                <a:cubicBezTo>
                  <a:pt x="415" y="197"/>
                  <a:pt x="423" y="193"/>
                  <a:pt x="423" y="193"/>
                </a:cubicBezTo>
                <a:cubicBezTo>
                  <a:pt x="443" y="184"/>
                  <a:pt x="443" y="184"/>
                  <a:pt x="443" y="184"/>
                </a:cubicBezTo>
                <a:cubicBezTo>
                  <a:pt x="448" y="182"/>
                  <a:pt x="451" y="177"/>
                  <a:pt x="451" y="172"/>
                </a:cubicBezTo>
                <a:cubicBezTo>
                  <a:pt x="451" y="171"/>
                  <a:pt x="451" y="170"/>
                  <a:pt x="451" y="169"/>
                </a:cubicBezTo>
                <a:cubicBezTo>
                  <a:pt x="448" y="156"/>
                  <a:pt x="413" y="89"/>
                  <a:pt x="393" y="71"/>
                </a:cubicBezTo>
                <a:cubicBezTo>
                  <a:pt x="388" y="67"/>
                  <a:pt x="382" y="67"/>
                  <a:pt x="377" y="70"/>
                </a:cubicBezTo>
                <a:cubicBezTo>
                  <a:pt x="368" y="76"/>
                  <a:pt x="355" y="86"/>
                  <a:pt x="344" y="94"/>
                </a:cubicBezTo>
                <a:cubicBezTo>
                  <a:pt x="330" y="83"/>
                  <a:pt x="307" y="69"/>
                  <a:pt x="289" y="62"/>
                </a:cubicBezTo>
                <a:cubicBezTo>
                  <a:pt x="290" y="44"/>
                  <a:pt x="291" y="21"/>
                  <a:pt x="291" y="20"/>
                </a:cubicBezTo>
                <a:cubicBezTo>
                  <a:pt x="291" y="20"/>
                  <a:pt x="291" y="19"/>
                  <a:pt x="291" y="19"/>
                </a:cubicBezTo>
                <a:cubicBezTo>
                  <a:pt x="291" y="15"/>
                  <a:pt x="289" y="11"/>
                  <a:pt x="286" y="9"/>
                </a:cubicBezTo>
                <a:cubicBezTo>
                  <a:pt x="277" y="2"/>
                  <a:pt x="258" y="0"/>
                  <a:pt x="228" y="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4" name="Freeform 140"/>
          <p:cNvSpPr>
            <a:spLocks noChangeAspect="1"/>
          </p:cNvSpPr>
          <p:nvPr userDrawn="1"/>
        </p:nvSpPr>
        <p:spPr bwMode="auto">
          <a:xfrm>
            <a:off x="10350368" y="3849421"/>
            <a:ext cx="393194" cy="393192"/>
          </a:xfrm>
          <a:custGeom>
            <a:avLst/>
            <a:gdLst/>
            <a:ahLst/>
            <a:cxnLst>
              <a:cxn ang="0">
                <a:pos x="199" y="26"/>
              </a:cxn>
              <a:cxn ang="0">
                <a:pos x="185" y="99"/>
              </a:cxn>
              <a:cxn ang="0">
                <a:pos x="100" y="80"/>
              </a:cxn>
              <a:cxn ang="0">
                <a:pos x="44" y="43"/>
              </a:cxn>
              <a:cxn ang="0">
                <a:pos x="18" y="52"/>
              </a:cxn>
              <a:cxn ang="0">
                <a:pos x="33" y="80"/>
              </a:cxn>
              <a:cxn ang="0">
                <a:pos x="105" y="171"/>
              </a:cxn>
              <a:cxn ang="0">
                <a:pos x="56" y="215"/>
              </a:cxn>
              <a:cxn ang="0">
                <a:pos x="0" y="244"/>
              </a:cxn>
              <a:cxn ang="0">
                <a:pos x="26" y="262"/>
              </a:cxn>
              <a:cxn ang="0">
                <a:pos x="98" y="275"/>
              </a:cxn>
              <a:cxn ang="0">
                <a:pos x="80" y="361"/>
              </a:cxn>
              <a:cxn ang="0">
                <a:pos x="43" y="417"/>
              </a:cxn>
              <a:cxn ang="0">
                <a:pos x="43" y="439"/>
              </a:cxn>
              <a:cxn ang="0">
                <a:pos x="80" y="427"/>
              </a:cxn>
              <a:cxn ang="0">
                <a:pos x="171" y="356"/>
              </a:cxn>
              <a:cxn ang="0">
                <a:pos x="215" y="404"/>
              </a:cxn>
              <a:cxn ang="0">
                <a:pos x="245" y="461"/>
              </a:cxn>
              <a:cxn ang="0">
                <a:pos x="269" y="401"/>
              </a:cxn>
              <a:cxn ang="0">
                <a:pos x="309" y="346"/>
              </a:cxn>
              <a:cxn ang="0">
                <a:pos x="402" y="408"/>
              </a:cxn>
              <a:cxn ang="0">
                <a:pos x="439" y="418"/>
              </a:cxn>
              <a:cxn ang="0">
                <a:pos x="427" y="381"/>
              </a:cxn>
              <a:cxn ang="0">
                <a:pos x="351" y="283"/>
              </a:cxn>
              <a:cxn ang="0">
                <a:pos x="327" y="292"/>
              </a:cxn>
              <a:cxn ang="0">
                <a:pos x="378" y="361"/>
              </a:cxn>
              <a:cxn ang="0">
                <a:pos x="301" y="319"/>
              </a:cxn>
              <a:cxn ang="0">
                <a:pos x="251" y="349"/>
              </a:cxn>
              <a:cxn ang="0">
                <a:pos x="228" y="351"/>
              </a:cxn>
              <a:cxn ang="0">
                <a:pos x="175" y="329"/>
              </a:cxn>
              <a:cxn ang="0">
                <a:pos x="100" y="378"/>
              </a:cxn>
              <a:cxn ang="0">
                <a:pos x="144" y="309"/>
              </a:cxn>
              <a:cxn ang="0">
                <a:pos x="122" y="261"/>
              </a:cxn>
              <a:cxn ang="0">
                <a:pos x="60" y="242"/>
              </a:cxn>
              <a:cxn ang="0">
                <a:pos x="120" y="216"/>
              </a:cxn>
              <a:cxn ang="0">
                <a:pos x="134" y="169"/>
              </a:cxn>
              <a:cxn ang="0">
                <a:pos x="82" y="100"/>
              </a:cxn>
              <a:cxn ang="0">
                <a:pos x="160" y="141"/>
              </a:cxn>
              <a:cxn ang="0">
                <a:pos x="210" y="112"/>
              </a:cxn>
              <a:cxn ang="0">
                <a:pos x="233" y="110"/>
              </a:cxn>
              <a:cxn ang="0">
                <a:pos x="285" y="132"/>
              </a:cxn>
              <a:cxn ang="0">
                <a:pos x="361" y="82"/>
              </a:cxn>
              <a:cxn ang="0">
                <a:pos x="316" y="152"/>
              </a:cxn>
              <a:cxn ang="0">
                <a:pos x="338" y="200"/>
              </a:cxn>
              <a:cxn ang="0">
                <a:pos x="401" y="219"/>
              </a:cxn>
              <a:cxn ang="0">
                <a:pos x="341" y="246"/>
              </a:cxn>
              <a:cxn ang="0">
                <a:pos x="357" y="259"/>
              </a:cxn>
              <a:cxn ang="0">
                <a:pos x="437" y="236"/>
              </a:cxn>
              <a:cxn ang="0">
                <a:pos x="461" y="216"/>
              </a:cxn>
              <a:cxn ang="0">
                <a:pos x="401" y="192"/>
              </a:cxn>
              <a:cxn ang="0">
                <a:pos x="346" y="151"/>
              </a:cxn>
              <a:cxn ang="0">
                <a:pos x="408" y="59"/>
              </a:cxn>
              <a:cxn ang="0">
                <a:pos x="422" y="31"/>
              </a:cxn>
              <a:cxn ang="0">
                <a:pos x="395" y="23"/>
              </a:cxn>
              <a:cxn ang="0">
                <a:pos x="341" y="64"/>
              </a:cxn>
              <a:cxn ang="0">
                <a:pos x="256" y="95"/>
              </a:cxn>
              <a:cxn ang="0">
                <a:pos x="236" y="24"/>
              </a:cxn>
            </a:cxnLst>
            <a:rect l="0" t="0" r="r" b="b"/>
            <a:pathLst>
              <a:path w="461" h="461">
                <a:moveTo>
                  <a:pt x="216" y="0"/>
                </a:moveTo>
                <a:cubicBezTo>
                  <a:pt x="204" y="1"/>
                  <a:pt x="202" y="12"/>
                  <a:pt x="199" y="26"/>
                </a:cubicBezTo>
                <a:cubicBezTo>
                  <a:pt x="197" y="34"/>
                  <a:pt x="194" y="45"/>
                  <a:pt x="192" y="59"/>
                </a:cubicBezTo>
                <a:cubicBezTo>
                  <a:pt x="189" y="74"/>
                  <a:pt x="187" y="90"/>
                  <a:pt x="185" y="99"/>
                </a:cubicBezTo>
                <a:cubicBezTo>
                  <a:pt x="173" y="103"/>
                  <a:pt x="162" y="108"/>
                  <a:pt x="151" y="115"/>
                </a:cubicBezTo>
                <a:cubicBezTo>
                  <a:pt x="141" y="107"/>
                  <a:pt x="120" y="93"/>
                  <a:pt x="100" y="80"/>
                </a:cubicBezTo>
                <a:cubicBezTo>
                  <a:pt x="83" y="68"/>
                  <a:pt x="69" y="59"/>
                  <a:pt x="59" y="52"/>
                </a:cubicBezTo>
                <a:cubicBezTo>
                  <a:pt x="52" y="48"/>
                  <a:pt x="48" y="45"/>
                  <a:pt x="44" y="43"/>
                </a:cubicBezTo>
                <a:cubicBezTo>
                  <a:pt x="39" y="41"/>
                  <a:pt x="30" y="35"/>
                  <a:pt x="22" y="43"/>
                </a:cubicBezTo>
                <a:cubicBezTo>
                  <a:pt x="19" y="46"/>
                  <a:pt x="18" y="49"/>
                  <a:pt x="18" y="52"/>
                </a:cubicBezTo>
                <a:cubicBezTo>
                  <a:pt x="18" y="58"/>
                  <a:pt x="21" y="63"/>
                  <a:pt x="23" y="66"/>
                </a:cubicBezTo>
                <a:cubicBezTo>
                  <a:pt x="26" y="69"/>
                  <a:pt x="29" y="74"/>
                  <a:pt x="33" y="80"/>
                </a:cubicBezTo>
                <a:cubicBezTo>
                  <a:pt x="41" y="90"/>
                  <a:pt x="51" y="103"/>
                  <a:pt x="64" y="120"/>
                </a:cubicBezTo>
                <a:cubicBezTo>
                  <a:pt x="80" y="140"/>
                  <a:pt x="97" y="161"/>
                  <a:pt x="105" y="171"/>
                </a:cubicBezTo>
                <a:cubicBezTo>
                  <a:pt x="100" y="181"/>
                  <a:pt x="97" y="193"/>
                  <a:pt x="95" y="204"/>
                </a:cubicBezTo>
                <a:cubicBezTo>
                  <a:pt x="86" y="207"/>
                  <a:pt x="71" y="211"/>
                  <a:pt x="56" y="215"/>
                </a:cubicBezTo>
                <a:cubicBezTo>
                  <a:pt x="43" y="219"/>
                  <a:pt x="32" y="222"/>
                  <a:pt x="24" y="225"/>
                </a:cubicBezTo>
                <a:cubicBezTo>
                  <a:pt x="12" y="229"/>
                  <a:pt x="0" y="233"/>
                  <a:pt x="0" y="244"/>
                </a:cubicBezTo>
                <a:cubicBezTo>
                  <a:pt x="0" y="244"/>
                  <a:pt x="0" y="245"/>
                  <a:pt x="0" y="245"/>
                </a:cubicBezTo>
                <a:cubicBezTo>
                  <a:pt x="1" y="257"/>
                  <a:pt x="12" y="259"/>
                  <a:pt x="26" y="262"/>
                </a:cubicBezTo>
                <a:cubicBezTo>
                  <a:pt x="34" y="264"/>
                  <a:pt x="45" y="266"/>
                  <a:pt x="59" y="269"/>
                </a:cubicBezTo>
                <a:cubicBezTo>
                  <a:pt x="74" y="271"/>
                  <a:pt x="89" y="274"/>
                  <a:pt x="98" y="275"/>
                </a:cubicBezTo>
                <a:cubicBezTo>
                  <a:pt x="102" y="287"/>
                  <a:pt x="108" y="299"/>
                  <a:pt x="115" y="309"/>
                </a:cubicBezTo>
                <a:cubicBezTo>
                  <a:pt x="107" y="320"/>
                  <a:pt x="93" y="340"/>
                  <a:pt x="80" y="361"/>
                </a:cubicBezTo>
                <a:cubicBezTo>
                  <a:pt x="68" y="378"/>
                  <a:pt x="59" y="392"/>
                  <a:pt x="52" y="402"/>
                </a:cubicBezTo>
                <a:cubicBezTo>
                  <a:pt x="48" y="408"/>
                  <a:pt x="45" y="413"/>
                  <a:pt x="43" y="417"/>
                </a:cubicBezTo>
                <a:cubicBezTo>
                  <a:pt x="42" y="420"/>
                  <a:pt x="39" y="424"/>
                  <a:pt x="39" y="429"/>
                </a:cubicBezTo>
                <a:cubicBezTo>
                  <a:pt x="39" y="432"/>
                  <a:pt x="40" y="436"/>
                  <a:pt x="43" y="439"/>
                </a:cubicBezTo>
                <a:cubicBezTo>
                  <a:pt x="51" y="447"/>
                  <a:pt x="61" y="440"/>
                  <a:pt x="66" y="437"/>
                </a:cubicBezTo>
                <a:cubicBezTo>
                  <a:pt x="69" y="435"/>
                  <a:pt x="74" y="432"/>
                  <a:pt x="80" y="427"/>
                </a:cubicBezTo>
                <a:cubicBezTo>
                  <a:pt x="90" y="420"/>
                  <a:pt x="103" y="410"/>
                  <a:pt x="120" y="396"/>
                </a:cubicBezTo>
                <a:cubicBezTo>
                  <a:pt x="140" y="380"/>
                  <a:pt x="161" y="364"/>
                  <a:pt x="171" y="356"/>
                </a:cubicBezTo>
                <a:cubicBezTo>
                  <a:pt x="181" y="361"/>
                  <a:pt x="193" y="364"/>
                  <a:pt x="204" y="366"/>
                </a:cubicBezTo>
                <a:cubicBezTo>
                  <a:pt x="207" y="375"/>
                  <a:pt x="211" y="390"/>
                  <a:pt x="215" y="404"/>
                </a:cubicBezTo>
                <a:cubicBezTo>
                  <a:pt x="219" y="418"/>
                  <a:pt x="222" y="429"/>
                  <a:pt x="225" y="437"/>
                </a:cubicBezTo>
                <a:cubicBezTo>
                  <a:pt x="229" y="449"/>
                  <a:pt x="233" y="461"/>
                  <a:pt x="245" y="461"/>
                </a:cubicBezTo>
                <a:cubicBezTo>
                  <a:pt x="257" y="460"/>
                  <a:pt x="259" y="449"/>
                  <a:pt x="262" y="435"/>
                </a:cubicBezTo>
                <a:cubicBezTo>
                  <a:pt x="264" y="427"/>
                  <a:pt x="266" y="416"/>
                  <a:pt x="269" y="401"/>
                </a:cubicBezTo>
                <a:cubicBezTo>
                  <a:pt x="272" y="386"/>
                  <a:pt x="274" y="371"/>
                  <a:pt x="276" y="362"/>
                </a:cubicBezTo>
                <a:cubicBezTo>
                  <a:pt x="288" y="358"/>
                  <a:pt x="299" y="353"/>
                  <a:pt x="309" y="346"/>
                </a:cubicBezTo>
                <a:cubicBezTo>
                  <a:pt x="320" y="353"/>
                  <a:pt x="340" y="367"/>
                  <a:pt x="361" y="381"/>
                </a:cubicBezTo>
                <a:cubicBezTo>
                  <a:pt x="378" y="393"/>
                  <a:pt x="392" y="402"/>
                  <a:pt x="402" y="408"/>
                </a:cubicBezTo>
                <a:cubicBezTo>
                  <a:pt x="408" y="412"/>
                  <a:pt x="413" y="415"/>
                  <a:pt x="417" y="417"/>
                </a:cubicBezTo>
                <a:cubicBezTo>
                  <a:pt x="422" y="420"/>
                  <a:pt x="431" y="425"/>
                  <a:pt x="439" y="418"/>
                </a:cubicBezTo>
                <a:cubicBezTo>
                  <a:pt x="447" y="409"/>
                  <a:pt x="440" y="400"/>
                  <a:pt x="437" y="395"/>
                </a:cubicBezTo>
                <a:cubicBezTo>
                  <a:pt x="435" y="392"/>
                  <a:pt x="432" y="387"/>
                  <a:pt x="427" y="381"/>
                </a:cubicBezTo>
                <a:cubicBezTo>
                  <a:pt x="420" y="371"/>
                  <a:pt x="410" y="357"/>
                  <a:pt x="396" y="341"/>
                </a:cubicBezTo>
                <a:cubicBezTo>
                  <a:pt x="374" y="312"/>
                  <a:pt x="351" y="284"/>
                  <a:pt x="351" y="283"/>
                </a:cubicBezTo>
                <a:cubicBezTo>
                  <a:pt x="346" y="278"/>
                  <a:pt x="338" y="277"/>
                  <a:pt x="332" y="281"/>
                </a:cubicBezTo>
                <a:cubicBezTo>
                  <a:pt x="329" y="284"/>
                  <a:pt x="327" y="288"/>
                  <a:pt x="327" y="292"/>
                </a:cubicBezTo>
                <a:cubicBezTo>
                  <a:pt x="327" y="295"/>
                  <a:pt x="328" y="298"/>
                  <a:pt x="330" y="300"/>
                </a:cubicBezTo>
                <a:cubicBezTo>
                  <a:pt x="347" y="321"/>
                  <a:pt x="364" y="342"/>
                  <a:pt x="378" y="361"/>
                </a:cubicBezTo>
                <a:cubicBezTo>
                  <a:pt x="359" y="348"/>
                  <a:pt x="337" y="333"/>
                  <a:pt x="317" y="319"/>
                </a:cubicBezTo>
                <a:cubicBezTo>
                  <a:pt x="312" y="315"/>
                  <a:pt x="305" y="315"/>
                  <a:pt x="301" y="319"/>
                </a:cubicBezTo>
                <a:cubicBezTo>
                  <a:pt x="290" y="328"/>
                  <a:pt x="275" y="335"/>
                  <a:pt x="261" y="338"/>
                </a:cubicBezTo>
                <a:cubicBezTo>
                  <a:pt x="256" y="339"/>
                  <a:pt x="252" y="343"/>
                  <a:pt x="251" y="349"/>
                </a:cubicBezTo>
                <a:cubicBezTo>
                  <a:pt x="248" y="367"/>
                  <a:pt x="245" y="385"/>
                  <a:pt x="242" y="401"/>
                </a:cubicBezTo>
                <a:cubicBezTo>
                  <a:pt x="237" y="386"/>
                  <a:pt x="232" y="367"/>
                  <a:pt x="228" y="351"/>
                </a:cubicBezTo>
                <a:cubicBezTo>
                  <a:pt x="226" y="345"/>
                  <a:pt x="222" y="341"/>
                  <a:pt x="216" y="341"/>
                </a:cubicBezTo>
                <a:cubicBezTo>
                  <a:pt x="201" y="339"/>
                  <a:pt x="188" y="335"/>
                  <a:pt x="175" y="329"/>
                </a:cubicBezTo>
                <a:cubicBezTo>
                  <a:pt x="170" y="326"/>
                  <a:pt x="165" y="327"/>
                  <a:pt x="161" y="330"/>
                </a:cubicBezTo>
                <a:cubicBezTo>
                  <a:pt x="140" y="346"/>
                  <a:pt x="119" y="364"/>
                  <a:pt x="100" y="378"/>
                </a:cubicBezTo>
                <a:cubicBezTo>
                  <a:pt x="113" y="359"/>
                  <a:pt x="128" y="337"/>
                  <a:pt x="142" y="317"/>
                </a:cubicBezTo>
                <a:cubicBezTo>
                  <a:pt x="144" y="314"/>
                  <a:pt x="144" y="312"/>
                  <a:pt x="144" y="309"/>
                </a:cubicBezTo>
                <a:cubicBezTo>
                  <a:pt x="144" y="306"/>
                  <a:pt x="143" y="303"/>
                  <a:pt x="141" y="301"/>
                </a:cubicBezTo>
                <a:cubicBezTo>
                  <a:pt x="132" y="289"/>
                  <a:pt x="125" y="274"/>
                  <a:pt x="122" y="261"/>
                </a:cubicBezTo>
                <a:cubicBezTo>
                  <a:pt x="121" y="255"/>
                  <a:pt x="117" y="251"/>
                  <a:pt x="111" y="250"/>
                </a:cubicBezTo>
                <a:cubicBezTo>
                  <a:pt x="94" y="248"/>
                  <a:pt x="75" y="245"/>
                  <a:pt x="60" y="242"/>
                </a:cubicBezTo>
                <a:cubicBezTo>
                  <a:pt x="75" y="237"/>
                  <a:pt x="93" y="232"/>
                  <a:pt x="110" y="228"/>
                </a:cubicBezTo>
                <a:cubicBezTo>
                  <a:pt x="115" y="227"/>
                  <a:pt x="119" y="222"/>
                  <a:pt x="120" y="216"/>
                </a:cubicBezTo>
                <a:cubicBezTo>
                  <a:pt x="121" y="201"/>
                  <a:pt x="126" y="188"/>
                  <a:pt x="132" y="175"/>
                </a:cubicBezTo>
                <a:cubicBezTo>
                  <a:pt x="133" y="173"/>
                  <a:pt x="134" y="171"/>
                  <a:pt x="134" y="169"/>
                </a:cubicBezTo>
                <a:cubicBezTo>
                  <a:pt x="134" y="166"/>
                  <a:pt x="133" y="163"/>
                  <a:pt x="131" y="161"/>
                </a:cubicBezTo>
                <a:cubicBezTo>
                  <a:pt x="114" y="140"/>
                  <a:pt x="97" y="119"/>
                  <a:pt x="82" y="100"/>
                </a:cubicBezTo>
                <a:cubicBezTo>
                  <a:pt x="101" y="113"/>
                  <a:pt x="123" y="128"/>
                  <a:pt x="144" y="142"/>
                </a:cubicBezTo>
                <a:cubicBezTo>
                  <a:pt x="149" y="146"/>
                  <a:pt x="155" y="145"/>
                  <a:pt x="160" y="141"/>
                </a:cubicBezTo>
                <a:cubicBezTo>
                  <a:pt x="171" y="133"/>
                  <a:pt x="186" y="126"/>
                  <a:pt x="200" y="123"/>
                </a:cubicBezTo>
                <a:cubicBezTo>
                  <a:pt x="205" y="122"/>
                  <a:pt x="209" y="117"/>
                  <a:pt x="210" y="112"/>
                </a:cubicBezTo>
                <a:cubicBezTo>
                  <a:pt x="213" y="94"/>
                  <a:pt x="216" y="75"/>
                  <a:pt x="219" y="59"/>
                </a:cubicBezTo>
                <a:cubicBezTo>
                  <a:pt x="223" y="75"/>
                  <a:pt x="228" y="93"/>
                  <a:pt x="233" y="110"/>
                </a:cubicBezTo>
                <a:cubicBezTo>
                  <a:pt x="234" y="115"/>
                  <a:pt x="239" y="119"/>
                  <a:pt x="244" y="120"/>
                </a:cubicBezTo>
                <a:cubicBezTo>
                  <a:pt x="259" y="121"/>
                  <a:pt x="273" y="126"/>
                  <a:pt x="285" y="132"/>
                </a:cubicBezTo>
                <a:cubicBezTo>
                  <a:pt x="290" y="135"/>
                  <a:pt x="296" y="134"/>
                  <a:pt x="300" y="131"/>
                </a:cubicBezTo>
                <a:cubicBezTo>
                  <a:pt x="320" y="114"/>
                  <a:pt x="342" y="97"/>
                  <a:pt x="361" y="82"/>
                </a:cubicBezTo>
                <a:cubicBezTo>
                  <a:pt x="348" y="102"/>
                  <a:pt x="333" y="123"/>
                  <a:pt x="319" y="144"/>
                </a:cubicBezTo>
                <a:cubicBezTo>
                  <a:pt x="317" y="146"/>
                  <a:pt x="316" y="149"/>
                  <a:pt x="316" y="152"/>
                </a:cubicBezTo>
                <a:cubicBezTo>
                  <a:pt x="316" y="155"/>
                  <a:pt x="317" y="158"/>
                  <a:pt x="319" y="160"/>
                </a:cubicBezTo>
                <a:cubicBezTo>
                  <a:pt x="328" y="171"/>
                  <a:pt x="335" y="186"/>
                  <a:pt x="338" y="200"/>
                </a:cubicBezTo>
                <a:cubicBezTo>
                  <a:pt x="339" y="205"/>
                  <a:pt x="343" y="209"/>
                  <a:pt x="349" y="210"/>
                </a:cubicBezTo>
                <a:cubicBezTo>
                  <a:pt x="367" y="213"/>
                  <a:pt x="385" y="216"/>
                  <a:pt x="401" y="219"/>
                </a:cubicBezTo>
                <a:cubicBezTo>
                  <a:pt x="386" y="223"/>
                  <a:pt x="367" y="228"/>
                  <a:pt x="351" y="233"/>
                </a:cubicBezTo>
                <a:cubicBezTo>
                  <a:pt x="345" y="234"/>
                  <a:pt x="341" y="240"/>
                  <a:pt x="341" y="246"/>
                </a:cubicBezTo>
                <a:cubicBezTo>
                  <a:pt x="341" y="247"/>
                  <a:pt x="341" y="248"/>
                  <a:pt x="341" y="249"/>
                </a:cubicBezTo>
                <a:cubicBezTo>
                  <a:pt x="343" y="256"/>
                  <a:pt x="350" y="260"/>
                  <a:pt x="357" y="259"/>
                </a:cubicBezTo>
                <a:cubicBezTo>
                  <a:pt x="358" y="259"/>
                  <a:pt x="381" y="252"/>
                  <a:pt x="404" y="246"/>
                </a:cubicBezTo>
                <a:cubicBezTo>
                  <a:pt x="418" y="242"/>
                  <a:pt x="429" y="239"/>
                  <a:pt x="437" y="236"/>
                </a:cubicBezTo>
                <a:cubicBezTo>
                  <a:pt x="449" y="232"/>
                  <a:pt x="461" y="228"/>
                  <a:pt x="461" y="217"/>
                </a:cubicBezTo>
                <a:cubicBezTo>
                  <a:pt x="461" y="216"/>
                  <a:pt x="461" y="216"/>
                  <a:pt x="461" y="216"/>
                </a:cubicBezTo>
                <a:cubicBezTo>
                  <a:pt x="460" y="204"/>
                  <a:pt x="449" y="202"/>
                  <a:pt x="435" y="199"/>
                </a:cubicBezTo>
                <a:cubicBezTo>
                  <a:pt x="427" y="197"/>
                  <a:pt x="416" y="194"/>
                  <a:pt x="401" y="192"/>
                </a:cubicBezTo>
                <a:cubicBezTo>
                  <a:pt x="386" y="189"/>
                  <a:pt x="371" y="187"/>
                  <a:pt x="362" y="185"/>
                </a:cubicBezTo>
                <a:cubicBezTo>
                  <a:pt x="358" y="173"/>
                  <a:pt x="353" y="162"/>
                  <a:pt x="346" y="151"/>
                </a:cubicBezTo>
                <a:cubicBezTo>
                  <a:pt x="353" y="141"/>
                  <a:pt x="367" y="120"/>
                  <a:pt x="381" y="100"/>
                </a:cubicBezTo>
                <a:cubicBezTo>
                  <a:pt x="393" y="83"/>
                  <a:pt x="402" y="69"/>
                  <a:pt x="408" y="59"/>
                </a:cubicBezTo>
                <a:cubicBezTo>
                  <a:pt x="412" y="52"/>
                  <a:pt x="415" y="48"/>
                  <a:pt x="417" y="44"/>
                </a:cubicBezTo>
                <a:cubicBezTo>
                  <a:pt x="419" y="41"/>
                  <a:pt x="422" y="36"/>
                  <a:pt x="422" y="31"/>
                </a:cubicBezTo>
                <a:cubicBezTo>
                  <a:pt x="422" y="28"/>
                  <a:pt x="421" y="25"/>
                  <a:pt x="418" y="22"/>
                </a:cubicBezTo>
                <a:cubicBezTo>
                  <a:pt x="409" y="14"/>
                  <a:pt x="400" y="20"/>
                  <a:pt x="395" y="23"/>
                </a:cubicBezTo>
                <a:cubicBezTo>
                  <a:pt x="392" y="26"/>
                  <a:pt x="387" y="29"/>
                  <a:pt x="381" y="33"/>
                </a:cubicBezTo>
                <a:cubicBezTo>
                  <a:pt x="371" y="41"/>
                  <a:pt x="357" y="51"/>
                  <a:pt x="341" y="64"/>
                </a:cubicBezTo>
                <a:cubicBezTo>
                  <a:pt x="320" y="81"/>
                  <a:pt x="300" y="97"/>
                  <a:pt x="290" y="105"/>
                </a:cubicBezTo>
                <a:cubicBezTo>
                  <a:pt x="279" y="100"/>
                  <a:pt x="268" y="97"/>
                  <a:pt x="256" y="95"/>
                </a:cubicBezTo>
                <a:cubicBezTo>
                  <a:pt x="254" y="86"/>
                  <a:pt x="250" y="71"/>
                  <a:pt x="246" y="56"/>
                </a:cubicBezTo>
                <a:cubicBezTo>
                  <a:pt x="242" y="43"/>
                  <a:pt x="239" y="32"/>
                  <a:pt x="236" y="24"/>
                </a:cubicBezTo>
                <a:cubicBezTo>
                  <a:pt x="232" y="11"/>
                  <a:pt x="228" y="0"/>
                  <a:pt x="216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5" name="Freeform 172"/>
          <p:cNvSpPr>
            <a:spLocks noChangeAspect="1"/>
          </p:cNvSpPr>
          <p:nvPr userDrawn="1"/>
        </p:nvSpPr>
        <p:spPr bwMode="auto">
          <a:xfrm>
            <a:off x="11340334" y="3836721"/>
            <a:ext cx="395565" cy="393192"/>
          </a:xfrm>
          <a:custGeom>
            <a:avLst/>
            <a:gdLst/>
            <a:ahLst/>
            <a:cxnLst>
              <a:cxn ang="0">
                <a:pos x="428" y="13"/>
              </a:cxn>
              <a:cxn ang="0">
                <a:pos x="428" y="250"/>
              </a:cxn>
              <a:cxn ang="0">
                <a:pos x="346" y="251"/>
              </a:cxn>
              <a:cxn ang="0">
                <a:pos x="298" y="167"/>
              </a:cxn>
              <a:cxn ang="0">
                <a:pos x="337" y="159"/>
              </a:cxn>
              <a:cxn ang="0">
                <a:pos x="347" y="146"/>
              </a:cxn>
              <a:cxn ang="0">
                <a:pos x="347" y="144"/>
              </a:cxn>
              <a:cxn ang="0">
                <a:pos x="328" y="31"/>
              </a:cxn>
              <a:cxn ang="0">
                <a:pos x="323" y="22"/>
              </a:cxn>
              <a:cxn ang="0">
                <a:pos x="313" y="20"/>
              </a:cxn>
              <a:cxn ang="0">
                <a:pos x="11" y="73"/>
              </a:cxn>
              <a:cxn ang="0">
                <a:pos x="1" y="81"/>
              </a:cxn>
              <a:cxn ang="0">
                <a:pos x="3" y="93"/>
              </a:cxn>
              <a:cxn ang="0">
                <a:pos x="33" y="140"/>
              </a:cxn>
              <a:cxn ang="0">
                <a:pos x="47" y="145"/>
              </a:cxn>
              <a:cxn ang="0">
                <a:pos x="68" y="142"/>
              </a:cxn>
              <a:cxn ang="0">
                <a:pos x="75" y="182"/>
              </a:cxn>
              <a:cxn ang="0">
                <a:pos x="91" y="192"/>
              </a:cxn>
              <a:cxn ang="0">
                <a:pos x="203" y="173"/>
              </a:cxn>
              <a:cxn ang="0">
                <a:pos x="295" y="318"/>
              </a:cxn>
              <a:cxn ang="0">
                <a:pos x="306" y="324"/>
              </a:cxn>
              <a:cxn ang="0">
                <a:pos x="428" y="324"/>
              </a:cxn>
              <a:cxn ang="0">
                <a:pos x="428" y="438"/>
              </a:cxn>
              <a:cxn ang="0">
                <a:pos x="441" y="451"/>
              </a:cxn>
              <a:cxn ang="0">
                <a:pos x="454" y="438"/>
              </a:cxn>
              <a:cxn ang="0">
                <a:pos x="454" y="311"/>
              </a:cxn>
              <a:cxn ang="0">
                <a:pos x="441" y="297"/>
              </a:cxn>
              <a:cxn ang="0">
                <a:pos x="314" y="297"/>
              </a:cxn>
              <a:cxn ang="0">
                <a:pos x="221" y="151"/>
              </a:cxn>
              <a:cxn ang="0">
                <a:pos x="207" y="145"/>
              </a:cxn>
              <a:cxn ang="0">
                <a:pos x="99" y="164"/>
              </a:cxn>
              <a:cxn ang="0">
                <a:pos x="92" y="124"/>
              </a:cxn>
              <a:cxn ang="0">
                <a:pos x="77" y="113"/>
              </a:cxn>
              <a:cxn ang="0">
                <a:pos x="51" y="118"/>
              </a:cxn>
              <a:cxn ang="0">
                <a:pos x="36" y="96"/>
              </a:cxn>
              <a:cxn ang="0">
                <a:pos x="304" y="48"/>
              </a:cxn>
              <a:cxn ang="0">
                <a:pos x="319" y="136"/>
              </a:cxn>
              <a:cxn ang="0">
                <a:pos x="274" y="145"/>
              </a:cxn>
              <a:cxn ang="0">
                <a:pos x="265" y="152"/>
              </a:cxn>
              <a:cxn ang="0">
                <a:pos x="264" y="158"/>
              </a:cxn>
              <a:cxn ang="0">
                <a:pos x="265" y="165"/>
              </a:cxn>
              <a:cxn ang="0">
                <a:pos x="327" y="271"/>
              </a:cxn>
              <a:cxn ang="0">
                <a:pos x="338" y="278"/>
              </a:cxn>
              <a:cxn ang="0">
                <a:pos x="441" y="277"/>
              </a:cxn>
              <a:cxn ang="0">
                <a:pos x="454" y="264"/>
              </a:cxn>
              <a:cxn ang="0">
                <a:pos x="454" y="13"/>
              </a:cxn>
              <a:cxn ang="0">
                <a:pos x="441" y="0"/>
              </a:cxn>
              <a:cxn ang="0">
                <a:pos x="428" y="13"/>
              </a:cxn>
            </a:cxnLst>
            <a:rect l="0" t="0" r="r" b="b"/>
            <a:pathLst>
              <a:path w="454" h="451">
                <a:moveTo>
                  <a:pt x="428" y="13"/>
                </a:moveTo>
                <a:cubicBezTo>
                  <a:pt x="428" y="13"/>
                  <a:pt x="428" y="227"/>
                  <a:pt x="428" y="250"/>
                </a:cubicBezTo>
                <a:cubicBezTo>
                  <a:pt x="409" y="251"/>
                  <a:pt x="357" y="251"/>
                  <a:pt x="346" y="251"/>
                </a:cubicBezTo>
                <a:cubicBezTo>
                  <a:pt x="340" y="241"/>
                  <a:pt x="310" y="189"/>
                  <a:pt x="298" y="167"/>
                </a:cubicBezTo>
                <a:cubicBezTo>
                  <a:pt x="314" y="164"/>
                  <a:pt x="337" y="159"/>
                  <a:pt x="337" y="159"/>
                </a:cubicBezTo>
                <a:cubicBezTo>
                  <a:pt x="343" y="158"/>
                  <a:pt x="347" y="152"/>
                  <a:pt x="347" y="146"/>
                </a:cubicBezTo>
                <a:cubicBezTo>
                  <a:pt x="347" y="145"/>
                  <a:pt x="347" y="145"/>
                  <a:pt x="347" y="144"/>
                </a:cubicBezTo>
                <a:cubicBezTo>
                  <a:pt x="328" y="31"/>
                  <a:pt x="328" y="31"/>
                  <a:pt x="328" y="31"/>
                </a:cubicBezTo>
                <a:cubicBezTo>
                  <a:pt x="328" y="27"/>
                  <a:pt x="326" y="24"/>
                  <a:pt x="323" y="22"/>
                </a:cubicBezTo>
                <a:cubicBezTo>
                  <a:pt x="320" y="20"/>
                  <a:pt x="316" y="19"/>
                  <a:pt x="313" y="20"/>
                </a:cubicBezTo>
                <a:cubicBezTo>
                  <a:pt x="11" y="73"/>
                  <a:pt x="11" y="73"/>
                  <a:pt x="11" y="73"/>
                </a:cubicBezTo>
                <a:cubicBezTo>
                  <a:pt x="7" y="74"/>
                  <a:pt x="3" y="77"/>
                  <a:pt x="1" y="81"/>
                </a:cubicBezTo>
                <a:cubicBezTo>
                  <a:pt x="0" y="85"/>
                  <a:pt x="0" y="90"/>
                  <a:pt x="3" y="93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36" y="144"/>
                  <a:pt x="41" y="146"/>
                  <a:pt x="47" y="145"/>
                </a:cubicBezTo>
                <a:cubicBezTo>
                  <a:pt x="47" y="145"/>
                  <a:pt x="58" y="143"/>
                  <a:pt x="68" y="142"/>
                </a:cubicBezTo>
                <a:cubicBezTo>
                  <a:pt x="71" y="156"/>
                  <a:pt x="75" y="182"/>
                  <a:pt x="75" y="182"/>
                </a:cubicBezTo>
                <a:cubicBezTo>
                  <a:pt x="76" y="189"/>
                  <a:pt x="83" y="194"/>
                  <a:pt x="91" y="192"/>
                </a:cubicBezTo>
                <a:cubicBezTo>
                  <a:pt x="91" y="192"/>
                  <a:pt x="188" y="175"/>
                  <a:pt x="203" y="173"/>
                </a:cubicBezTo>
                <a:cubicBezTo>
                  <a:pt x="212" y="186"/>
                  <a:pt x="295" y="318"/>
                  <a:pt x="295" y="318"/>
                </a:cubicBezTo>
                <a:cubicBezTo>
                  <a:pt x="297" y="322"/>
                  <a:pt x="302" y="324"/>
                  <a:pt x="306" y="324"/>
                </a:cubicBezTo>
                <a:cubicBezTo>
                  <a:pt x="306" y="324"/>
                  <a:pt x="406" y="324"/>
                  <a:pt x="428" y="324"/>
                </a:cubicBezTo>
                <a:cubicBezTo>
                  <a:pt x="428" y="345"/>
                  <a:pt x="428" y="438"/>
                  <a:pt x="428" y="438"/>
                </a:cubicBezTo>
                <a:cubicBezTo>
                  <a:pt x="428" y="445"/>
                  <a:pt x="434" y="451"/>
                  <a:pt x="441" y="451"/>
                </a:cubicBezTo>
                <a:cubicBezTo>
                  <a:pt x="448" y="451"/>
                  <a:pt x="454" y="445"/>
                  <a:pt x="454" y="438"/>
                </a:cubicBezTo>
                <a:cubicBezTo>
                  <a:pt x="454" y="311"/>
                  <a:pt x="454" y="311"/>
                  <a:pt x="454" y="311"/>
                </a:cubicBezTo>
                <a:cubicBezTo>
                  <a:pt x="454" y="303"/>
                  <a:pt x="448" y="297"/>
                  <a:pt x="441" y="297"/>
                </a:cubicBezTo>
                <a:cubicBezTo>
                  <a:pt x="441" y="297"/>
                  <a:pt x="327" y="297"/>
                  <a:pt x="314" y="297"/>
                </a:cubicBezTo>
                <a:cubicBezTo>
                  <a:pt x="306" y="286"/>
                  <a:pt x="221" y="151"/>
                  <a:pt x="221" y="151"/>
                </a:cubicBezTo>
                <a:cubicBezTo>
                  <a:pt x="218" y="146"/>
                  <a:pt x="213" y="144"/>
                  <a:pt x="207" y="145"/>
                </a:cubicBezTo>
                <a:cubicBezTo>
                  <a:pt x="207" y="145"/>
                  <a:pt x="120" y="160"/>
                  <a:pt x="99" y="164"/>
                </a:cubicBezTo>
                <a:cubicBezTo>
                  <a:pt x="96" y="149"/>
                  <a:pt x="92" y="124"/>
                  <a:pt x="92" y="124"/>
                </a:cubicBezTo>
                <a:cubicBezTo>
                  <a:pt x="91" y="117"/>
                  <a:pt x="84" y="112"/>
                  <a:pt x="77" y="113"/>
                </a:cubicBezTo>
                <a:cubicBezTo>
                  <a:pt x="77" y="113"/>
                  <a:pt x="60" y="116"/>
                  <a:pt x="51" y="118"/>
                </a:cubicBezTo>
                <a:cubicBezTo>
                  <a:pt x="47" y="112"/>
                  <a:pt x="43" y="106"/>
                  <a:pt x="36" y="96"/>
                </a:cubicBezTo>
                <a:cubicBezTo>
                  <a:pt x="69" y="90"/>
                  <a:pt x="282" y="52"/>
                  <a:pt x="304" y="48"/>
                </a:cubicBezTo>
                <a:cubicBezTo>
                  <a:pt x="307" y="66"/>
                  <a:pt x="316" y="118"/>
                  <a:pt x="319" y="136"/>
                </a:cubicBezTo>
                <a:cubicBezTo>
                  <a:pt x="303" y="139"/>
                  <a:pt x="274" y="145"/>
                  <a:pt x="274" y="145"/>
                </a:cubicBezTo>
                <a:cubicBezTo>
                  <a:pt x="270" y="146"/>
                  <a:pt x="266" y="149"/>
                  <a:pt x="265" y="152"/>
                </a:cubicBezTo>
                <a:cubicBezTo>
                  <a:pt x="264" y="154"/>
                  <a:pt x="264" y="156"/>
                  <a:pt x="264" y="158"/>
                </a:cubicBezTo>
                <a:cubicBezTo>
                  <a:pt x="264" y="160"/>
                  <a:pt x="264" y="162"/>
                  <a:pt x="265" y="165"/>
                </a:cubicBezTo>
                <a:cubicBezTo>
                  <a:pt x="327" y="271"/>
                  <a:pt x="327" y="271"/>
                  <a:pt x="327" y="271"/>
                </a:cubicBezTo>
                <a:cubicBezTo>
                  <a:pt x="329" y="275"/>
                  <a:pt x="333" y="278"/>
                  <a:pt x="338" y="278"/>
                </a:cubicBezTo>
                <a:cubicBezTo>
                  <a:pt x="441" y="277"/>
                  <a:pt x="441" y="277"/>
                  <a:pt x="441" y="277"/>
                </a:cubicBezTo>
                <a:cubicBezTo>
                  <a:pt x="448" y="277"/>
                  <a:pt x="454" y="271"/>
                  <a:pt x="454" y="264"/>
                </a:cubicBezTo>
                <a:cubicBezTo>
                  <a:pt x="454" y="13"/>
                  <a:pt x="454" y="13"/>
                  <a:pt x="454" y="13"/>
                </a:cubicBezTo>
                <a:cubicBezTo>
                  <a:pt x="454" y="6"/>
                  <a:pt x="448" y="0"/>
                  <a:pt x="441" y="0"/>
                </a:cubicBezTo>
                <a:cubicBezTo>
                  <a:pt x="434" y="0"/>
                  <a:pt x="428" y="6"/>
                  <a:pt x="428" y="1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6" name="Freeform 48"/>
          <p:cNvSpPr>
            <a:spLocks noChangeAspect="1"/>
          </p:cNvSpPr>
          <p:nvPr userDrawn="1"/>
        </p:nvSpPr>
        <p:spPr bwMode="auto">
          <a:xfrm>
            <a:off x="3424348" y="1185552"/>
            <a:ext cx="276964" cy="393192"/>
          </a:xfrm>
          <a:custGeom>
            <a:avLst/>
            <a:gdLst/>
            <a:ahLst/>
            <a:cxnLst>
              <a:cxn ang="0">
                <a:pos x="245" y="8"/>
              </a:cxn>
              <a:cxn ang="0">
                <a:pos x="208" y="64"/>
              </a:cxn>
              <a:cxn ang="0">
                <a:pos x="107" y="64"/>
              </a:cxn>
              <a:cxn ang="0">
                <a:pos x="70" y="8"/>
              </a:cxn>
              <a:cxn ang="0">
                <a:pos x="54" y="2"/>
              </a:cxn>
              <a:cxn ang="0">
                <a:pos x="45" y="15"/>
              </a:cxn>
              <a:cxn ang="0">
                <a:pos x="45" y="17"/>
              </a:cxn>
              <a:cxn ang="0">
                <a:pos x="52" y="71"/>
              </a:cxn>
              <a:cxn ang="0">
                <a:pos x="8" y="90"/>
              </a:cxn>
              <a:cxn ang="0">
                <a:pos x="0" y="102"/>
              </a:cxn>
              <a:cxn ang="0">
                <a:pos x="0" y="105"/>
              </a:cxn>
              <a:cxn ang="0">
                <a:pos x="13" y="116"/>
              </a:cxn>
              <a:cxn ang="0">
                <a:pos x="65" y="116"/>
              </a:cxn>
              <a:cxn ang="0">
                <a:pos x="99" y="215"/>
              </a:cxn>
              <a:cxn ang="0">
                <a:pos x="44" y="430"/>
              </a:cxn>
              <a:cxn ang="0">
                <a:pos x="44" y="434"/>
              </a:cxn>
              <a:cxn ang="0">
                <a:pos x="51" y="445"/>
              </a:cxn>
              <a:cxn ang="0">
                <a:pos x="67" y="443"/>
              </a:cxn>
              <a:cxn ang="0">
                <a:pos x="169" y="340"/>
              </a:cxn>
              <a:cxn ang="0">
                <a:pos x="169" y="321"/>
              </a:cxn>
              <a:cxn ang="0">
                <a:pos x="150" y="321"/>
              </a:cxn>
              <a:cxn ang="0">
                <a:pos x="82" y="390"/>
              </a:cxn>
              <a:cxn ang="0">
                <a:pos x="126" y="217"/>
              </a:cxn>
              <a:cxn ang="0">
                <a:pos x="126" y="214"/>
              </a:cxn>
              <a:cxn ang="0">
                <a:pos x="126" y="210"/>
              </a:cxn>
              <a:cxn ang="0">
                <a:pos x="87" y="99"/>
              </a:cxn>
              <a:cxn ang="0">
                <a:pos x="74" y="90"/>
              </a:cxn>
              <a:cxn ang="0">
                <a:pos x="80" y="79"/>
              </a:cxn>
              <a:cxn ang="0">
                <a:pos x="80" y="78"/>
              </a:cxn>
              <a:cxn ang="0">
                <a:pos x="78" y="69"/>
              </a:cxn>
              <a:cxn ang="0">
                <a:pos x="89" y="85"/>
              </a:cxn>
              <a:cxn ang="0">
                <a:pos x="100" y="91"/>
              </a:cxn>
              <a:cxn ang="0">
                <a:pos x="215" y="91"/>
              </a:cxn>
              <a:cxn ang="0">
                <a:pos x="226" y="85"/>
              </a:cxn>
              <a:cxn ang="0">
                <a:pos x="236" y="69"/>
              </a:cxn>
              <a:cxn ang="0">
                <a:pos x="235" y="78"/>
              </a:cxn>
              <a:cxn ang="0">
                <a:pos x="235" y="79"/>
              </a:cxn>
              <a:cxn ang="0">
                <a:pos x="240" y="90"/>
              </a:cxn>
              <a:cxn ang="0">
                <a:pos x="228" y="99"/>
              </a:cxn>
              <a:cxn ang="0">
                <a:pos x="189" y="210"/>
              </a:cxn>
              <a:cxn ang="0">
                <a:pos x="188" y="214"/>
              </a:cxn>
              <a:cxn ang="0">
                <a:pos x="189" y="217"/>
              </a:cxn>
              <a:cxn ang="0">
                <a:pos x="245" y="437"/>
              </a:cxn>
              <a:cxn ang="0">
                <a:pos x="261" y="447"/>
              </a:cxn>
              <a:cxn ang="0">
                <a:pos x="271" y="434"/>
              </a:cxn>
              <a:cxn ang="0">
                <a:pos x="270" y="430"/>
              </a:cxn>
              <a:cxn ang="0">
                <a:pos x="216" y="215"/>
              </a:cxn>
              <a:cxn ang="0">
                <a:pos x="250" y="116"/>
              </a:cxn>
              <a:cxn ang="0">
                <a:pos x="302" y="116"/>
              </a:cxn>
              <a:cxn ang="0">
                <a:pos x="315" y="105"/>
              </a:cxn>
              <a:cxn ang="0">
                <a:pos x="315" y="102"/>
              </a:cxn>
              <a:cxn ang="0">
                <a:pos x="307" y="90"/>
              </a:cxn>
              <a:cxn ang="0">
                <a:pos x="263" y="71"/>
              </a:cxn>
              <a:cxn ang="0">
                <a:pos x="269" y="17"/>
              </a:cxn>
              <a:cxn ang="0">
                <a:pos x="270" y="15"/>
              </a:cxn>
              <a:cxn ang="0">
                <a:pos x="261" y="2"/>
              </a:cxn>
              <a:cxn ang="0">
                <a:pos x="245" y="8"/>
              </a:cxn>
            </a:cxnLst>
            <a:rect l="0" t="0" r="r" b="b"/>
            <a:pathLst>
              <a:path w="315" h="448">
                <a:moveTo>
                  <a:pt x="245" y="8"/>
                </a:moveTo>
                <a:cubicBezTo>
                  <a:pt x="245" y="8"/>
                  <a:pt x="214" y="54"/>
                  <a:pt x="208" y="64"/>
                </a:cubicBezTo>
                <a:cubicBezTo>
                  <a:pt x="196" y="64"/>
                  <a:pt x="119" y="64"/>
                  <a:pt x="107" y="64"/>
                </a:cubicBezTo>
                <a:cubicBezTo>
                  <a:pt x="101" y="54"/>
                  <a:pt x="70" y="8"/>
                  <a:pt x="70" y="8"/>
                </a:cubicBezTo>
                <a:cubicBezTo>
                  <a:pt x="66" y="2"/>
                  <a:pt x="60" y="0"/>
                  <a:pt x="54" y="2"/>
                </a:cubicBezTo>
                <a:cubicBezTo>
                  <a:pt x="49" y="4"/>
                  <a:pt x="45" y="9"/>
                  <a:pt x="45" y="15"/>
                </a:cubicBezTo>
                <a:cubicBezTo>
                  <a:pt x="45" y="16"/>
                  <a:pt x="45" y="16"/>
                  <a:pt x="45" y="17"/>
                </a:cubicBezTo>
                <a:cubicBezTo>
                  <a:pt x="45" y="17"/>
                  <a:pt x="50" y="57"/>
                  <a:pt x="52" y="71"/>
                </a:cubicBezTo>
                <a:cubicBezTo>
                  <a:pt x="39" y="76"/>
                  <a:pt x="8" y="90"/>
                  <a:pt x="8" y="90"/>
                </a:cubicBezTo>
                <a:cubicBezTo>
                  <a:pt x="3" y="92"/>
                  <a:pt x="0" y="97"/>
                  <a:pt x="0" y="102"/>
                </a:cubicBezTo>
                <a:cubicBezTo>
                  <a:pt x="0" y="103"/>
                  <a:pt x="0" y="104"/>
                  <a:pt x="0" y="105"/>
                </a:cubicBezTo>
                <a:cubicBezTo>
                  <a:pt x="1" y="111"/>
                  <a:pt x="7" y="116"/>
                  <a:pt x="13" y="116"/>
                </a:cubicBezTo>
                <a:cubicBezTo>
                  <a:pt x="13" y="116"/>
                  <a:pt x="51" y="116"/>
                  <a:pt x="65" y="116"/>
                </a:cubicBezTo>
                <a:cubicBezTo>
                  <a:pt x="70" y="131"/>
                  <a:pt x="97" y="208"/>
                  <a:pt x="99" y="215"/>
                </a:cubicBezTo>
                <a:cubicBezTo>
                  <a:pt x="97" y="222"/>
                  <a:pt x="44" y="430"/>
                  <a:pt x="44" y="430"/>
                </a:cubicBezTo>
                <a:cubicBezTo>
                  <a:pt x="44" y="431"/>
                  <a:pt x="44" y="433"/>
                  <a:pt x="44" y="434"/>
                </a:cubicBezTo>
                <a:cubicBezTo>
                  <a:pt x="44" y="438"/>
                  <a:pt x="46" y="443"/>
                  <a:pt x="51" y="445"/>
                </a:cubicBezTo>
                <a:cubicBezTo>
                  <a:pt x="56" y="448"/>
                  <a:pt x="62" y="447"/>
                  <a:pt x="67" y="443"/>
                </a:cubicBezTo>
                <a:cubicBezTo>
                  <a:pt x="169" y="340"/>
                  <a:pt x="169" y="340"/>
                  <a:pt x="169" y="340"/>
                </a:cubicBezTo>
                <a:cubicBezTo>
                  <a:pt x="174" y="335"/>
                  <a:pt x="174" y="326"/>
                  <a:pt x="169" y="321"/>
                </a:cubicBezTo>
                <a:cubicBezTo>
                  <a:pt x="164" y="316"/>
                  <a:pt x="155" y="316"/>
                  <a:pt x="150" y="321"/>
                </a:cubicBezTo>
                <a:cubicBezTo>
                  <a:pt x="150" y="321"/>
                  <a:pt x="112" y="359"/>
                  <a:pt x="82" y="390"/>
                </a:cubicBezTo>
                <a:cubicBezTo>
                  <a:pt x="97" y="331"/>
                  <a:pt x="126" y="217"/>
                  <a:pt x="126" y="217"/>
                </a:cubicBezTo>
                <a:cubicBezTo>
                  <a:pt x="126" y="216"/>
                  <a:pt x="126" y="215"/>
                  <a:pt x="126" y="214"/>
                </a:cubicBezTo>
                <a:cubicBezTo>
                  <a:pt x="126" y="212"/>
                  <a:pt x="126" y="211"/>
                  <a:pt x="126" y="210"/>
                </a:cubicBezTo>
                <a:cubicBezTo>
                  <a:pt x="87" y="99"/>
                  <a:pt x="87" y="99"/>
                  <a:pt x="87" y="99"/>
                </a:cubicBezTo>
                <a:cubicBezTo>
                  <a:pt x="85" y="93"/>
                  <a:pt x="80" y="90"/>
                  <a:pt x="74" y="90"/>
                </a:cubicBezTo>
                <a:cubicBezTo>
                  <a:pt x="78" y="87"/>
                  <a:pt x="80" y="83"/>
                  <a:pt x="80" y="79"/>
                </a:cubicBezTo>
                <a:cubicBezTo>
                  <a:pt x="80" y="79"/>
                  <a:pt x="80" y="78"/>
                  <a:pt x="80" y="78"/>
                </a:cubicBezTo>
                <a:cubicBezTo>
                  <a:pt x="80" y="78"/>
                  <a:pt x="79" y="71"/>
                  <a:pt x="78" y="69"/>
                </a:cubicBezTo>
                <a:cubicBezTo>
                  <a:pt x="82" y="75"/>
                  <a:pt x="89" y="85"/>
                  <a:pt x="89" y="85"/>
                </a:cubicBezTo>
                <a:cubicBezTo>
                  <a:pt x="91" y="88"/>
                  <a:pt x="96" y="91"/>
                  <a:pt x="100" y="91"/>
                </a:cubicBezTo>
                <a:cubicBezTo>
                  <a:pt x="215" y="91"/>
                  <a:pt x="215" y="91"/>
                  <a:pt x="215" y="91"/>
                </a:cubicBezTo>
                <a:cubicBezTo>
                  <a:pt x="219" y="91"/>
                  <a:pt x="223" y="88"/>
                  <a:pt x="226" y="85"/>
                </a:cubicBezTo>
                <a:cubicBezTo>
                  <a:pt x="226" y="85"/>
                  <a:pt x="232" y="75"/>
                  <a:pt x="236" y="69"/>
                </a:cubicBezTo>
                <a:cubicBezTo>
                  <a:pt x="236" y="71"/>
                  <a:pt x="235" y="78"/>
                  <a:pt x="235" y="78"/>
                </a:cubicBezTo>
                <a:cubicBezTo>
                  <a:pt x="235" y="78"/>
                  <a:pt x="235" y="79"/>
                  <a:pt x="235" y="79"/>
                </a:cubicBezTo>
                <a:cubicBezTo>
                  <a:pt x="235" y="83"/>
                  <a:pt x="237" y="87"/>
                  <a:pt x="240" y="90"/>
                </a:cubicBezTo>
                <a:cubicBezTo>
                  <a:pt x="235" y="90"/>
                  <a:pt x="230" y="93"/>
                  <a:pt x="228" y="99"/>
                </a:cubicBezTo>
                <a:cubicBezTo>
                  <a:pt x="189" y="210"/>
                  <a:pt x="189" y="210"/>
                  <a:pt x="189" y="210"/>
                </a:cubicBezTo>
                <a:cubicBezTo>
                  <a:pt x="189" y="211"/>
                  <a:pt x="188" y="212"/>
                  <a:pt x="188" y="214"/>
                </a:cubicBezTo>
                <a:cubicBezTo>
                  <a:pt x="188" y="215"/>
                  <a:pt x="189" y="216"/>
                  <a:pt x="189" y="217"/>
                </a:cubicBezTo>
                <a:cubicBezTo>
                  <a:pt x="245" y="437"/>
                  <a:pt x="245" y="437"/>
                  <a:pt x="245" y="437"/>
                </a:cubicBezTo>
                <a:cubicBezTo>
                  <a:pt x="246" y="444"/>
                  <a:pt x="254" y="448"/>
                  <a:pt x="261" y="447"/>
                </a:cubicBezTo>
                <a:cubicBezTo>
                  <a:pt x="267" y="445"/>
                  <a:pt x="271" y="440"/>
                  <a:pt x="271" y="434"/>
                </a:cubicBezTo>
                <a:cubicBezTo>
                  <a:pt x="271" y="433"/>
                  <a:pt x="271" y="431"/>
                  <a:pt x="270" y="430"/>
                </a:cubicBezTo>
                <a:cubicBezTo>
                  <a:pt x="270" y="430"/>
                  <a:pt x="218" y="222"/>
                  <a:pt x="216" y="215"/>
                </a:cubicBezTo>
                <a:cubicBezTo>
                  <a:pt x="218" y="208"/>
                  <a:pt x="245" y="131"/>
                  <a:pt x="250" y="116"/>
                </a:cubicBezTo>
                <a:cubicBezTo>
                  <a:pt x="263" y="116"/>
                  <a:pt x="302" y="116"/>
                  <a:pt x="302" y="116"/>
                </a:cubicBezTo>
                <a:cubicBezTo>
                  <a:pt x="308" y="116"/>
                  <a:pt x="313" y="111"/>
                  <a:pt x="315" y="105"/>
                </a:cubicBezTo>
                <a:cubicBezTo>
                  <a:pt x="315" y="104"/>
                  <a:pt x="315" y="103"/>
                  <a:pt x="315" y="102"/>
                </a:cubicBezTo>
                <a:cubicBezTo>
                  <a:pt x="315" y="97"/>
                  <a:pt x="312" y="92"/>
                  <a:pt x="307" y="90"/>
                </a:cubicBezTo>
                <a:cubicBezTo>
                  <a:pt x="307" y="90"/>
                  <a:pt x="275" y="76"/>
                  <a:pt x="263" y="71"/>
                </a:cubicBezTo>
                <a:cubicBezTo>
                  <a:pt x="265" y="57"/>
                  <a:pt x="269" y="17"/>
                  <a:pt x="269" y="17"/>
                </a:cubicBezTo>
                <a:cubicBezTo>
                  <a:pt x="269" y="16"/>
                  <a:pt x="270" y="16"/>
                  <a:pt x="270" y="15"/>
                </a:cubicBezTo>
                <a:cubicBezTo>
                  <a:pt x="270" y="9"/>
                  <a:pt x="266" y="4"/>
                  <a:pt x="261" y="2"/>
                </a:cubicBezTo>
                <a:cubicBezTo>
                  <a:pt x="255" y="0"/>
                  <a:pt x="248" y="2"/>
                  <a:pt x="245" y="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7" name="TextBox 276"/>
          <p:cNvSpPr txBox="1"/>
          <p:nvPr userDrawn="1"/>
        </p:nvSpPr>
        <p:spPr>
          <a:xfrm>
            <a:off x="3143304" y="1669178"/>
            <a:ext cx="810056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Energy &amp;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infrastructure</a:t>
            </a:r>
          </a:p>
        </p:txBody>
      </p:sp>
      <p:sp>
        <p:nvSpPr>
          <p:cNvPr id="278" name="Freeform 52"/>
          <p:cNvSpPr>
            <a:spLocks noChangeAspect="1"/>
          </p:cNvSpPr>
          <p:nvPr userDrawn="1"/>
        </p:nvSpPr>
        <p:spPr bwMode="auto">
          <a:xfrm>
            <a:off x="4303854" y="1185552"/>
            <a:ext cx="380589" cy="393192"/>
          </a:xfrm>
          <a:custGeom>
            <a:avLst/>
            <a:gdLst/>
            <a:ahLst/>
            <a:cxnLst>
              <a:cxn ang="0">
                <a:pos x="348" y="0"/>
              </a:cxn>
              <a:cxn ang="0">
                <a:pos x="335" y="12"/>
              </a:cxn>
              <a:cxn ang="0">
                <a:pos x="317" y="204"/>
              </a:cxn>
              <a:cxn ang="0">
                <a:pos x="233" y="119"/>
              </a:cxn>
              <a:cxn ang="0">
                <a:pos x="218" y="116"/>
              </a:cxn>
              <a:cxn ang="0">
                <a:pos x="210" y="128"/>
              </a:cxn>
              <a:cxn ang="0">
                <a:pos x="210" y="202"/>
              </a:cxn>
              <a:cxn ang="0">
                <a:pos x="128" y="119"/>
              </a:cxn>
              <a:cxn ang="0">
                <a:pos x="113" y="116"/>
              </a:cxn>
              <a:cxn ang="0">
                <a:pos x="105" y="128"/>
              </a:cxn>
              <a:cxn ang="0">
                <a:pos x="105" y="201"/>
              </a:cxn>
              <a:cxn ang="0">
                <a:pos x="23" y="119"/>
              </a:cxn>
              <a:cxn ang="0">
                <a:pos x="9" y="116"/>
              </a:cxn>
              <a:cxn ang="0">
                <a:pos x="0" y="128"/>
              </a:cxn>
              <a:cxn ang="0">
                <a:pos x="0" y="426"/>
              </a:cxn>
              <a:cxn ang="0">
                <a:pos x="14" y="439"/>
              </a:cxn>
              <a:cxn ang="0">
                <a:pos x="275" y="439"/>
              </a:cxn>
              <a:cxn ang="0">
                <a:pos x="288" y="426"/>
              </a:cxn>
              <a:cxn ang="0">
                <a:pos x="275" y="412"/>
              </a:cxn>
              <a:cxn ang="0">
                <a:pos x="27" y="412"/>
              </a:cxn>
              <a:cxn ang="0">
                <a:pos x="27" y="161"/>
              </a:cxn>
              <a:cxn ang="0">
                <a:pos x="109" y="243"/>
              </a:cxn>
              <a:cxn ang="0">
                <a:pos x="123" y="246"/>
              </a:cxn>
              <a:cxn ang="0">
                <a:pos x="132" y="234"/>
              </a:cxn>
              <a:cxn ang="0">
                <a:pos x="132" y="161"/>
              </a:cxn>
              <a:cxn ang="0">
                <a:pos x="214" y="243"/>
              </a:cxn>
              <a:cxn ang="0">
                <a:pos x="229" y="246"/>
              </a:cxn>
              <a:cxn ang="0">
                <a:pos x="237" y="234"/>
              </a:cxn>
              <a:cxn ang="0">
                <a:pos x="237" y="161"/>
              </a:cxn>
              <a:cxn ang="0">
                <a:pos x="318" y="243"/>
              </a:cxn>
              <a:cxn ang="0">
                <a:pos x="332" y="246"/>
              </a:cxn>
              <a:cxn ang="0">
                <a:pos x="341" y="235"/>
              </a:cxn>
              <a:cxn ang="0">
                <a:pos x="360" y="26"/>
              </a:cxn>
              <a:cxn ang="0">
                <a:pos x="375" y="26"/>
              </a:cxn>
              <a:cxn ang="0">
                <a:pos x="398" y="426"/>
              </a:cxn>
              <a:cxn ang="0">
                <a:pos x="412" y="439"/>
              </a:cxn>
              <a:cxn ang="0">
                <a:pos x="424" y="425"/>
              </a:cxn>
              <a:cxn ang="0">
                <a:pos x="401" y="12"/>
              </a:cxn>
              <a:cxn ang="0">
                <a:pos x="388" y="0"/>
              </a:cxn>
              <a:cxn ang="0">
                <a:pos x="348" y="0"/>
              </a:cxn>
            </a:cxnLst>
            <a:rect l="0" t="0" r="r" b="b"/>
            <a:pathLst>
              <a:path w="425" h="439">
                <a:moveTo>
                  <a:pt x="348" y="0"/>
                </a:moveTo>
                <a:cubicBezTo>
                  <a:pt x="341" y="0"/>
                  <a:pt x="336" y="5"/>
                  <a:pt x="335" y="12"/>
                </a:cubicBezTo>
                <a:cubicBezTo>
                  <a:pt x="335" y="12"/>
                  <a:pt x="321" y="161"/>
                  <a:pt x="317" y="204"/>
                </a:cubicBezTo>
                <a:cubicBezTo>
                  <a:pt x="291" y="178"/>
                  <a:pt x="233" y="119"/>
                  <a:pt x="233" y="119"/>
                </a:cubicBezTo>
                <a:cubicBezTo>
                  <a:pt x="229" y="115"/>
                  <a:pt x="223" y="114"/>
                  <a:pt x="218" y="116"/>
                </a:cubicBezTo>
                <a:cubicBezTo>
                  <a:pt x="213" y="118"/>
                  <a:pt x="210" y="123"/>
                  <a:pt x="210" y="128"/>
                </a:cubicBezTo>
                <a:cubicBezTo>
                  <a:pt x="210" y="128"/>
                  <a:pt x="210" y="171"/>
                  <a:pt x="210" y="202"/>
                </a:cubicBezTo>
                <a:cubicBezTo>
                  <a:pt x="182" y="174"/>
                  <a:pt x="128" y="119"/>
                  <a:pt x="128" y="119"/>
                </a:cubicBezTo>
                <a:cubicBezTo>
                  <a:pt x="124" y="115"/>
                  <a:pt x="118" y="114"/>
                  <a:pt x="113" y="116"/>
                </a:cubicBezTo>
                <a:cubicBezTo>
                  <a:pt x="108" y="118"/>
                  <a:pt x="105" y="123"/>
                  <a:pt x="105" y="128"/>
                </a:cubicBezTo>
                <a:cubicBezTo>
                  <a:pt x="105" y="128"/>
                  <a:pt x="105" y="170"/>
                  <a:pt x="105" y="201"/>
                </a:cubicBezTo>
                <a:cubicBezTo>
                  <a:pt x="77" y="173"/>
                  <a:pt x="23" y="119"/>
                  <a:pt x="23" y="119"/>
                </a:cubicBezTo>
                <a:cubicBezTo>
                  <a:pt x="19" y="115"/>
                  <a:pt x="14" y="114"/>
                  <a:pt x="9" y="116"/>
                </a:cubicBezTo>
                <a:cubicBezTo>
                  <a:pt x="4" y="118"/>
                  <a:pt x="0" y="123"/>
                  <a:pt x="0" y="128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33"/>
                  <a:pt x="6" y="439"/>
                  <a:pt x="14" y="439"/>
                </a:cubicBezTo>
                <a:cubicBezTo>
                  <a:pt x="275" y="439"/>
                  <a:pt x="275" y="439"/>
                  <a:pt x="275" y="439"/>
                </a:cubicBezTo>
                <a:cubicBezTo>
                  <a:pt x="282" y="439"/>
                  <a:pt x="288" y="433"/>
                  <a:pt x="288" y="426"/>
                </a:cubicBezTo>
                <a:cubicBezTo>
                  <a:pt x="288" y="418"/>
                  <a:pt x="282" y="412"/>
                  <a:pt x="275" y="412"/>
                </a:cubicBezTo>
                <a:cubicBezTo>
                  <a:pt x="275" y="412"/>
                  <a:pt x="51" y="412"/>
                  <a:pt x="27" y="412"/>
                </a:cubicBezTo>
                <a:cubicBezTo>
                  <a:pt x="27" y="391"/>
                  <a:pt x="27" y="210"/>
                  <a:pt x="27" y="161"/>
                </a:cubicBezTo>
                <a:cubicBezTo>
                  <a:pt x="55" y="189"/>
                  <a:pt x="109" y="243"/>
                  <a:pt x="109" y="243"/>
                </a:cubicBezTo>
                <a:cubicBezTo>
                  <a:pt x="113" y="247"/>
                  <a:pt x="118" y="248"/>
                  <a:pt x="123" y="246"/>
                </a:cubicBezTo>
                <a:cubicBezTo>
                  <a:pt x="128" y="244"/>
                  <a:pt x="132" y="239"/>
                  <a:pt x="132" y="234"/>
                </a:cubicBezTo>
                <a:cubicBezTo>
                  <a:pt x="132" y="234"/>
                  <a:pt x="132" y="192"/>
                  <a:pt x="132" y="161"/>
                </a:cubicBezTo>
                <a:cubicBezTo>
                  <a:pt x="159" y="189"/>
                  <a:pt x="214" y="243"/>
                  <a:pt x="214" y="243"/>
                </a:cubicBezTo>
                <a:cubicBezTo>
                  <a:pt x="218" y="247"/>
                  <a:pt x="224" y="248"/>
                  <a:pt x="229" y="246"/>
                </a:cubicBezTo>
                <a:cubicBezTo>
                  <a:pt x="234" y="244"/>
                  <a:pt x="237" y="239"/>
                  <a:pt x="237" y="234"/>
                </a:cubicBezTo>
                <a:cubicBezTo>
                  <a:pt x="237" y="234"/>
                  <a:pt x="237" y="192"/>
                  <a:pt x="237" y="161"/>
                </a:cubicBezTo>
                <a:cubicBezTo>
                  <a:pt x="265" y="189"/>
                  <a:pt x="318" y="243"/>
                  <a:pt x="318" y="243"/>
                </a:cubicBezTo>
                <a:cubicBezTo>
                  <a:pt x="322" y="247"/>
                  <a:pt x="327" y="248"/>
                  <a:pt x="332" y="246"/>
                </a:cubicBezTo>
                <a:cubicBezTo>
                  <a:pt x="337" y="245"/>
                  <a:pt x="340" y="240"/>
                  <a:pt x="341" y="235"/>
                </a:cubicBezTo>
                <a:cubicBezTo>
                  <a:pt x="341" y="235"/>
                  <a:pt x="358" y="48"/>
                  <a:pt x="360" y="26"/>
                </a:cubicBezTo>
                <a:cubicBezTo>
                  <a:pt x="367" y="26"/>
                  <a:pt x="369" y="26"/>
                  <a:pt x="375" y="26"/>
                </a:cubicBezTo>
                <a:cubicBezTo>
                  <a:pt x="376" y="50"/>
                  <a:pt x="398" y="426"/>
                  <a:pt x="398" y="426"/>
                </a:cubicBezTo>
                <a:cubicBezTo>
                  <a:pt x="398" y="434"/>
                  <a:pt x="404" y="439"/>
                  <a:pt x="412" y="439"/>
                </a:cubicBezTo>
                <a:cubicBezTo>
                  <a:pt x="419" y="439"/>
                  <a:pt x="425" y="432"/>
                  <a:pt x="424" y="425"/>
                </a:cubicBezTo>
                <a:cubicBezTo>
                  <a:pt x="401" y="12"/>
                  <a:pt x="401" y="12"/>
                  <a:pt x="401" y="12"/>
                </a:cubicBezTo>
                <a:cubicBezTo>
                  <a:pt x="400" y="5"/>
                  <a:pt x="395" y="0"/>
                  <a:pt x="388" y="0"/>
                </a:cubicBezTo>
                <a:lnTo>
                  <a:pt x="34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9" name="TextBox 278"/>
          <p:cNvSpPr txBox="1"/>
          <p:nvPr userDrawn="1"/>
        </p:nvSpPr>
        <p:spPr>
          <a:xfrm>
            <a:off x="4196931" y="1669178"/>
            <a:ext cx="590226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Industry</a:t>
            </a:r>
          </a:p>
        </p:txBody>
      </p:sp>
      <p:sp>
        <p:nvSpPr>
          <p:cNvPr id="280" name="Freeform 68"/>
          <p:cNvSpPr>
            <a:spLocks noChangeAspect="1"/>
          </p:cNvSpPr>
          <p:nvPr userDrawn="1"/>
        </p:nvSpPr>
        <p:spPr bwMode="auto">
          <a:xfrm>
            <a:off x="1438331" y="1185552"/>
            <a:ext cx="448619" cy="393192"/>
          </a:xfrm>
          <a:custGeom>
            <a:avLst/>
            <a:gdLst/>
            <a:ahLst/>
            <a:cxnLst>
              <a:cxn ang="0">
                <a:pos x="99" y="0"/>
              </a:cxn>
              <a:cxn ang="0">
                <a:pos x="86" y="14"/>
              </a:cxn>
              <a:cxn ang="0">
                <a:pos x="86" y="117"/>
              </a:cxn>
              <a:cxn ang="0">
                <a:pos x="68" y="117"/>
              </a:cxn>
              <a:cxn ang="0">
                <a:pos x="55" y="130"/>
              </a:cxn>
              <a:cxn ang="0">
                <a:pos x="55" y="293"/>
              </a:cxn>
              <a:cxn ang="0">
                <a:pos x="13" y="293"/>
              </a:cxn>
              <a:cxn ang="0">
                <a:pos x="0" y="306"/>
              </a:cxn>
              <a:cxn ang="0">
                <a:pos x="13" y="320"/>
              </a:cxn>
              <a:cxn ang="0">
                <a:pos x="68" y="320"/>
              </a:cxn>
              <a:cxn ang="0">
                <a:pos x="81" y="306"/>
              </a:cxn>
              <a:cxn ang="0">
                <a:pos x="81" y="143"/>
              </a:cxn>
              <a:cxn ang="0">
                <a:pos x="99" y="143"/>
              </a:cxn>
              <a:cxn ang="0">
                <a:pos x="112" y="130"/>
              </a:cxn>
              <a:cxn ang="0">
                <a:pos x="112" y="27"/>
              </a:cxn>
              <a:cxn ang="0">
                <a:pos x="184" y="27"/>
              </a:cxn>
              <a:cxn ang="0">
                <a:pos x="184" y="207"/>
              </a:cxn>
              <a:cxn ang="0">
                <a:pos x="198" y="220"/>
              </a:cxn>
              <a:cxn ang="0">
                <a:pos x="231" y="220"/>
              </a:cxn>
              <a:cxn ang="0">
                <a:pos x="231" y="270"/>
              </a:cxn>
              <a:cxn ang="0">
                <a:pos x="244" y="284"/>
              </a:cxn>
              <a:cxn ang="0">
                <a:pos x="298" y="284"/>
              </a:cxn>
              <a:cxn ang="0">
                <a:pos x="311" y="270"/>
              </a:cxn>
              <a:cxn ang="0">
                <a:pos x="311" y="83"/>
              </a:cxn>
              <a:cxn ang="0">
                <a:pos x="340" y="83"/>
              </a:cxn>
              <a:cxn ang="0">
                <a:pos x="340" y="307"/>
              </a:cxn>
              <a:cxn ang="0">
                <a:pos x="353" y="320"/>
              </a:cxn>
              <a:cxn ang="0">
                <a:pos x="366" y="307"/>
              </a:cxn>
              <a:cxn ang="0">
                <a:pos x="366" y="70"/>
              </a:cxn>
              <a:cxn ang="0">
                <a:pos x="353" y="57"/>
              </a:cxn>
              <a:cxn ang="0">
                <a:pos x="298" y="57"/>
              </a:cxn>
              <a:cxn ang="0">
                <a:pos x="285" y="70"/>
              </a:cxn>
              <a:cxn ang="0">
                <a:pos x="285" y="257"/>
              </a:cxn>
              <a:cxn ang="0">
                <a:pos x="257" y="257"/>
              </a:cxn>
              <a:cxn ang="0">
                <a:pos x="257" y="207"/>
              </a:cxn>
              <a:cxn ang="0">
                <a:pos x="244" y="193"/>
              </a:cxn>
              <a:cxn ang="0">
                <a:pos x="211" y="193"/>
              </a:cxn>
              <a:cxn ang="0">
                <a:pos x="211" y="14"/>
              </a:cxn>
              <a:cxn ang="0">
                <a:pos x="198" y="0"/>
              </a:cxn>
              <a:cxn ang="0">
                <a:pos x="99" y="0"/>
              </a:cxn>
            </a:cxnLst>
            <a:rect l="0" t="0" r="r" b="b"/>
            <a:pathLst>
              <a:path w="366" h="320">
                <a:moveTo>
                  <a:pt x="99" y="0"/>
                </a:moveTo>
                <a:cubicBezTo>
                  <a:pt x="92" y="0"/>
                  <a:pt x="86" y="6"/>
                  <a:pt x="86" y="14"/>
                </a:cubicBezTo>
                <a:cubicBezTo>
                  <a:pt x="86" y="14"/>
                  <a:pt x="86" y="96"/>
                  <a:pt x="86" y="117"/>
                </a:cubicBezTo>
                <a:cubicBezTo>
                  <a:pt x="77" y="117"/>
                  <a:pt x="68" y="117"/>
                  <a:pt x="68" y="117"/>
                </a:cubicBezTo>
                <a:cubicBezTo>
                  <a:pt x="61" y="117"/>
                  <a:pt x="55" y="123"/>
                  <a:pt x="55" y="130"/>
                </a:cubicBezTo>
                <a:cubicBezTo>
                  <a:pt x="55" y="130"/>
                  <a:pt x="55" y="271"/>
                  <a:pt x="55" y="293"/>
                </a:cubicBezTo>
                <a:cubicBezTo>
                  <a:pt x="40" y="293"/>
                  <a:pt x="13" y="293"/>
                  <a:pt x="13" y="293"/>
                </a:cubicBezTo>
                <a:cubicBezTo>
                  <a:pt x="6" y="293"/>
                  <a:pt x="0" y="299"/>
                  <a:pt x="0" y="306"/>
                </a:cubicBezTo>
                <a:cubicBezTo>
                  <a:pt x="0" y="314"/>
                  <a:pt x="6" y="320"/>
                  <a:pt x="13" y="320"/>
                </a:cubicBezTo>
                <a:cubicBezTo>
                  <a:pt x="68" y="320"/>
                  <a:pt x="68" y="320"/>
                  <a:pt x="68" y="320"/>
                </a:cubicBezTo>
                <a:cubicBezTo>
                  <a:pt x="75" y="320"/>
                  <a:pt x="81" y="314"/>
                  <a:pt x="81" y="306"/>
                </a:cubicBezTo>
                <a:cubicBezTo>
                  <a:pt x="81" y="306"/>
                  <a:pt x="81" y="165"/>
                  <a:pt x="81" y="143"/>
                </a:cubicBezTo>
                <a:cubicBezTo>
                  <a:pt x="90" y="143"/>
                  <a:pt x="99" y="143"/>
                  <a:pt x="99" y="143"/>
                </a:cubicBezTo>
                <a:cubicBezTo>
                  <a:pt x="106" y="143"/>
                  <a:pt x="112" y="137"/>
                  <a:pt x="112" y="130"/>
                </a:cubicBezTo>
                <a:cubicBezTo>
                  <a:pt x="112" y="130"/>
                  <a:pt x="112" y="47"/>
                  <a:pt x="112" y="27"/>
                </a:cubicBezTo>
                <a:cubicBezTo>
                  <a:pt x="129" y="27"/>
                  <a:pt x="168" y="27"/>
                  <a:pt x="184" y="27"/>
                </a:cubicBezTo>
                <a:cubicBezTo>
                  <a:pt x="184" y="49"/>
                  <a:pt x="184" y="207"/>
                  <a:pt x="184" y="207"/>
                </a:cubicBezTo>
                <a:cubicBezTo>
                  <a:pt x="184" y="214"/>
                  <a:pt x="190" y="220"/>
                  <a:pt x="198" y="220"/>
                </a:cubicBezTo>
                <a:cubicBezTo>
                  <a:pt x="198" y="220"/>
                  <a:pt x="217" y="220"/>
                  <a:pt x="231" y="220"/>
                </a:cubicBezTo>
                <a:cubicBezTo>
                  <a:pt x="231" y="236"/>
                  <a:pt x="231" y="270"/>
                  <a:pt x="231" y="270"/>
                </a:cubicBezTo>
                <a:cubicBezTo>
                  <a:pt x="231" y="278"/>
                  <a:pt x="237" y="284"/>
                  <a:pt x="244" y="284"/>
                </a:cubicBezTo>
                <a:cubicBezTo>
                  <a:pt x="298" y="284"/>
                  <a:pt x="298" y="284"/>
                  <a:pt x="298" y="284"/>
                </a:cubicBezTo>
                <a:cubicBezTo>
                  <a:pt x="305" y="284"/>
                  <a:pt x="311" y="278"/>
                  <a:pt x="311" y="270"/>
                </a:cubicBezTo>
                <a:cubicBezTo>
                  <a:pt x="311" y="270"/>
                  <a:pt x="311" y="106"/>
                  <a:pt x="311" y="83"/>
                </a:cubicBezTo>
                <a:cubicBezTo>
                  <a:pt x="322" y="83"/>
                  <a:pt x="330" y="83"/>
                  <a:pt x="340" y="83"/>
                </a:cubicBezTo>
                <a:cubicBezTo>
                  <a:pt x="340" y="107"/>
                  <a:pt x="340" y="307"/>
                  <a:pt x="340" y="307"/>
                </a:cubicBezTo>
                <a:cubicBezTo>
                  <a:pt x="340" y="314"/>
                  <a:pt x="346" y="320"/>
                  <a:pt x="353" y="320"/>
                </a:cubicBezTo>
                <a:cubicBezTo>
                  <a:pt x="361" y="320"/>
                  <a:pt x="366" y="314"/>
                  <a:pt x="366" y="307"/>
                </a:cubicBezTo>
                <a:cubicBezTo>
                  <a:pt x="366" y="70"/>
                  <a:pt x="366" y="70"/>
                  <a:pt x="366" y="70"/>
                </a:cubicBezTo>
                <a:cubicBezTo>
                  <a:pt x="366" y="63"/>
                  <a:pt x="361" y="57"/>
                  <a:pt x="353" y="57"/>
                </a:cubicBezTo>
                <a:cubicBezTo>
                  <a:pt x="298" y="57"/>
                  <a:pt x="298" y="57"/>
                  <a:pt x="298" y="57"/>
                </a:cubicBezTo>
                <a:cubicBezTo>
                  <a:pt x="291" y="57"/>
                  <a:pt x="285" y="63"/>
                  <a:pt x="285" y="70"/>
                </a:cubicBezTo>
                <a:cubicBezTo>
                  <a:pt x="285" y="70"/>
                  <a:pt x="285" y="234"/>
                  <a:pt x="285" y="257"/>
                </a:cubicBezTo>
                <a:cubicBezTo>
                  <a:pt x="275" y="257"/>
                  <a:pt x="267" y="257"/>
                  <a:pt x="257" y="257"/>
                </a:cubicBezTo>
                <a:cubicBezTo>
                  <a:pt x="257" y="241"/>
                  <a:pt x="257" y="207"/>
                  <a:pt x="257" y="207"/>
                </a:cubicBezTo>
                <a:cubicBezTo>
                  <a:pt x="257" y="199"/>
                  <a:pt x="251" y="193"/>
                  <a:pt x="244" y="193"/>
                </a:cubicBezTo>
                <a:cubicBezTo>
                  <a:pt x="244" y="193"/>
                  <a:pt x="224" y="193"/>
                  <a:pt x="211" y="193"/>
                </a:cubicBezTo>
                <a:cubicBezTo>
                  <a:pt x="211" y="171"/>
                  <a:pt x="211" y="14"/>
                  <a:pt x="211" y="14"/>
                </a:cubicBezTo>
                <a:cubicBezTo>
                  <a:pt x="211" y="6"/>
                  <a:pt x="205" y="0"/>
                  <a:pt x="198" y="0"/>
                </a:cubicBezTo>
                <a:lnTo>
                  <a:pt x="9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1" name="TextBox 280"/>
          <p:cNvSpPr txBox="1"/>
          <p:nvPr userDrawn="1"/>
        </p:nvSpPr>
        <p:spPr>
          <a:xfrm>
            <a:off x="1342302" y="1669178"/>
            <a:ext cx="652743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Buildings</a:t>
            </a:r>
          </a:p>
        </p:txBody>
      </p:sp>
      <p:sp>
        <p:nvSpPr>
          <p:cNvPr id="282" name="Freeform 60"/>
          <p:cNvSpPr>
            <a:spLocks noChangeAspect="1"/>
          </p:cNvSpPr>
          <p:nvPr userDrawn="1"/>
        </p:nvSpPr>
        <p:spPr bwMode="auto">
          <a:xfrm>
            <a:off x="2317350" y="1222064"/>
            <a:ext cx="493975" cy="353487"/>
          </a:xfrm>
          <a:custGeom>
            <a:avLst/>
            <a:gdLst/>
            <a:ahLst/>
            <a:cxnLst>
              <a:cxn ang="0">
                <a:pos x="318" y="316"/>
              </a:cxn>
              <a:cxn ang="0">
                <a:pos x="117" y="97"/>
              </a:cxn>
              <a:cxn ang="0">
                <a:pos x="148" y="254"/>
              </a:cxn>
              <a:cxn ang="0">
                <a:pos x="153" y="130"/>
              </a:cxn>
              <a:cxn ang="0">
                <a:pos x="214" y="140"/>
              </a:cxn>
              <a:cxn ang="0">
                <a:pos x="224" y="278"/>
              </a:cxn>
              <a:cxn ang="0">
                <a:pos x="255" y="164"/>
              </a:cxn>
              <a:cxn ang="0">
                <a:pos x="281" y="164"/>
              </a:cxn>
              <a:cxn ang="0">
                <a:pos x="276" y="315"/>
              </a:cxn>
              <a:cxn ang="0">
                <a:pos x="208" y="300"/>
              </a:cxn>
              <a:cxn ang="0">
                <a:pos x="198" y="163"/>
              </a:cxn>
              <a:cxn ang="0">
                <a:pos x="174" y="271"/>
              </a:cxn>
              <a:cxn ang="0">
                <a:pos x="157" y="283"/>
              </a:cxn>
              <a:cxn ang="0">
                <a:pos x="91" y="257"/>
              </a:cxn>
              <a:cxn ang="0">
                <a:pos x="96" y="71"/>
              </a:cxn>
              <a:cxn ang="0">
                <a:pos x="333" y="120"/>
              </a:cxn>
              <a:cxn ang="0">
                <a:pos x="343" y="290"/>
              </a:cxn>
              <a:cxn ang="0">
                <a:pos x="435" y="51"/>
              </a:cxn>
              <a:cxn ang="0">
                <a:pos x="222" y="33"/>
              </a:cxn>
              <a:cxn ang="0">
                <a:pos x="217" y="56"/>
              </a:cxn>
              <a:cxn ang="0">
                <a:pos x="160" y="52"/>
              </a:cxn>
              <a:cxn ang="0">
                <a:pos x="75" y="244"/>
              </a:cxn>
              <a:cxn ang="0">
                <a:pos x="62" y="257"/>
              </a:cxn>
              <a:cxn ang="0">
                <a:pos x="0" y="244"/>
              </a:cxn>
              <a:cxn ang="0">
                <a:pos x="49" y="232"/>
              </a:cxn>
              <a:cxn ang="0">
                <a:pos x="60" y="39"/>
              </a:cxn>
              <a:cxn ang="0">
                <a:pos x="163" y="26"/>
              </a:cxn>
              <a:cxn ang="0">
                <a:pos x="196" y="22"/>
              </a:cxn>
              <a:cxn ang="0">
                <a:pos x="299" y="0"/>
              </a:cxn>
              <a:cxn ang="0">
                <a:pos x="450" y="27"/>
              </a:cxn>
              <a:cxn ang="0">
                <a:pos x="461" y="228"/>
              </a:cxn>
              <a:cxn ang="0">
                <a:pos x="338" y="326"/>
              </a:cxn>
              <a:cxn ang="0">
                <a:pos x="325" y="328"/>
              </a:cxn>
            </a:cxnLst>
            <a:rect l="0" t="0" r="r" b="b"/>
            <a:pathLst>
              <a:path w="461" h="329">
                <a:moveTo>
                  <a:pt x="325" y="328"/>
                </a:moveTo>
                <a:cubicBezTo>
                  <a:pt x="320" y="325"/>
                  <a:pt x="318" y="321"/>
                  <a:pt x="318" y="316"/>
                </a:cubicBezTo>
                <a:cubicBezTo>
                  <a:pt x="318" y="143"/>
                  <a:pt x="318" y="143"/>
                  <a:pt x="318" y="143"/>
                </a:cubicBezTo>
                <a:cubicBezTo>
                  <a:pt x="117" y="97"/>
                  <a:pt x="117" y="97"/>
                  <a:pt x="117" y="97"/>
                </a:cubicBezTo>
                <a:cubicBezTo>
                  <a:pt x="117" y="246"/>
                  <a:pt x="117" y="246"/>
                  <a:pt x="117" y="246"/>
                </a:cubicBezTo>
                <a:cubicBezTo>
                  <a:pt x="148" y="254"/>
                  <a:pt x="148" y="254"/>
                  <a:pt x="148" y="254"/>
                </a:cubicBezTo>
                <a:cubicBezTo>
                  <a:pt x="148" y="141"/>
                  <a:pt x="148" y="141"/>
                  <a:pt x="148" y="141"/>
                </a:cubicBezTo>
                <a:cubicBezTo>
                  <a:pt x="148" y="137"/>
                  <a:pt x="149" y="133"/>
                  <a:pt x="153" y="130"/>
                </a:cubicBezTo>
                <a:cubicBezTo>
                  <a:pt x="156" y="128"/>
                  <a:pt x="160" y="127"/>
                  <a:pt x="164" y="128"/>
                </a:cubicBezTo>
                <a:cubicBezTo>
                  <a:pt x="214" y="140"/>
                  <a:pt x="214" y="140"/>
                  <a:pt x="214" y="140"/>
                </a:cubicBezTo>
                <a:cubicBezTo>
                  <a:pt x="220" y="141"/>
                  <a:pt x="224" y="147"/>
                  <a:pt x="224" y="153"/>
                </a:cubicBezTo>
                <a:cubicBezTo>
                  <a:pt x="224" y="278"/>
                  <a:pt x="224" y="278"/>
                  <a:pt x="224" y="278"/>
                </a:cubicBezTo>
                <a:cubicBezTo>
                  <a:pt x="255" y="287"/>
                  <a:pt x="255" y="287"/>
                  <a:pt x="255" y="287"/>
                </a:cubicBezTo>
                <a:cubicBezTo>
                  <a:pt x="255" y="164"/>
                  <a:pt x="255" y="164"/>
                  <a:pt x="255" y="164"/>
                </a:cubicBezTo>
                <a:cubicBezTo>
                  <a:pt x="255" y="157"/>
                  <a:pt x="261" y="151"/>
                  <a:pt x="268" y="151"/>
                </a:cubicBezTo>
                <a:cubicBezTo>
                  <a:pt x="275" y="151"/>
                  <a:pt x="281" y="157"/>
                  <a:pt x="281" y="164"/>
                </a:cubicBezTo>
                <a:cubicBezTo>
                  <a:pt x="281" y="304"/>
                  <a:pt x="281" y="304"/>
                  <a:pt x="281" y="304"/>
                </a:cubicBezTo>
                <a:cubicBezTo>
                  <a:pt x="281" y="308"/>
                  <a:pt x="280" y="312"/>
                  <a:pt x="276" y="315"/>
                </a:cubicBezTo>
                <a:cubicBezTo>
                  <a:pt x="273" y="317"/>
                  <a:pt x="269" y="318"/>
                  <a:pt x="265" y="317"/>
                </a:cubicBezTo>
                <a:cubicBezTo>
                  <a:pt x="208" y="300"/>
                  <a:pt x="208" y="300"/>
                  <a:pt x="208" y="300"/>
                </a:cubicBezTo>
                <a:cubicBezTo>
                  <a:pt x="202" y="298"/>
                  <a:pt x="198" y="293"/>
                  <a:pt x="198" y="287"/>
                </a:cubicBezTo>
                <a:cubicBezTo>
                  <a:pt x="198" y="163"/>
                  <a:pt x="198" y="163"/>
                  <a:pt x="198" y="163"/>
                </a:cubicBezTo>
                <a:cubicBezTo>
                  <a:pt x="174" y="157"/>
                  <a:pt x="174" y="157"/>
                  <a:pt x="174" y="157"/>
                </a:cubicBezTo>
                <a:cubicBezTo>
                  <a:pt x="174" y="271"/>
                  <a:pt x="174" y="271"/>
                  <a:pt x="174" y="271"/>
                </a:cubicBezTo>
                <a:cubicBezTo>
                  <a:pt x="174" y="275"/>
                  <a:pt x="172" y="278"/>
                  <a:pt x="169" y="281"/>
                </a:cubicBezTo>
                <a:cubicBezTo>
                  <a:pt x="165" y="283"/>
                  <a:pt x="161" y="284"/>
                  <a:pt x="157" y="283"/>
                </a:cubicBezTo>
                <a:cubicBezTo>
                  <a:pt x="101" y="269"/>
                  <a:pt x="101" y="269"/>
                  <a:pt x="101" y="269"/>
                </a:cubicBezTo>
                <a:cubicBezTo>
                  <a:pt x="95" y="268"/>
                  <a:pt x="91" y="262"/>
                  <a:pt x="91" y="257"/>
                </a:cubicBezTo>
                <a:cubicBezTo>
                  <a:pt x="91" y="81"/>
                  <a:pt x="91" y="81"/>
                  <a:pt x="91" y="81"/>
                </a:cubicBezTo>
                <a:cubicBezTo>
                  <a:pt x="91" y="77"/>
                  <a:pt x="93" y="73"/>
                  <a:pt x="96" y="71"/>
                </a:cubicBezTo>
                <a:cubicBezTo>
                  <a:pt x="99" y="68"/>
                  <a:pt x="103" y="68"/>
                  <a:pt x="107" y="68"/>
                </a:cubicBezTo>
                <a:cubicBezTo>
                  <a:pt x="333" y="120"/>
                  <a:pt x="333" y="120"/>
                  <a:pt x="333" y="120"/>
                </a:cubicBezTo>
                <a:cubicBezTo>
                  <a:pt x="339" y="121"/>
                  <a:pt x="343" y="126"/>
                  <a:pt x="343" y="132"/>
                </a:cubicBezTo>
                <a:cubicBezTo>
                  <a:pt x="343" y="290"/>
                  <a:pt x="343" y="290"/>
                  <a:pt x="343" y="290"/>
                </a:cubicBezTo>
                <a:cubicBezTo>
                  <a:pt x="435" y="221"/>
                  <a:pt x="435" y="221"/>
                  <a:pt x="435" y="221"/>
                </a:cubicBezTo>
                <a:cubicBezTo>
                  <a:pt x="435" y="51"/>
                  <a:pt x="435" y="51"/>
                  <a:pt x="435" y="51"/>
                </a:cubicBezTo>
                <a:cubicBezTo>
                  <a:pt x="300" y="26"/>
                  <a:pt x="300" y="26"/>
                  <a:pt x="300" y="26"/>
                </a:cubicBezTo>
                <a:cubicBezTo>
                  <a:pt x="222" y="33"/>
                  <a:pt x="222" y="33"/>
                  <a:pt x="222" y="33"/>
                </a:cubicBezTo>
                <a:cubicBezTo>
                  <a:pt x="222" y="47"/>
                  <a:pt x="222" y="47"/>
                  <a:pt x="222" y="47"/>
                </a:cubicBezTo>
                <a:cubicBezTo>
                  <a:pt x="222" y="50"/>
                  <a:pt x="220" y="54"/>
                  <a:pt x="217" y="56"/>
                </a:cubicBezTo>
                <a:cubicBezTo>
                  <a:pt x="214" y="59"/>
                  <a:pt x="211" y="60"/>
                  <a:pt x="207" y="59"/>
                </a:cubicBezTo>
                <a:cubicBezTo>
                  <a:pt x="160" y="52"/>
                  <a:pt x="160" y="52"/>
                  <a:pt x="160" y="52"/>
                </a:cubicBezTo>
                <a:cubicBezTo>
                  <a:pt x="75" y="64"/>
                  <a:pt x="75" y="64"/>
                  <a:pt x="75" y="64"/>
                </a:cubicBezTo>
                <a:cubicBezTo>
                  <a:pt x="75" y="244"/>
                  <a:pt x="75" y="244"/>
                  <a:pt x="75" y="244"/>
                </a:cubicBezTo>
                <a:cubicBezTo>
                  <a:pt x="75" y="248"/>
                  <a:pt x="73" y="251"/>
                  <a:pt x="71" y="254"/>
                </a:cubicBezTo>
                <a:cubicBezTo>
                  <a:pt x="68" y="256"/>
                  <a:pt x="65" y="257"/>
                  <a:pt x="62" y="257"/>
                </a:cubicBezTo>
                <a:cubicBezTo>
                  <a:pt x="13" y="257"/>
                  <a:pt x="13" y="257"/>
                  <a:pt x="13" y="257"/>
                </a:cubicBezTo>
                <a:cubicBezTo>
                  <a:pt x="5" y="257"/>
                  <a:pt x="0" y="252"/>
                  <a:pt x="0" y="244"/>
                </a:cubicBezTo>
                <a:cubicBezTo>
                  <a:pt x="0" y="237"/>
                  <a:pt x="5" y="232"/>
                  <a:pt x="13" y="232"/>
                </a:cubicBezTo>
                <a:cubicBezTo>
                  <a:pt x="49" y="232"/>
                  <a:pt x="49" y="232"/>
                  <a:pt x="49" y="232"/>
                </a:cubicBezTo>
                <a:cubicBezTo>
                  <a:pt x="49" y="52"/>
                  <a:pt x="49" y="52"/>
                  <a:pt x="49" y="52"/>
                </a:cubicBezTo>
                <a:cubicBezTo>
                  <a:pt x="49" y="46"/>
                  <a:pt x="53" y="40"/>
                  <a:pt x="60" y="39"/>
                </a:cubicBezTo>
                <a:cubicBezTo>
                  <a:pt x="159" y="26"/>
                  <a:pt x="159" y="26"/>
                  <a:pt x="159" y="26"/>
                </a:cubicBezTo>
                <a:cubicBezTo>
                  <a:pt x="160" y="26"/>
                  <a:pt x="161" y="26"/>
                  <a:pt x="163" y="26"/>
                </a:cubicBezTo>
                <a:cubicBezTo>
                  <a:pt x="196" y="32"/>
                  <a:pt x="196" y="32"/>
                  <a:pt x="196" y="32"/>
                </a:cubicBezTo>
                <a:cubicBezTo>
                  <a:pt x="196" y="22"/>
                  <a:pt x="196" y="22"/>
                  <a:pt x="196" y="22"/>
                </a:cubicBezTo>
                <a:cubicBezTo>
                  <a:pt x="196" y="15"/>
                  <a:pt x="201" y="9"/>
                  <a:pt x="208" y="9"/>
                </a:cubicBezTo>
                <a:cubicBezTo>
                  <a:pt x="299" y="0"/>
                  <a:pt x="299" y="0"/>
                  <a:pt x="299" y="0"/>
                </a:cubicBezTo>
                <a:cubicBezTo>
                  <a:pt x="300" y="0"/>
                  <a:pt x="302" y="0"/>
                  <a:pt x="303" y="0"/>
                </a:cubicBezTo>
                <a:cubicBezTo>
                  <a:pt x="450" y="27"/>
                  <a:pt x="450" y="27"/>
                  <a:pt x="450" y="27"/>
                </a:cubicBezTo>
                <a:cubicBezTo>
                  <a:pt x="457" y="28"/>
                  <a:pt x="461" y="34"/>
                  <a:pt x="461" y="40"/>
                </a:cubicBezTo>
                <a:cubicBezTo>
                  <a:pt x="461" y="228"/>
                  <a:pt x="461" y="228"/>
                  <a:pt x="461" y="228"/>
                </a:cubicBezTo>
                <a:cubicBezTo>
                  <a:pt x="461" y="232"/>
                  <a:pt x="459" y="236"/>
                  <a:pt x="456" y="238"/>
                </a:cubicBezTo>
                <a:cubicBezTo>
                  <a:pt x="338" y="326"/>
                  <a:pt x="338" y="326"/>
                  <a:pt x="338" y="326"/>
                </a:cubicBezTo>
                <a:cubicBezTo>
                  <a:pt x="336" y="328"/>
                  <a:pt x="333" y="329"/>
                  <a:pt x="330" y="329"/>
                </a:cubicBezTo>
                <a:cubicBezTo>
                  <a:pt x="328" y="329"/>
                  <a:pt x="327" y="329"/>
                  <a:pt x="325" y="328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3" name="TextBox 282"/>
          <p:cNvSpPr txBox="1"/>
          <p:nvPr userDrawn="1"/>
        </p:nvSpPr>
        <p:spPr>
          <a:xfrm>
            <a:off x="2286368" y="1669178"/>
            <a:ext cx="647613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 </a:t>
            </a:r>
            <a:r>
              <a:rPr lang="en-US" sz="8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centres</a:t>
            </a: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&amp; networks</a:t>
            </a:r>
          </a:p>
        </p:txBody>
      </p:sp>
      <p:sp>
        <p:nvSpPr>
          <p:cNvPr id="284" name="Freeform 64"/>
          <p:cNvSpPr>
            <a:spLocks noChangeAspect="1"/>
          </p:cNvSpPr>
          <p:nvPr userDrawn="1"/>
        </p:nvSpPr>
        <p:spPr bwMode="auto">
          <a:xfrm>
            <a:off x="5258275" y="1185552"/>
            <a:ext cx="358929" cy="393192"/>
          </a:xfrm>
          <a:custGeom>
            <a:avLst/>
            <a:gdLst/>
            <a:ahLst/>
            <a:cxnLst>
              <a:cxn ang="0">
                <a:pos x="146" y="5"/>
              </a:cxn>
              <a:cxn ang="0">
                <a:pos x="6" y="132"/>
              </a:cxn>
              <a:cxn ang="0">
                <a:pos x="5" y="151"/>
              </a:cxn>
              <a:cxn ang="0">
                <a:pos x="23" y="152"/>
              </a:cxn>
              <a:cxn ang="0">
                <a:pos x="155" y="33"/>
              </a:cxn>
              <a:cxn ang="0">
                <a:pos x="283" y="149"/>
              </a:cxn>
              <a:cxn ang="0">
                <a:pos x="283" y="313"/>
              </a:cxn>
              <a:cxn ang="0">
                <a:pos x="45" y="313"/>
              </a:cxn>
              <a:cxn ang="0">
                <a:pos x="45" y="228"/>
              </a:cxn>
              <a:cxn ang="0">
                <a:pos x="56" y="202"/>
              </a:cxn>
              <a:cxn ang="0">
                <a:pos x="100" y="187"/>
              </a:cxn>
              <a:cxn ang="0">
                <a:pos x="152" y="229"/>
              </a:cxn>
              <a:cxn ang="0">
                <a:pos x="152" y="272"/>
              </a:cxn>
              <a:cxn ang="0">
                <a:pos x="165" y="285"/>
              </a:cxn>
              <a:cxn ang="0">
                <a:pos x="178" y="272"/>
              </a:cxn>
              <a:cxn ang="0">
                <a:pos x="178" y="229"/>
              </a:cxn>
              <a:cxn ang="0">
                <a:pos x="159" y="182"/>
              </a:cxn>
              <a:cxn ang="0">
                <a:pos x="100" y="161"/>
              </a:cxn>
              <a:cxn ang="0">
                <a:pos x="36" y="184"/>
              </a:cxn>
              <a:cxn ang="0">
                <a:pos x="18" y="229"/>
              </a:cxn>
              <a:cxn ang="0">
                <a:pos x="18" y="229"/>
              </a:cxn>
              <a:cxn ang="0">
                <a:pos x="18" y="326"/>
              </a:cxn>
              <a:cxn ang="0">
                <a:pos x="22" y="335"/>
              </a:cxn>
              <a:cxn ang="0">
                <a:pos x="32" y="339"/>
              </a:cxn>
              <a:cxn ang="0">
                <a:pos x="296" y="339"/>
              </a:cxn>
              <a:cxn ang="0">
                <a:pos x="309" y="326"/>
              </a:cxn>
              <a:cxn ang="0">
                <a:pos x="309" y="143"/>
              </a:cxn>
              <a:cxn ang="0">
                <a:pos x="305" y="133"/>
              </a:cxn>
              <a:cxn ang="0">
                <a:pos x="164" y="5"/>
              </a:cxn>
              <a:cxn ang="0">
                <a:pos x="146" y="5"/>
              </a:cxn>
            </a:cxnLst>
            <a:rect l="0" t="0" r="r" b="b"/>
            <a:pathLst>
              <a:path w="309" h="339">
                <a:moveTo>
                  <a:pt x="146" y="5"/>
                </a:moveTo>
                <a:cubicBezTo>
                  <a:pt x="6" y="132"/>
                  <a:pt x="6" y="132"/>
                  <a:pt x="6" y="132"/>
                </a:cubicBezTo>
                <a:cubicBezTo>
                  <a:pt x="0" y="137"/>
                  <a:pt x="0" y="146"/>
                  <a:pt x="5" y="151"/>
                </a:cubicBezTo>
                <a:cubicBezTo>
                  <a:pt x="10" y="156"/>
                  <a:pt x="18" y="157"/>
                  <a:pt x="23" y="152"/>
                </a:cubicBezTo>
                <a:cubicBezTo>
                  <a:pt x="23" y="152"/>
                  <a:pt x="139" y="47"/>
                  <a:pt x="155" y="33"/>
                </a:cubicBezTo>
                <a:cubicBezTo>
                  <a:pt x="170" y="46"/>
                  <a:pt x="275" y="142"/>
                  <a:pt x="283" y="149"/>
                </a:cubicBezTo>
                <a:cubicBezTo>
                  <a:pt x="283" y="159"/>
                  <a:pt x="283" y="291"/>
                  <a:pt x="283" y="313"/>
                </a:cubicBezTo>
                <a:cubicBezTo>
                  <a:pt x="260" y="313"/>
                  <a:pt x="68" y="313"/>
                  <a:pt x="45" y="313"/>
                </a:cubicBezTo>
                <a:cubicBezTo>
                  <a:pt x="45" y="293"/>
                  <a:pt x="45" y="229"/>
                  <a:pt x="45" y="228"/>
                </a:cubicBezTo>
                <a:cubicBezTo>
                  <a:pt x="45" y="226"/>
                  <a:pt x="45" y="212"/>
                  <a:pt x="56" y="202"/>
                </a:cubicBezTo>
                <a:cubicBezTo>
                  <a:pt x="65" y="192"/>
                  <a:pt x="80" y="187"/>
                  <a:pt x="100" y="187"/>
                </a:cubicBezTo>
                <a:cubicBezTo>
                  <a:pt x="150" y="187"/>
                  <a:pt x="152" y="224"/>
                  <a:pt x="152" y="229"/>
                </a:cubicBezTo>
                <a:cubicBezTo>
                  <a:pt x="152" y="272"/>
                  <a:pt x="152" y="272"/>
                  <a:pt x="152" y="272"/>
                </a:cubicBezTo>
                <a:cubicBezTo>
                  <a:pt x="152" y="279"/>
                  <a:pt x="158" y="285"/>
                  <a:pt x="165" y="285"/>
                </a:cubicBezTo>
                <a:cubicBezTo>
                  <a:pt x="172" y="285"/>
                  <a:pt x="178" y="279"/>
                  <a:pt x="178" y="272"/>
                </a:cubicBezTo>
                <a:cubicBezTo>
                  <a:pt x="178" y="229"/>
                  <a:pt x="178" y="229"/>
                  <a:pt x="178" y="229"/>
                </a:cubicBezTo>
                <a:cubicBezTo>
                  <a:pt x="178" y="228"/>
                  <a:pt x="178" y="202"/>
                  <a:pt x="159" y="182"/>
                </a:cubicBezTo>
                <a:cubicBezTo>
                  <a:pt x="145" y="168"/>
                  <a:pt x="125" y="161"/>
                  <a:pt x="100" y="161"/>
                </a:cubicBezTo>
                <a:cubicBezTo>
                  <a:pt x="72" y="161"/>
                  <a:pt x="51" y="169"/>
                  <a:pt x="36" y="184"/>
                </a:cubicBezTo>
                <a:cubicBezTo>
                  <a:pt x="18" y="203"/>
                  <a:pt x="18" y="228"/>
                  <a:pt x="18" y="229"/>
                </a:cubicBezTo>
                <a:cubicBezTo>
                  <a:pt x="18" y="229"/>
                  <a:pt x="18" y="229"/>
                  <a:pt x="18" y="229"/>
                </a:cubicBezTo>
                <a:cubicBezTo>
                  <a:pt x="18" y="326"/>
                  <a:pt x="18" y="326"/>
                  <a:pt x="18" y="326"/>
                </a:cubicBezTo>
                <a:cubicBezTo>
                  <a:pt x="18" y="329"/>
                  <a:pt x="20" y="333"/>
                  <a:pt x="22" y="335"/>
                </a:cubicBezTo>
                <a:cubicBezTo>
                  <a:pt x="25" y="338"/>
                  <a:pt x="28" y="339"/>
                  <a:pt x="32" y="339"/>
                </a:cubicBezTo>
                <a:cubicBezTo>
                  <a:pt x="296" y="339"/>
                  <a:pt x="296" y="339"/>
                  <a:pt x="296" y="339"/>
                </a:cubicBezTo>
                <a:cubicBezTo>
                  <a:pt x="304" y="339"/>
                  <a:pt x="309" y="333"/>
                  <a:pt x="309" y="326"/>
                </a:cubicBezTo>
                <a:cubicBezTo>
                  <a:pt x="309" y="143"/>
                  <a:pt x="309" y="143"/>
                  <a:pt x="309" y="143"/>
                </a:cubicBezTo>
                <a:cubicBezTo>
                  <a:pt x="309" y="139"/>
                  <a:pt x="308" y="135"/>
                  <a:pt x="305" y="133"/>
                </a:cubicBezTo>
                <a:cubicBezTo>
                  <a:pt x="164" y="5"/>
                  <a:pt x="164" y="5"/>
                  <a:pt x="164" y="5"/>
                </a:cubicBezTo>
                <a:cubicBezTo>
                  <a:pt x="159" y="0"/>
                  <a:pt x="151" y="0"/>
                  <a:pt x="146" y="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5" name="TextBox 284"/>
          <p:cNvSpPr txBox="1"/>
          <p:nvPr userDrawn="1"/>
        </p:nvSpPr>
        <p:spPr>
          <a:xfrm>
            <a:off x="5158129" y="1669178"/>
            <a:ext cx="549831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Residential</a:t>
            </a:r>
          </a:p>
        </p:txBody>
      </p:sp>
      <p:sp>
        <p:nvSpPr>
          <p:cNvPr id="286" name="Freeform 148"/>
          <p:cNvSpPr>
            <a:spLocks noChangeAspect="1"/>
          </p:cNvSpPr>
          <p:nvPr userDrawn="1"/>
        </p:nvSpPr>
        <p:spPr bwMode="auto">
          <a:xfrm>
            <a:off x="9432242" y="1260845"/>
            <a:ext cx="446842" cy="340106"/>
          </a:xfrm>
          <a:custGeom>
            <a:avLst/>
            <a:gdLst/>
            <a:ahLst/>
            <a:cxnLst>
              <a:cxn ang="0">
                <a:pos x="84" y="0"/>
              </a:cxn>
              <a:cxn ang="0">
                <a:pos x="0" y="91"/>
              </a:cxn>
              <a:cxn ang="0">
                <a:pos x="12" y="103"/>
              </a:cxn>
              <a:cxn ang="0">
                <a:pos x="36" y="127"/>
              </a:cxn>
              <a:cxn ang="0">
                <a:pos x="12" y="151"/>
              </a:cxn>
              <a:cxn ang="0">
                <a:pos x="0" y="163"/>
              </a:cxn>
              <a:cxn ang="0">
                <a:pos x="84" y="255"/>
              </a:cxn>
              <a:cxn ang="0">
                <a:pos x="180" y="255"/>
              </a:cxn>
              <a:cxn ang="0">
                <a:pos x="192" y="243"/>
              </a:cxn>
              <a:cxn ang="0">
                <a:pos x="192" y="209"/>
              </a:cxn>
              <a:cxn ang="0">
                <a:pos x="300" y="209"/>
              </a:cxn>
              <a:cxn ang="0">
                <a:pos x="301" y="209"/>
              </a:cxn>
              <a:cxn ang="0">
                <a:pos x="335" y="175"/>
              </a:cxn>
              <a:cxn ang="0">
                <a:pos x="302" y="142"/>
              </a:cxn>
              <a:cxn ang="0">
                <a:pos x="300" y="142"/>
              </a:cxn>
              <a:cxn ang="0">
                <a:pos x="184" y="142"/>
              </a:cxn>
              <a:cxn ang="0">
                <a:pos x="172" y="154"/>
              </a:cxn>
              <a:cxn ang="0">
                <a:pos x="184" y="166"/>
              </a:cxn>
              <a:cxn ang="0">
                <a:pos x="300" y="166"/>
              </a:cxn>
              <a:cxn ang="0">
                <a:pos x="301" y="166"/>
              </a:cxn>
              <a:cxn ang="0">
                <a:pos x="311" y="175"/>
              </a:cxn>
              <a:cxn ang="0">
                <a:pos x="302" y="184"/>
              </a:cxn>
              <a:cxn ang="0">
                <a:pos x="300" y="184"/>
              </a:cxn>
              <a:cxn ang="0">
                <a:pos x="180" y="184"/>
              </a:cxn>
              <a:cxn ang="0">
                <a:pos x="167" y="196"/>
              </a:cxn>
              <a:cxn ang="0">
                <a:pos x="167" y="230"/>
              </a:cxn>
              <a:cxn ang="0">
                <a:pos x="84" y="230"/>
              </a:cxn>
              <a:cxn ang="0">
                <a:pos x="25" y="174"/>
              </a:cxn>
              <a:cxn ang="0">
                <a:pos x="60" y="127"/>
              </a:cxn>
              <a:cxn ang="0">
                <a:pos x="25" y="81"/>
              </a:cxn>
              <a:cxn ang="0">
                <a:pos x="84" y="24"/>
              </a:cxn>
              <a:cxn ang="0">
                <a:pos x="167" y="24"/>
              </a:cxn>
              <a:cxn ang="0">
                <a:pos x="167" y="58"/>
              </a:cxn>
              <a:cxn ang="0">
                <a:pos x="180" y="71"/>
              </a:cxn>
              <a:cxn ang="0">
                <a:pos x="300" y="71"/>
              </a:cxn>
              <a:cxn ang="0">
                <a:pos x="302" y="71"/>
              </a:cxn>
              <a:cxn ang="0">
                <a:pos x="311" y="79"/>
              </a:cxn>
              <a:cxn ang="0">
                <a:pos x="302" y="88"/>
              </a:cxn>
              <a:cxn ang="0">
                <a:pos x="300" y="88"/>
              </a:cxn>
              <a:cxn ang="0">
                <a:pos x="184" y="88"/>
              </a:cxn>
              <a:cxn ang="0">
                <a:pos x="172" y="101"/>
              </a:cxn>
              <a:cxn ang="0">
                <a:pos x="184" y="113"/>
              </a:cxn>
              <a:cxn ang="0">
                <a:pos x="300" y="113"/>
              </a:cxn>
              <a:cxn ang="0">
                <a:pos x="302" y="113"/>
              </a:cxn>
              <a:cxn ang="0">
                <a:pos x="335" y="79"/>
              </a:cxn>
              <a:cxn ang="0">
                <a:pos x="302" y="46"/>
              </a:cxn>
              <a:cxn ang="0">
                <a:pos x="300" y="46"/>
              </a:cxn>
              <a:cxn ang="0">
                <a:pos x="192" y="46"/>
              </a:cxn>
              <a:cxn ang="0">
                <a:pos x="192" y="12"/>
              </a:cxn>
              <a:cxn ang="0">
                <a:pos x="180" y="0"/>
              </a:cxn>
              <a:cxn ang="0">
                <a:pos x="84" y="0"/>
              </a:cxn>
            </a:cxnLst>
            <a:rect l="0" t="0" r="r" b="b"/>
            <a:pathLst>
              <a:path w="335" h="255">
                <a:moveTo>
                  <a:pt x="84" y="0"/>
                </a:moveTo>
                <a:cubicBezTo>
                  <a:pt x="31" y="0"/>
                  <a:pt x="0" y="34"/>
                  <a:pt x="0" y="91"/>
                </a:cubicBezTo>
                <a:cubicBezTo>
                  <a:pt x="0" y="98"/>
                  <a:pt x="5" y="103"/>
                  <a:pt x="12" y="103"/>
                </a:cubicBezTo>
                <a:cubicBezTo>
                  <a:pt x="25" y="103"/>
                  <a:pt x="36" y="114"/>
                  <a:pt x="36" y="127"/>
                </a:cubicBezTo>
                <a:cubicBezTo>
                  <a:pt x="36" y="140"/>
                  <a:pt x="25" y="151"/>
                  <a:pt x="12" y="151"/>
                </a:cubicBezTo>
                <a:cubicBezTo>
                  <a:pt x="5" y="151"/>
                  <a:pt x="0" y="157"/>
                  <a:pt x="0" y="163"/>
                </a:cubicBezTo>
                <a:cubicBezTo>
                  <a:pt x="0" y="221"/>
                  <a:pt x="31" y="255"/>
                  <a:pt x="84" y="255"/>
                </a:cubicBezTo>
                <a:cubicBezTo>
                  <a:pt x="180" y="255"/>
                  <a:pt x="180" y="255"/>
                  <a:pt x="180" y="255"/>
                </a:cubicBezTo>
                <a:cubicBezTo>
                  <a:pt x="186" y="255"/>
                  <a:pt x="192" y="249"/>
                  <a:pt x="192" y="243"/>
                </a:cubicBezTo>
                <a:cubicBezTo>
                  <a:pt x="192" y="243"/>
                  <a:pt x="192" y="222"/>
                  <a:pt x="192" y="209"/>
                </a:cubicBezTo>
                <a:cubicBezTo>
                  <a:pt x="212" y="209"/>
                  <a:pt x="300" y="209"/>
                  <a:pt x="300" y="209"/>
                </a:cubicBezTo>
                <a:cubicBezTo>
                  <a:pt x="300" y="209"/>
                  <a:pt x="301" y="209"/>
                  <a:pt x="301" y="209"/>
                </a:cubicBezTo>
                <a:cubicBezTo>
                  <a:pt x="320" y="209"/>
                  <a:pt x="335" y="194"/>
                  <a:pt x="335" y="175"/>
                </a:cubicBezTo>
                <a:cubicBezTo>
                  <a:pt x="335" y="157"/>
                  <a:pt x="320" y="142"/>
                  <a:pt x="302" y="142"/>
                </a:cubicBezTo>
                <a:cubicBezTo>
                  <a:pt x="302" y="142"/>
                  <a:pt x="300" y="142"/>
                  <a:pt x="300" y="142"/>
                </a:cubicBezTo>
                <a:cubicBezTo>
                  <a:pt x="184" y="142"/>
                  <a:pt x="184" y="142"/>
                  <a:pt x="184" y="142"/>
                </a:cubicBezTo>
                <a:cubicBezTo>
                  <a:pt x="177" y="142"/>
                  <a:pt x="172" y="147"/>
                  <a:pt x="172" y="154"/>
                </a:cubicBezTo>
                <a:cubicBezTo>
                  <a:pt x="172" y="161"/>
                  <a:pt x="177" y="166"/>
                  <a:pt x="184" y="166"/>
                </a:cubicBezTo>
                <a:cubicBezTo>
                  <a:pt x="184" y="166"/>
                  <a:pt x="300" y="166"/>
                  <a:pt x="300" y="166"/>
                </a:cubicBezTo>
                <a:cubicBezTo>
                  <a:pt x="301" y="166"/>
                  <a:pt x="301" y="166"/>
                  <a:pt x="301" y="166"/>
                </a:cubicBezTo>
                <a:cubicBezTo>
                  <a:pt x="307" y="166"/>
                  <a:pt x="311" y="170"/>
                  <a:pt x="311" y="175"/>
                </a:cubicBezTo>
                <a:cubicBezTo>
                  <a:pt x="311" y="180"/>
                  <a:pt x="307" y="184"/>
                  <a:pt x="302" y="184"/>
                </a:cubicBezTo>
                <a:cubicBezTo>
                  <a:pt x="302" y="184"/>
                  <a:pt x="300" y="184"/>
                  <a:pt x="300" y="184"/>
                </a:cubicBezTo>
                <a:cubicBezTo>
                  <a:pt x="180" y="184"/>
                  <a:pt x="180" y="184"/>
                  <a:pt x="180" y="184"/>
                </a:cubicBezTo>
                <a:cubicBezTo>
                  <a:pt x="173" y="184"/>
                  <a:pt x="167" y="190"/>
                  <a:pt x="167" y="196"/>
                </a:cubicBezTo>
                <a:cubicBezTo>
                  <a:pt x="167" y="196"/>
                  <a:pt x="167" y="217"/>
                  <a:pt x="167" y="230"/>
                </a:cubicBezTo>
                <a:cubicBezTo>
                  <a:pt x="149" y="230"/>
                  <a:pt x="84" y="230"/>
                  <a:pt x="84" y="230"/>
                </a:cubicBezTo>
                <a:cubicBezTo>
                  <a:pt x="40" y="230"/>
                  <a:pt x="27" y="202"/>
                  <a:pt x="25" y="174"/>
                </a:cubicBezTo>
                <a:cubicBezTo>
                  <a:pt x="45" y="168"/>
                  <a:pt x="60" y="150"/>
                  <a:pt x="60" y="127"/>
                </a:cubicBezTo>
                <a:cubicBezTo>
                  <a:pt x="60" y="105"/>
                  <a:pt x="45" y="86"/>
                  <a:pt x="25" y="81"/>
                </a:cubicBezTo>
                <a:cubicBezTo>
                  <a:pt x="27" y="53"/>
                  <a:pt x="40" y="24"/>
                  <a:pt x="84" y="24"/>
                </a:cubicBezTo>
                <a:cubicBezTo>
                  <a:pt x="84" y="24"/>
                  <a:pt x="149" y="24"/>
                  <a:pt x="167" y="24"/>
                </a:cubicBezTo>
                <a:cubicBezTo>
                  <a:pt x="167" y="38"/>
                  <a:pt x="167" y="58"/>
                  <a:pt x="167" y="58"/>
                </a:cubicBezTo>
                <a:cubicBezTo>
                  <a:pt x="167" y="65"/>
                  <a:pt x="173" y="71"/>
                  <a:pt x="180" y="71"/>
                </a:cubicBezTo>
                <a:cubicBezTo>
                  <a:pt x="300" y="71"/>
                  <a:pt x="300" y="71"/>
                  <a:pt x="300" y="71"/>
                </a:cubicBezTo>
                <a:cubicBezTo>
                  <a:pt x="300" y="71"/>
                  <a:pt x="302" y="71"/>
                  <a:pt x="302" y="71"/>
                </a:cubicBezTo>
                <a:cubicBezTo>
                  <a:pt x="307" y="71"/>
                  <a:pt x="311" y="75"/>
                  <a:pt x="311" y="79"/>
                </a:cubicBezTo>
                <a:cubicBezTo>
                  <a:pt x="311" y="84"/>
                  <a:pt x="307" y="88"/>
                  <a:pt x="302" y="88"/>
                </a:cubicBezTo>
                <a:cubicBezTo>
                  <a:pt x="301" y="88"/>
                  <a:pt x="300" y="88"/>
                  <a:pt x="300" y="88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77" y="88"/>
                  <a:pt x="172" y="94"/>
                  <a:pt x="172" y="101"/>
                </a:cubicBezTo>
                <a:cubicBezTo>
                  <a:pt x="172" y="107"/>
                  <a:pt x="177" y="113"/>
                  <a:pt x="184" y="113"/>
                </a:cubicBezTo>
                <a:cubicBezTo>
                  <a:pt x="300" y="113"/>
                  <a:pt x="300" y="113"/>
                  <a:pt x="300" y="113"/>
                </a:cubicBezTo>
                <a:cubicBezTo>
                  <a:pt x="300" y="113"/>
                  <a:pt x="302" y="113"/>
                  <a:pt x="302" y="113"/>
                </a:cubicBezTo>
                <a:cubicBezTo>
                  <a:pt x="320" y="113"/>
                  <a:pt x="335" y="98"/>
                  <a:pt x="335" y="79"/>
                </a:cubicBezTo>
                <a:cubicBezTo>
                  <a:pt x="335" y="61"/>
                  <a:pt x="320" y="46"/>
                  <a:pt x="302" y="46"/>
                </a:cubicBezTo>
                <a:cubicBezTo>
                  <a:pt x="301" y="46"/>
                  <a:pt x="300" y="46"/>
                  <a:pt x="300" y="46"/>
                </a:cubicBezTo>
                <a:cubicBezTo>
                  <a:pt x="300" y="46"/>
                  <a:pt x="212" y="46"/>
                  <a:pt x="192" y="46"/>
                </a:cubicBezTo>
                <a:cubicBezTo>
                  <a:pt x="192" y="33"/>
                  <a:pt x="192" y="12"/>
                  <a:pt x="192" y="12"/>
                </a:cubicBezTo>
                <a:cubicBezTo>
                  <a:pt x="192" y="5"/>
                  <a:pt x="186" y="0"/>
                  <a:pt x="180" y="0"/>
                </a:cubicBezTo>
                <a:lnTo>
                  <a:pt x="8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7" name="TextBox 286"/>
          <p:cNvSpPr txBox="1"/>
          <p:nvPr userDrawn="1"/>
        </p:nvSpPr>
        <p:spPr>
          <a:xfrm>
            <a:off x="9229945" y="1669178"/>
            <a:ext cx="851437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 management</a:t>
            </a:r>
          </a:p>
        </p:txBody>
      </p:sp>
      <p:sp>
        <p:nvSpPr>
          <p:cNvPr id="288" name="Freeform 184"/>
          <p:cNvSpPr>
            <a:spLocks noChangeAspect="1"/>
          </p:cNvSpPr>
          <p:nvPr userDrawn="1"/>
        </p:nvSpPr>
        <p:spPr bwMode="auto">
          <a:xfrm>
            <a:off x="8409152" y="1207759"/>
            <a:ext cx="489929" cy="393192"/>
          </a:xfrm>
          <a:custGeom>
            <a:avLst/>
            <a:gdLst/>
            <a:ahLst/>
            <a:cxnLst>
              <a:cxn ang="0">
                <a:pos x="69" y="73"/>
              </a:cxn>
              <a:cxn ang="0">
                <a:pos x="95" y="73"/>
              </a:cxn>
              <a:cxn ang="0">
                <a:pos x="95" y="343"/>
              </a:cxn>
              <a:cxn ang="0">
                <a:pos x="0" y="343"/>
              </a:cxn>
              <a:cxn ang="0">
                <a:pos x="0" y="72"/>
              </a:cxn>
              <a:cxn ang="0">
                <a:pos x="31" y="72"/>
              </a:cxn>
              <a:cxn ang="0">
                <a:pos x="31" y="34"/>
              </a:cxn>
              <a:cxn ang="0">
                <a:pos x="82" y="0"/>
              </a:cxn>
              <a:cxn ang="0">
                <a:pos x="127" y="11"/>
              </a:cxn>
              <a:cxn ang="0">
                <a:pos x="139" y="48"/>
              </a:cxn>
              <a:cxn ang="0">
                <a:pos x="139" y="284"/>
              </a:cxn>
              <a:cxn ang="0">
                <a:pos x="207" y="284"/>
              </a:cxn>
              <a:cxn ang="0">
                <a:pos x="207" y="228"/>
              </a:cxn>
              <a:cxn ang="0">
                <a:pos x="181" y="207"/>
              </a:cxn>
              <a:cxn ang="0">
                <a:pos x="181" y="66"/>
              </a:cxn>
              <a:cxn ang="0">
                <a:pos x="278" y="67"/>
              </a:cxn>
              <a:cxn ang="0">
                <a:pos x="278" y="207"/>
              </a:cxn>
              <a:cxn ang="0">
                <a:pos x="254" y="229"/>
              </a:cxn>
              <a:cxn ang="0">
                <a:pos x="254" y="275"/>
              </a:cxn>
              <a:cxn ang="0">
                <a:pos x="254" y="283"/>
              </a:cxn>
              <a:cxn ang="0">
                <a:pos x="352" y="283"/>
              </a:cxn>
              <a:cxn ang="0">
                <a:pos x="316" y="340"/>
              </a:cxn>
              <a:cxn ang="0">
                <a:pos x="428" y="340"/>
              </a:cxn>
              <a:cxn ang="0">
                <a:pos x="385" y="281"/>
              </a:cxn>
              <a:cxn ang="0">
                <a:pos x="428" y="222"/>
              </a:cxn>
              <a:cxn ang="0">
                <a:pos x="316" y="222"/>
              </a:cxn>
              <a:cxn ang="0">
                <a:pos x="336" y="250"/>
              </a:cxn>
            </a:cxnLst>
            <a:rect l="0" t="0" r="r" b="b"/>
            <a:pathLst>
              <a:path w="428" h="343">
                <a:moveTo>
                  <a:pt x="69" y="73"/>
                </a:moveTo>
                <a:cubicBezTo>
                  <a:pt x="95" y="73"/>
                  <a:pt x="95" y="73"/>
                  <a:pt x="95" y="73"/>
                </a:cubicBezTo>
                <a:cubicBezTo>
                  <a:pt x="95" y="343"/>
                  <a:pt x="95" y="343"/>
                  <a:pt x="95" y="343"/>
                </a:cubicBezTo>
                <a:cubicBezTo>
                  <a:pt x="0" y="343"/>
                  <a:pt x="0" y="343"/>
                  <a:pt x="0" y="343"/>
                </a:cubicBezTo>
                <a:cubicBezTo>
                  <a:pt x="0" y="72"/>
                  <a:pt x="0" y="72"/>
                  <a:pt x="0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4"/>
                  <a:pt x="33" y="0"/>
                  <a:pt x="82" y="0"/>
                </a:cubicBezTo>
                <a:cubicBezTo>
                  <a:pt x="106" y="0"/>
                  <a:pt x="118" y="4"/>
                  <a:pt x="127" y="11"/>
                </a:cubicBezTo>
                <a:cubicBezTo>
                  <a:pt x="135" y="18"/>
                  <a:pt x="139" y="28"/>
                  <a:pt x="139" y="48"/>
                </a:cubicBezTo>
                <a:cubicBezTo>
                  <a:pt x="139" y="284"/>
                  <a:pt x="139" y="284"/>
                  <a:pt x="139" y="284"/>
                </a:cubicBezTo>
                <a:cubicBezTo>
                  <a:pt x="207" y="284"/>
                  <a:pt x="207" y="284"/>
                  <a:pt x="207" y="284"/>
                </a:cubicBezTo>
                <a:cubicBezTo>
                  <a:pt x="207" y="228"/>
                  <a:pt x="207" y="228"/>
                  <a:pt x="207" y="228"/>
                </a:cubicBezTo>
                <a:cubicBezTo>
                  <a:pt x="181" y="207"/>
                  <a:pt x="181" y="207"/>
                  <a:pt x="181" y="207"/>
                </a:cubicBezTo>
                <a:cubicBezTo>
                  <a:pt x="181" y="66"/>
                  <a:pt x="181" y="66"/>
                  <a:pt x="181" y="66"/>
                </a:cubicBezTo>
                <a:cubicBezTo>
                  <a:pt x="181" y="66"/>
                  <a:pt x="226" y="28"/>
                  <a:pt x="278" y="6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254" y="229"/>
                  <a:pt x="254" y="229"/>
                  <a:pt x="254" y="229"/>
                </a:cubicBezTo>
                <a:cubicBezTo>
                  <a:pt x="254" y="275"/>
                  <a:pt x="254" y="275"/>
                  <a:pt x="254" y="275"/>
                </a:cubicBezTo>
                <a:cubicBezTo>
                  <a:pt x="254" y="283"/>
                  <a:pt x="254" y="283"/>
                  <a:pt x="254" y="283"/>
                </a:cubicBezTo>
                <a:cubicBezTo>
                  <a:pt x="352" y="283"/>
                  <a:pt x="352" y="283"/>
                  <a:pt x="352" y="283"/>
                </a:cubicBezTo>
                <a:cubicBezTo>
                  <a:pt x="316" y="340"/>
                  <a:pt x="316" y="340"/>
                  <a:pt x="316" y="340"/>
                </a:cubicBezTo>
                <a:cubicBezTo>
                  <a:pt x="428" y="340"/>
                  <a:pt x="428" y="340"/>
                  <a:pt x="428" y="340"/>
                </a:cubicBezTo>
                <a:cubicBezTo>
                  <a:pt x="385" y="281"/>
                  <a:pt x="385" y="281"/>
                  <a:pt x="385" y="281"/>
                </a:cubicBezTo>
                <a:cubicBezTo>
                  <a:pt x="428" y="222"/>
                  <a:pt x="428" y="222"/>
                  <a:pt x="428" y="222"/>
                </a:cubicBezTo>
                <a:cubicBezTo>
                  <a:pt x="316" y="222"/>
                  <a:pt x="316" y="222"/>
                  <a:pt x="316" y="222"/>
                </a:cubicBezTo>
                <a:cubicBezTo>
                  <a:pt x="336" y="250"/>
                  <a:pt x="336" y="250"/>
                  <a:pt x="336" y="250"/>
                </a:cubicBezTo>
              </a:path>
            </a:pathLst>
          </a:custGeom>
          <a:noFill/>
          <a:ln w="30163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89" name="TextBox 288"/>
          <p:cNvSpPr txBox="1"/>
          <p:nvPr userDrawn="1"/>
        </p:nvSpPr>
        <p:spPr>
          <a:xfrm>
            <a:off x="7988861" y="1669178"/>
            <a:ext cx="1379552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Process/machine management</a:t>
            </a:r>
          </a:p>
        </p:txBody>
      </p:sp>
      <p:sp>
        <p:nvSpPr>
          <p:cNvPr id="290" name="Freeform 132"/>
          <p:cNvSpPr>
            <a:spLocks noChangeAspect="1"/>
          </p:cNvSpPr>
          <p:nvPr userDrawn="1"/>
        </p:nvSpPr>
        <p:spPr bwMode="auto">
          <a:xfrm>
            <a:off x="7526968" y="1207759"/>
            <a:ext cx="386910" cy="393192"/>
          </a:xfrm>
          <a:custGeom>
            <a:avLst/>
            <a:gdLst/>
            <a:ahLst/>
            <a:cxnLst>
              <a:cxn ang="0">
                <a:pos x="283" y="18"/>
              </a:cxn>
              <a:cxn ang="0">
                <a:pos x="255" y="0"/>
              </a:cxn>
              <a:cxn ang="0">
                <a:pos x="0" y="0"/>
              </a:cxn>
              <a:cxn ang="0">
                <a:pos x="0" y="277"/>
              </a:cxn>
              <a:cxn ang="0">
                <a:pos x="56" y="313"/>
              </a:cxn>
              <a:cxn ang="0">
                <a:pos x="56" y="45"/>
              </a:cxn>
              <a:cxn ang="0">
                <a:pos x="308" y="45"/>
              </a:cxn>
              <a:cxn ang="0">
                <a:pos x="308" y="313"/>
              </a:cxn>
              <a:cxn ang="0">
                <a:pos x="229" y="313"/>
              </a:cxn>
              <a:cxn ang="0">
                <a:pos x="229" y="267"/>
              </a:cxn>
              <a:cxn ang="0">
                <a:pos x="278" y="267"/>
              </a:cxn>
              <a:cxn ang="0">
                <a:pos x="278" y="172"/>
              </a:cxn>
              <a:cxn ang="0">
                <a:pos x="142" y="172"/>
              </a:cxn>
              <a:cxn ang="0">
                <a:pos x="142" y="267"/>
              </a:cxn>
              <a:cxn ang="0">
                <a:pos x="197" y="267"/>
              </a:cxn>
              <a:cxn ang="0">
                <a:pos x="172" y="313"/>
              </a:cxn>
              <a:cxn ang="0">
                <a:pos x="97" y="313"/>
              </a:cxn>
            </a:cxnLst>
            <a:rect l="0" t="0" r="r" b="b"/>
            <a:pathLst>
              <a:path w="308" h="313">
                <a:moveTo>
                  <a:pt x="283" y="18"/>
                </a:moveTo>
                <a:lnTo>
                  <a:pt x="255" y="0"/>
                </a:lnTo>
                <a:lnTo>
                  <a:pt x="0" y="0"/>
                </a:lnTo>
                <a:lnTo>
                  <a:pt x="0" y="277"/>
                </a:lnTo>
                <a:lnTo>
                  <a:pt x="56" y="313"/>
                </a:lnTo>
                <a:lnTo>
                  <a:pt x="56" y="45"/>
                </a:lnTo>
                <a:lnTo>
                  <a:pt x="308" y="45"/>
                </a:lnTo>
                <a:lnTo>
                  <a:pt x="308" y="313"/>
                </a:lnTo>
                <a:lnTo>
                  <a:pt x="229" y="313"/>
                </a:lnTo>
                <a:lnTo>
                  <a:pt x="229" y="267"/>
                </a:lnTo>
                <a:lnTo>
                  <a:pt x="278" y="267"/>
                </a:lnTo>
                <a:lnTo>
                  <a:pt x="278" y="172"/>
                </a:lnTo>
                <a:lnTo>
                  <a:pt x="142" y="172"/>
                </a:lnTo>
                <a:lnTo>
                  <a:pt x="142" y="267"/>
                </a:lnTo>
                <a:lnTo>
                  <a:pt x="197" y="267"/>
                </a:lnTo>
                <a:lnTo>
                  <a:pt x="172" y="313"/>
                </a:lnTo>
                <a:lnTo>
                  <a:pt x="97" y="313"/>
                </a:lnTo>
              </a:path>
            </a:pathLst>
          </a:custGeom>
          <a:noFill/>
          <a:ln w="317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91" name="TextBox 290"/>
          <p:cNvSpPr txBox="1"/>
          <p:nvPr userDrawn="1"/>
        </p:nvSpPr>
        <p:spPr>
          <a:xfrm>
            <a:off x="7191939" y="1669178"/>
            <a:ext cx="1070334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IT room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292" name="Freeform 180"/>
          <p:cNvSpPr>
            <a:spLocks noChangeAspect="1"/>
          </p:cNvSpPr>
          <p:nvPr userDrawn="1"/>
        </p:nvSpPr>
        <p:spPr bwMode="auto">
          <a:xfrm>
            <a:off x="10338924" y="1207759"/>
            <a:ext cx="350298" cy="393192"/>
          </a:xfrm>
          <a:custGeom>
            <a:avLst/>
            <a:gdLst/>
            <a:ahLst/>
            <a:cxnLst>
              <a:cxn ang="0">
                <a:pos x="192" y="296"/>
              </a:cxn>
              <a:cxn ang="0">
                <a:pos x="152" y="369"/>
              </a:cxn>
              <a:cxn ang="0">
                <a:pos x="0" y="336"/>
              </a:cxn>
              <a:cxn ang="0">
                <a:pos x="112" y="300"/>
              </a:cxn>
              <a:cxn ang="0">
                <a:pos x="132" y="219"/>
              </a:cxn>
              <a:cxn ang="0">
                <a:pos x="138" y="150"/>
              </a:cxn>
              <a:cxn ang="0">
                <a:pos x="113" y="189"/>
              </a:cxn>
              <a:cxn ang="0">
                <a:pos x="66" y="198"/>
              </a:cxn>
              <a:cxn ang="0">
                <a:pos x="57" y="152"/>
              </a:cxn>
              <a:cxn ang="0">
                <a:pos x="103" y="84"/>
              </a:cxn>
              <a:cxn ang="0">
                <a:pos x="114" y="82"/>
              </a:cxn>
              <a:cxn ang="0">
                <a:pos x="227" y="99"/>
              </a:cxn>
              <a:cxn ang="0">
                <a:pos x="116" y="108"/>
              </a:cxn>
              <a:cxn ang="0">
                <a:pos x="79" y="166"/>
              </a:cxn>
              <a:cxn ang="0">
                <a:pos x="81" y="176"/>
              </a:cxn>
              <a:cxn ang="0">
                <a:pos x="91" y="174"/>
              </a:cxn>
              <a:cxn ang="0">
                <a:pos x="116" y="134"/>
              </a:cxn>
              <a:cxn ang="0">
                <a:pos x="130" y="124"/>
              </a:cxn>
              <a:cxn ang="0">
                <a:pos x="138" y="123"/>
              </a:cxn>
              <a:cxn ang="0">
                <a:pos x="185" y="126"/>
              </a:cxn>
              <a:cxn ang="0">
                <a:pos x="196" y="145"/>
              </a:cxn>
              <a:cxn ang="0">
                <a:pos x="135" y="316"/>
              </a:cxn>
              <a:cxn ang="0">
                <a:pos x="34" y="329"/>
              </a:cxn>
              <a:cxn ang="0">
                <a:pos x="27" y="336"/>
              </a:cxn>
              <a:cxn ang="0">
                <a:pos x="143" y="343"/>
              </a:cxn>
              <a:cxn ang="0">
                <a:pos x="190" y="251"/>
              </a:cxn>
              <a:cxn ang="0">
                <a:pos x="280" y="414"/>
              </a:cxn>
              <a:cxn ang="0">
                <a:pos x="287" y="420"/>
              </a:cxn>
              <a:cxn ang="0">
                <a:pos x="294" y="413"/>
              </a:cxn>
              <a:cxn ang="0">
                <a:pos x="215" y="234"/>
              </a:cxn>
              <a:cxn ang="0">
                <a:pos x="244" y="165"/>
              </a:cxn>
              <a:cxn ang="0">
                <a:pos x="266" y="163"/>
              </a:cxn>
              <a:cxn ang="0">
                <a:pos x="299" y="199"/>
              </a:cxn>
              <a:cxn ang="0">
                <a:pos x="310" y="205"/>
              </a:cxn>
              <a:cxn ang="0">
                <a:pos x="369" y="202"/>
              </a:cxn>
              <a:cxn ang="0">
                <a:pos x="365" y="191"/>
              </a:cxn>
              <a:cxn ang="0">
                <a:pos x="323" y="191"/>
              </a:cxn>
              <a:cxn ang="0">
                <a:pos x="262" y="127"/>
              </a:cxn>
              <a:cxn ang="0">
                <a:pos x="250" y="100"/>
              </a:cxn>
              <a:cxn ang="0">
                <a:pos x="271" y="77"/>
              </a:cxn>
              <a:cxn ang="0">
                <a:pos x="297" y="51"/>
              </a:cxn>
              <a:cxn ang="0">
                <a:pos x="249" y="51"/>
              </a:cxn>
              <a:cxn ang="0">
                <a:pos x="253" y="65"/>
              </a:cxn>
              <a:cxn ang="0">
                <a:pos x="231" y="79"/>
              </a:cxn>
              <a:cxn ang="0">
                <a:pos x="273" y="0"/>
              </a:cxn>
              <a:cxn ang="0">
                <a:pos x="309" y="87"/>
              </a:cxn>
              <a:cxn ang="0">
                <a:pos x="278" y="105"/>
              </a:cxn>
              <a:cxn ang="0">
                <a:pos x="282" y="110"/>
              </a:cxn>
              <a:cxn ang="0">
                <a:pos x="365" y="164"/>
              </a:cxn>
              <a:cxn ang="0">
                <a:pos x="365" y="231"/>
              </a:cxn>
              <a:cxn ang="0">
                <a:pos x="292" y="227"/>
              </a:cxn>
              <a:cxn ang="0">
                <a:pos x="273" y="210"/>
              </a:cxn>
              <a:cxn ang="0">
                <a:pos x="259" y="195"/>
              </a:cxn>
              <a:cxn ang="0">
                <a:pos x="318" y="400"/>
              </a:cxn>
              <a:cxn ang="0">
                <a:pos x="321" y="413"/>
              </a:cxn>
              <a:cxn ang="0">
                <a:pos x="287" y="447"/>
              </a:cxn>
              <a:cxn ang="0">
                <a:pos x="256" y="426"/>
              </a:cxn>
            </a:cxnLst>
            <a:rect l="0" t="0" r="r" b="b"/>
            <a:pathLst>
              <a:path w="398" h="447">
                <a:moveTo>
                  <a:pt x="256" y="426"/>
                </a:moveTo>
                <a:cubicBezTo>
                  <a:pt x="192" y="296"/>
                  <a:pt x="192" y="296"/>
                  <a:pt x="192" y="296"/>
                </a:cubicBezTo>
                <a:cubicBezTo>
                  <a:pt x="164" y="361"/>
                  <a:pt x="164" y="361"/>
                  <a:pt x="164" y="361"/>
                </a:cubicBezTo>
                <a:cubicBezTo>
                  <a:pt x="162" y="366"/>
                  <a:pt x="157" y="369"/>
                  <a:pt x="152" y="369"/>
                </a:cubicBezTo>
                <a:cubicBezTo>
                  <a:pt x="34" y="370"/>
                  <a:pt x="34" y="370"/>
                  <a:pt x="34" y="370"/>
                </a:cubicBezTo>
                <a:cubicBezTo>
                  <a:pt x="15" y="370"/>
                  <a:pt x="0" y="355"/>
                  <a:pt x="0" y="336"/>
                </a:cubicBezTo>
                <a:cubicBezTo>
                  <a:pt x="0" y="318"/>
                  <a:pt x="15" y="303"/>
                  <a:pt x="34" y="303"/>
                </a:cubicBezTo>
                <a:cubicBezTo>
                  <a:pt x="112" y="300"/>
                  <a:pt x="112" y="300"/>
                  <a:pt x="112" y="300"/>
                </a:cubicBezTo>
                <a:cubicBezTo>
                  <a:pt x="131" y="221"/>
                  <a:pt x="131" y="221"/>
                  <a:pt x="131" y="221"/>
                </a:cubicBezTo>
                <a:cubicBezTo>
                  <a:pt x="131" y="220"/>
                  <a:pt x="132" y="220"/>
                  <a:pt x="132" y="219"/>
                </a:cubicBezTo>
                <a:cubicBezTo>
                  <a:pt x="164" y="151"/>
                  <a:pt x="164" y="151"/>
                  <a:pt x="164" y="151"/>
                </a:cubicBezTo>
                <a:cubicBezTo>
                  <a:pt x="138" y="150"/>
                  <a:pt x="138" y="150"/>
                  <a:pt x="138" y="150"/>
                </a:cubicBezTo>
                <a:cubicBezTo>
                  <a:pt x="113" y="189"/>
                  <a:pt x="113" y="189"/>
                  <a:pt x="113" y="189"/>
                </a:cubicBezTo>
                <a:cubicBezTo>
                  <a:pt x="113" y="189"/>
                  <a:pt x="113" y="189"/>
                  <a:pt x="113" y="189"/>
                </a:cubicBezTo>
                <a:cubicBezTo>
                  <a:pt x="106" y="199"/>
                  <a:pt x="96" y="204"/>
                  <a:pt x="85" y="204"/>
                </a:cubicBezTo>
                <a:cubicBezTo>
                  <a:pt x="79" y="204"/>
                  <a:pt x="72" y="202"/>
                  <a:pt x="66" y="198"/>
                </a:cubicBezTo>
                <a:cubicBezTo>
                  <a:pt x="57" y="192"/>
                  <a:pt x="51" y="181"/>
                  <a:pt x="51" y="170"/>
                </a:cubicBezTo>
                <a:cubicBezTo>
                  <a:pt x="51" y="164"/>
                  <a:pt x="53" y="157"/>
                  <a:pt x="57" y="152"/>
                </a:cubicBezTo>
                <a:cubicBezTo>
                  <a:pt x="95" y="92"/>
                  <a:pt x="95" y="92"/>
                  <a:pt x="95" y="92"/>
                </a:cubicBezTo>
                <a:cubicBezTo>
                  <a:pt x="97" y="89"/>
                  <a:pt x="100" y="86"/>
                  <a:pt x="103" y="84"/>
                </a:cubicBezTo>
                <a:cubicBezTo>
                  <a:pt x="106" y="83"/>
                  <a:pt x="110" y="82"/>
                  <a:pt x="113" y="82"/>
                </a:cubicBezTo>
                <a:cubicBezTo>
                  <a:pt x="114" y="82"/>
                  <a:pt x="114" y="82"/>
                  <a:pt x="114" y="82"/>
                </a:cubicBezTo>
                <a:cubicBezTo>
                  <a:pt x="215" y="85"/>
                  <a:pt x="215" y="85"/>
                  <a:pt x="215" y="85"/>
                </a:cubicBezTo>
                <a:cubicBezTo>
                  <a:pt x="222" y="85"/>
                  <a:pt x="228" y="91"/>
                  <a:pt x="227" y="99"/>
                </a:cubicBezTo>
                <a:cubicBezTo>
                  <a:pt x="227" y="106"/>
                  <a:pt x="221" y="112"/>
                  <a:pt x="214" y="112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79" y="166"/>
                  <a:pt x="79" y="166"/>
                  <a:pt x="79" y="166"/>
                </a:cubicBezTo>
                <a:cubicBezTo>
                  <a:pt x="79" y="166"/>
                  <a:pt x="79" y="166"/>
                  <a:pt x="79" y="166"/>
                </a:cubicBezTo>
                <a:cubicBezTo>
                  <a:pt x="78" y="168"/>
                  <a:pt x="78" y="169"/>
                  <a:pt x="78" y="170"/>
                </a:cubicBezTo>
                <a:cubicBezTo>
                  <a:pt x="78" y="173"/>
                  <a:pt x="79" y="175"/>
                  <a:pt x="81" y="176"/>
                </a:cubicBezTo>
                <a:cubicBezTo>
                  <a:pt x="82" y="177"/>
                  <a:pt x="84" y="177"/>
                  <a:pt x="85" y="177"/>
                </a:cubicBezTo>
                <a:cubicBezTo>
                  <a:pt x="87" y="177"/>
                  <a:pt x="89" y="176"/>
                  <a:pt x="91" y="17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7" y="132"/>
                  <a:pt x="118" y="131"/>
                  <a:pt x="120" y="128"/>
                </a:cubicBezTo>
                <a:cubicBezTo>
                  <a:pt x="123" y="126"/>
                  <a:pt x="126" y="124"/>
                  <a:pt x="130" y="124"/>
                </a:cubicBezTo>
                <a:cubicBezTo>
                  <a:pt x="132" y="123"/>
                  <a:pt x="134" y="123"/>
                  <a:pt x="136" y="123"/>
                </a:cubicBezTo>
                <a:cubicBezTo>
                  <a:pt x="137" y="123"/>
                  <a:pt x="137" y="123"/>
                  <a:pt x="138" y="123"/>
                </a:cubicBezTo>
                <a:cubicBezTo>
                  <a:pt x="138" y="123"/>
                  <a:pt x="138" y="123"/>
                  <a:pt x="138" y="123"/>
                </a:cubicBezTo>
                <a:cubicBezTo>
                  <a:pt x="185" y="126"/>
                  <a:pt x="185" y="126"/>
                  <a:pt x="185" y="126"/>
                </a:cubicBezTo>
                <a:cubicBezTo>
                  <a:pt x="190" y="126"/>
                  <a:pt x="194" y="129"/>
                  <a:pt x="196" y="133"/>
                </a:cubicBezTo>
                <a:cubicBezTo>
                  <a:pt x="198" y="137"/>
                  <a:pt x="198" y="141"/>
                  <a:pt x="196" y="145"/>
                </a:cubicBezTo>
                <a:cubicBezTo>
                  <a:pt x="157" y="229"/>
                  <a:pt x="157" y="229"/>
                  <a:pt x="157" y="229"/>
                </a:cubicBezTo>
                <a:cubicBezTo>
                  <a:pt x="135" y="316"/>
                  <a:pt x="135" y="316"/>
                  <a:pt x="135" y="316"/>
                </a:cubicBezTo>
                <a:cubicBezTo>
                  <a:pt x="134" y="322"/>
                  <a:pt x="129" y="326"/>
                  <a:pt x="123" y="326"/>
                </a:cubicBezTo>
                <a:cubicBezTo>
                  <a:pt x="34" y="329"/>
                  <a:pt x="34" y="329"/>
                  <a:pt x="34" y="329"/>
                </a:cubicBezTo>
                <a:cubicBezTo>
                  <a:pt x="34" y="329"/>
                  <a:pt x="34" y="329"/>
                  <a:pt x="34" y="329"/>
                </a:cubicBezTo>
                <a:cubicBezTo>
                  <a:pt x="30" y="329"/>
                  <a:pt x="27" y="332"/>
                  <a:pt x="27" y="336"/>
                </a:cubicBezTo>
                <a:cubicBezTo>
                  <a:pt x="27" y="340"/>
                  <a:pt x="30" y="343"/>
                  <a:pt x="34" y="343"/>
                </a:cubicBezTo>
                <a:cubicBezTo>
                  <a:pt x="143" y="343"/>
                  <a:pt x="143" y="343"/>
                  <a:pt x="143" y="343"/>
                </a:cubicBezTo>
                <a:cubicBezTo>
                  <a:pt x="178" y="259"/>
                  <a:pt x="178" y="259"/>
                  <a:pt x="178" y="259"/>
                </a:cubicBezTo>
                <a:cubicBezTo>
                  <a:pt x="180" y="255"/>
                  <a:pt x="185" y="251"/>
                  <a:pt x="190" y="251"/>
                </a:cubicBezTo>
                <a:cubicBezTo>
                  <a:pt x="195" y="251"/>
                  <a:pt x="200" y="254"/>
                  <a:pt x="203" y="259"/>
                </a:cubicBezTo>
                <a:cubicBezTo>
                  <a:pt x="280" y="414"/>
                  <a:pt x="280" y="414"/>
                  <a:pt x="280" y="414"/>
                </a:cubicBezTo>
                <a:cubicBezTo>
                  <a:pt x="281" y="416"/>
                  <a:pt x="281" y="416"/>
                  <a:pt x="281" y="416"/>
                </a:cubicBezTo>
                <a:cubicBezTo>
                  <a:pt x="282" y="418"/>
                  <a:pt x="284" y="420"/>
                  <a:pt x="287" y="420"/>
                </a:cubicBezTo>
                <a:cubicBezTo>
                  <a:pt x="288" y="420"/>
                  <a:pt x="289" y="420"/>
                  <a:pt x="290" y="419"/>
                </a:cubicBezTo>
                <a:cubicBezTo>
                  <a:pt x="292" y="418"/>
                  <a:pt x="294" y="416"/>
                  <a:pt x="294" y="413"/>
                </a:cubicBezTo>
                <a:cubicBezTo>
                  <a:pt x="294" y="412"/>
                  <a:pt x="294" y="411"/>
                  <a:pt x="293" y="411"/>
                </a:cubicBezTo>
                <a:cubicBezTo>
                  <a:pt x="215" y="234"/>
                  <a:pt x="215" y="234"/>
                  <a:pt x="215" y="234"/>
                </a:cubicBezTo>
                <a:cubicBezTo>
                  <a:pt x="213" y="230"/>
                  <a:pt x="213" y="226"/>
                  <a:pt x="215" y="222"/>
                </a:cubicBezTo>
                <a:cubicBezTo>
                  <a:pt x="244" y="165"/>
                  <a:pt x="244" y="165"/>
                  <a:pt x="244" y="165"/>
                </a:cubicBezTo>
                <a:cubicBezTo>
                  <a:pt x="246" y="162"/>
                  <a:pt x="250" y="159"/>
                  <a:pt x="254" y="158"/>
                </a:cubicBezTo>
                <a:cubicBezTo>
                  <a:pt x="259" y="158"/>
                  <a:pt x="263" y="159"/>
                  <a:pt x="266" y="163"/>
                </a:cubicBezTo>
                <a:cubicBezTo>
                  <a:pt x="266" y="163"/>
                  <a:pt x="283" y="181"/>
                  <a:pt x="292" y="192"/>
                </a:cubicBezTo>
                <a:cubicBezTo>
                  <a:pt x="296" y="195"/>
                  <a:pt x="298" y="198"/>
                  <a:pt x="299" y="199"/>
                </a:cubicBezTo>
                <a:cubicBezTo>
                  <a:pt x="300" y="200"/>
                  <a:pt x="302" y="202"/>
                  <a:pt x="304" y="203"/>
                </a:cubicBezTo>
                <a:cubicBezTo>
                  <a:pt x="306" y="204"/>
                  <a:pt x="308" y="205"/>
                  <a:pt x="310" y="205"/>
                </a:cubicBezTo>
                <a:cubicBezTo>
                  <a:pt x="365" y="205"/>
                  <a:pt x="365" y="205"/>
                  <a:pt x="365" y="205"/>
                </a:cubicBezTo>
                <a:cubicBezTo>
                  <a:pt x="366" y="205"/>
                  <a:pt x="368" y="204"/>
                  <a:pt x="369" y="202"/>
                </a:cubicBezTo>
                <a:cubicBezTo>
                  <a:pt x="371" y="201"/>
                  <a:pt x="372" y="199"/>
                  <a:pt x="372" y="198"/>
                </a:cubicBezTo>
                <a:cubicBezTo>
                  <a:pt x="372" y="194"/>
                  <a:pt x="368" y="191"/>
                  <a:pt x="365" y="191"/>
                </a:cubicBezTo>
                <a:cubicBezTo>
                  <a:pt x="358" y="191"/>
                  <a:pt x="348" y="191"/>
                  <a:pt x="339" y="191"/>
                </a:cubicBezTo>
                <a:cubicBezTo>
                  <a:pt x="331" y="191"/>
                  <a:pt x="324" y="191"/>
                  <a:pt x="323" y="191"/>
                </a:cubicBezTo>
                <a:cubicBezTo>
                  <a:pt x="320" y="191"/>
                  <a:pt x="316" y="189"/>
                  <a:pt x="313" y="186"/>
                </a:cubicBezTo>
                <a:cubicBezTo>
                  <a:pt x="262" y="127"/>
                  <a:pt x="262" y="127"/>
                  <a:pt x="262" y="127"/>
                </a:cubicBezTo>
                <a:cubicBezTo>
                  <a:pt x="252" y="116"/>
                  <a:pt x="252" y="116"/>
                  <a:pt x="252" y="116"/>
                </a:cubicBezTo>
                <a:cubicBezTo>
                  <a:pt x="248" y="111"/>
                  <a:pt x="247" y="105"/>
                  <a:pt x="250" y="100"/>
                </a:cubicBezTo>
                <a:cubicBezTo>
                  <a:pt x="261" y="83"/>
                  <a:pt x="261" y="83"/>
                  <a:pt x="261" y="83"/>
                </a:cubicBezTo>
                <a:cubicBezTo>
                  <a:pt x="263" y="79"/>
                  <a:pt x="267" y="77"/>
                  <a:pt x="271" y="77"/>
                </a:cubicBezTo>
                <a:cubicBezTo>
                  <a:pt x="278" y="76"/>
                  <a:pt x="285" y="73"/>
                  <a:pt x="290" y="68"/>
                </a:cubicBezTo>
                <a:cubicBezTo>
                  <a:pt x="295" y="63"/>
                  <a:pt x="297" y="58"/>
                  <a:pt x="297" y="51"/>
                </a:cubicBezTo>
                <a:cubicBezTo>
                  <a:pt x="297" y="38"/>
                  <a:pt x="286" y="27"/>
                  <a:pt x="273" y="27"/>
                </a:cubicBezTo>
                <a:cubicBezTo>
                  <a:pt x="260" y="27"/>
                  <a:pt x="249" y="38"/>
                  <a:pt x="249" y="51"/>
                </a:cubicBezTo>
                <a:cubicBezTo>
                  <a:pt x="249" y="56"/>
                  <a:pt x="250" y="61"/>
                  <a:pt x="253" y="65"/>
                </a:cubicBezTo>
                <a:cubicBezTo>
                  <a:pt x="253" y="65"/>
                  <a:pt x="253" y="65"/>
                  <a:pt x="253" y="65"/>
                </a:cubicBezTo>
                <a:cubicBezTo>
                  <a:pt x="257" y="71"/>
                  <a:pt x="255" y="79"/>
                  <a:pt x="249" y="83"/>
                </a:cubicBezTo>
                <a:cubicBezTo>
                  <a:pt x="243" y="87"/>
                  <a:pt x="235" y="86"/>
                  <a:pt x="231" y="79"/>
                </a:cubicBezTo>
                <a:cubicBezTo>
                  <a:pt x="225" y="71"/>
                  <a:pt x="222" y="61"/>
                  <a:pt x="222" y="51"/>
                </a:cubicBezTo>
                <a:cubicBezTo>
                  <a:pt x="222" y="23"/>
                  <a:pt x="245" y="0"/>
                  <a:pt x="273" y="0"/>
                </a:cubicBezTo>
                <a:cubicBezTo>
                  <a:pt x="301" y="0"/>
                  <a:pt x="324" y="23"/>
                  <a:pt x="324" y="51"/>
                </a:cubicBezTo>
                <a:cubicBezTo>
                  <a:pt x="324" y="65"/>
                  <a:pt x="318" y="78"/>
                  <a:pt x="309" y="87"/>
                </a:cubicBezTo>
                <a:cubicBezTo>
                  <a:pt x="301" y="94"/>
                  <a:pt x="291" y="100"/>
                  <a:pt x="280" y="102"/>
                </a:cubicBezTo>
                <a:cubicBezTo>
                  <a:pt x="278" y="105"/>
                  <a:pt x="278" y="105"/>
                  <a:pt x="278" y="105"/>
                </a:cubicBezTo>
                <a:cubicBezTo>
                  <a:pt x="282" y="109"/>
                  <a:pt x="282" y="109"/>
                  <a:pt x="282" y="109"/>
                </a:cubicBezTo>
                <a:cubicBezTo>
                  <a:pt x="282" y="110"/>
                  <a:pt x="282" y="110"/>
                  <a:pt x="282" y="110"/>
                </a:cubicBezTo>
                <a:cubicBezTo>
                  <a:pt x="330" y="164"/>
                  <a:pt x="330" y="164"/>
                  <a:pt x="330" y="164"/>
                </a:cubicBezTo>
                <a:cubicBezTo>
                  <a:pt x="339" y="164"/>
                  <a:pt x="356" y="164"/>
                  <a:pt x="365" y="164"/>
                </a:cubicBezTo>
                <a:cubicBezTo>
                  <a:pt x="383" y="164"/>
                  <a:pt x="398" y="179"/>
                  <a:pt x="398" y="198"/>
                </a:cubicBezTo>
                <a:cubicBezTo>
                  <a:pt x="398" y="216"/>
                  <a:pt x="383" y="231"/>
                  <a:pt x="365" y="231"/>
                </a:cubicBezTo>
                <a:cubicBezTo>
                  <a:pt x="310" y="231"/>
                  <a:pt x="310" y="231"/>
                  <a:pt x="310" y="231"/>
                </a:cubicBezTo>
                <a:cubicBezTo>
                  <a:pt x="303" y="231"/>
                  <a:pt x="297" y="229"/>
                  <a:pt x="292" y="227"/>
                </a:cubicBezTo>
                <a:cubicBezTo>
                  <a:pt x="287" y="224"/>
                  <a:pt x="283" y="221"/>
                  <a:pt x="279" y="217"/>
                </a:cubicBezTo>
                <a:cubicBezTo>
                  <a:pt x="278" y="216"/>
                  <a:pt x="276" y="213"/>
                  <a:pt x="273" y="210"/>
                </a:cubicBezTo>
                <a:cubicBezTo>
                  <a:pt x="269" y="206"/>
                  <a:pt x="265" y="202"/>
                  <a:pt x="261" y="197"/>
                </a:cubicBezTo>
                <a:cubicBezTo>
                  <a:pt x="261" y="197"/>
                  <a:pt x="260" y="196"/>
                  <a:pt x="259" y="195"/>
                </a:cubicBezTo>
                <a:cubicBezTo>
                  <a:pt x="242" y="229"/>
                  <a:pt x="242" y="229"/>
                  <a:pt x="242" y="229"/>
                </a:cubicBezTo>
                <a:cubicBezTo>
                  <a:pt x="318" y="400"/>
                  <a:pt x="318" y="400"/>
                  <a:pt x="318" y="400"/>
                </a:cubicBezTo>
                <a:cubicBezTo>
                  <a:pt x="318" y="401"/>
                  <a:pt x="318" y="401"/>
                  <a:pt x="318" y="401"/>
                </a:cubicBezTo>
                <a:cubicBezTo>
                  <a:pt x="320" y="405"/>
                  <a:pt x="321" y="409"/>
                  <a:pt x="321" y="413"/>
                </a:cubicBezTo>
                <a:cubicBezTo>
                  <a:pt x="321" y="426"/>
                  <a:pt x="313" y="439"/>
                  <a:pt x="299" y="444"/>
                </a:cubicBezTo>
                <a:cubicBezTo>
                  <a:pt x="295" y="446"/>
                  <a:pt x="291" y="447"/>
                  <a:pt x="287" y="447"/>
                </a:cubicBezTo>
                <a:cubicBezTo>
                  <a:pt x="287" y="447"/>
                  <a:pt x="287" y="447"/>
                  <a:pt x="287" y="447"/>
                </a:cubicBezTo>
                <a:cubicBezTo>
                  <a:pt x="274" y="447"/>
                  <a:pt x="261" y="439"/>
                  <a:pt x="256" y="426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93" name="TextBox 292"/>
          <p:cNvSpPr txBox="1"/>
          <p:nvPr userDrawn="1"/>
        </p:nvSpPr>
        <p:spPr>
          <a:xfrm>
            <a:off x="10094001" y="1669178"/>
            <a:ext cx="923940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Security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294" name="Freeform 124"/>
          <p:cNvSpPr>
            <a:spLocks noChangeAspect="1"/>
          </p:cNvSpPr>
          <p:nvPr userDrawn="1"/>
        </p:nvSpPr>
        <p:spPr bwMode="auto">
          <a:xfrm>
            <a:off x="2418235" y="2195360"/>
            <a:ext cx="367063" cy="393192"/>
          </a:xfrm>
          <a:custGeom>
            <a:avLst/>
            <a:gdLst/>
            <a:ahLst/>
            <a:cxnLst>
              <a:cxn ang="0">
                <a:pos x="388" y="4"/>
              </a:cxn>
              <a:cxn ang="0">
                <a:pos x="312" y="62"/>
              </a:cxn>
              <a:cxn ang="0">
                <a:pos x="307" y="77"/>
              </a:cxn>
              <a:cxn ang="0">
                <a:pos x="320" y="86"/>
              </a:cxn>
              <a:cxn ang="0">
                <a:pos x="382" y="86"/>
              </a:cxn>
              <a:cxn ang="0">
                <a:pos x="239" y="194"/>
              </a:cxn>
              <a:cxn ang="0">
                <a:pos x="233" y="205"/>
              </a:cxn>
              <a:cxn ang="0">
                <a:pos x="234" y="209"/>
              </a:cxn>
              <a:cxn ang="0">
                <a:pos x="247" y="218"/>
              </a:cxn>
              <a:cxn ang="0">
                <a:pos x="321" y="218"/>
              </a:cxn>
              <a:cxn ang="0">
                <a:pos x="111" y="366"/>
              </a:cxn>
              <a:cxn ang="0">
                <a:pos x="210" y="260"/>
              </a:cxn>
              <a:cxn ang="0">
                <a:pos x="214" y="251"/>
              </a:cxn>
              <a:cxn ang="0">
                <a:pos x="213" y="246"/>
              </a:cxn>
              <a:cxn ang="0">
                <a:pos x="200" y="238"/>
              </a:cxn>
              <a:cxn ang="0">
                <a:pos x="124" y="238"/>
              </a:cxn>
              <a:cxn ang="0">
                <a:pos x="255" y="131"/>
              </a:cxn>
              <a:cxn ang="0">
                <a:pos x="260" y="120"/>
              </a:cxn>
              <a:cxn ang="0">
                <a:pos x="259" y="116"/>
              </a:cxn>
              <a:cxn ang="0">
                <a:pos x="247" y="107"/>
              </a:cxn>
              <a:cxn ang="0">
                <a:pos x="177" y="107"/>
              </a:cxn>
              <a:cxn ang="0">
                <a:pos x="279" y="29"/>
              </a:cxn>
              <a:cxn ang="0">
                <a:pos x="285" y="18"/>
              </a:cxn>
              <a:cxn ang="0">
                <a:pos x="282" y="10"/>
              </a:cxn>
              <a:cxn ang="0">
                <a:pos x="263" y="7"/>
              </a:cxn>
              <a:cxn ang="0">
                <a:pos x="130" y="110"/>
              </a:cxn>
              <a:cxn ang="0">
                <a:pos x="125" y="125"/>
              </a:cxn>
              <a:cxn ang="0">
                <a:pos x="138" y="134"/>
              </a:cxn>
              <a:cxn ang="0">
                <a:pos x="210" y="134"/>
              </a:cxn>
              <a:cxn ang="0">
                <a:pos x="79" y="241"/>
              </a:cxn>
              <a:cxn ang="0">
                <a:pos x="74" y="251"/>
              </a:cxn>
              <a:cxn ang="0">
                <a:pos x="74" y="256"/>
              </a:cxn>
              <a:cxn ang="0">
                <a:pos x="87" y="264"/>
              </a:cxn>
              <a:cxn ang="0">
                <a:pos x="170" y="264"/>
              </a:cxn>
              <a:cxn ang="0">
                <a:pos x="3" y="442"/>
              </a:cxn>
              <a:cxn ang="0">
                <a:pos x="0" y="452"/>
              </a:cxn>
              <a:cxn ang="0">
                <a:pos x="3" y="460"/>
              </a:cxn>
              <a:cxn ang="0">
                <a:pos x="21" y="462"/>
              </a:cxn>
              <a:cxn ang="0">
                <a:pos x="371" y="216"/>
              </a:cxn>
              <a:cxn ang="0">
                <a:pos x="376" y="201"/>
              </a:cxn>
              <a:cxn ang="0">
                <a:pos x="364" y="191"/>
              </a:cxn>
              <a:cxn ang="0">
                <a:pos x="287" y="191"/>
              </a:cxn>
              <a:cxn ang="0">
                <a:pos x="430" y="84"/>
              </a:cxn>
              <a:cxn ang="0">
                <a:pos x="435" y="73"/>
              </a:cxn>
              <a:cxn ang="0">
                <a:pos x="434" y="69"/>
              </a:cxn>
              <a:cxn ang="0">
                <a:pos x="422" y="60"/>
              </a:cxn>
              <a:cxn ang="0">
                <a:pos x="359" y="60"/>
              </a:cxn>
              <a:cxn ang="0">
                <a:pos x="404" y="26"/>
              </a:cxn>
              <a:cxn ang="0">
                <a:pos x="410" y="15"/>
              </a:cxn>
              <a:cxn ang="0">
                <a:pos x="407" y="7"/>
              </a:cxn>
              <a:cxn ang="0">
                <a:pos x="388" y="4"/>
              </a:cxn>
            </a:cxnLst>
            <a:rect l="0" t="0" r="r" b="b"/>
            <a:pathLst>
              <a:path w="435" h="466">
                <a:moveTo>
                  <a:pt x="388" y="4"/>
                </a:moveTo>
                <a:cubicBezTo>
                  <a:pt x="312" y="62"/>
                  <a:pt x="312" y="62"/>
                  <a:pt x="312" y="62"/>
                </a:cubicBezTo>
                <a:cubicBezTo>
                  <a:pt x="307" y="66"/>
                  <a:pt x="305" y="72"/>
                  <a:pt x="307" y="77"/>
                </a:cubicBezTo>
                <a:cubicBezTo>
                  <a:pt x="309" y="83"/>
                  <a:pt x="314" y="86"/>
                  <a:pt x="320" y="86"/>
                </a:cubicBezTo>
                <a:cubicBezTo>
                  <a:pt x="320" y="86"/>
                  <a:pt x="352" y="86"/>
                  <a:pt x="382" y="86"/>
                </a:cubicBezTo>
                <a:cubicBezTo>
                  <a:pt x="339" y="118"/>
                  <a:pt x="239" y="194"/>
                  <a:pt x="239" y="194"/>
                </a:cubicBezTo>
                <a:cubicBezTo>
                  <a:pt x="235" y="197"/>
                  <a:pt x="233" y="201"/>
                  <a:pt x="233" y="205"/>
                </a:cubicBezTo>
                <a:cubicBezTo>
                  <a:pt x="233" y="206"/>
                  <a:pt x="234" y="207"/>
                  <a:pt x="234" y="209"/>
                </a:cubicBezTo>
                <a:cubicBezTo>
                  <a:pt x="236" y="214"/>
                  <a:pt x="241" y="218"/>
                  <a:pt x="247" y="218"/>
                </a:cubicBezTo>
                <a:cubicBezTo>
                  <a:pt x="247" y="218"/>
                  <a:pt x="287" y="218"/>
                  <a:pt x="321" y="218"/>
                </a:cubicBezTo>
                <a:cubicBezTo>
                  <a:pt x="284" y="244"/>
                  <a:pt x="200" y="304"/>
                  <a:pt x="111" y="366"/>
                </a:cubicBezTo>
                <a:cubicBezTo>
                  <a:pt x="160" y="313"/>
                  <a:pt x="210" y="260"/>
                  <a:pt x="210" y="260"/>
                </a:cubicBezTo>
                <a:cubicBezTo>
                  <a:pt x="212" y="258"/>
                  <a:pt x="214" y="254"/>
                  <a:pt x="214" y="251"/>
                </a:cubicBezTo>
                <a:cubicBezTo>
                  <a:pt x="214" y="249"/>
                  <a:pt x="213" y="248"/>
                  <a:pt x="213" y="246"/>
                </a:cubicBezTo>
                <a:cubicBezTo>
                  <a:pt x="210" y="241"/>
                  <a:pt x="206" y="238"/>
                  <a:pt x="200" y="238"/>
                </a:cubicBezTo>
                <a:cubicBezTo>
                  <a:pt x="200" y="238"/>
                  <a:pt x="158" y="238"/>
                  <a:pt x="124" y="238"/>
                </a:cubicBezTo>
                <a:cubicBezTo>
                  <a:pt x="163" y="206"/>
                  <a:pt x="255" y="131"/>
                  <a:pt x="255" y="131"/>
                </a:cubicBezTo>
                <a:cubicBezTo>
                  <a:pt x="258" y="128"/>
                  <a:pt x="260" y="124"/>
                  <a:pt x="260" y="120"/>
                </a:cubicBezTo>
                <a:cubicBezTo>
                  <a:pt x="260" y="119"/>
                  <a:pt x="260" y="117"/>
                  <a:pt x="259" y="116"/>
                </a:cubicBezTo>
                <a:cubicBezTo>
                  <a:pt x="258" y="111"/>
                  <a:pt x="253" y="107"/>
                  <a:pt x="247" y="107"/>
                </a:cubicBezTo>
                <a:cubicBezTo>
                  <a:pt x="247" y="107"/>
                  <a:pt x="209" y="107"/>
                  <a:pt x="177" y="107"/>
                </a:cubicBezTo>
                <a:cubicBezTo>
                  <a:pt x="214" y="79"/>
                  <a:pt x="279" y="29"/>
                  <a:pt x="279" y="29"/>
                </a:cubicBezTo>
                <a:cubicBezTo>
                  <a:pt x="283" y="26"/>
                  <a:pt x="285" y="22"/>
                  <a:pt x="285" y="18"/>
                </a:cubicBezTo>
                <a:cubicBezTo>
                  <a:pt x="285" y="15"/>
                  <a:pt x="284" y="12"/>
                  <a:pt x="282" y="10"/>
                </a:cubicBezTo>
                <a:cubicBezTo>
                  <a:pt x="277" y="4"/>
                  <a:pt x="269" y="3"/>
                  <a:pt x="263" y="7"/>
                </a:cubicBezTo>
                <a:cubicBezTo>
                  <a:pt x="130" y="110"/>
                  <a:pt x="130" y="110"/>
                  <a:pt x="130" y="110"/>
                </a:cubicBezTo>
                <a:cubicBezTo>
                  <a:pt x="125" y="113"/>
                  <a:pt x="123" y="119"/>
                  <a:pt x="125" y="125"/>
                </a:cubicBezTo>
                <a:cubicBezTo>
                  <a:pt x="127" y="130"/>
                  <a:pt x="132" y="134"/>
                  <a:pt x="138" y="134"/>
                </a:cubicBezTo>
                <a:cubicBezTo>
                  <a:pt x="138" y="134"/>
                  <a:pt x="177" y="134"/>
                  <a:pt x="210" y="134"/>
                </a:cubicBezTo>
                <a:cubicBezTo>
                  <a:pt x="171" y="166"/>
                  <a:pt x="79" y="241"/>
                  <a:pt x="79" y="241"/>
                </a:cubicBezTo>
                <a:cubicBezTo>
                  <a:pt x="75" y="243"/>
                  <a:pt x="74" y="247"/>
                  <a:pt x="74" y="251"/>
                </a:cubicBezTo>
                <a:cubicBezTo>
                  <a:pt x="74" y="253"/>
                  <a:pt x="74" y="254"/>
                  <a:pt x="74" y="256"/>
                </a:cubicBezTo>
                <a:cubicBezTo>
                  <a:pt x="76" y="261"/>
                  <a:pt x="81" y="264"/>
                  <a:pt x="87" y="264"/>
                </a:cubicBezTo>
                <a:cubicBezTo>
                  <a:pt x="87" y="264"/>
                  <a:pt x="137" y="264"/>
                  <a:pt x="170" y="264"/>
                </a:cubicBezTo>
                <a:cubicBezTo>
                  <a:pt x="136" y="300"/>
                  <a:pt x="3" y="442"/>
                  <a:pt x="3" y="442"/>
                </a:cubicBezTo>
                <a:cubicBezTo>
                  <a:pt x="1" y="445"/>
                  <a:pt x="0" y="448"/>
                  <a:pt x="0" y="452"/>
                </a:cubicBezTo>
                <a:cubicBezTo>
                  <a:pt x="0" y="455"/>
                  <a:pt x="1" y="458"/>
                  <a:pt x="3" y="460"/>
                </a:cubicBezTo>
                <a:cubicBezTo>
                  <a:pt x="7" y="465"/>
                  <a:pt x="15" y="466"/>
                  <a:pt x="21" y="462"/>
                </a:cubicBezTo>
                <a:cubicBezTo>
                  <a:pt x="371" y="216"/>
                  <a:pt x="371" y="216"/>
                  <a:pt x="371" y="216"/>
                </a:cubicBezTo>
                <a:cubicBezTo>
                  <a:pt x="376" y="212"/>
                  <a:pt x="378" y="206"/>
                  <a:pt x="376" y="201"/>
                </a:cubicBezTo>
                <a:cubicBezTo>
                  <a:pt x="375" y="195"/>
                  <a:pt x="369" y="191"/>
                  <a:pt x="364" y="191"/>
                </a:cubicBezTo>
                <a:cubicBezTo>
                  <a:pt x="364" y="191"/>
                  <a:pt x="321" y="191"/>
                  <a:pt x="287" y="191"/>
                </a:cubicBezTo>
                <a:cubicBezTo>
                  <a:pt x="329" y="159"/>
                  <a:pt x="430" y="84"/>
                  <a:pt x="430" y="84"/>
                </a:cubicBezTo>
                <a:cubicBezTo>
                  <a:pt x="433" y="81"/>
                  <a:pt x="435" y="77"/>
                  <a:pt x="435" y="73"/>
                </a:cubicBezTo>
                <a:cubicBezTo>
                  <a:pt x="435" y="72"/>
                  <a:pt x="435" y="70"/>
                  <a:pt x="434" y="69"/>
                </a:cubicBezTo>
                <a:cubicBezTo>
                  <a:pt x="433" y="63"/>
                  <a:pt x="427" y="60"/>
                  <a:pt x="422" y="60"/>
                </a:cubicBezTo>
                <a:cubicBezTo>
                  <a:pt x="422" y="60"/>
                  <a:pt x="389" y="60"/>
                  <a:pt x="359" y="60"/>
                </a:cubicBezTo>
                <a:cubicBezTo>
                  <a:pt x="381" y="43"/>
                  <a:pt x="404" y="26"/>
                  <a:pt x="404" y="26"/>
                </a:cubicBezTo>
                <a:cubicBezTo>
                  <a:pt x="408" y="23"/>
                  <a:pt x="410" y="19"/>
                  <a:pt x="410" y="15"/>
                </a:cubicBezTo>
                <a:cubicBezTo>
                  <a:pt x="410" y="12"/>
                  <a:pt x="409" y="10"/>
                  <a:pt x="407" y="7"/>
                </a:cubicBezTo>
                <a:cubicBezTo>
                  <a:pt x="403" y="1"/>
                  <a:pt x="394" y="0"/>
                  <a:pt x="388" y="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5" name="TextBox 294"/>
          <p:cNvSpPr txBox="1"/>
          <p:nvPr userDrawn="1"/>
        </p:nvSpPr>
        <p:spPr>
          <a:xfrm>
            <a:off x="2291570" y="2639098"/>
            <a:ext cx="63720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Electric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utilities</a:t>
            </a:r>
          </a:p>
        </p:txBody>
      </p:sp>
      <p:sp>
        <p:nvSpPr>
          <p:cNvPr id="296" name="Freeform 116"/>
          <p:cNvSpPr>
            <a:spLocks noChangeAspect="1"/>
          </p:cNvSpPr>
          <p:nvPr userDrawn="1"/>
        </p:nvSpPr>
        <p:spPr bwMode="auto">
          <a:xfrm>
            <a:off x="1494879" y="3831106"/>
            <a:ext cx="385913" cy="393192"/>
          </a:xfrm>
          <a:custGeom>
            <a:avLst/>
            <a:gdLst/>
            <a:ahLst/>
            <a:cxnLst>
              <a:cxn ang="0">
                <a:pos x="211" y="0"/>
              </a:cxn>
              <a:cxn ang="0">
                <a:pos x="200" y="5"/>
              </a:cxn>
              <a:cxn ang="0">
                <a:pos x="135" y="172"/>
              </a:cxn>
              <a:cxn ang="0">
                <a:pos x="158" y="290"/>
              </a:cxn>
              <a:cxn ang="0">
                <a:pos x="139" y="290"/>
              </a:cxn>
              <a:cxn ang="0">
                <a:pos x="126" y="303"/>
              </a:cxn>
              <a:cxn ang="0">
                <a:pos x="126" y="349"/>
              </a:cxn>
              <a:cxn ang="0">
                <a:pos x="14" y="349"/>
              </a:cxn>
              <a:cxn ang="0">
                <a:pos x="0" y="362"/>
              </a:cxn>
              <a:cxn ang="0">
                <a:pos x="0" y="442"/>
              </a:cxn>
              <a:cxn ang="0">
                <a:pos x="14" y="455"/>
              </a:cxn>
              <a:cxn ang="0">
                <a:pos x="376" y="455"/>
              </a:cxn>
              <a:cxn ang="0">
                <a:pos x="390" y="442"/>
              </a:cxn>
              <a:cxn ang="0">
                <a:pos x="376" y="428"/>
              </a:cxn>
              <a:cxn ang="0">
                <a:pos x="27" y="428"/>
              </a:cxn>
              <a:cxn ang="0">
                <a:pos x="27" y="376"/>
              </a:cxn>
              <a:cxn ang="0">
                <a:pos x="139" y="376"/>
              </a:cxn>
              <a:cxn ang="0">
                <a:pos x="153" y="362"/>
              </a:cxn>
              <a:cxn ang="0">
                <a:pos x="153" y="317"/>
              </a:cxn>
              <a:cxn ang="0">
                <a:pos x="185" y="317"/>
              </a:cxn>
              <a:cxn ang="0">
                <a:pos x="198" y="308"/>
              </a:cxn>
              <a:cxn ang="0">
                <a:pos x="199" y="303"/>
              </a:cxn>
              <a:cxn ang="0">
                <a:pos x="193" y="293"/>
              </a:cxn>
              <a:cxn ang="0">
                <a:pos x="162" y="172"/>
              </a:cxn>
              <a:cxn ang="0">
                <a:pos x="211" y="37"/>
              </a:cxn>
              <a:cxn ang="0">
                <a:pos x="260" y="172"/>
              </a:cxn>
              <a:cxn ang="0">
                <a:pos x="228" y="293"/>
              </a:cxn>
              <a:cxn ang="0">
                <a:pos x="223" y="303"/>
              </a:cxn>
              <a:cxn ang="0">
                <a:pos x="224" y="308"/>
              </a:cxn>
              <a:cxn ang="0">
                <a:pos x="236" y="317"/>
              </a:cxn>
              <a:cxn ang="0">
                <a:pos x="272" y="317"/>
              </a:cxn>
              <a:cxn ang="0">
                <a:pos x="272" y="362"/>
              </a:cxn>
              <a:cxn ang="0">
                <a:pos x="286" y="376"/>
              </a:cxn>
              <a:cxn ang="0">
                <a:pos x="421" y="376"/>
              </a:cxn>
              <a:cxn ang="0">
                <a:pos x="421" y="442"/>
              </a:cxn>
              <a:cxn ang="0">
                <a:pos x="434" y="455"/>
              </a:cxn>
              <a:cxn ang="0">
                <a:pos x="448" y="442"/>
              </a:cxn>
              <a:cxn ang="0">
                <a:pos x="448" y="362"/>
              </a:cxn>
              <a:cxn ang="0">
                <a:pos x="434" y="349"/>
              </a:cxn>
              <a:cxn ang="0">
                <a:pos x="299" y="349"/>
              </a:cxn>
              <a:cxn ang="0">
                <a:pos x="299" y="303"/>
              </a:cxn>
              <a:cxn ang="0">
                <a:pos x="286" y="290"/>
              </a:cxn>
              <a:cxn ang="0">
                <a:pos x="264" y="290"/>
              </a:cxn>
              <a:cxn ang="0">
                <a:pos x="286" y="172"/>
              </a:cxn>
              <a:cxn ang="0">
                <a:pos x="221" y="5"/>
              </a:cxn>
              <a:cxn ang="0">
                <a:pos x="211" y="0"/>
              </a:cxn>
            </a:cxnLst>
            <a:rect l="0" t="0" r="r" b="b"/>
            <a:pathLst>
              <a:path w="448" h="455">
                <a:moveTo>
                  <a:pt x="211" y="0"/>
                </a:moveTo>
                <a:cubicBezTo>
                  <a:pt x="207" y="0"/>
                  <a:pt x="203" y="2"/>
                  <a:pt x="200" y="5"/>
                </a:cubicBezTo>
                <a:cubicBezTo>
                  <a:pt x="197" y="8"/>
                  <a:pt x="135" y="91"/>
                  <a:pt x="135" y="172"/>
                </a:cubicBezTo>
                <a:cubicBezTo>
                  <a:pt x="135" y="222"/>
                  <a:pt x="143" y="263"/>
                  <a:pt x="158" y="290"/>
                </a:cubicBezTo>
                <a:cubicBezTo>
                  <a:pt x="149" y="290"/>
                  <a:pt x="139" y="290"/>
                  <a:pt x="139" y="290"/>
                </a:cubicBezTo>
                <a:cubicBezTo>
                  <a:pt x="132" y="290"/>
                  <a:pt x="126" y="296"/>
                  <a:pt x="126" y="303"/>
                </a:cubicBezTo>
                <a:cubicBezTo>
                  <a:pt x="126" y="303"/>
                  <a:pt x="126" y="333"/>
                  <a:pt x="126" y="349"/>
                </a:cubicBezTo>
                <a:cubicBezTo>
                  <a:pt x="105" y="349"/>
                  <a:pt x="14" y="349"/>
                  <a:pt x="14" y="349"/>
                </a:cubicBezTo>
                <a:cubicBezTo>
                  <a:pt x="6" y="349"/>
                  <a:pt x="0" y="355"/>
                  <a:pt x="0" y="362"/>
                </a:cubicBezTo>
                <a:cubicBezTo>
                  <a:pt x="0" y="442"/>
                  <a:pt x="0" y="442"/>
                  <a:pt x="0" y="442"/>
                </a:cubicBezTo>
                <a:cubicBezTo>
                  <a:pt x="0" y="449"/>
                  <a:pt x="6" y="455"/>
                  <a:pt x="14" y="455"/>
                </a:cubicBezTo>
                <a:cubicBezTo>
                  <a:pt x="376" y="455"/>
                  <a:pt x="376" y="455"/>
                  <a:pt x="376" y="455"/>
                </a:cubicBezTo>
                <a:cubicBezTo>
                  <a:pt x="384" y="455"/>
                  <a:pt x="390" y="449"/>
                  <a:pt x="390" y="442"/>
                </a:cubicBezTo>
                <a:cubicBezTo>
                  <a:pt x="390" y="434"/>
                  <a:pt x="384" y="428"/>
                  <a:pt x="376" y="428"/>
                </a:cubicBezTo>
                <a:cubicBezTo>
                  <a:pt x="376" y="428"/>
                  <a:pt x="52" y="428"/>
                  <a:pt x="27" y="428"/>
                </a:cubicBezTo>
                <a:cubicBezTo>
                  <a:pt x="27" y="414"/>
                  <a:pt x="27" y="390"/>
                  <a:pt x="27" y="376"/>
                </a:cubicBezTo>
                <a:cubicBezTo>
                  <a:pt x="48" y="376"/>
                  <a:pt x="139" y="376"/>
                  <a:pt x="139" y="376"/>
                </a:cubicBezTo>
                <a:cubicBezTo>
                  <a:pt x="147" y="376"/>
                  <a:pt x="153" y="370"/>
                  <a:pt x="153" y="362"/>
                </a:cubicBezTo>
                <a:cubicBezTo>
                  <a:pt x="153" y="362"/>
                  <a:pt x="153" y="333"/>
                  <a:pt x="153" y="317"/>
                </a:cubicBezTo>
                <a:cubicBezTo>
                  <a:pt x="166" y="317"/>
                  <a:pt x="185" y="317"/>
                  <a:pt x="185" y="317"/>
                </a:cubicBezTo>
                <a:cubicBezTo>
                  <a:pt x="191" y="317"/>
                  <a:pt x="196" y="313"/>
                  <a:pt x="198" y="308"/>
                </a:cubicBezTo>
                <a:cubicBezTo>
                  <a:pt x="198" y="306"/>
                  <a:pt x="199" y="305"/>
                  <a:pt x="199" y="303"/>
                </a:cubicBezTo>
                <a:cubicBezTo>
                  <a:pt x="199" y="299"/>
                  <a:pt x="197" y="295"/>
                  <a:pt x="193" y="293"/>
                </a:cubicBezTo>
                <a:cubicBezTo>
                  <a:pt x="174" y="278"/>
                  <a:pt x="162" y="231"/>
                  <a:pt x="162" y="172"/>
                </a:cubicBezTo>
                <a:cubicBezTo>
                  <a:pt x="162" y="119"/>
                  <a:pt x="194" y="63"/>
                  <a:pt x="211" y="37"/>
                </a:cubicBezTo>
                <a:cubicBezTo>
                  <a:pt x="228" y="63"/>
                  <a:pt x="260" y="119"/>
                  <a:pt x="260" y="172"/>
                </a:cubicBezTo>
                <a:cubicBezTo>
                  <a:pt x="260" y="231"/>
                  <a:pt x="248" y="278"/>
                  <a:pt x="228" y="293"/>
                </a:cubicBezTo>
                <a:cubicBezTo>
                  <a:pt x="225" y="295"/>
                  <a:pt x="223" y="299"/>
                  <a:pt x="223" y="303"/>
                </a:cubicBezTo>
                <a:cubicBezTo>
                  <a:pt x="223" y="305"/>
                  <a:pt x="223" y="306"/>
                  <a:pt x="224" y="308"/>
                </a:cubicBezTo>
                <a:cubicBezTo>
                  <a:pt x="225" y="313"/>
                  <a:pt x="230" y="317"/>
                  <a:pt x="236" y="317"/>
                </a:cubicBezTo>
                <a:cubicBezTo>
                  <a:pt x="236" y="317"/>
                  <a:pt x="258" y="317"/>
                  <a:pt x="272" y="317"/>
                </a:cubicBezTo>
                <a:cubicBezTo>
                  <a:pt x="272" y="333"/>
                  <a:pt x="272" y="362"/>
                  <a:pt x="272" y="362"/>
                </a:cubicBezTo>
                <a:cubicBezTo>
                  <a:pt x="272" y="370"/>
                  <a:pt x="278" y="376"/>
                  <a:pt x="286" y="376"/>
                </a:cubicBezTo>
                <a:cubicBezTo>
                  <a:pt x="286" y="376"/>
                  <a:pt x="399" y="376"/>
                  <a:pt x="421" y="376"/>
                </a:cubicBezTo>
                <a:cubicBezTo>
                  <a:pt x="421" y="394"/>
                  <a:pt x="421" y="442"/>
                  <a:pt x="421" y="442"/>
                </a:cubicBezTo>
                <a:cubicBezTo>
                  <a:pt x="421" y="449"/>
                  <a:pt x="427" y="455"/>
                  <a:pt x="434" y="455"/>
                </a:cubicBezTo>
                <a:cubicBezTo>
                  <a:pt x="442" y="455"/>
                  <a:pt x="448" y="449"/>
                  <a:pt x="448" y="442"/>
                </a:cubicBezTo>
                <a:cubicBezTo>
                  <a:pt x="448" y="362"/>
                  <a:pt x="448" y="362"/>
                  <a:pt x="448" y="362"/>
                </a:cubicBezTo>
                <a:cubicBezTo>
                  <a:pt x="448" y="355"/>
                  <a:pt x="442" y="349"/>
                  <a:pt x="434" y="349"/>
                </a:cubicBezTo>
                <a:cubicBezTo>
                  <a:pt x="434" y="349"/>
                  <a:pt x="321" y="349"/>
                  <a:pt x="299" y="349"/>
                </a:cubicBezTo>
                <a:cubicBezTo>
                  <a:pt x="299" y="333"/>
                  <a:pt x="299" y="303"/>
                  <a:pt x="299" y="303"/>
                </a:cubicBezTo>
                <a:cubicBezTo>
                  <a:pt x="299" y="296"/>
                  <a:pt x="293" y="290"/>
                  <a:pt x="286" y="290"/>
                </a:cubicBezTo>
                <a:cubicBezTo>
                  <a:pt x="286" y="290"/>
                  <a:pt x="274" y="290"/>
                  <a:pt x="264" y="290"/>
                </a:cubicBezTo>
                <a:cubicBezTo>
                  <a:pt x="278" y="263"/>
                  <a:pt x="286" y="222"/>
                  <a:pt x="286" y="172"/>
                </a:cubicBezTo>
                <a:cubicBezTo>
                  <a:pt x="286" y="91"/>
                  <a:pt x="224" y="8"/>
                  <a:pt x="221" y="5"/>
                </a:cubicBezTo>
                <a:cubicBezTo>
                  <a:pt x="219" y="2"/>
                  <a:pt x="215" y="0"/>
                  <a:pt x="211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7" name="TextBox 296"/>
          <p:cNvSpPr txBox="1"/>
          <p:nvPr userDrawn="1"/>
        </p:nvSpPr>
        <p:spPr>
          <a:xfrm>
            <a:off x="1378741" y="4284666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Oil &amp; gas</a:t>
            </a:r>
          </a:p>
        </p:txBody>
      </p:sp>
      <p:sp>
        <p:nvSpPr>
          <p:cNvPr id="298" name="Freeform 88"/>
          <p:cNvSpPr>
            <a:spLocks noChangeAspect="1"/>
          </p:cNvSpPr>
          <p:nvPr userDrawn="1"/>
        </p:nvSpPr>
        <p:spPr bwMode="auto">
          <a:xfrm>
            <a:off x="4230515" y="3060564"/>
            <a:ext cx="516752" cy="337566"/>
          </a:xfrm>
          <a:custGeom>
            <a:avLst/>
            <a:gdLst/>
            <a:ahLst/>
            <a:cxnLst>
              <a:cxn ang="0">
                <a:pos x="224" y="5"/>
              </a:cxn>
              <a:cxn ang="0">
                <a:pos x="221" y="13"/>
              </a:cxn>
              <a:cxn ang="0">
                <a:pos x="221" y="16"/>
              </a:cxn>
              <a:cxn ang="0">
                <a:pos x="227" y="43"/>
              </a:cxn>
              <a:cxn ang="0">
                <a:pos x="225" y="43"/>
              </a:cxn>
              <a:cxn ang="0">
                <a:pos x="216" y="47"/>
              </a:cxn>
              <a:cxn ang="0">
                <a:pos x="212" y="56"/>
              </a:cxn>
              <a:cxn ang="0">
                <a:pos x="212" y="151"/>
              </a:cxn>
              <a:cxn ang="0">
                <a:pos x="173" y="151"/>
              </a:cxn>
              <a:cxn ang="0">
                <a:pos x="107" y="186"/>
              </a:cxn>
              <a:cxn ang="0">
                <a:pos x="106" y="193"/>
              </a:cxn>
              <a:cxn ang="0">
                <a:pos x="112" y="205"/>
              </a:cxn>
              <a:cxn ang="0">
                <a:pos x="130" y="200"/>
              </a:cxn>
              <a:cxn ang="0">
                <a:pos x="173" y="177"/>
              </a:cxn>
              <a:cxn ang="0">
                <a:pos x="226" y="177"/>
              </a:cxn>
              <a:cxn ang="0">
                <a:pos x="235" y="173"/>
              </a:cxn>
              <a:cxn ang="0">
                <a:pos x="239" y="164"/>
              </a:cxn>
              <a:cxn ang="0">
                <a:pos x="239" y="69"/>
              </a:cxn>
              <a:cxn ang="0">
                <a:pos x="244" y="69"/>
              </a:cxn>
              <a:cxn ang="0">
                <a:pos x="254" y="64"/>
              </a:cxn>
              <a:cxn ang="0">
                <a:pos x="257" y="56"/>
              </a:cxn>
              <a:cxn ang="0">
                <a:pos x="257" y="53"/>
              </a:cxn>
              <a:cxn ang="0">
                <a:pos x="251" y="27"/>
              </a:cxn>
              <a:cxn ang="0">
                <a:pos x="264" y="27"/>
              </a:cxn>
              <a:cxn ang="0">
                <a:pos x="275" y="57"/>
              </a:cxn>
              <a:cxn ang="0">
                <a:pos x="287" y="65"/>
              </a:cxn>
              <a:cxn ang="0">
                <a:pos x="298" y="66"/>
              </a:cxn>
              <a:cxn ang="0">
                <a:pos x="353" y="197"/>
              </a:cxn>
              <a:cxn ang="0">
                <a:pos x="365" y="205"/>
              </a:cxn>
              <a:cxn ang="0">
                <a:pos x="421" y="205"/>
              </a:cxn>
              <a:cxn ang="0">
                <a:pos x="390" y="270"/>
              </a:cxn>
              <a:cxn ang="0">
                <a:pos x="49" y="270"/>
              </a:cxn>
              <a:cxn ang="0">
                <a:pos x="29" y="252"/>
              </a:cxn>
              <a:cxn ang="0">
                <a:pos x="28" y="246"/>
              </a:cxn>
              <a:cxn ang="0">
                <a:pos x="28" y="245"/>
              </a:cxn>
              <a:cxn ang="0">
                <a:pos x="252" y="245"/>
              </a:cxn>
              <a:cxn ang="0">
                <a:pos x="323" y="190"/>
              </a:cxn>
              <a:cxn ang="0">
                <a:pos x="310" y="177"/>
              </a:cxn>
              <a:cxn ang="0">
                <a:pos x="297" y="190"/>
              </a:cxn>
              <a:cxn ang="0">
                <a:pos x="252" y="219"/>
              </a:cxn>
              <a:cxn ang="0">
                <a:pos x="18" y="219"/>
              </a:cxn>
              <a:cxn ang="0">
                <a:pos x="5" y="227"/>
              </a:cxn>
              <a:cxn ang="0">
                <a:pos x="4" y="262"/>
              </a:cxn>
              <a:cxn ang="0">
                <a:pos x="41" y="296"/>
              </a:cxn>
              <a:cxn ang="0">
                <a:pos x="46" y="297"/>
              </a:cxn>
              <a:cxn ang="0">
                <a:pos x="398" y="297"/>
              </a:cxn>
              <a:cxn ang="0">
                <a:pos x="410" y="289"/>
              </a:cxn>
              <a:cxn ang="0">
                <a:pos x="454" y="197"/>
              </a:cxn>
              <a:cxn ang="0">
                <a:pos x="453" y="185"/>
              </a:cxn>
              <a:cxn ang="0">
                <a:pos x="442" y="178"/>
              </a:cxn>
              <a:cxn ang="0">
                <a:pos x="374" y="178"/>
              </a:cxn>
              <a:cxn ang="0">
                <a:pos x="319" y="48"/>
              </a:cxn>
              <a:cxn ang="0">
                <a:pos x="308" y="40"/>
              </a:cxn>
              <a:cxn ang="0">
                <a:pos x="297" y="39"/>
              </a:cxn>
              <a:cxn ang="0">
                <a:pos x="286" y="9"/>
              </a:cxn>
              <a:cxn ang="0">
                <a:pos x="274" y="1"/>
              </a:cxn>
              <a:cxn ang="0">
                <a:pos x="234" y="0"/>
              </a:cxn>
              <a:cxn ang="0">
                <a:pos x="224" y="5"/>
              </a:cxn>
            </a:cxnLst>
            <a:rect l="0" t="0" r="r" b="b"/>
            <a:pathLst>
              <a:path w="456" h="297">
                <a:moveTo>
                  <a:pt x="224" y="5"/>
                </a:moveTo>
                <a:cubicBezTo>
                  <a:pt x="222" y="7"/>
                  <a:pt x="221" y="10"/>
                  <a:pt x="221" y="13"/>
                </a:cubicBezTo>
                <a:cubicBezTo>
                  <a:pt x="221" y="14"/>
                  <a:pt x="221" y="15"/>
                  <a:pt x="221" y="16"/>
                </a:cubicBezTo>
                <a:cubicBezTo>
                  <a:pt x="221" y="16"/>
                  <a:pt x="224" y="30"/>
                  <a:pt x="227" y="43"/>
                </a:cubicBezTo>
                <a:cubicBezTo>
                  <a:pt x="227" y="43"/>
                  <a:pt x="225" y="43"/>
                  <a:pt x="225" y="43"/>
                </a:cubicBezTo>
                <a:cubicBezTo>
                  <a:pt x="222" y="43"/>
                  <a:pt x="218" y="44"/>
                  <a:pt x="216" y="47"/>
                </a:cubicBezTo>
                <a:cubicBezTo>
                  <a:pt x="213" y="49"/>
                  <a:pt x="212" y="53"/>
                  <a:pt x="212" y="56"/>
                </a:cubicBezTo>
                <a:cubicBezTo>
                  <a:pt x="212" y="56"/>
                  <a:pt x="212" y="130"/>
                  <a:pt x="212" y="151"/>
                </a:cubicBezTo>
                <a:cubicBezTo>
                  <a:pt x="198" y="151"/>
                  <a:pt x="173" y="151"/>
                  <a:pt x="173" y="151"/>
                </a:cubicBezTo>
                <a:cubicBezTo>
                  <a:pt x="155" y="151"/>
                  <a:pt x="122" y="162"/>
                  <a:pt x="107" y="186"/>
                </a:cubicBezTo>
                <a:cubicBezTo>
                  <a:pt x="106" y="189"/>
                  <a:pt x="106" y="191"/>
                  <a:pt x="106" y="193"/>
                </a:cubicBezTo>
                <a:cubicBezTo>
                  <a:pt x="106" y="198"/>
                  <a:pt x="108" y="202"/>
                  <a:pt x="112" y="205"/>
                </a:cubicBezTo>
                <a:cubicBezTo>
                  <a:pt x="119" y="208"/>
                  <a:pt x="127" y="206"/>
                  <a:pt x="130" y="200"/>
                </a:cubicBezTo>
                <a:cubicBezTo>
                  <a:pt x="138" y="186"/>
                  <a:pt x="161" y="177"/>
                  <a:pt x="173" y="177"/>
                </a:cubicBezTo>
                <a:cubicBezTo>
                  <a:pt x="226" y="177"/>
                  <a:pt x="226" y="177"/>
                  <a:pt x="226" y="177"/>
                </a:cubicBezTo>
                <a:cubicBezTo>
                  <a:pt x="229" y="177"/>
                  <a:pt x="233" y="176"/>
                  <a:pt x="235" y="173"/>
                </a:cubicBezTo>
                <a:cubicBezTo>
                  <a:pt x="238" y="171"/>
                  <a:pt x="239" y="168"/>
                  <a:pt x="239" y="164"/>
                </a:cubicBezTo>
                <a:cubicBezTo>
                  <a:pt x="239" y="164"/>
                  <a:pt x="239" y="90"/>
                  <a:pt x="239" y="69"/>
                </a:cubicBezTo>
                <a:cubicBezTo>
                  <a:pt x="241" y="69"/>
                  <a:pt x="244" y="69"/>
                  <a:pt x="244" y="69"/>
                </a:cubicBezTo>
                <a:cubicBezTo>
                  <a:pt x="248" y="69"/>
                  <a:pt x="252" y="67"/>
                  <a:pt x="254" y="64"/>
                </a:cubicBezTo>
                <a:cubicBezTo>
                  <a:pt x="256" y="62"/>
                  <a:pt x="257" y="59"/>
                  <a:pt x="257" y="56"/>
                </a:cubicBezTo>
                <a:cubicBezTo>
                  <a:pt x="257" y="55"/>
                  <a:pt x="257" y="54"/>
                  <a:pt x="257" y="53"/>
                </a:cubicBezTo>
                <a:cubicBezTo>
                  <a:pt x="257" y="53"/>
                  <a:pt x="253" y="39"/>
                  <a:pt x="251" y="27"/>
                </a:cubicBezTo>
                <a:cubicBezTo>
                  <a:pt x="257" y="27"/>
                  <a:pt x="260" y="27"/>
                  <a:pt x="264" y="27"/>
                </a:cubicBezTo>
                <a:cubicBezTo>
                  <a:pt x="268" y="37"/>
                  <a:pt x="275" y="57"/>
                  <a:pt x="275" y="57"/>
                </a:cubicBezTo>
                <a:cubicBezTo>
                  <a:pt x="277" y="62"/>
                  <a:pt x="281" y="65"/>
                  <a:pt x="287" y="65"/>
                </a:cubicBezTo>
                <a:cubicBezTo>
                  <a:pt x="287" y="65"/>
                  <a:pt x="293" y="66"/>
                  <a:pt x="298" y="66"/>
                </a:cubicBezTo>
                <a:cubicBezTo>
                  <a:pt x="304" y="80"/>
                  <a:pt x="353" y="197"/>
                  <a:pt x="353" y="197"/>
                </a:cubicBezTo>
                <a:cubicBezTo>
                  <a:pt x="355" y="202"/>
                  <a:pt x="360" y="205"/>
                  <a:pt x="365" y="205"/>
                </a:cubicBezTo>
                <a:cubicBezTo>
                  <a:pt x="365" y="205"/>
                  <a:pt x="399" y="205"/>
                  <a:pt x="421" y="205"/>
                </a:cubicBezTo>
                <a:cubicBezTo>
                  <a:pt x="411" y="226"/>
                  <a:pt x="395" y="260"/>
                  <a:pt x="390" y="270"/>
                </a:cubicBezTo>
                <a:cubicBezTo>
                  <a:pt x="374" y="270"/>
                  <a:pt x="55" y="270"/>
                  <a:pt x="49" y="270"/>
                </a:cubicBezTo>
                <a:cubicBezTo>
                  <a:pt x="43" y="267"/>
                  <a:pt x="33" y="261"/>
                  <a:pt x="29" y="252"/>
                </a:cubicBezTo>
                <a:cubicBezTo>
                  <a:pt x="28" y="250"/>
                  <a:pt x="28" y="248"/>
                  <a:pt x="28" y="246"/>
                </a:cubicBezTo>
                <a:cubicBezTo>
                  <a:pt x="28" y="245"/>
                  <a:pt x="28" y="245"/>
                  <a:pt x="28" y="245"/>
                </a:cubicBezTo>
                <a:cubicBezTo>
                  <a:pt x="47" y="245"/>
                  <a:pt x="252" y="245"/>
                  <a:pt x="252" y="245"/>
                </a:cubicBezTo>
                <a:cubicBezTo>
                  <a:pt x="286" y="245"/>
                  <a:pt x="323" y="226"/>
                  <a:pt x="323" y="190"/>
                </a:cubicBezTo>
                <a:cubicBezTo>
                  <a:pt x="323" y="183"/>
                  <a:pt x="317" y="177"/>
                  <a:pt x="310" y="177"/>
                </a:cubicBezTo>
                <a:cubicBezTo>
                  <a:pt x="303" y="177"/>
                  <a:pt x="297" y="183"/>
                  <a:pt x="297" y="190"/>
                </a:cubicBezTo>
                <a:cubicBezTo>
                  <a:pt x="297" y="210"/>
                  <a:pt x="270" y="219"/>
                  <a:pt x="252" y="219"/>
                </a:cubicBezTo>
                <a:cubicBezTo>
                  <a:pt x="18" y="219"/>
                  <a:pt x="18" y="219"/>
                  <a:pt x="18" y="219"/>
                </a:cubicBezTo>
                <a:cubicBezTo>
                  <a:pt x="12" y="219"/>
                  <a:pt x="8" y="222"/>
                  <a:pt x="5" y="227"/>
                </a:cubicBezTo>
                <a:cubicBezTo>
                  <a:pt x="0" y="238"/>
                  <a:pt x="0" y="251"/>
                  <a:pt x="4" y="262"/>
                </a:cubicBezTo>
                <a:cubicBezTo>
                  <a:pt x="13" y="284"/>
                  <a:pt x="38" y="294"/>
                  <a:pt x="41" y="296"/>
                </a:cubicBezTo>
                <a:cubicBezTo>
                  <a:pt x="43" y="296"/>
                  <a:pt x="44" y="297"/>
                  <a:pt x="46" y="297"/>
                </a:cubicBezTo>
                <a:cubicBezTo>
                  <a:pt x="398" y="297"/>
                  <a:pt x="398" y="297"/>
                  <a:pt x="398" y="297"/>
                </a:cubicBezTo>
                <a:cubicBezTo>
                  <a:pt x="403" y="297"/>
                  <a:pt x="408" y="294"/>
                  <a:pt x="410" y="289"/>
                </a:cubicBezTo>
                <a:cubicBezTo>
                  <a:pt x="454" y="197"/>
                  <a:pt x="454" y="197"/>
                  <a:pt x="454" y="197"/>
                </a:cubicBezTo>
                <a:cubicBezTo>
                  <a:pt x="456" y="193"/>
                  <a:pt x="456" y="188"/>
                  <a:pt x="453" y="185"/>
                </a:cubicBezTo>
                <a:cubicBezTo>
                  <a:pt x="451" y="181"/>
                  <a:pt x="447" y="178"/>
                  <a:pt x="442" y="178"/>
                </a:cubicBezTo>
                <a:cubicBezTo>
                  <a:pt x="442" y="178"/>
                  <a:pt x="388" y="178"/>
                  <a:pt x="374" y="178"/>
                </a:cubicBezTo>
                <a:cubicBezTo>
                  <a:pt x="368" y="164"/>
                  <a:pt x="319" y="48"/>
                  <a:pt x="319" y="48"/>
                </a:cubicBezTo>
                <a:cubicBezTo>
                  <a:pt x="317" y="44"/>
                  <a:pt x="313" y="41"/>
                  <a:pt x="308" y="40"/>
                </a:cubicBezTo>
                <a:cubicBezTo>
                  <a:pt x="308" y="40"/>
                  <a:pt x="303" y="40"/>
                  <a:pt x="297" y="39"/>
                </a:cubicBezTo>
                <a:cubicBezTo>
                  <a:pt x="293" y="29"/>
                  <a:pt x="286" y="9"/>
                  <a:pt x="286" y="9"/>
                </a:cubicBezTo>
                <a:cubicBezTo>
                  <a:pt x="284" y="4"/>
                  <a:pt x="279" y="1"/>
                  <a:pt x="274" y="1"/>
                </a:cubicBezTo>
                <a:cubicBezTo>
                  <a:pt x="234" y="0"/>
                  <a:pt x="234" y="0"/>
                  <a:pt x="234" y="0"/>
                </a:cubicBezTo>
                <a:cubicBezTo>
                  <a:pt x="230" y="0"/>
                  <a:pt x="226" y="2"/>
                  <a:pt x="224" y="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9" name="TextBox 298"/>
          <p:cNvSpPr txBox="1"/>
          <p:nvPr userDrawn="1"/>
        </p:nvSpPr>
        <p:spPr>
          <a:xfrm>
            <a:off x="4174110" y="3463575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Marine</a:t>
            </a:r>
          </a:p>
        </p:txBody>
      </p:sp>
      <p:sp>
        <p:nvSpPr>
          <p:cNvPr id="300" name="Freeform 220"/>
          <p:cNvSpPr>
            <a:spLocks noChangeAspect="1"/>
          </p:cNvSpPr>
          <p:nvPr userDrawn="1"/>
        </p:nvSpPr>
        <p:spPr bwMode="auto">
          <a:xfrm>
            <a:off x="3270799" y="3900220"/>
            <a:ext cx="586434" cy="324077"/>
          </a:xfrm>
          <a:custGeom>
            <a:avLst/>
            <a:gdLst/>
            <a:ahLst/>
            <a:cxnLst>
              <a:cxn ang="0">
                <a:pos x="46" y="10"/>
              </a:cxn>
              <a:cxn ang="0">
                <a:pos x="0" y="96"/>
              </a:cxn>
              <a:cxn ang="0">
                <a:pos x="29" y="171"/>
              </a:cxn>
              <a:cxn ang="0">
                <a:pos x="39" y="176"/>
              </a:cxn>
              <a:cxn ang="0">
                <a:pos x="49" y="176"/>
              </a:cxn>
              <a:cxn ang="0">
                <a:pos x="87" y="204"/>
              </a:cxn>
              <a:cxn ang="0">
                <a:pos x="127" y="164"/>
              </a:cxn>
              <a:cxn ang="0">
                <a:pos x="127" y="148"/>
              </a:cxn>
              <a:cxn ang="0">
                <a:pos x="115" y="136"/>
              </a:cxn>
              <a:cxn ang="0">
                <a:pos x="103" y="148"/>
              </a:cxn>
              <a:cxn ang="0">
                <a:pos x="103" y="165"/>
              </a:cxn>
              <a:cxn ang="0">
                <a:pos x="87" y="181"/>
              </a:cxn>
              <a:cxn ang="0">
                <a:pos x="71" y="164"/>
              </a:cxn>
              <a:cxn ang="0">
                <a:pos x="67" y="156"/>
              </a:cxn>
              <a:cxn ang="0">
                <a:pos x="59" y="153"/>
              </a:cxn>
              <a:cxn ang="0">
                <a:pos x="46" y="153"/>
              </a:cxn>
              <a:cxn ang="0">
                <a:pos x="24" y="96"/>
              </a:cxn>
              <a:cxn ang="0">
                <a:pos x="57" y="32"/>
              </a:cxn>
              <a:cxn ang="0">
                <a:pos x="224" y="32"/>
              </a:cxn>
              <a:cxn ang="0">
                <a:pos x="281" y="88"/>
              </a:cxn>
              <a:cxn ang="0">
                <a:pos x="284" y="90"/>
              </a:cxn>
              <a:cxn ang="0">
                <a:pos x="307" y="98"/>
              </a:cxn>
              <a:cxn ang="0">
                <a:pos x="341" y="110"/>
              </a:cxn>
              <a:cxn ang="0">
                <a:pos x="351" y="128"/>
              </a:cxn>
              <a:cxn ang="0">
                <a:pos x="350" y="131"/>
              </a:cxn>
              <a:cxn ang="0">
                <a:pos x="335" y="134"/>
              </a:cxn>
              <a:cxn ang="0">
                <a:pos x="332" y="134"/>
              </a:cxn>
              <a:cxn ang="0">
                <a:pos x="307" y="134"/>
              </a:cxn>
              <a:cxn ang="0">
                <a:pos x="296" y="142"/>
              </a:cxn>
              <a:cxn ang="0">
                <a:pos x="299" y="155"/>
              </a:cxn>
              <a:cxn ang="0">
                <a:pos x="304" y="166"/>
              </a:cxn>
              <a:cxn ang="0">
                <a:pos x="288" y="182"/>
              </a:cxn>
              <a:cxn ang="0">
                <a:pos x="272" y="166"/>
              </a:cxn>
              <a:cxn ang="0">
                <a:pos x="275" y="156"/>
              </a:cxn>
              <a:cxn ang="0">
                <a:pos x="277" y="143"/>
              </a:cxn>
              <a:cxn ang="0">
                <a:pos x="266" y="136"/>
              </a:cxn>
              <a:cxn ang="0">
                <a:pos x="156" y="136"/>
              </a:cxn>
              <a:cxn ang="0">
                <a:pos x="144" y="148"/>
              </a:cxn>
              <a:cxn ang="0">
                <a:pos x="156" y="160"/>
              </a:cxn>
              <a:cxn ang="0">
                <a:pos x="248" y="160"/>
              </a:cxn>
              <a:cxn ang="0">
                <a:pos x="248" y="166"/>
              </a:cxn>
              <a:cxn ang="0">
                <a:pos x="288" y="206"/>
              </a:cxn>
              <a:cxn ang="0">
                <a:pos x="328" y="166"/>
              </a:cxn>
              <a:cxn ang="0">
                <a:pos x="327" y="158"/>
              </a:cxn>
              <a:cxn ang="0">
                <a:pos x="332" y="158"/>
              </a:cxn>
              <a:cxn ang="0">
                <a:pos x="334" y="158"/>
              </a:cxn>
              <a:cxn ang="0">
                <a:pos x="373" y="139"/>
              </a:cxn>
              <a:cxn ang="0">
                <a:pos x="375" y="128"/>
              </a:cxn>
              <a:cxn ang="0">
                <a:pos x="352" y="89"/>
              </a:cxn>
              <a:cxn ang="0">
                <a:pos x="314" y="75"/>
              </a:cxn>
              <a:cxn ang="0">
                <a:pos x="296" y="70"/>
              </a:cxn>
              <a:cxn ang="0">
                <a:pos x="235" y="11"/>
              </a:cxn>
              <a:cxn ang="0">
                <a:pos x="46" y="10"/>
              </a:cxn>
            </a:cxnLst>
            <a:rect l="0" t="0" r="r" b="b"/>
            <a:pathLst>
              <a:path w="375" h="206">
                <a:moveTo>
                  <a:pt x="46" y="10"/>
                </a:moveTo>
                <a:cubicBezTo>
                  <a:pt x="28" y="19"/>
                  <a:pt x="0" y="59"/>
                  <a:pt x="0" y="96"/>
                </a:cubicBezTo>
                <a:cubicBezTo>
                  <a:pt x="0" y="126"/>
                  <a:pt x="26" y="166"/>
                  <a:pt x="29" y="171"/>
                </a:cubicBezTo>
                <a:cubicBezTo>
                  <a:pt x="31" y="174"/>
                  <a:pt x="35" y="176"/>
                  <a:pt x="39" y="176"/>
                </a:cubicBezTo>
                <a:cubicBezTo>
                  <a:pt x="39" y="176"/>
                  <a:pt x="44" y="176"/>
                  <a:pt x="49" y="176"/>
                </a:cubicBezTo>
                <a:cubicBezTo>
                  <a:pt x="54" y="193"/>
                  <a:pt x="69" y="204"/>
                  <a:pt x="87" y="204"/>
                </a:cubicBezTo>
                <a:cubicBezTo>
                  <a:pt x="109" y="204"/>
                  <a:pt x="127" y="186"/>
                  <a:pt x="127" y="164"/>
                </a:cubicBezTo>
                <a:cubicBezTo>
                  <a:pt x="127" y="164"/>
                  <a:pt x="127" y="148"/>
                  <a:pt x="127" y="148"/>
                </a:cubicBezTo>
                <a:cubicBezTo>
                  <a:pt x="126" y="141"/>
                  <a:pt x="121" y="136"/>
                  <a:pt x="115" y="136"/>
                </a:cubicBezTo>
                <a:cubicBezTo>
                  <a:pt x="108" y="136"/>
                  <a:pt x="103" y="141"/>
                  <a:pt x="103" y="148"/>
                </a:cubicBezTo>
                <a:cubicBezTo>
                  <a:pt x="103" y="165"/>
                  <a:pt x="103" y="165"/>
                  <a:pt x="103" y="165"/>
                </a:cubicBezTo>
                <a:cubicBezTo>
                  <a:pt x="103" y="173"/>
                  <a:pt x="96" y="181"/>
                  <a:pt x="87" y="181"/>
                </a:cubicBezTo>
                <a:cubicBezTo>
                  <a:pt x="78" y="181"/>
                  <a:pt x="71" y="173"/>
                  <a:pt x="71" y="164"/>
                </a:cubicBezTo>
                <a:cubicBezTo>
                  <a:pt x="71" y="161"/>
                  <a:pt x="69" y="158"/>
                  <a:pt x="67" y="156"/>
                </a:cubicBezTo>
                <a:cubicBezTo>
                  <a:pt x="65" y="154"/>
                  <a:pt x="62" y="153"/>
                  <a:pt x="59" y="153"/>
                </a:cubicBezTo>
                <a:cubicBezTo>
                  <a:pt x="59" y="153"/>
                  <a:pt x="51" y="153"/>
                  <a:pt x="46" y="153"/>
                </a:cubicBezTo>
                <a:cubicBezTo>
                  <a:pt x="37" y="139"/>
                  <a:pt x="24" y="113"/>
                  <a:pt x="24" y="96"/>
                </a:cubicBezTo>
                <a:cubicBezTo>
                  <a:pt x="24" y="67"/>
                  <a:pt x="47" y="36"/>
                  <a:pt x="57" y="32"/>
                </a:cubicBezTo>
                <a:cubicBezTo>
                  <a:pt x="71" y="25"/>
                  <a:pt x="207" y="25"/>
                  <a:pt x="224" y="32"/>
                </a:cubicBezTo>
                <a:cubicBezTo>
                  <a:pt x="230" y="36"/>
                  <a:pt x="258" y="64"/>
                  <a:pt x="281" y="88"/>
                </a:cubicBezTo>
                <a:cubicBezTo>
                  <a:pt x="282" y="89"/>
                  <a:pt x="283" y="89"/>
                  <a:pt x="284" y="90"/>
                </a:cubicBezTo>
                <a:cubicBezTo>
                  <a:pt x="288" y="92"/>
                  <a:pt x="296" y="95"/>
                  <a:pt x="307" y="98"/>
                </a:cubicBezTo>
                <a:cubicBezTo>
                  <a:pt x="319" y="101"/>
                  <a:pt x="334" y="106"/>
                  <a:pt x="341" y="110"/>
                </a:cubicBezTo>
                <a:cubicBezTo>
                  <a:pt x="345" y="112"/>
                  <a:pt x="351" y="121"/>
                  <a:pt x="351" y="128"/>
                </a:cubicBezTo>
                <a:cubicBezTo>
                  <a:pt x="351" y="129"/>
                  <a:pt x="351" y="130"/>
                  <a:pt x="350" y="131"/>
                </a:cubicBezTo>
                <a:cubicBezTo>
                  <a:pt x="349" y="134"/>
                  <a:pt x="342" y="134"/>
                  <a:pt x="335" y="134"/>
                </a:cubicBezTo>
                <a:cubicBezTo>
                  <a:pt x="332" y="134"/>
                  <a:pt x="332" y="134"/>
                  <a:pt x="332" y="134"/>
                </a:cubicBezTo>
                <a:cubicBezTo>
                  <a:pt x="307" y="134"/>
                  <a:pt x="307" y="134"/>
                  <a:pt x="307" y="134"/>
                </a:cubicBezTo>
                <a:cubicBezTo>
                  <a:pt x="303" y="134"/>
                  <a:pt x="298" y="137"/>
                  <a:pt x="296" y="142"/>
                </a:cubicBezTo>
                <a:cubicBezTo>
                  <a:pt x="295" y="146"/>
                  <a:pt x="296" y="151"/>
                  <a:pt x="299" y="155"/>
                </a:cubicBezTo>
                <a:cubicBezTo>
                  <a:pt x="302" y="158"/>
                  <a:pt x="304" y="162"/>
                  <a:pt x="304" y="166"/>
                </a:cubicBezTo>
                <a:cubicBezTo>
                  <a:pt x="304" y="175"/>
                  <a:pt x="297" y="182"/>
                  <a:pt x="288" y="182"/>
                </a:cubicBezTo>
                <a:cubicBezTo>
                  <a:pt x="279" y="182"/>
                  <a:pt x="272" y="175"/>
                  <a:pt x="272" y="166"/>
                </a:cubicBezTo>
                <a:cubicBezTo>
                  <a:pt x="272" y="161"/>
                  <a:pt x="274" y="158"/>
                  <a:pt x="275" y="156"/>
                </a:cubicBezTo>
                <a:cubicBezTo>
                  <a:pt x="278" y="152"/>
                  <a:pt x="279" y="147"/>
                  <a:pt x="277" y="143"/>
                </a:cubicBezTo>
                <a:cubicBezTo>
                  <a:pt x="275" y="139"/>
                  <a:pt x="271" y="136"/>
                  <a:pt x="266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49" y="136"/>
                  <a:pt x="144" y="142"/>
                  <a:pt x="144" y="148"/>
                </a:cubicBezTo>
                <a:cubicBezTo>
                  <a:pt x="144" y="155"/>
                  <a:pt x="149" y="160"/>
                  <a:pt x="156" y="160"/>
                </a:cubicBezTo>
                <a:cubicBezTo>
                  <a:pt x="156" y="160"/>
                  <a:pt x="223" y="160"/>
                  <a:pt x="248" y="160"/>
                </a:cubicBezTo>
                <a:cubicBezTo>
                  <a:pt x="248" y="162"/>
                  <a:pt x="248" y="164"/>
                  <a:pt x="248" y="166"/>
                </a:cubicBezTo>
                <a:cubicBezTo>
                  <a:pt x="248" y="188"/>
                  <a:pt x="266" y="206"/>
                  <a:pt x="288" y="206"/>
                </a:cubicBezTo>
                <a:cubicBezTo>
                  <a:pt x="310" y="206"/>
                  <a:pt x="328" y="188"/>
                  <a:pt x="328" y="166"/>
                </a:cubicBezTo>
                <a:cubicBezTo>
                  <a:pt x="328" y="163"/>
                  <a:pt x="328" y="161"/>
                  <a:pt x="327" y="158"/>
                </a:cubicBezTo>
                <a:cubicBezTo>
                  <a:pt x="329" y="158"/>
                  <a:pt x="332" y="158"/>
                  <a:pt x="332" y="158"/>
                </a:cubicBezTo>
                <a:cubicBezTo>
                  <a:pt x="334" y="158"/>
                  <a:pt x="334" y="158"/>
                  <a:pt x="334" y="158"/>
                </a:cubicBezTo>
                <a:cubicBezTo>
                  <a:pt x="344" y="158"/>
                  <a:pt x="365" y="158"/>
                  <a:pt x="373" y="139"/>
                </a:cubicBezTo>
                <a:cubicBezTo>
                  <a:pt x="374" y="135"/>
                  <a:pt x="375" y="131"/>
                  <a:pt x="375" y="128"/>
                </a:cubicBezTo>
                <a:cubicBezTo>
                  <a:pt x="375" y="111"/>
                  <a:pt x="363" y="95"/>
                  <a:pt x="352" y="89"/>
                </a:cubicBezTo>
                <a:cubicBezTo>
                  <a:pt x="343" y="84"/>
                  <a:pt x="328" y="79"/>
                  <a:pt x="314" y="75"/>
                </a:cubicBezTo>
                <a:cubicBezTo>
                  <a:pt x="308" y="73"/>
                  <a:pt x="300" y="71"/>
                  <a:pt x="296" y="70"/>
                </a:cubicBezTo>
                <a:cubicBezTo>
                  <a:pt x="277" y="49"/>
                  <a:pt x="244" y="15"/>
                  <a:pt x="235" y="11"/>
                </a:cubicBezTo>
                <a:cubicBezTo>
                  <a:pt x="214" y="0"/>
                  <a:pt x="68" y="0"/>
                  <a:pt x="46" y="1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1" name="TextBox 300"/>
          <p:cNvSpPr txBox="1"/>
          <p:nvPr userDrawn="1"/>
        </p:nvSpPr>
        <p:spPr>
          <a:xfrm>
            <a:off x="2985173" y="4284666"/>
            <a:ext cx="112631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Transportation</a:t>
            </a:r>
          </a:p>
        </p:txBody>
      </p:sp>
      <p:sp>
        <p:nvSpPr>
          <p:cNvPr id="302" name="Freeform 76"/>
          <p:cNvSpPr>
            <a:spLocks noChangeAspect="1"/>
          </p:cNvSpPr>
          <p:nvPr userDrawn="1"/>
        </p:nvSpPr>
        <p:spPr bwMode="auto">
          <a:xfrm>
            <a:off x="4268390" y="3831106"/>
            <a:ext cx="427715" cy="393192"/>
          </a:xfrm>
          <a:custGeom>
            <a:avLst/>
            <a:gdLst/>
            <a:ahLst/>
            <a:cxnLst>
              <a:cxn ang="0">
                <a:pos x="34" y="40"/>
              </a:cxn>
              <a:cxn ang="0">
                <a:pos x="74" y="80"/>
              </a:cxn>
              <a:cxn ang="0">
                <a:pos x="101" y="80"/>
              </a:cxn>
              <a:cxn ang="0">
                <a:pos x="101" y="129"/>
              </a:cxn>
              <a:cxn ang="0">
                <a:pos x="12" y="129"/>
              </a:cxn>
              <a:cxn ang="0">
                <a:pos x="0" y="141"/>
              </a:cxn>
              <a:cxn ang="0">
                <a:pos x="12" y="154"/>
              </a:cxn>
              <a:cxn ang="0">
                <a:pos x="113" y="154"/>
              </a:cxn>
              <a:cxn ang="0">
                <a:pos x="125" y="141"/>
              </a:cxn>
              <a:cxn ang="0">
                <a:pos x="125" y="68"/>
              </a:cxn>
              <a:cxn ang="0">
                <a:pos x="121" y="59"/>
              </a:cxn>
              <a:cxn ang="0">
                <a:pos x="113" y="55"/>
              </a:cxn>
              <a:cxn ang="0">
                <a:pos x="74" y="56"/>
              </a:cxn>
              <a:cxn ang="0">
                <a:pos x="59" y="40"/>
              </a:cxn>
              <a:cxn ang="0">
                <a:pos x="74" y="25"/>
              </a:cxn>
              <a:cxn ang="0">
                <a:pos x="192" y="25"/>
              </a:cxn>
              <a:cxn ang="0">
                <a:pos x="207" y="40"/>
              </a:cxn>
              <a:cxn ang="0">
                <a:pos x="192" y="56"/>
              </a:cxn>
              <a:cxn ang="0">
                <a:pos x="153" y="56"/>
              </a:cxn>
              <a:cxn ang="0">
                <a:pos x="144" y="59"/>
              </a:cxn>
              <a:cxn ang="0">
                <a:pos x="141" y="68"/>
              </a:cxn>
              <a:cxn ang="0">
                <a:pos x="141" y="140"/>
              </a:cxn>
              <a:cxn ang="0">
                <a:pos x="153" y="153"/>
              </a:cxn>
              <a:cxn ang="0">
                <a:pos x="198" y="153"/>
              </a:cxn>
              <a:cxn ang="0">
                <a:pos x="288" y="243"/>
              </a:cxn>
              <a:cxn ang="0">
                <a:pos x="288" y="264"/>
              </a:cxn>
              <a:cxn ang="0">
                <a:pos x="234" y="264"/>
              </a:cxn>
              <a:cxn ang="0">
                <a:pos x="234" y="243"/>
              </a:cxn>
              <a:cxn ang="0">
                <a:pos x="198" y="207"/>
              </a:cxn>
              <a:cxn ang="0">
                <a:pos x="12" y="207"/>
              </a:cxn>
              <a:cxn ang="0">
                <a:pos x="0" y="220"/>
              </a:cxn>
              <a:cxn ang="0">
                <a:pos x="12" y="232"/>
              </a:cxn>
              <a:cxn ang="0">
                <a:pos x="198" y="232"/>
              </a:cxn>
              <a:cxn ang="0">
                <a:pos x="209" y="243"/>
              </a:cxn>
              <a:cxn ang="0">
                <a:pos x="209" y="276"/>
              </a:cxn>
              <a:cxn ang="0">
                <a:pos x="221" y="288"/>
              </a:cxn>
              <a:cxn ang="0">
                <a:pos x="301" y="288"/>
              </a:cxn>
              <a:cxn ang="0">
                <a:pos x="313" y="276"/>
              </a:cxn>
              <a:cxn ang="0">
                <a:pos x="313" y="243"/>
              </a:cxn>
              <a:cxn ang="0">
                <a:pos x="198" y="128"/>
              </a:cxn>
              <a:cxn ang="0">
                <a:pos x="165" y="128"/>
              </a:cxn>
              <a:cxn ang="0">
                <a:pos x="165" y="80"/>
              </a:cxn>
              <a:cxn ang="0">
                <a:pos x="192" y="80"/>
              </a:cxn>
              <a:cxn ang="0">
                <a:pos x="232" y="40"/>
              </a:cxn>
              <a:cxn ang="0">
                <a:pos x="192" y="0"/>
              </a:cxn>
              <a:cxn ang="0">
                <a:pos x="74" y="0"/>
              </a:cxn>
              <a:cxn ang="0">
                <a:pos x="34" y="40"/>
              </a:cxn>
            </a:cxnLst>
            <a:rect l="0" t="0" r="r" b="b"/>
            <a:pathLst>
              <a:path w="313" h="288">
                <a:moveTo>
                  <a:pt x="34" y="40"/>
                </a:moveTo>
                <a:cubicBezTo>
                  <a:pt x="34" y="62"/>
                  <a:pt x="52" y="80"/>
                  <a:pt x="74" y="80"/>
                </a:cubicBezTo>
                <a:cubicBezTo>
                  <a:pt x="74" y="80"/>
                  <a:pt x="89" y="80"/>
                  <a:pt x="101" y="80"/>
                </a:cubicBezTo>
                <a:cubicBezTo>
                  <a:pt x="101" y="94"/>
                  <a:pt x="101" y="115"/>
                  <a:pt x="101" y="129"/>
                </a:cubicBezTo>
                <a:cubicBezTo>
                  <a:pt x="82" y="129"/>
                  <a:pt x="12" y="129"/>
                  <a:pt x="12" y="129"/>
                </a:cubicBezTo>
                <a:cubicBezTo>
                  <a:pt x="5" y="129"/>
                  <a:pt x="0" y="135"/>
                  <a:pt x="0" y="141"/>
                </a:cubicBezTo>
                <a:cubicBezTo>
                  <a:pt x="0" y="148"/>
                  <a:pt x="5" y="154"/>
                  <a:pt x="12" y="154"/>
                </a:cubicBezTo>
                <a:cubicBezTo>
                  <a:pt x="113" y="154"/>
                  <a:pt x="113" y="154"/>
                  <a:pt x="113" y="154"/>
                </a:cubicBezTo>
                <a:cubicBezTo>
                  <a:pt x="120" y="154"/>
                  <a:pt x="125" y="148"/>
                  <a:pt x="125" y="141"/>
                </a:cubicBezTo>
                <a:cubicBezTo>
                  <a:pt x="125" y="68"/>
                  <a:pt x="125" y="68"/>
                  <a:pt x="125" y="68"/>
                </a:cubicBezTo>
                <a:cubicBezTo>
                  <a:pt x="125" y="64"/>
                  <a:pt x="124" y="61"/>
                  <a:pt x="121" y="59"/>
                </a:cubicBezTo>
                <a:cubicBezTo>
                  <a:pt x="119" y="57"/>
                  <a:pt x="116" y="55"/>
                  <a:pt x="113" y="55"/>
                </a:cubicBezTo>
                <a:cubicBezTo>
                  <a:pt x="74" y="56"/>
                  <a:pt x="74" y="56"/>
                  <a:pt x="74" y="56"/>
                </a:cubicBezTo>
                <a:cubicBezTo>
                  <a:pt x="66" y="56"/>
                  <a:pt x="59" y="49"/>
                  <a:pt x="59" y="40"/>
                </a:cubicBezTo>
                <a:cubicBezTo>
                  <a:pt x="59" y="32"/>
                  <a:pt x="66" y="25"/>
                  <a:pt x="74" y="25"/>
                </a:cubicBezTo>
                <a:cubicBezTo>
                  <a:pt x="192" y="25"/>
                  <a:pt x="192" y="25"/>
                  <a:pt x="192" y="25"/>
                </a:cubicBezTo>
                <a:cubicBezTo>
                  <a:pt x="200" y="25"/>
                  <a:pt x="207" y="32"/>
                  <a:pt x="207" y="40"/>
                </a:cubicBezTo>
                <a:cubicBezTo>
                  <a:pt x="207" y="49"/>
                  <a:pt x="200" y="56"/>
                  <a:pt x="192" y="56"/>
                </a:cubicBezTo>
                <a:cubicBezTo>
                  <a:pt x="192" y="56"/>
                  <a:pt x="153" y="56"/>
                  <a:pt x="153" y="56"/>
                </a:cubicBezTo>
                <a:cubicBezTo>
                  <a:pt x="150" y="56"/>
                  <a:pt x="147" y="57"/>
                  <a:pt x="144" y="59"/>
                </a:cubicBezTo>
                <a:cubicBezTo>
                  <a:pt x="142" y="62"/>
                  <a:pt x="141" y="65"/>
                  <a:pt x="141" y="68"/>
                </a:cubicBezTo>
                <a:cubicBezTo>
                  <a:pt x="141" y="140"/>
                  <a:pt x="141" y="140"/>
                  <a:pt x="141" y="140"/>
                </a:cubicBezTo>
                <a:cubicBezTo>
                  <a:pt x="141" y="147"/>
                  <a:pt x="146" y="153"/>
                  <a:pt x="153" y="153"/>
                </a:cubicBezTo>
                <a:cubicBezTo>
                  <a:pt x="198" y="153"/>
                  <a:pt x="198" y="153"/>
                  <a:pt x="198" y="153"/>
                </a:cubicBezTo>
                <a:cubicBezTo>
                  <a:pt x="248" y="153"/>
                  <a:pt x="288" y="193"/>
                  <a:pt x="288" y="243"/>
                </a:cubicBezTo>
                <a:cubicBezTo>
                  <a:pt x="288" y="243"/>
                  <a:pt x="288" y="254"/>
                  <a:pt x="288" y="264"/>
                </a:cubicBezTo>
                <a:cubicBezTo>
                  <a:pt x="274" y="264"/>
                  <a:pt x="248" y="264"/>
                  <a:pt x="234" y="264"/>
                </a:cubicBezTo>
                <a:cubicBezTo>
                  <a:pt x="234" y="254"/>
                  <a:pt x="234" y="243"/>
                  <a:pt x="234" y="243"/>
                </a:cubicBezTo>
                <a:cubicBezTo>
                  <a:pt x="234" y="223"/>
                  <a:pt x="218" y="207"/>
                  <a:pt x="198" y="207"/>
                </a:cubicBezTo>
                <a:cubicBezTo>
                  <a:pt x="12" y="207"/>
                  <a:pt x="12" y="207"/>
                  <a:pt x="12" y="207"/>
                </a:cubicBezTo>
                <a:cubicBezTo>
                  <a:pt x="5" y="207"/>
                  <a:pt x="0" y="213"/>
                  <a:pt x="0" y="220"/>
                </a:cubicBezTo>
                <a:cubicBezTo>
                  <a:pt x="0" y="227"/>
                  <a:pt x="5" y="232"/>
                  <a:pt x="12" y="232"/>
                </a:cubicBezTo>
                <a:cubicBezTo>
                  <a:pt x="198" y="232"/>
                  <a:pt x="198" y="232"/>
                  <a:pt x="198" y="232"/>
                </a:cubicBezTo>
                <a:cubicBezTo>
                  <a:pt x="204" y="232"/>
                  <a:pt x="209" y="237"/>
                  <a:pt x="209" y="243"/>
                </a:cubicBezTo>
                <a:cubicBezTo>
                  <a:pt x="209" y="243"/>
                  <a:pt x="209" y="276"/>
                  <a:pt x="209" y="276"/>
                </a:cubicBezTo>
                <a:cubicBezTo>
                  <a:pt x="209" y="283"/>
                  <a:pt x="215" y="288"/>
                  <a:pt x="221" y="288"/>
                </a:cubicBezTo>
                <a:cubicBezTo>
                  <a:pt x="301" y="288"/>
                  <a:pt x="301" y="288"/>
                  <a:pt x="301" y="288"/>
                </a:cubicBezTo>
                <a:cubicBezTo>
                  <a:pt x="307" y="288"/>
                  <a:pt x="313" y="283"/>
                  <a:pt x="313" y="276"/>
                </a:cubicBezTo>
                <a:cubicBezTo>
                  <a:pt x="313" y="243"/>
                  <a:pt x="313" y="243"/>
                  <a:pt x="313" y="243"/>
                </a:cubicBezTo>
                <a:cubicBezTo>
                  <a:pt x="313" y="180"/>
                  <a:pt x="261" y="128"/>
                  <a:pt x="198" y="128"/>
                </a:cubicBezTo>
                <a:cubicBezTo>
                  <a:pt x="198" y="128"/>
                  <a:pt x="179" y="128"/>
                  <a:pt x="165" y="128"/>
                </a:cubicBezTo>
                <a:cubicBezTo>
                  <a:pt x="165" y="115"/>
                  <a:pt x="165" y="94"/>
                  <a:pt x="165" y="80"/>
                </a:cubicBezTo>
                <a:cubicBezTo>
                  <a:pt x="177" y="80"/>
                  <a:pt x="192" y="80"/>
                  <a:pt x="192" y="80"/>
                </a:cubicBezTo>
                <a:cubicBezTo>
                  <a:pt x="214" y="80"/>
                  <a:pt x="232" y="63"/>
                  <a:pt x="232" y="40"/>
                </a:cubicBezTo>
                <a:cubicBezTo>
                  <a:pt x="232" y="18"/>
                  <a:pt x="214" y="0"/>
                  <a:pt x="192" y="0"/>
                </a:cubicBezTo>
                <a:cubicBezTo>
                  <a:pt x="192" y="0"/>
                  <a:pt x="74" y="0"/>
                  <a:pt x="74" y="0"/>
                </a:cubicBezTo>
                <a:cubicBezTo>
                  <a:pt x="52" y="0"/>
                  <a:pt x="34" y="18"/>
                  <a:pt x="34" y="4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3" name="TextBox 302"/>
          <p:cNvSpPr txBox="1"/>
          <p:nvPr userDrawn="1"/>
        </p:nvSpPr>
        <p:spPr>
          <a:xfrm>
            <a:off x="3947784" y="4284666"/>
            <a:ext cx="1088520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Water &amp; 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waste water</a:t>
            </a:r>
          </a:p>
        </p:txBody>
      </p:sp>
      <p:sp>
        <p:nvSpPr>
          <p:cNvPr id="304" name="Freeform 120"/>
          <p:cNvSpPr>
            <a:spLocks noChangeAspect="1"/>
          </p:cNvSpPr>
          <p:nvPr userDrawn="1"/>
        </p:nvSpPr>
        <p:spPr bwMode="auto">
          <a:xfrm>
            <a:off x="5194806" y="3004938"/>
            <a:ext cx="473683" cy="362948"/>
          </a:xfrm>
          <a:custGeom>
            <a:avLst/>
            <a:gdLst/>
            <a:ahLst/>
            <a:cxnLst>
              <a:cxn ang="0">
                <a:pos x="344" y="10"/>
              </a:cxn>
              <a:cxn ang="0">
                <a:pos x="334" y="27"/>
              </a:cxn>
              <a:cxn ang="0">
                <a:pos x="160" y="118"/>
              </a:cxn>
              <a:cxn ang="0">
                <a:pos x="55" y="128"/>
              </a:cxn>
              <a:cxn ang="0">
                <a:pos x="35" y="237"/>
              </a:cxn>
              <a:cxn ang="0">
                <a:pos x="97" y="259"/>
              </a:cxn>
              <a:cxn ang="0">
                <a:pos x="34" y="263"/>
              </a:cxn>
              <a:cxn ang="0">
                <a:pos x="34" y="333"/>
              </a:cxn>
              <a:cxn ang="0">
                <a:pos x="292" y="298"/>
              </a:cxn>
              <a:cxn ang="0">
                <a:pos x="201" y="263"/>
              </a:cxn>
              <a:cxn ang="0">
                <a:pos x="204" y="259"/>
              </a:cxn>
              <a:cxn ang="0">
                <a:pos x="217" y="167"/>
              </a:cxn>
              <a:cxn ang="0">
                <a:pos x="269" y="106"/>
              </a:cxn>
              <a:cxn ang="0">
                <a:pos x="350" y="73"/>
              </a:cxn>
              <a:cxn ang="0">
                <a:pos x="333" y="60"/>
              </a:cxn>
              <a:cxn ang="0">
                <a:pos x="259" y="81"/>
              </a:cxn>
              <a:cxn ang="0">
                <a:pos x="198" y="142"/>
              </a:cxn>
              <a:cxn ang="0">
                <a:pos x="189" y="166"/>
              </a:cxn>
              <a:cxn ang="0">
                <a:pos x="198" y="232"/>
              </a:cxn>
              <a:cxn ang="0">
                <a:pos x="175" y="246"/>
              </a:cxn>
              <a:cxn ang="0">
                <a:pos x="188" y="290"/>
              </a:cxn>
              <a:cxn ang="0">
                <a:pos x="265" y="298"/>
              </a:cxn>
              <a:cxn ang="0">
                <a:pos x="34" y="306"/>
              </a:cxn>
              <a:cxn ang="0">
                <a:pos x="34" y="290"/>
              </a:cxn>
              <a:cxn ang="0">
                <a:pos x="123" y="277"/>
              </a:cxn>
              <a:cxn ang="0">
                <a:pos x="110" y="232"/>
              </a:cxn>
              <a:cxn ang="0">
                <a:pos x="61" y="155"/>
              </a:cxn>
              <a:cxn ang="0">
                <a:pos x="181" y="145"/>
              </a:cxn>
              <a:cxn ang="0">
                <a:pos x="233" y="77"/>
              </a:cxn>
              <a:cxn ang="0">
                <a:pos x="348" y="50"/>
              </a:cxn>
              <a:cxn ang="0">
                <a:pos x="354" y="45"/>
              </a:cxn>
              <a:cxn ang="0">
                <a:pos x="371" y="41"/>
              </a:cxn>
              <a:cxn ang="0">
                <a:pos x="388" y="175"/>
              </a:cxn>
              <a:cxn ang="0">
                <a:pos x="405" y="190"/>
              </a:cxn>
              <a:cxn ang="0">
                <a:pos x="404" y="201"/>
              </a:cxn>
              <a:cxn ang="0">
                <a:pos x="394" y="209"/>
              </a:cxn>
              <a:cxn ang="0">
                <a:pos x="330" y="245"/>
              </a:cxn>
              <a:cxn ang="0">
                <a:pos x="348" y="257"/>
              </a:cxn>
              <a:cxn ang="0">
                <a:pos x="403" y="234"/>
              </a:cxn>
              <a:cxn ang="0">
                <a:pos x="433" y="194"/>
              </a:cxn>
              <a:cxn ang="0">
                <a:pos x="411" y="156"/>
              </a:cxn>
              <a:cxn ang="0">
                <a:pos x="406" y="154"/>
              </a:cxn>
              <a:cxn ang="0">
                <a:pos x="393" y="25"/>
              </a:cxn>
              <a:cxn ang="0">
                <a:pos x="374" y="6"/>
              </a:cxn>
            </a:cxnLst>
            <a:rect l="0" t="0" r="r" b="b"/>
            <a:pathLst>
              <a:path w="433" h="333">
                <a:moveTo>
                  <a:pt x="358" y="0"/>
                </a:moveTo>
                <a:cubicBezTo>
                  <a:pt x="351" y="1"/>
                  <a:pt x="346" y="6"/>
                  <a:pt x="344" y="10"/>
                </a:cubicBezTo>
                <a:cubicBezTo>
                  <a:pt x="344" y="10"/>
                  <a:pt x="345" y="9"/>
                  <a:pt x="345" y="9"/>
                </a:cubicBezTo>
                <a:cubicBezTo>
                  <a:pt x="345" y="9"/>
                  <a:pt x="337" y="21"/>
                  <a:pt x="334" y="27"/>
                </a:cubicBezTo>
                <a:cubicBezTo>
                  <a:pt x="325" y="29"/>
                  <a:pt x="227" y="51"/>
                  <a:pt x="227" y="51"/>
                </a:cubicBezTo>
                <a:cubicBezTo>
                  <a:pt x="192" y="60"/>
                  <a:pt x="169" y="82"/>
                  <a:pt x="160" y="118"/>
                </a:cubicBezTo>
                <a:cubicBezTo>
                  <a:pt x="160" y="118"/>
                  <a:pt x="159" y="123"/>
                  <a:pt x="157" y="128"/>
                </a:cubicBezTo>
                <a:cubicBezTo>
                  <a:pt x="140" y="128"/>
                  <a:pt x="55" y="128"/>
                  <a:pt x="55" y="128"/>
                </a:cubicBezTo>
                <a:cubicBezTo>
                  <a:pt x="44" y="128"/>
                  <a:pt x="35" y="137"/>
                  <a:pt x="35" y="148"/>
                </a:cubicBezTo>
                <a:cubicBezTo>
                  <a:pt x="35" y="148"/>
                  <a:pt x="35" y="237"/>
                  <a:pt x="35" y="237"/>
                </a:cubicBezTo>
                <a:cubicBezTo>
                  <a:pt x="35" y="249"/>
                  <a:pt x="44" y="259"/>
                  <a:pt x="56" y="259"/>
                </a:cubicBezTo>
                <a:cubicBezTo>
                  <a:pt x="56" y="259"/>
                  <a:pt x="82" y="259"/>
                  <a:pt x="97" y="259"/>
                </a:cubicBezTo>
                <a:cubicBezTo>
                  <a:pt x="97" y="261"/>
                  <a:pt x="97" y="261"/>
                  <a:pt x="97" y="263"/>
                </a:cubicBezTo>
                <a:cubicBezTo>
                  <a:pt x="78" y="263"/>
                  <a:pt x="34" y="263"/>
                  <a:pt x="34" y="263"/>
                </a:cubicBezTo>
                <a:cubicBezTo>
                  <a:pt x="15" y="263"/>
                  <a:pt x="0" y="279"/>
                  <a:pt x="0" y="298"/>
                </a:cubicBezTo>
                <a:cubicBezTo>
                  <a:pt x="0" y="317"/>
                  <a:pt x="15" y="333"/>
                  <a:pt x="34" y="333"/>
                </a:cubicBezTo>
                <a:cubicBezTo>
                  <a:pt x="257" y="333"/>
                  <a:pt x="257" y="333"/>
                  <a:pt x="257" y="333"/>
                </a:cubicBezTo>
                <a:cubicBezTo>
                  <a:pt x="277" y="333"/>
                  <a:pt x="292" y="317"/>
                  <a:pt x="292" y="298"/>
                </a:cubicBezTo>
                <a:cubicBezTo>
                  <a:pt x="292" y="279"/>
                  <a:pt x="277" y="263"/>
                  <a:pt x="257" y="263"/>
                </a:cubicBezTo>
                <a:cubicBezTo>
                  <a:pt x="257" y="263"/>
                  <a:pt x="219" y="263"/>
                  <a:pt x="201" y="263"/>
                </a:cubicBezTo>
                <a:cubicBezTo>
                  <a:pt x="201" y="261"/>
                  <a:pt x="201" y="261"/>
                  <a:pt x="201" y="259"/>
                </a:cubicBezTo>
                <a:cubicBezTo>
                  <a:pt x="202" y="259"/>
                  <a:pt x="204" y="259"/>
                  <a:pt x="204" y="259"/>
                </a:cubicBezTo>
                <a:cubicBezTo>
                  <a:pt x="216" y="259"/>
                  <a:pt x="225" y="250"/>
                  <a:pt x="225" y="239"/>
                </a:cubicBezTo>
                <a:cubicBezTo>
                  <a:pt x="225" y="209"/>
                  <a:pt x="222" y="185"/>
                  <a:pt x="217" y="167"/>
                </a:cubicBezTo>
                <a:cubicBezTo>
                  <a:pt x="219" y="162"/>
                  <a:pt x="223" y="151"/>
                  <a:pt x="223" y="151"/>
                </a:cubicBezTo>
                <a:cubicBezTo>
                  <a:pt x="230" y="130"/>
                  <a:pt x="246" y="115"/>
                  <a:pt x="269" y="106"/>
                </a:cubicBezTo>
                <a:cubicBezTo>
                  <a:pt x="270" y="105"/>
                  <a:pt x="341" y="85"/>
                  <a:pt x="341" y="85"/>
                </a:cubicBezTo>
                <a:cubicBezTo>
                  <a:pt x="347" y="84"/>
                  <a:pt x="350" y="78"/>
                  <a:pt x="350" y="73"/>
                </a:cubicBezTo>
                <a:cubicBezTo>
                  <a:pt x="350" y="71"/>
                  <a:pt x="350" y="70"/>
                  <a:pt x="350" y="69"/>
                </a:cubicBezTo>
                <a:cubicBezTo>
                  <a:pt x="348" y="62"/>
                  <a:pt x="341" y="58"/>
                  <a:pt x="333" y="60"/>
                </a:cubicBezTo>
                <a:cubicBezTo>
                  <a:pt x="260" y="80"/>
                  <a:pt x="260" y="80"/>
                  <a:pt x="260" y="80"/>
                </a:cubicBezTo>
                <a:cubicBezTo>
                  <a:pt x="260" y="80"/>
                  <a:pt x="260" y="81"/>
                  <a:pt x="259" y="81"/>
                </a:cubicBezTo>
                <a:cubicBezTo>
                  <a:pt x="229" y="93"/>
                  <a:pt x="208" y="114"/>
                  <a:pt x="198" y="142"/>
                </a:cubicBezTo>
                <a:cubicBezTo>
                  <a:pt x="198" y="142"/>
                  <a:pt x="198" y="142"/>
                  <a:pt x="198" y="142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90" y="163"/>
                  <a:pt x="189" y="165"/>
                  <a:pt x="189" y="166"/>
                </a:cubicBezTo>
                <a:cubicBezTo>
                  <a:pt x="189" y="168"/>
                  <a:pt x="190" y="169"/>
                  <a:pt x="190" y="171"/>
                </a:cubicBezTo>
                <a:cubicBezTo>
                  <a:pt x="195" y="185"/>
                  <a:pt x="197" y="206"/>
                  <a:pt x="198" y="232"/>
                </a:cubicBezTo>
                <a:cubicBezTo>
                  <a:pt x="193" y="232"/>
                  <a:pt x="188" y="232"/>
                  <a:pt x="188" y="232"/>
                </a:cubicBezTo>
                <a:cubicBezTo>
                  <a:pt x="181" y="232"/>
                  <a:pt x="175" y="238"/>
                  <a:pt x="175" y="246"/>
                </a:cubicBezTo>
                <a:cubicBezTo>
                  <a:pt x="175" y="277"/>
                  <a:pt x="175" y="277"/>
                  <a:pt x="175" y="277"/>
                </a:cubicBezTo>
                <a:cubicBezTo>
                  <a:pt x="175" y="284"/>
                  <a:pt x="181" y="290"/>
                  <a:pt x="188" y="290"/>
                </a:cubicBezTo>
                <a:cubicBezTo>
                  <a:pt x="257" y="290"/>
                  <a:pt x="257" y="290"/>
                  <a:pt x="257" y="290"/>
                </a:cubicBezTo>
                <a:cubicBezTo>
                  <a:pt x="262" y="290"/>
                  <a:pt x="265" y="294"/>
                  <a:pt x="265" y="298"/>
                </a:cubicBezTo>
                <a:cubicBezTo>
                  <a:pt x="265" y="303"/>
                  <a:pt x="262" y="306"/>
                  <a:pt x="257" y="306"/>
                </a:cubicBezTo>
                <a:cubicBezTo>
                  <a:pt x="34" y="306"/>
                  <a:pt x="34" y="306"/>
                  <a:pt x="34" y="306"/>
                </a:cubicBezTo>
                <a:cubicBezTo>
                  <a:pt x="30" y="306"/>
                  <a:pt x="26" y="303"/>
                  <a:pt x="26" y="298"/>
                </a:cubicBezTo>
                <a:cubicBezTo>
                  <a:pt x="26" y="294"/>
                  <a:pt x="30" y="290"/>
                  <a:pt x="34" y="290"/>
                </a:cubicBezTo>
                <a:cubicBezTo>
                  <a:pt x="110" y="290"/>
                  <a:pt x="110" y="290"/>
                  <a:pt x="110" y="290"/>
                </a:cubicBezTo>
                <a:cubicBezTo>
                  <a:pt x="117" y="290"/>
                  <a:pt x="123" y="284"/>
                  <a:pt x="123" y="277"/>
                </a:cubicBezTo>
                <a:cubicBezTo>
                  <a:pt x="123" y="246"/>
                  <a:pt x="123" y="246"/>
                  <a:pt x="123" y="246"/>
                </a:cubicBezTo>
                <a:cubicBezTo>
                  <a:pt x="123" y="238"/>
                  <a:pt x="117" y="232"/>
                  <a:pt x="110" y="232"/>
                </a:cubicBezTo>
                <a:cubicBezTo>
                  <a:pt x="110" y="232"/>
                  <a:pt x="69" y="232"/>
                  <a:pt x="61" y="232"/>
                </a:cubicBezTo>
                <a:cubicBezTo>
                  <a:pt x="61" y="218"/>
                  <a:pt x="61" y="172"/>
                  <a:pt x="61" y="155"/>
                </a:cubicBezTo>
                <a:cubicBezTo>
                  <a:pt x="73" y="155"/>
                  <a:pt x="168" y="155"/>
                  <a:pt x="168" y="155"/>
                </a:cubicBezTo>
                <a:cubicBezTo>
                  <a:pt x="174" y="155"/>
                  <a:pt x="179" y="151"/>
                  <a:pt x="181" y="145"/>
                </a:cubicBezTo>
                <a:cubicBezTo>
                  <a:pt x="186" y="125"/>
                  <a:pt x="186" y="125"/>
                  <a:pt x="186" y="125"/>
                </a:cubicBezTo>
                <a:cubicBezTo>
                  <a:pt x="193" y="98"/>
                  <a:pt x="208" y="83"/>
                  <a:pt x="233" y="77"/>
                </a:cubicBezTo>
                <a:cubicBezTo>
                  <a:pt x="233" y="77"/>
                  <a:pt x="345" y="51"/>
                  <a:pt x="345" y="51"/>
                </a:cubicBezTo>
                <a:cubicBezTo>
                  <a:pt x="346" y="51"/>
                  <a:pt x="347" y="51"/>
                  <a:pt x="348" y="50"/>
                </a:cubicBezTo>
                <a:cubicBezTo>
                  <a:pt x="349" y="49"/>
                  <a:pt x="349" y="49"/>
                  <a:pt x="349" y="49"/>
                </a:cubicBezTo>
                <a:cubicBezTo>
                  <a:pt x="351" y="48"/>
                  <a:pt x="352" y="47"/>
                  <a:pt x="354" y="45"/>
                </a:cubicBezTo>
                <a:cubicBezTo>
                  <a:pt x="354" y="45"/>
                  <a:pt x="358" y="38"/>
                  <a:pt x="362" y="32"/>
                </a:cubicBezTo>
                <a:cubicBezTo>
                  <a:pt x="366" y="36"/>
                  <a:pt x="368" y="38"/>
                  <a:pt x="371" y="41"/>
                </a:cubicBezTo>
                <a:cubicBezTo>
                  <a:pt x="372" y="50"/>
                  <a:pt x="380" y="164"/>
                  <a:pt x="380" y="164"/>
                </a:cubicBezTo>
                <a:cubicBezTo>
                  <a:pt x="381" y="169"/>
                  <a:pt x="384" y="173"/>
                  <a:pt x="388" y="175"/>
                </a:cubicBezTo>
                <a:cubicBezTo>
                  <a:pt x="388" y="175"/>
                  <a:pt x="399" y="180"/>
                  <a:pt x="400" y="180"/>
                </a:cubicBezTo>
                <a:cubicBezTo>
                  <a:pt x="402" y="181"/>
                  <a:pt x="403" y="184"/>
                  <a:pt x="405" y="190"/>
                </a:cubicBezTo>
                <a:cubicBezTo>
                  <a:pt x="406" y="191"/>
                  <a:pt x="406" y="193"/>
                  <a:pt x="406" y="194"/>
                </a:cubicBezTo>
                <a:cubicBezTo>
                  <a:pt x="406" y="196"/>
                  <a:pt x="405" y="199"/>
                  <a:pt x="404" y="201"/>
                </a:cubicBezTo>
                <a:cubicBezTo>
                  <a:pt x="402" y="205"/>
                  <a:pt x="399" y="208"/>
                  <a:pt x="395" y="209"/>
                </a:cubicBezTo>
                <a:cubicBezTo>
                  <a:pt x="395" y="209"/>
                  <a:pt x="394" y="209"/>
                  <a:pt x="394" y="209"/>
                </a:cubicBezTo>
                <a:cubicBezTo>
                  <a:pt x="338" y="232"/>
                  <a:pt x="338" y="232"/>
                  <a:pt x="338" y="232"/>
                </a:cubicBezTo>
                <a:cubicBezTo>
                  <a:pt x="333" y="234"/>
                  <a:pt x="330" y="239"/>
                  <a:pt x="330" y="245"/>
                </a:cubicBezTo>
                <a:cubicBezTo>
                  <a:pt x="330" y="246"/>
                  <a:pt x="330" y="248"/>
                  <a:pt x="331" y="250"/>
                </a:cubicBezTo>
                <a:cubicBezTo>
                  <a:pt x="334" y="256"/>
                  <a:pt x="341" y="260"/>
                  <a:pt x="348" y="257"/>
                </a:cubicBezTo>
                <a:cubicBezTo>
                  <a:pt x="404" y="234"/>
                  <a:pt x="404" y="234"/>
                  <a:pt x="404" y="234"/>
                </a:cubicBezTo>
                <a:cubicBezTo>
                  <a:pt x="404" y="234"/>
                  <a:pt x="404" y="234"/>
                  <a:pt x="403" y="234"/>
                </a:cubicBezTo>
                <a:cubicBezTo>
                  <a:pt x="414" y="231"/>
                  <a:pt x="423" y="223"/>
                  <a:pt x="428" y="213"/>
                </a:cubicBezTo>
                <a:cubicBezTo>
                  <a:pt x="431" y="207"/>
                  <a:pt x="433" y="200"/>
                  <a:pt x="433" y="194"/>
                </a:cubicBezTo>
                <a:cubicBezTo>
                  <a:pt x="433" y="190"/>
                  <a:pt x="432" y="186"/>
                  <a:pt x="431" y="182"/>
                </a:cubicBezTo>
                <a:cubicBezTo>
                  <a:pt x="428" y="173"/>
                  <a:pt x="423" y="162"/>
                  <a:pt x="411" y="156"/>
                </a:cubicBezTo>
                <a:cubicBezTo>
                  <a:pt x="411" y="156"/>
                  <a:pt x="411" y="156"/>
                  <a:pt x="411" y="156"/>
                </a:cubicBezTo>
                <a:cubicBezTo>
                  <a:pt x="411" y="156"/>
                  <a:pt x="408" y="155"/>
                  <a:pt x="406" y="154"/>
                </a:cubicBezTo>
                <a:cubicBezTo>
                  <a:pt x="405" y="140"/>
                  <a:pt x="398" y="33"/>
                  <a:pt x="398" y="33"/>
                </a:cubicBezTo>
                <a:cubicBezTo>
                  <a:pt x="397" y="30"/>
                  <a:pt x="396" y="27"/>
                  <a:pt x="393" y="25"/>
                </a:cubicBezTo>
                <a:cubicBezTo>
                  <a:pt x="374" y="6"/>
                  <a:pt x="374" y="6"/>
                  <a:pt x="374" y="6"/>
                </a:cubicBezTo>
                <a:cubicBezTo>
                  <a:pt x="374" y="6"/>
                  <a:pt x="374" y="6"/>
                  <a:pt x="374" y="6"/>
                </a:cubicBezTo>
                <a:cubicBezTo>
                  <a:pt x="368" y="0"/>
                  <a:pt x="361" y="0"/>
                  <a:pt x="358" y="0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5" name="TextBox 304"/>
          <p:cNvSpPr txBox="1"/>
          <p:nvPr userDrawn="1"/>
        </p:nvSpPr>
        <p:spPr>
          <a:xfrm>
            <a:off x="4902556" y="3463575"/>
            <a:ext cx="1060977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Mining, minerals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&amp; metals</a:t>
            </a:r>
          </a:p>
        </p:txBody>
      </p:sp>
      <p:sp>
        <p:nvSpPr>
          <p:cNvPr id="306" name="Freeform 112"/>
          <p:cNvSpPr>
            <a:spLocks noChangeAspect="1"/>
          </p:cNvSpPr>
          <p:nvPr userDrawn="1"/>
        </p:nvSpPr>
        <p:spPr bwMode="auto">
          <a:xfrm>
            <a:off x="4230516" y="2195360"/>
            <a:ext cx="500144" cy="393192"/>
          </a:xfrm>
          <a:custGeom>
            <a:avLst/>
            <a:gdLst/>
            <a:ahLst/>
            <a:cxnLst>
              <a:cxn ang="0">
                <a:pos x="49" y="5"/>
              </a:cxn>
              <a:cxn ang="0">
                <a:pos x="32" y="98"/>
              </a:cxn>
              <a:cxn ang="0">
                <a:pos x="0" y="335"/>
              </a:cxn>
              <a:cxn ang="0">
                <a:pos x="26" y="335"/>
              </a:cxn>
              <a:cxn ang="0">
                <a:pos x="58" y="107"/>
              </a:cxn>
              <a:cxn ang="0">
                <a:pos x="59" y="34"/>
              </a:cxn>
              <a:cxn ang="0">
                <a:pos x="78" y="27"/>
              </a:cxn>
              <a:cxn ang="0">
                <a:pos x="95" y="29"/>
              </a:cxn>
              <a:cxn ang="0">
                <a:pos x="97" y="101"/>
              </a:cxn>
              <a:cxn ang="0">
                <a:pos x="130" y="183"/>
              </a:cxn>
              <a:cxn ang="0">
                <a:pos x="143" y="349"/>
              </a:cxn>
              <a:cxn ang="0">
                <a:pos x="283" y="338"/>
              </a:cxn>
              <a:cxn ang="0">
                <a:pos x="275" y="323"/>
              </a:cxn>
              <a:cxn ang="0">
                <a:pos x="235" y="256"/>
              </a:cxn>
              <a:cxn ang="0">
                <a:pos x="302" y="173"/>
              </a:cxn>
              <a:cxn ang="0">
                <a:pos x="302" y="163"/>
              </a:cxn>
              <a:cxn ang="0">
                <a:pos x="299" y="116"/>
              </a:cxn>
              <a:cxn ang="0">
                <a:pos x="322" y="154"/>
              </a:cxn>
              <a:cxn ang="0">
                <a:pos x="366" y="129"/>
              </a:cxn>
              <a:cxn ang="0">
                <a:pos x="378" y="151"/>
              </a:cxn>
              <a:cxn ang="0">
                <a:pos x="349" y="172"/>
              </a:cxn>
              <a:cxn ang="0">
                <a:pos x="357" y="184"/>
              </a:cxn>
              <a:cxn ang="0">
                <a:pos x="390" y="303"/>
              </a:cxn>
              <a:cxn ang="0">
                <a:pos x="358" y="335"/>
              </a:cxn>
              <a:cxn ang="0">
                <a:pos x="378" y="347"/>
              </a:cxn>
              <a:cxn ang="0">
                <a:pos x="433" y="256"/>
              </a:cxn>
              <a:cxn ang="0">
                <a:pos x="446" y="113"/>
              </a:cxn>
              <a:cxn ang="0">
                <a:pos x="445" y="102"/>
              </a:cxn>
              <a:cxn ang="0">
                <a:pos x="354" y="106"/>
              </a:cxn>
              <a:cxn ang="0">
                <a:pos x="314" y="92"/>
              </a:cxn>
              <a:cxn ang="0">
                <a:pos x="251" y="102"/>
              </a:cxn>
              <a:cxn ang="0">
                <a:pos x="242" y="115"/>
              </a:cxn>
              <a:cxn ang="0">
                <a:pos x="272" y="160"/>
              </a:cxn>
              <a:cxn ang="0">
                <a:pos x="208" y="256"/>
              </a:cxn>
              <a:cxn ang="0">
                <a:pos x="232" y="322"/>
              </a:cxn>
              <a:cxn ang="0">
                <a:pos x="157" y="183"/>
              </a:cxn>
              <a:cxn ang="0">
                <a:pos x="124" y="34"/>
              </a:cxn>
              <a:cxn ang="0">
                <a:pos x="79" y="0"/>
              </a:cxn>
            </a:cxnLst>
            <a:rect l="0" t="0" r="r" b="b"/>
            <a:pathLst>
              <a:path w="447" h="351">
                <a:moveTo>
                  <a:pt x="78" y="0"/>
                </a:moveTo>
                <a:cubicBezTo>
                  <a:pt x="69" y="0"/>
                  <a:pt x="58" y="1"/>
                  <a:pt x="49" y="5"/>
                </a:cubicBezTo>
                <a:cubicBezTo>
                  <a:pt x="38" y="11"/>
                  <a:pt x="32" y="21"/>
                  <a:pt x="32" y="34"/>
                </a:cubicBezTo>
                <a:cubicBezTo>
                  <a:pt x="32" y="34"/>
                  <a:pt x="32" y="92"/>
                  <a:pt x="32" y="98"/>
                </a:cubicBezTo>
                <a:cubicBezTo>
                  <a:pt x="23" y="116"/>
                  <a:pt x="0" y="165"/>
                  <a:pt x="0" y="183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43"/>
                  <a:pt x="6" y="349"/>
                  <a:pt x="13" y="349"/>
                </a:cubicBezTo>
                <a:cubicBezTo>
                  <a:pt x="20" y="349"/>
                  <a:pt x="26" y="343"/>
                  <a:pt x="26" y="335"/>
                </a:cubicBezTo>
                <a:cubicBezTo>
                  <a:pt x="26" y="183"/>
                  <a:pt x="26" y="183"/>
                  <a:pt x="26" y="183"/>
                </a:cubicBezTo>
                <a:cubicBezTo>
                  <a:pt x="26" y="175"/>
                  <a:pt x="42" y="137"/>
                  <a:pt x="58" y="107"/>
                </a:cubicBezTo>
                <a:cubicBezTo>
                  <a:pt x="58" y="105"/>
                  <a:pt x="59" y="103"/>
                  <a:pt x="59" y="101"/>
                </a:cubicBezTo>
                <a:cubicBezTo>
                  <a:pt x="59" y="34"/>
                  <a:pt x="59" y="34"/>
                  <a:pt x="59" y="34"/>
                </a:cubicBezTo>
                <a:cubicBezTo>
                  <a:pt x="59" y="30"/>
                  <a:pt x="60" y="29"/>
                  <a:pt x="61" y="29"/>
                </a:cubicBezTo>
                <a:cubicBezTo>
                  <a:pt x="64" y="27"/>
                  <a:pt x="70" y="27"/>
                  <a:pt x="78" y="27"/>
                </a:cubicBezTo>
                <a:cubicBezTo>
                  <a:pt x="79" y="27"/>
                  <a:pt x="79" y="27"/>
                  <a:pt x="79" y="27"/>
                </a:cubicBezTo>
                <a:cubicBezTo>
                  <a:pt x="87" y="27"/>
                  <a:pt x="92" y="27"/>
                  <a:pt x="95" y="29"/>
                </a:cubicBezTo>
                <a:cubicBezTo>
                  <a:pt x="96" y="29"/>
                  <a:pt x="97" y="30"/>
                  <a:pt x="97" y="34"/>
                </a:cubicBezTo>
                <a:cubicBezTo>
                  <a:pt x="97" y="101"/>
                  <a:pt x="97" y="101"/>
                  <a:pt x="97" y="101"/>
                </a:cubicBezTo>
                <a:cubicBezTo>
                  <a:pt x="97" y="103"/>
                  <a:pt x="98" y="105"/>
                  <a:pt x="99" y="107"/>
                </a:cubicBezTo>
                <a:cubicBezTo>
                  <a:pt x="114" y="137"/>
                  <a:pt x="130" y="175"/>
                  <a:pt x="130" y="183"/>
                </a:cubicBezTo>
                <a:cubicBezTo>
                  <a:pt x="130" y="335"/>
                  <a:pt x="130" y="335"/>
                  <a:pt x="130" y="335"/>
                </a:cubicBezTo>
                <a:cubicBezTo>
                  <a:pt x="130" y="343"/>
                  <a:pt x="136" y="349"/>
                  <a:pt x="143" y="349"/>
                </a:cubicBezTo>
                <a:cubicBezTo>
                  <a:pt x="270" y="349"/>
                  <a:pt x="270" y="349"/>
                  <a:pt x="270" y="349"/>
                </a:cubicBezTo>
                <a:cubicBezTo>
                  <a:pt x="276" y="349"/>
                  <a:pt x="282" y="344"/>
                  <a:pt x="283" y="338"/>
                </a:cubicBezTo>
                <a:cubicBezTo>
                  <a:pt x="283" y="337"/>
                  <a:pt x="283" y="336"/>
                  <a:pt x="283" y="335"/>
                </a:cubicBezTo>
                <a:cubicBezTo>
                  <a:pt x="283" y="330"/>
                  <a:pt x="280" y="325"/>
                  <a:pt x="275" y="323"/>
                </a:cubicBezTo>
                <a:cubicBezTo>
                  <a:pt x="274" y="323"/>
                  <a:pt x="253" y="314"/>
                  <a:pt x="241" y="286"/>
                </a:cubicBezTo>
                <a:cubicBezTo>
                  <a:pt x="237" y="276"/>
                  <a:pt x="235" y="266"/>
                  <a:pt x="235" y="256"/>
                </a:cubicBezTo>
                <a:cubicBezTo>
                  <a:pt x="235" y="221"/>
                  <a:pt x="259" y="191"/>
                  <a:pt x="294" y="180"/>
                </a:cubicBezTo>
                <a:cubicBezTo>
                  <a:pt x="297" y="179"/>
                  <a:pt x="300" y="177"/>
                  <a:pt x="302" y="173"/>
                </a:cubicBezTo>
                <a:cubicBezTo>
                  <a:pt x="303" y="172"/>
                  <a:pt x="303" y="170"/>
                  <a:pt x="303" y="168"/>
                </a:cubicBezTo>
                <a:cubicBezTo>
                  <a:pt x="303" y="166"/>
                  <a:pt x="303" y="164"/>
                  <a:pt x="302" y="163"/>
                </a:cubicBezTo>
                <a:cubicBezTo>
                  <a:pt x="295" y="144"/>
                  <a:pt x="288" y="133"/>
                  <a:pt x="279" y="122"/>
                </a:cubicBezTo>
                <a:cubicBezTo>
                  <a:pt x="289" y="119"/>
                  <a:pt x="293" y="118"/>
                  <a:pt x="299" y="116"/>
                </a:cubicBezTo>
                <a:cubicBezTo>
                  <a:pt x="303" y="123"/>
                  <a:pt x="309" y="133"/>
                  <a:pt x="313" y="145"/>
                </a:cubicBezTo>
                <a:cubicBezTo>
                  <a:pt x="314" y="150"/>
                  <a:pt x="317" y="153"/>
                  <a:pt x="322" y="154"/>
                </a:cubicBezTo>
                <a:cubicBezTo>
                  <a:pt x="326" y="156"/>
                  <a:pt x="331" y="155"/>
                  <a:pt x="335" y="151"/>
                </a:cubicBezTo>
                <a:cubicBezTo>
                  <a:pt x="343" y="144"/>
                  <a:pt x="354" y="136"/>
                  <a:pt x="366" y="129"/>
                </a:cubicBezTo>
                <a:cubicBezTo>
                  <a:pt x="382" y="121"/>
                  <a:pt x="399" y="119"/>
                  <a:pt x="412" y="119"/>
                </a:cubicBezTo>
                <a:cubicBezTo>
                  <a:pt x="404" y="130"/>
                  <a:pt x="393" y="143"/>
                  <a:pt x="378" y="151"/>
                </a:cubicBezTo>
                <a:cubicBezTo>
                  <a:pt x="371" y="154"/>
                  <a:pt x="365" y="157"/>
                  <a:pt x="358" y="159"/>
                </a:cubicBezTo>
                <a:cubicBezTo>
                  <a:pt x="353" y="161"/>
                  <a:pt x="350" y="166"/>
                  <a:pt x="349" y="172"/>
                </a:cubicBezTo>
                <a:cubicBezTo>
                  <a:pt x="349" y="172"/>
                  <a:pt x="349" y="172"/>
                  <a:pt x="349" y="172"/>
                </a:cubicBezTo>
                <a:cubicBezTo>
                  <a:pt x="349" y="177"/>
                  <a:pt x="353" y="182"/>
                  <a:pt x="357" y="184"/>
                </a:cubicBezTo>
                <a:cubicBezTo>
                  <a:pt x="387" y="197"/>
                  <a:pt x="406" y="225"/>
                  <a:pt x="406" y="256"/>
                </a:cubicBezTo>
                <a:cubicBezTo>
                  <a:pt x="406" y="273"/>
                  <a:pt x="401" y="289"/>
                  <a:pt x="390" y="303"/>
                </a:cubicBezTo>
                <a:cubicBezTo>
                  <a:pt x="383" y="311"/>
                  <a:pt x="375" y="318"/>
                  <a:pt x="365" y="324"/>
                </a:cubicBezTo>
                <a:cubicBezTo>
                  <a:pt x="361" y="326"/>
                  <a:pt x="358" y="331"/>
                  <a:pt x="358" y="335"/>
                </a:cubicBezTo>
                <a:cubicBezTo>
                  <a:pt x="358" y="338"/>
                  <a:pt x="359" y="340"/>
                  <a:pt x="360" y="342"/>
                </a:cubicBezTo>
                <a:cubicBezTo>
                  <a:pt x="364" y="348"/>
                  <a:pt x="372" y="351"/>
                  <a:pt x="378" y="347"/>
                </a:cubicBezTo>
                <a:cubicBezTo>
                  <a:pt x="391" y="340"/>
                  <a:pt x="402" y="330"/>
                  <a:pt x="411" y="319"/>
                </a:cubicBezTo>
                <a:cubicBezTo>
                  <a:pt x="425" y="301"/>
                  <a:pt x="433" y="279"/>
                  <a:pt x="433" y="256"/>
                </a:cubicBezTo>
                <a:cubicBezTo>
                  <a:pt x="433" y="224"/>
                  <a:pt x="417" y="194"/>
                  <a:pt x="391" y="174"/>
                </a:cubicBezTo>
                <a:cubicBezTo>
                  <a:pt x="428" y="154"/>
                  <a:pt x="445" y="115"/>
                  <a:pt x="446" y="113"/>
                </a:cubicBezTo>
                <a:cubicBezTo>
                  <a:pt x="447" y="112"/>
                  <a:pt x="447" y="110"/>
                  <a:pt x="447" y="108"/>
                </a:cubicBezTo>
                <a:cubicBezTo>
                  <a:pt x="447" y="106"/>
                  <a:pt x="446" y="104"/>
                  <a:pt x="445" y="102"/>
                </a:cubicBezTo>
                <a:cubicBezTo>
                  <a:pt x="444" y="98"/>
                  <a:pt x="440" y="96"/>
                  <a:pt x="436" y="95"/>
                </a:cubicBezTo>
                <a:cubicBezTo>
                  <a:pt x="435" y="95"/>
                  <a:pt x="392" y="86"/>
                  <a:pt x="354" y="106"/>
                </a:cubicBezTo>
                <a:cubicBezTo>
                  <a:pt x="346" y="110"/>
                  <a:pt x="338" y="115"/>
                  <a:pt x="331" y="120"/>
                </a:cubicBezTo>
                <a:cubicBezTo>
                  <a:pt x="324" y="104"/>
                  <a:pt x="315" y="93"/>
                  <a:pt x="314" y="92"/>
                </a:cubicBezTo>
                <a:cubicBezTo>
                  <a:pt x="311" y="88"/>
                  <a:pt x="305" y="86"/>
                  <a:pt x="300" y="88"/>
                </a:cubicBezTo>
                <a:cubicBezTo>
                  <a:pt x="251" y="102"/>
                  <a:pt x="251" y="102"/>
                  <a:pt x="251" y="102"/>
                </a:cubicBezTo>
                <a:cubicBezTo>
                  <a:pt x="247" y="104"/>
                  <a:pt x="243" y="107"/>
                  <a:pt x="242" y="112"/>
                </a:cubicBezTo>
                <a:cubicBezTo>
                  <a:pt x="242" y="113"/>
                  <a:pt x="242" y="114"/>
                  <a:pt x="242" y="115"/>
                </a:cubicBezTo>
                <a:cubicBezTo>
                  <a:pt x="242" y="119"/>
                  <a:pt x="243" y="122"/>
                  <a:pt x="245" y="124"/>
                </a:cubicBezTo>
                <a:cubicBezTo>
                  <a:pt x="258" y="138"/>
                  <a:pt x="265" y="145"/>
                  <a:pt x="272" y="160"/>
                </a:cubicBezTo>
                <a:cubicBezTo>
                  <a:pt x="233" y="178"/>
                  <a:pt x="208" y="214"/>
                  <a:pt x="208" y="256"/>
                </a:cubicBezTo>
                <a:cubicBezTo>
                  <a:pt x="208" y="256"/>
                  <a:pt x="208" y="256"/>
                  <a:pt x="208" y="256"/>
                </a:cubicBezTo>
                <a:cubicBezTo>
                  <a:pt x="208" y="269"/>
                  <a:pt x="211" y="283"/>
                  <a:pt x="216" y="296"/>
                </a:cubicBezTo>
                <a:cubicBezTo>
                  <a:pt x="221" y="307"/>
                  <a:pt x="226" y="315"/>
                  <a:pt x="232" y="322"/>
                </a:cubicBezTo>
                <a:cubicBezTo>
                  <a:pt x="206" y="322"/>
                  <a:pt x="172" y="322"/>
                  <a:pt x="157" y="322"/>
                </a:cubicBezTo>
                <a:cubicBezTo>
                  <a:pt x="157" y="300"/>
                  <a:pt x="157" y="183"/>
                  <a:pt x="157" y="183"/>
                </a:cubicBezTo>
                <a:cubicBezTo>
                  <a:pt x="157" y="165"/>
                  <a:pt x="133" y="116"/>
                  <a:pt x="124" y="98"/>
                </a:cubicBezTo>
                <a:cubicBezTo>
                  <a:pt x="124" y="92"/>
                  <a:pt x="124" y="34"/>
                  <a:pt x="124" y="34"/>
                </a:cubicBezTo>
                <a:cubicBezTo>
                  <a:pt x="124" y="21"/>
                  <a:pt x="118" y="11"/>
                  <a:pt x="107" y="5"/>
                </a:cubicBezTo>
                <a:cubicBezTo>
                  <a:pt x="98" y="1"/>
                  <a:pt x="87" y="0"/>
                  <a:pt x="79" y="0"/>
                </a:cubicBezTo>
                <a:lnTo>
                  <a:pt x="7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7" name="TextBox 306"/>
          <p:cNvSpPr txBox="1"/>
          <p:nvPr userDrawn="1"/>
        </p:nvSpPr>
        <p:spPr>
          <a:xfrm>
            <a:off x="4230515" y="2639098"/>
            <a:ext cx="52305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Food &amp;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beverage</a:t>
            </a:r>
          </a:p>
        </p:txBody>
      </p:sp>
      <p:sp>
        <p:nvSpPr>
          <p:cNvPr id="308" name="Freeform 108"/>
          <p:cNvSpPr>
            <a:spLocks noChangeAspect="1"/>
          </p:cNvSpPr>
          <p:nvPr userDrawn="1"/>
        </p:nvSpPr>
        <p:spPr bwMode="auto">
          <a:xfrm>
            <a:off x="2370514" y="3060615"/>
            <a:ext cx="479320" cy="337566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0" y="13"/>
              </a:cxn>
              <a:cxn ang="0">
                <a:pos x="0" y="311"/>
              </a:cxn>
              <a:cxn ang="0">
                <a:pos x="13" y="325"/>
              </a:cxn>
              <a:cxn ang="0">
                <a:pos x="70" y="325"/>
              </a:cxn>
              <a:cxn ang="0">
                <a:pos x="84" y="311"/>
              </a:cxn>
              <a:cxn ang="0">
                <a:pos x="84" y="259"/>
              </a:cxn>
              <a:cxn ang="0">
                <a:pos x="377" y="259"/>
              </a:cxn>
              <a:cxn ang="0">
                <a:pos x="377" y="311"/>
              </a:cxn>
              <a:cxn ang="0">
                <a:pos x="390" y="325"/>
              </a:cxn>
              <a:cxn ang="0">
                <a:pos x="448" y="325"/>
              </a:cxn>
              <a:cxn ang="0">
                <a:pos x="461" y="311"/>
              </a:cxn>
              <a:cxn ang="0">
                <a:pos x="461" y="183"/>
              </a:cxn>
              <a:cxn ang="0">
                <a:pos x="461" y="182"/>
              </a:cxn>
              <a:cxn ang="0">
                <a:pos x="381" y="126"/>
              </a:cxn>
              <a:cxn ang="0">
                <a:pos x="199" y="126"/>
              </a:cxn>
              <a:cxn ang="0">
                <a:pos x="186" y="140"/>
              </a:cxn>
              <a:cxn ang="0">
                <a:pos x="186" y="193"/>
              </a:cxn>
              <a:cxn ang="0">
                <a:pos x="199" y="207"/>
              </a:cxn>
              <a:cxn ang="0">
                <a:pos x="213" y="193"/>
              </a:cxn>
              <a:cxn ang="0">
                <a:pos x="213" y="153"/>
              </a:cxn>
              <a:cxn ang="0">
                <a:pos x="381" y="153"/>
              </a:cxn>
              <a:cxn ang="0">
                <a:pos x="434" y="184"/>
              </a:cxn>
              <a:cxn ang="0">
                <a:pos x="434" y="298"/>
              </a:cxn>
              <a:cxn ang="0">
                <a:pos x="404" y="298"/>
              </a:cxn>
              <a:cxn ang="0">
                <a:pos x="404" y="246"/>
              </a:cxn>
              <a:cxn ang="0">
                <a:pos x="390" y="232"/>
              </a:cxn>
              <a:cxn ang="0">
                <a:pos x="70" y="232"/>
              </a:cxn>
              <a:cxn ang="0">
                <a:pos x="57" y="246"/>
              </a:cxn>
              <a:cxn ang="0">
                <a:pos x="57" y="298"/>
              </a:cxn>
              <a:cxn ang="0">
                <a:pos x="26" y="298"/>
              </a:cxn>
              <a:cxn ang="0">
                <a:pos x="26" y="27"/>
              </a:cxn>
              <a:cxn ang="0">
                <a:pos x="57" y="27"/>
              </a:cxn>
              <a:cxn ang="0">
                <a:pos x="57" y="140"/>
              </a:cxn>
              <a:cxn ang="0">
                <a:pos x="70" y="153"/>
              </a:cxn>
              <a:cxn ang="0">
                <a:pos x="160" y="153"/>
              </a:cxn>
              <a:cxn ang="0">
                <a:pos x="173" y="141"/>
              </a:cxn>
              <a:cxn ang="0">
                <a:pos x="155" y="81"/>
              </a:cxn>
              <a:cxn ang="0">
                <a:pos x="113" y="64"/>
              </a:cxn>
              <a:cxn ang="0">
                <a:pos x="100" y="77"/>
              </a:cxn>
              <a:cxn ang="0">
                <a:pos x="113" y="90"/>
              </a:cxn>
              <a:cxn ang="0">
                <a:pos x="135" y="99"/>
              </a:cxn>
              <a:cxn ang="0">
                <a:pos x="146" y="126"/>
              </a:cxn>
              <a:cxn ang="0">
                <a:pos x="84" y="126"/>
              </a:cxn>
              <a:cxn ang="0">
                <a:pos x="84" y="13"/>
              </a:cxn>
              <a:cxn ang="0">
                <a:pos x="70" y="0"/>
              </a:cxn>
              <a:cxn ang="0">
                <a:pos x="13" y="0"/>
              </a:cxn>
            </a:cxnLst>
            <a:rect l="0" t="0" r="r" b="b"/>
            <a:pathLst>
              <a:path w="461" h="325">
                <a:moveTo>
                  <a:pt x="13" y="0"/>
                </a:moveTo>
                <a:cubicBezTo>
                  <a:pt x="6" y="0"/>
                  <a:pt x="0" y="6"/>
                  <a:pt x="0" y="13"/>
                </a:cubicBezTo>
                <a:cubicBezTo>
                  <a:pt x="0" y="311"/>
                  <a:pt x="0" y="311"/>
                  <a:pt x="0" y="311"/>
                </a:cubicBezTo>
                <a:cubicBezTo>
                  <a:pt x="0" y="319"/>
                  <a:pt x="6" y="325"/>
                  <a:pt x="13" y="325"/>
                </a:cubicBezTo>
                <a:cubicBezTo>
                  <a:pt x="70" y="325"/>
                  <a:pt x="70" y="325"/>
                  <a:pt x="70" y="325"/>
                </a:cubicBezTo>
                <a:cubicBezTo>
                  <a:pt x="78" y="325"/>
                  <a:pt x="84" y="319"/>
                  <a:pt x="84" y="311"/>
                </a:cubicBezTo>
                <a:cubicBezTo>
                  <a:pt x="84" y="311"/>
                  <a:pt x="84" y="276"/>
                  <a:pt x="84" y="259"/>
                </a:cubicBezTo>
                <a:cubicBezTo>
                  <a:pt x="107" y="259"/>
                  <a:pt x="354" y="259"/>
                  <a:pt x="377" y="259"/>
                </a:cubicBezTo>
                <a:cubicBezTo>
                  <a:pt x="377" y="276"/>
                  <a:pt x="377" y="311"/>
                  <a:pt x="377" y="311"/>
                </a:cubicBezTo>
                <a:cubicBezTo>
                  <a:pt x="377" y="319"/>
                  <a:pt x="383" y="325"/>
                  <a:pt x="390" y="325"/>
                </a:cubicBezTo>
                <a:cubicBezTo>
                  <a:pt x="448" y="325"/>
                  <a:pt x="448" y="325"/>
                  <a:pt x="448" y="325"/>
                </a:cubicBezTo>
                <a:cubicBezTo>
                  <a:pt x="455" y="325"/>
                  <a:pt x="461" y="319"/>
                  <a:pt x="461" y="311"/>
                </a:cubicBezTo>
                <a:cubicBezTo>
                  <a:pt x="461" y="183"/>
                  <a:pt x="461" y="183"/>
                  <a:pt x="461" y="183"/>
                </a:cubicBezTo>
                <a:cubicBezTo>
                  <a:pt x="461" y="182"/>
                  <a:pt x="461" y="182"/>
                  <a:pt x="461" y="182"/>
                </a:cubicBezTo>
                <a:cubicBezTo>
                  <a:pt x="460" y="163"/>
                  <a:pt x="441" y="126"/>
                  <a:pt x="381" y="126"/>
                </a:cubicBezTo>
                <a:cubicBezTo>
                  <a:pt x="199" y="126"/>
                  <a:pt x="199" y="126"/>
                  <a:pt x="199" y="126"/>
                </a:cubicBezTo>
                <a:cubicBezTo>
                  <a:pt x="192" y="126"/>
                  <a:pt x="186" y="132"/>
                  <a:pt x="186" y="140"/>
                </a:cubicBezTo>
                <a:cubicBezTo>
                  <a:pt x="186" y="193"/>
                  <a:pt x="186" y="193"/>
                  <a:pt x="186" y="193"/>
                </a:cubicBezTo>
                <a:cubicBezTo>
                  <a:pt x="186" y="201"/>
                  <a:pt x="192" y="207"/>
                  <a:pt x="199" y="207"/>
                </a:cubicBezTo>
                <a:cubicBezTo>
                  <a:pt x="207" y="207"/>
                  <a:pt x="213" y="201"/>
                  <a:pt x="213" y="193"/>
                </a:cubicBezTo>
                <a:cubicBezTo>
                  <a:pt x="213" y="193"/>
                  <a:pt x="213" y="168"/>
                  <a:pt x="213" y="153"/>
                </a:cubicBezTo>
                <a:cubicBezTo>
                  <a:pt x="231" y="153"/>
                  <a:pt x="381" y="153"/>
                  <a:pt x="381" y="153"/>
                </a:cubicBezTo>
                <a:cubicBezTo>
                  <a:pt x="428" y="153"/>
                  <a:pt x="434" y="179"/>
                  <a:pt x="434" y="184"/>
                </a:cubicBezTo>
                <a:cubicBezTo>
                  <a:pt x="434" y="185"/>
                  <a:pt x="434" y="277"/>
                  <a:pt x="434" y="298"/>
                </a:cubicBezTo>
                <a:cubicBezTo>
                  <a:pt x="423" y="298"/>
                  <a:pt x="415" y="298"/>
                  <a:pt x="404" y="298"/>
                </a:cubicBezTo>
                <a:cubicBezTo>
                  <a:pt x="404" y="281"/>
                  <a:pt x="404" y="246"/>
                  <a:pt x="404" y="246"/>
                </a:cubicBezTo>
                <a:cubicBezTo>
                  <a:pt x="404" y="238"/>
                  <a:pt x="398" y="232"/>
                  <a:pt x="390" y="232"/>
                </a:cubicBezTo>
                <a:cubicBezTo>
                  <a:pt x="70" y="232"/>
                  <a:pt x="70" y="232"/>
                  <a:pt x="70" y="232"/>
                </a:cubicBezTo>
                <a:cubicBezTo>
                  <a:pt x="63" y="232"/>
                  <a:pt x="57" y="238"/>
                  <a:pt x="57" y="246"/>
                </a:cubicBezTo>
                <a:cubicBezTo>
                  <a:pt x="57" y="246"/>
                  <a:pt x="57" y="281"/>
                  <a:pt x="57" y="298"/>
                </a:cubicBezTo>
                <a:cubicBezTo>
                  <a:pt x="46" y="298"/>
                  <a:pt x="37" y="298"/>
                  <a:pt x="26" y="298"/>
                </a:cubicBezTo>
                <a:cubicBezTo>
                  <a:pt x="26" y="275"/>
                  <a:pt x="26" y="50"/>
                  <a:pt x="26" y="27"/>
                </a:cubicBezTo>
                <a:cubicBezTo>
                  <a:pt x="37" y="27"/>
                  <a:pt x="46" y="27"/>
                  <a:pt x="57" y="27"/>
                </a:cubicBezTo>
                <a:cubicBezTo>
                  <a:pt x="57" y="48"/>
                  <a:pt x="57" y="140"/>
                  <a:pt x="57" y="140"/>
                </a:cubicBezTo>
                <a:cubicBezTo>
                  <a:pt x="57" y="147"/>
                  <a:pt x="63" y="153"/>
                  <a:pt x="70" y="153"/>
                </a:cubicBezTo>
                <a:cubicBezTo>
                  <a:pt x="160" y="153"/>
                  <a:pt x="160" y="153"/>
                  <a:pt x="160" y="153"/>
                </a:cubicBezTo>
                <a:cubicBezTo>
                  <a:pt x="167" y="153"/>
                  <a:pt x="172" y="148"/>
                  <a:pt x="173" y="141"/>
                </a:cubicBezTo>
                <a:cubicBezTo>
                  <a:pt x="173" y="139"/>
                  <a:pt x="175" y="103"/>
                  <a:pt x="155" y="81"/>
                </a:cubicBezTo>
                <a:cubicBezTo>
                  <a:pt x="144" y="70"/>
                  <a:pt x="130" y="64"/>
                  <a:pt x="113" y="64"/>
                </a:cubicBezTo>
                <a:cubicBezTo>
                  <a:pt x="106" y="64"/>
                  <a:pt x="100" y="70"/>
                  <a:pt x="100" y="77"/>
                </a:cubicBezTo>
                <a:cubicBezTo>
                  <a:pt x="100" y="84"/>
                  <a:pt x="106" y="90"/>
                  <a:pt x="113" y="90"/>
                </a:cubicBezTo>
                <a:cubicBezTo>
                  <a:pt x="123" y="90"/>
                  <a:pt x="130" y="93"/>
                  <a:pt x="135" y="99"/>
                </a:cubicBezTo>
                <a:cubicBezTo>
                  <a:pt x="142" y="106"/>
                  <a:pt x="145" y="117"/>
                  <a:pt x="146" y="126"/>
                </a:cubicBezTo>
                <a:cubicBezTo>
                  <a:pt x="129" y="126"/>
                  <a:pt x="99" y="126"/>
                  <a:pt x="84" y="126"/>
                </a:cubicBezTo>
                <a:cubicBezTo>
                  <a:pt x="84" y="105"/>
                  <a:pt x="84" y="13"/>
                  <a:pt x="84" y="13"/>
                </a:cubicBezTo>
                <a:cubicBezTo>
                  <a:pt x="84" y="6"/>
                  <a:pt x="78" y="0"/>
                  <a:pt x="70" y="0"/>
                </a:cubicBezTo>
                <a:lnTo>
                  <a:pt x="1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9" name="TextBox 308"/>
          <p:cNvSpPr txBox="1"/>
          <p:nvPr userDrawn="1"/>
        </p:nvSpPr>
        <p:spPr>
          <a:xfrm>
            <a:off x="2292240" y="3463575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Hotels</a:t>
            </a:r>
          </a:p>
        </p:txBody>
      </p:sp>
      <p:sp>
        <p:nvSpPr>
          <p:cNvPr id="310" name="Freeform 80"/>
          <p:cNvSpPr>
            <a:spLocks noChangeAspect="1"/>
          </p:cNvSpPr>
          <p:nvPr userDrawn="1"/>
        </p:nvSpPr>
        <p:spPr bwMode="auto">
          <a:xfrm>
            <a:off x="1494880" y="3004989"/>
            <a:ext cx="332363" cy="393192"/>
          </a:xfrm>
          <a:custGeom>
            <a:avLst/>
            <a:gdLst/>
            <a:ahLst/>
            <a:cxnLst>
              <a:cxn ang="0">
                <a:pos x="237" y="0"/>
              </a:cxn>
              <a:cxn ang="0">
                <a:pos x="200" y="37"/>
              </a:cxn>
              <a:cxn ang="0">
                <a:pos x="200" y="129"/>
              </a:cxn>
              <a:cxn ang="0">
                <a:pos x="199" y="132"/>
              </a:cxn>
              <a:cxn ang="0">
                <a:pos x="115" y="132"/>
              </a:cxn>
              <a:cxn ang="0">
                <a:pos x="115" y="130"/>
              </a:cxn>
              <a:cxn ang="0">
                <a:pos x="115" y="37"/>
              </a:cxn>
              <a:cxn ang="0">
                <a:pos x="78" y="1"/>
              </a:cxn>
              <a:cxn ang="0">
                <a:pos x="37" y="1"/>
              </a:cxn>
              <a:cxn ang="0">
                <a:pos x="0" y="37"/>
              </a:cxn>
              <a:cxn ang="0">
                <a:pos x="0" y="336"/>
              </a:cxn>
              <a:cxn ang="0">
                <a:pos x="11" y="362"/>
              </a:cxn>
              <a:cxn ang="0">
                <a:pos x="37" y="373"/>
              </a:cxn>
              <a:cxn ang="0">
                <a:pos x="78" y="373"/>
              </a:cxn>
              <a:cxn ang="0">
                <a:pos x="104" y="362"/>
              </a:cxn>
              <a:cxn ang="0">
                <a:pos x="115" y="337"/>
              </a:cxn>
              <a:cxn ang="0">
                <a:pos x="115" y="337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233"/>
              </a:cxn>
              <a:cxn ang="0">
                <a:pos x="116" y="229"/>
              </a:cxn>
              <a:cxn ang="0">
                <a:pos x="199" y="229"/>
              </a:cxn>
              <a:cxn ang="0">
                <a:pos x="200" y="232"/>
              </a:cxn>
              <a:cxn ang="0">
                <a:pos x="200" y="336"/>
              </a:cxn>
              <a:cxn ang="0">
                <a:pos x="200" y="336"/>
              </a:cxn>
              <a:cxn ang="0">
                <a:pos x="237" y="372"/>
              </a:cxn>
              <a:cxn ang="0">
                <a:pos x="278" y="372"/>
              </a:cxn>
              <a:cxn ang="0">
                <a:pos x="315" y="335"/>
              </a:cxn>
              <a:cxn ang="0">
                <a:pos x="315" y="100"/>
              </a:cxn>
              <a:cxn ang="0">
                <a:pos x="301" y="86"/>
              </a:cxn>
              <a:cxn ang="0">
                <a:pos x="288" y="100"/>
              </a:cxn>
              <a:cxn ang="0">
                <a:pos x="288" y="335"/>
              </a:cxn>
              <a:cxn ang="0">
                <a:pos x="278" y="345"/>
              </a:cxn>
              <a:cxn ang="0">
                <a:pos x="237" y="345"/>
              </a:cxn>
              <a:cxn ang="0">
                <a:pos x="227" y="335"/>
              </a:cxn>
              <a:cxn ang="0">
                <a:pos x="227" y="335"/>
              </a:cxn>
              <a:cxn ang="0">
                <a:pos x="227" y="232"/>
              </a:cxn>
              <a:cxn ang="0">
                <a:pos x="201" y="202"/>
              </a:cxn>
              <a:cxn ang="0">
                <a:pos x="114" y="202"/>
              </a:cxn>
              <a:cxn ang="0">
                <a:pos x="88" y="233"/>
              </a:cxn>
              <a:cxn ang="0">
                <a:pos x="88" y="336"/>
              </a:cxn>
              <a:cxn ang="0">
                <a:pos x="78" y="346"/>
              </a:cxn>
              <a:cxn ang="0">
                <a:pos x="37" y="346"/>
              </a:cxn>
              <a:cxn ang="0">
                <a:pos x="27" y="336"/>
              </a:cxn>
              <a:cxn ang="0">
                <a:pos x="27" y="37"/>
              </a:cxn>
              <a:cxn ang="0">
                <a:pos x="37" y="27"/>
              </a:cxn>
              <a:cxn ang="0">
                <a:pos x="78" y="27"/>
              </a:cxn>
              <a:cxn ang="0">
                <a:pos x="88" y="37"/>
              </a:cxn>
              <a:cxn ang="0">
                <a:pos x="88" y="130"/>
              </a:cxn>
              <a:cxn ang="0">
                <a:pos x="114" y="158"/>
              </a:cxn>
              <a:cxn ang="0">
                <a:pos x="201" y="158"/>
              </a:cxn>
              <a:cxn ang="0">
                <a:pos x="227" y="129"/>
              </a:cxn>
              <a:cxn ang="0">
                <a:pos x="227" y="37"/>
              </a:cxn>
              <a:cxn ang="0">
                <a:pos x="237" y="27"/>
              </a:cxn>
              <a:cxn ang="0">
                <a:pos x="289" y="27"/>
              </a:cxn>
              <a:cxn ang="0">
                <a:pos x="302" y="13"/>
              </a:cxn>
              <a:cxn ang="0">
                <a:pos x="289" y="0"/>
              </a:cxn>
              <a:cxn ang="0">
                <a:pos x="237" y="0"/>
              </a:cxn>
            </a:cxnLst>
            <a:rect l="0" t="0" r="r" b="b"/>
            <a:pathLst>
              <a:path w="315" h="373">
                <a:moveTo>
                  <a:pt x="237" y="0"/>
                </a:moveTo>
                <a:cubicBezTo>
                  <a:pt x="217" y="0"/>
                  <a:pt x="200" y="16"/>
                  <a:pt x="200" y="37"/>
                </a:cubicBezTo>
                <a:cubicBezTo>
                  <a:pt x="200" y="37"/>
                  <a:pt x="200" y="129"/>
                  <a:pt x="200" y="129"/>
                </a:cubicBezTo>
                <a:cubicBezTo>
                  <a:pt x="200" y="130"/>
                  <a:pt x="200" y="131"/>
                  <a:pt x="199" y="132"/>
                </a:cubicBezTo>
                <a:cubicBezTo>
                  <a:pt x="197" y="132"/>
                  <a:pt x="117" y="132"/>
                  <a:pt x="115" y="132"/>
                </a:cubicBezTo>
                <a:cubicBezTo>
                  <a:pt x="115" y="131"/>
                  <a:pt x="115" y="130"/>
                  <a:pt x="115" y="130"/>
                </a:cubicBezTo>
                <a:cubicBezTo>
                  <a:pt x="115" y="129"/>
                  <a:pt x="115" y="37"/>
                  <a:pt x="115" y="37"/>
                </a:cubicBezTo>
                <a:cubicBezTo>
                  <a:pt x="115" y="17"/>
                  <a:pt x="98" y="1"/>
                  <a:pt x="78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17" y="1"/>
                  <a:pt x="0" y="17"/>
                  <a:pt x="0" y="37"/>
                </a:cubicBezTo>
                <a:cubicBezTo>
                  <a:pt x="0" y="336"/>
                  <a:pt x="0" y="336"/>
                  <a:pt x="0" y="336"/>
                </a:cubicBezTo>
                <a:cubicBezTo>
                  <a:pt x="0" y="346"/>
                  <a:pt x="4" y="355"/>
                  <a:pt x="11" y="362"/>
                </a:cubicBezTo>
                <a:cubicBezTo>
                  <a:pt x="18" y="369"/>
                  <a:pt x="27" y="373"/>
                  <a:pt x="37" y="373"/>
                </a:cubicBezTo>
                <a:cubicBezTo>
                  <a:pt x="78" y="373"/>
                  <a:pt x="78" y="373"/>
                  <a:pt x="78" y="373"/>
                </a:cubicBezTo>
                <a:cubicBezTo>
                  <a:pt x="87" y="373"/>
                  <a:pt x="97" y="369"/>
                  <a:pt x="104" y="362"/>
                </a:cubicBezTo>
                <a:cubicBezTo>
                  <a:pt x="111" y="355"/>
                  <a:pt x="114" y="346"/>
                  <a:pt x="115" y="337"/>
                </a:cubicBezTo>
                <a:cubicBezTo>
                  <a:pt x="115" y="337"/>
                  <a:pt x="115" y="337"/>
                  <a:pt x="115" y="337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5"/>
                  <a:pt x="115" y="233"/>
                  <a:pt x="115" y="233"/>
                </a:cubicBezTo>
                <a:cubicBezTo>
                  <a:pt x="115" y="232"/>
                  <a:pt x="115" y="230"/>
                  <a:pt x="116" y="229"/>
                </a:cubicBezTo>
                <a:cubicBezTo>
                  <a:pt x="118" y="229"/>
                  <a:pt x="197" y="229"/>
                  <a:pt x="199" y="229"/>
                </a:cubicBezTo>
                <a:cubicBezTo>
                  <a:pt x="200" y="230"/>
                  <a:pt x="200" y="231"/>
                  <a:pt x="200" y="232"/>
                </a:cubicBezTo>
                <a:cubicBezTo>
                  <a:pt x="200" y="232"/>
                  <a:pt x="200" y="336"/>
                  <a:pt x="200" y="336"/>
                </a:cubicBezTo>
                <a:cubicBezTo>
                  <a:pt x="200" y="336"/>
                  <a:pt x="200" y="336"/>
                  <a:pt x="200" y="336"/>
                </a:cubicBezTo>
                <a:cubicBezTo>
                  <a:pt x="200" y="356"/>
                  <a:pt x="217" y="372"/>
                  <a:pt x="237" y="372"/>
                </a:cubicBezTo>
                <a:cubicBezTo>
                  <a:pt x="278" y="372"/>
                  <a:pt x="278" y="372"/>
                  <a:pt x="278" y="372"/>
                </a:cubicBezTo>
                <a:cubicBezTo>
                  <a:pt x="298" y="372"/>
                  <a:pt x="315" y="356"/>
                  <a:pt x="315" y="335"/>
                </a:cubicBezTo>
                <a:cubicBezTo>
                  <a:pt x="315" y="100"/>
                  <a:pt x="315" y="100"/>
                  <a:pt x="315" y="100"/>
                </a:cubicBezTo>
                <a:cubicBezTo>
                  <a:pt x="315" y="92"/>
                  <a:pt x="309" y="86"/>
                  <a:pt x="301" y="86"/>
                </a:cubicBezTo>
                <a:cubicBezTo>
                  <a:pt x="294" y="86"/>
                  <a:pt x="288" y="92"/>
                  <a:pt x="288" y="100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41"/>
                  <a:pt x="283" y="345"/>
                  <a:pt x="278" y="345"/>
                </a:cubicBezTo>
                <a:cubicBezTo>
                  <a:pt x="237" y="345"/>
                  <a:pt x="237" y="345"/>
                  <a:pt x="237" y="345"/>
                </a:cubicBezTo>
                <a:cubicBezTo>
                  <a:pt x="231" y="345"/>
                  <a:pt x="227" y="341"/>
                  <a:pt x="227" y="335"/>
                </a:cubicBezTo>
                <a:cubicBezTo>
                  <a:pt x="227" y="335"/>
                  <a:pt x="227" y="335"/>
                  <a:pt x="227" y="335"/>
                </a:cubicBezTo>
                <a:cubicBezTo>
                  <a:pt x="227" y="334"/>
                  <a:pt x="227" y="232"/>
                  <a:pt x="227" y="232"/>
                </a:cubicBezTo>
                <a:cubicBezTo>
                  <a:pt x="227" y="217"/>
                  <a:pt x="218" y="202"/>
                  <a:pt x="201" y="202"/>
                </a:cubicBezTo>
                <a:cubicBezTo>
                  <a:pt x="114" y="202"/>
                  <a:pt x="114" y="202"/>
                  <a:pt x="114" y="202"/>
                </a:cubicBezTo>
                <a:cubicBezTo>
                  <a:pt x="97" y="202"/>
                  <a:pt x="88" y="217"/>
                  <a:pt x="88" y="233"/>
                </a:cubicBezTo>
                <a:cubicBezTo>
                  <a:pt x="88" y="233"/>
                  <a:pt x="88" y="335"/>
                  <a:pt x="88" y="336"/>
                </a:cubicBezTo>
                <a:cubicBezTo>
                  <a:pt x="88" y="342"/>
                  <a:pt x="83" y="346"/>
                  <a:pt x="78" y="346"/>
                </a:cubicBezTo>
                <a:cubicBezTo>
                  <a:pt x="37" y="346"/>
                  <a:pt x="37" y="346"/>
                  <a:pt x="37" y="346"/>
                </a:cubicBezTo>
                <a:cubicBezTo>
                  <a:pt x="31" y="346"/>
                  <a:pt x="27" y="342"/>
                  <a:pt x="27" y="336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32"/>
                  <a:pt x="31" y="27"/>
                  <a:pt x="37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83" y="27"/>
                  <a:pt x="88" y="32"/>
                  <a:pt x="88" y="37"/>
                </a:cubicBezTo>
                <a:cubicBezTo>
                  <a:pt x="88" y="130"/>
                  <a:pt x="88" y="130"/>
                  <a:pt x="88" y="130"/>
                </a:cubicBezTo>
                <a:cubicBezTo>
                  <a:pt x="88" y="144"/>
                  <a:pt x="97" y="158"/>
                  <a:pt x="114" y="158"/>
                </a:cubicBezTo>
                <a:cubicBezTo>
                  <a:pt x="201" y="158"/>
                  <a:pt x="201" y="158"/>
                  <a:pt x="201" y="158"/>
                </a:cubicBezTo>
                <a:cubicBezTo>
                  <a:pt x="218" y="158"/>
                  <a:pt x="227" y="144"/>
                  <a:pt x="227" y="129"/>
                </a:cubicBezTo>
                <a:cubicBezTo>
                  <a:pt x="227" y="37"/>
                  <a:pt x="227" y="37"/>
                  <a:pt x="227" y="37"/>
                </a:cubicBezTo>
                <a:cubicBezTo>
                  <a:pt x="227" y="31"/>
                  <a:pt x="231" y="27"/>
                  <a:pt x="237" y="27"/>
                </a:cubicBezTo>
                <a:cubicBezTo>
                  <a:pt x="289" y="27"/>
                  <a:pt x="289" y="27"/>
                  <a:pt x="289" y="27"/>
                </a:cubicBezTo>
                <a:cubicBezTo>
                  <a:pt x="296" y="27"/>
                  <a:pt x="302" y="21"/>
                  <a:pt x="302" y="13"/>
                </a:cubicBezTo>
                <a:cubicBezTo>
                  <a:pt x="302" y="6"/>
                  <a:pt x="296" y="0"/>
                  <a:pt x="289" y="0"/>
                </a:cubicBezTo>
                <a:lnTo>
                  <a:pt x="23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1" name="TextBox 310"/>
          <p:cNvSpPr txBox="1"/>
          <p:nvPr userDrawn="1"/>
        </p:nvSpPr>
        <p:spPr>
          <a:xfrm>
            <a:off x="1283709" y="3463575"/>
            <a:ext cx="76992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Healthcare</a:t>
            </a:r>
          </a:p>
        </p:txBody>
      </p:sp>
      <p:sp>
        <p:nvSpPr>
          <p:cNvPr id="312" name="Freeform 100"/>
          <p:cNvSpPr>
            <a:spLocks noChangeAspect="1"/>
          </p:cNvSpPr>
          <p:nvPr userDrawn="1"/>
        </p:nvSpPr>
        <p:spPr bwMode="auto">
          <a:xfrm>
            <a:off x="3418411" y="2874434"/>
            <a:ext cx="330960" cy="523747"/>
          </a:xfrm>
          <a:custGeom>
            <a:avLst/>
            <a:gdLst/>
            <a:ahLst/>
            <a:cxnLst>
              <a:cxn ang="0">
                <a:pos x="116" y="75"/>
              </a:cxn>
              <a:cxn ang="0">
                <a:pos x="46" y="287"/>
              </a:cxn>
              <a:cxn ang="0">
                <a:pos x="131" y="323"/>
              </a:cxn>
              <a:cxn ang="0">
                <a:pos x="148" y="314"/>
              </a:cxn>
              <a:cxn ang="0">
                <a:pos x="157" y="229"/>
              </a:cxn>
              <a:cxn ang="0">
                <a:pos x="144" y="189"/>
              </a:cxn>
              <a:cxn ang="0">
                <a:pos x="181" y="184"/>
              </a:cxn>
              <a:cxn ang="0">
                <a:pos x="185" y="220"/>
              </a:cxn>
              <a:cxn ang="0">
                <a:pos x="204" y="302"/>
              </a:cxn>
              <a:cxn ang="0">
                <a:pos x="125" y="348"/>
              </a:cxn>
              <a:cxn ang="0">
                <a:pos x="32" y="337"/>
              </a:cxn>
              <a:cxn ang="0">
                <a:pos x="4" y="453"/>
              </a:cxn>
              <a:cxn ang="0">
                <a:pos x="276" y="459"/>
              </a:cxn>
              <a:cxn ang="0">
                <a:pos x="276" y="432"/>
              </a:cxn>
              <a:cxn ang="0">
                <a:pos x="54" y="357"/>
              </a:cxn>
              <a:cxn ang="0">
                <a:pos x="187" y="365"/>
              </a:cxn>
              <a:cxn ang="0">
                <a:pos x="233" y="285"/>
              </a:cxn>
              <a:cxn ang="0">
                <a:pos x="217" y="205"/>
              </a:cxn>
              <a:cxn ang="0">
                <a:pos x="197" y="163"/>
              </a:cxn>
              <a:cxn ang="0">
                <a:pos x="123" y="173"/>
              </a:cxn>
              <a:cxn ang="0">
                <a:pos x="113" y="211"/>
              </a:cxn>
              <a:cxn ang="0">
                <a:pos x="125" y="294"/>
              </a:cxn>
              <a:cxn ang="0">
                <a:pos x="122" y="104"/>
              </a:cxn>
              <a:cxn ang="0">
                <a:pos x="155" y="32"/>
              </a:cxn>
              <a:cxn ang="0">
                <a:pos x="163" y="101"/>
              </a:cxn>
              <a:cxn ang="0">
                <a:pos x="172" y="117"/>
              </a:cxn>
              <a:cxn ang="0">
                <a:pos x="169" y="132"/>
              </a:cxn>
              <a:cxn ang="0">
                <a:pos x="195" y="136"/>
              </a:cxn>
              <a:cxn ang="0">
                <a:pos x="202" y="108"/>
              </a:cxn>
              <a:cxn ang="0">
                <a:pos x="193" y="95"/>
              </a:cxn>
              <a:cxn ang="0">
                <a:pos x="210" y="29"/>
              </a:cxn>
              <a:cxn ang="0">
                <a:pos x="200" y="16"/>
              </a:cxn>
              <a:cxn ang="0">
                <a:pos x="133" y="12"/>
              </a:cxn>
            </a:cxnLst>
            <a:rect l="0" t="0" r="r" b="b"/>
            <a:pathLst>
              <a:path w="290" h="459">
                <a:moveTo>
                  <a:pt x="133" y="12"/>
                </a:moveTo>
                <a:cubicBezTo>
                  <a:pt x="133" y="12"/>
                  <a:pt x="121" y="57"/>
                  <a:pt x="116" y="75"/>
                </a:cubicBezTo>
                <a:cubicBezTo>
                  <a:pt x="109" y="73"/>
                  <a:pt x="102" y="77"/>
                  <a:pt x="100" y="84"/>
                </a:cubicBezTo>
                <a:cubicBezTo>
                  <a:pt x="46" y="287"/>
                  <a:pt x="46" y="287"/>
                  <a:pt x="46" y="287"/>
                </a:cubicBezTo>
                <a:cubicBezTo>
                  <a:pt x="44" y="294"/>
                  <a:pt x="48" y="301"/>
                  <a:pt x="55" y="303"/>
                </a:cubicBezTo>
                <a:cubicBezTo>
                  <a:pt x="131" y="323"/>
                  <a:pt x="131" y="323"/>
                  <a:pt x="131" y="323"/>
                </a:cubicBezTo>
                <a:cubicBezTo>
                  <a:pt x="135" y="324"/>
                  <a:pt x="138" y="324"/>
                  <a:pt x="141" y="322"/>
                </a:cubicBezTo>
                <a:cubicBezTo>
                  <a:pt x="144" y="320"/>
                  <a:pt x="147" y="317"/>
                  <a:pt x="148" y="314"/>
                </a:cubicBezTo>
                <a:cubicBezTo>
                  <a:pt x="166" y="245"/>
                  <a:pt x="166" y="245"/>
                  <a:pt x="166" y="245"/>
                </a:cubicBezTo>
                <a:cubicBezTo>
                  <a:pt x="168" y="238"/>
                  <a:pt x="164" y="231"/>
                  <a:pt x="157" y="229"/>
                </a:cubicBezTo>
                <a:cubicBezTo>
                  <a:pt x="147" y="226"/>
                  <a:pt x="140" y="218"/>
                  <a:pt x="139" y="208"/>
                </a:cubicBezTo>
                <a:cubicBezTo>
                  <a:pt x="138" y="201"/>
                  <a:pt x="140" y="194"/>
                  <a:pt x="144" y="189"/>
                </a:cubicBezTo>
                <a:cubicBezTo>
                  <a:pt x="150" y="182"/>
                  <a:pt x="159" y="178"/>
                  <a:pt x="168" y="179"/>
                </a:cubicBezTo>
                <a:cubicBezTo>
                  <a:pt x="173" y="179"/>
                  <a:pt x="177" y="181"/>
                  <a:pt x="181" y="184"/>
                </a:cubicBezTo>
                <a:cubicBezTo>
                  <a:pt x="186" y="188"/>
                  <a:pt x="190" y="194"/>
                  <a:pt x="191" y="201"/>
                </a:cubicBezTo>
                <a:cubicBezTo>
                  <a:pt x="191" y="208"/>
                  <a:pt x="190" y="215"/>
                  <a:pt x="185" y="220"/>
                </a:cubicBezTo>
                <a:cubicBezTo>
                  <a:pt x="181" y="226"/>
                  <a:pt x="182" y="233"/>
                  <a:pt x="187" y="238"/>
                </a:cubicBezTo>
                <a:cubicBezTo>
                  <a:pt x="204" y="255"/>
                  <a:pt x="211" y="279"/>
                  <a:pt x="204" y="302"/>
                </a:cubicBezTo>
                <a:cubicBezTo>
                  <a:pt x="200" y="319"/>
                  <a:pt x="189" y="333"/>
                  <a:pt x="174" y="342"/>
                </a:cubicBezTo>
                <a:cubicBezTo>
                  <a:pt x="159" y="350"/>
                  <a:pt x="141" y="353"/>
                  <a:pt x="125" y="348"/>
                </a:cubicBezTo>
                <a:cubicBezTo>
                  <a:pt x="49" y="328"/>
                  <a:pt x="49" y="328"/>
                  <a:pt x="49" y="328"/>
                </a:cubicBezTo>
                <a:cubicBezTo>
                  <a:pt x="42" y="326"/>
                  <a:pt x="35" y="330"/>
                  <a:pt x="32" y="337"/>
                </a:cubicBezTo>
                <a:cubicBezTo>
                  <a:pt x="2" y="442"/>
                  <a:pt x="2" y="442"/>
                  <a:pt x="2" y="442"/>
                </a:cubicBezTo>
                <a:cubicBezTo>
                  <a:pt x="0" y="446"/>
                  <a:pt x="1" y="450"/>
                  <a:pt x="4" y="453"/>
                </a:cubicBezTo>
                <a:cubicBezTo>
                  <a:pt x="6" y="457"/>
                  <a:pt x="10" y="459"/>
                  <a:pt x="14" y="459"/>
                </a:cubicBezTo>
                <a:cubicBezTo>
                  <a:pt x="276" y="459"/>
                  <a:pt x="276" y="459"/>
                  <a:pt x="276" y="459"/>
                </a:cubicBezTo>
                <a:cubicBezTo>
                  <a:pt x="284" y="459"/>
                  <a:pt x="290" y="453"/>
                  <a:pt x="290" y="445"/>
                </a:cubicBezTo>
                <a:cubicBezTo>
                  <a:pt x="290" y="438"/>
                  <a:pt x="284" y="432"/>
                  <a:pt x="276" y="432"/>
                </a:cubicBezTo>
                <a:cubicBezTo>
                  <a:pt x="276" y="432"/>
                  <a:pt x="63" y="432"/>
                  <a:pt x="32" y="432"/>
                </a:cubicBezTo>
                <a:cubicBezTo>
                  <a:pt x="38" y="412"/>
                  <a:pt x="50" y="373"/>
                  <a:pt x="54" y="357"/>
                </a:cubicBezTo>
                <a:cubicBezTo>
                  <a:pt x="72" y="362"/>
                  <a:pt x="118" y="374"/>
                  <a:pt x="118" y="374"/>
                </a:cubicBezTo>
                <a:cubicBezTo>
                  <a:pt x="141" y="380"/>
                  <a:pt x="166" y="377"/>
                  <a:pt x="187" y="365"/>
                </a:cubicBezTo>
                <a:cubicBezTo>
                  <a:pt x="209" y="352"/>
                  <a:pt x="224" y="333"/>
                  <a:pt x="230" y="309"/>
                </a:cubicBezTo>
                <a:cubicBezTo>
                  <a:pt x="232" y="301"/>
                  <a:pt x="233" y="293"/>
                  <a:pt x="233" y="285"/>
                </a:cubicBezTo>
                <a:cubicBezTo>
                  <a:pt x="233" y="264"/>
                  <a:pt x="226" y="243"/>
                  <a:pt x="213" y="227"/>
                </a:cubicBezTo>
                <a:cubicBezTo>
                  <a:pt x="216" y="220"/>
                  <a:pt x="217" y="212"/>
                  <a:pt x="217" y="205"/>
                </a:cubicBezTo>
                <a:cubicBezTo>
                  <a:pt x="217" y="202"/>
                  <a:pt x="217" y="200"/>
                  <a:pt x="217" y="198"/>
                </a:cubicBezTo>
                <a:cubicBezTo>
                  <a:pt x="215" y="184"/>
                  <a:pt x="208" y="171"/>
                  <a:pt x="197" y="163"/>
                </a:cubicBezTo>
                <a:cubicBezTo>
                  <a:pt x="189" y="157"/>
                  <a:pt x="181" y="154"/>
                  <a:pt x="171" y="152"/>
                </a:cubicBezTo>
                <a:cubicBezTo>
                  <a:pt x="153" y="150"/>
                  <a:pt x="134" y="158"/>
                  <a:pt x="123" y="173"/>
                </a:cubicBezTo>
                <a:cubicBezTo>
                  <a:pt x="116" y="182"/>
                  <a:pt x="112" y="193"/>
                  <a:pt x="112" y="205"/>
                </a:cubicBezTo>
                <a:cubicBezTo>
                  <a:pt x="112" y="207"/>
                  <a:pt x="112" y="209"/>
                  <a:pt x="113" y="211"/>
                </a:cubicBezTo>
                <a:cubicBezTo>
                  <a:pt x="115" y="227"/>
                  <a:pt x="124" y="241"/>
                  <a:pt x="137" y="249"/>
                </a:cubicBezTo>
                <a:cubicBezTo>
                  <a:pt x="134" y="261"/>
                  <a:pt x="129" y="280"/>
                  <a:pt x="125" y="294"/>
                </a:cubicBezTo>
                <a:cubicBezTo>
                  <a:pt x="111" y="290"/>
                  <a:pt x="89" y="284"/>
                  <a:pt x="75" y="281"/>
                </a:cubicBezTo>
                <a:cubicBezTo>
                  <a:pt x="81" y="260"/>
                  <a:pt x="117" y="125"/>
                  <a:pt x="122" y="104"/>
                </a:cubicBezTo>
                <a:cubicBezTo>
                  <a:pt x="130" y="106"/>
                  <a:pt x="137" y="102"/>
                  <a:pt x="139" y="95"/>
                </a:cubicBezTo>
                <a:cubicBezTo>
                  <a:pt x="139" y="95"/>
                  <a:pt x="151" y="49"/>
                  <a:pt x="155" y="32"/>
                </a:cubicBezTo>
                <a:cubicBezTo>
                  <a:pt x="165" y="34"/>
                  <a:pt x="171" y="36"/>
                  <a:pt x="180" y="38"/>
                </a:cubicBezTo>
                <a:cubicBezTo>
                  <a:pt x="176" y="56"/>
                  <a:pt x="163" y="101"/>
                  <a:pt x="163" y="101"/>
                </a:cubicBezTo>
                <a:cubicBezTo>
                  <a:pt x="163" y="102"/>
                  <a:pt x="163" y="104"/>
                  <a:pt x="163" y="105"/>
                </a:cubicBezTo>
                <a:cubicBezTo>
                  <a:pt x="163" y="110"/>
                  <a:pt x="167" y="116"/>
                  <a:pt x="172" y="117"/>
                </a:cubicBezTo>
                <a:cubicBezTo>
                  <a:pt x="171" y="123"/>
                  <a:pt x="169" y="128"/>
                  <a:pt x="169" y="128"/>
                </a:cubicBezTo>
                <a:cubicBezTo>
                  <a:pt x="169" y="130"/>
                  <a:pt x="169" y="131"/>
                  <a:pt x="169" y="132"/>
                </a:cubicBezTo>
                <a:cubicBezTo>
                  <a:pt x="169" y="138"/>
                  <a:pt x="172" y="143"/>
                  <a:pt x="178" y="145"/>
                </a:cubicBezTo>
                <a:cubicBezTo>
                  <a:pt x="185" y="147"/>
                  <a:pt x="193" y="143"/>
                  <a:pt x="195" y="136"/>
                </a:cubicBezTo>
                <a:cubicBezTo>
                  <a:pt x="202" y="112"/>
                  <a:pt x="202" y="112"/>
                  <a:pt x="202" y="112"/>
                </a:cubicBezTo>
                <a:cubicBezTo>
                  <a:pt x="202" y="111"/>
                  <a:pt x="202" y="109"/>
                  <a:pt x="202" y="108"/>
                </a:cubicBezTo>
                <a:cubicBezTo>
                  <a:pt x="202" y="106"/>
                  <a:pt x="202" y="104"/>
                  <a:pt x="201" y="102"/>
                </a:cubicBezTo>
                <a:cubicBezTo>
                  <a:pt x="199" y="98"/>
                  <a:pt x="196" y="96"/>
                  <a:pt x="193" y="95"/>
                </a:cubicBezTo>
                <a:cubicBezTo>
                  <a:pt x="197" y="78"/>
                  <a:pt x="209" y="32"/>
                  <a:pt x="209" y="32"/>
                </a:cubicBezTo>
                <a:cubicBezTo>
                  <a:pt x="210" y="31"/>
                  <a:pt x="210" y="30"/>
                  <a:pt x="210" y="29"/>
                </a:cubicBezTo>
                <a:cubicBezTo>
                  <a:pt x="210" y="26"/>
                  <a:pt x="209" y="24"/>
                  <a:pt x="208" y="22"/>
                </a:cubicBezTo>
                <a:cubicBezTo>
                  <a:pt x="206" y="19"/>
                  <a:pt x="203" y="17"/>
                  <a:pt x="200" y="16"/>
                </a:cubicBezTo>
                <a:cubicBezTo>
                  <a:pt x="149" y="2"/>
                  <a:pt x="149" y="2"/>
                  <a:pt x="149" y="2"/>
                </a:cubicBezTo>
                <a:cubicBezTo>
                  <a:pt x="142" y="0"/>
                  <a:pt x="135" y="5"/>
                  <a:pt x="133" y="12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3" name="TextBox 312"/>
          <p:cNvSpPr txBox="1"/>
          <p:nvPr userDrawn="1"/>
        </p:nvSpPr>
        <p:spPr>
          <a:xfrm>
            <a:off x="3286803" y="3463575"/>
            <a:ext cx="523058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Life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sciences</a:t>
            </a:r>
          </a:p>
        </p:txBody>
      </p:sp>
      <p:sp>
        <p:nvSpPr>
          <p:cNvPr id="314" name="Freeform 104"/>
          <p:cNvSpPr>
            <a:spLocks noChangeAspect="1"/>
          </p:cNvSpPr>
          <p:nvPr userDrawn="1"/>
        </p:nvSpPr>
        <p:spPr bwMode="auto">
          <a:xfrm>
            <a:off x="2359068" y="3733689"/>
            <a:ext cx="479233" cy="479229"/>
          </a:xfrm>
          <a:custGeom>
            <a:avLst/>
            <a:gdLst/>
            <a:ahLst/>
            <a:cxnLst>
              <a:cxn ang="0">
                <a:pos x="0" y="38"/>
              </a:cxn>
              <a:cxn ang="0">
                <a:pos x="3" y="55"/>
              </a:cxn>
              <a:cxn ang="0">
                <a:pos x="69" y="253"/>
              </a:cxn>
              <a:cxn ang="0">
                <a:pos x="95" y="253"/>
              </a:cxn>
              <a:cxn ang="0">
                <a:pos x="94" y="173"/>
              </a:cxn>
              <a:cxn ang="0">
                <a:pos x="26" y="38"/>
              </a:cxn>
              <a:cxn ang="0">
                <a:pos x="38" y="26"/>
              </a:cxn>
              <a:cxn ang="0">
                <a:pos x="50" y="34"/>
              </a:cxn>
              <a:cxn ang="0">
                <a:pos x="105" y="142"/>
              </a:cxn>
              <a:cxn ang="0">
                <a:pos x="338" y="305"/>
              </a:cxn>
              <a:cxn ang="0">
                <a:pos x="68" y="318"/>
              </a:cxn>
              <a:cxn ang="0">
                <a:pos x="82" y="386"/>
              </a:cxn>
              <a:cxn ang="0">
                <a:pos x="93" y="394"/>
              </a:cxn>
              <a:cxn ang="0">
                <a:pos x="131" y="433"/>
              </a:cxn>
              <a:cxn ang="0">
                <a:pos x="169" y="386"/>
              </a:cxn>
              <a:cxn ang="0">
                <a:pos x="281" y="394"/>
              </a:cxn>
              <a:cxn ang="0">
                <a:pos x="358" y="394"/>
              </a:cxn>
              <a:cxn ang="0">
                <a:pos x="323" y="364"/>
              </a:cxn>
              <a:cxn ang="0">
                <a:pos x="331" y="394"/>
              </a:cxn>
              <a:cxn ang="0">
                <a:pos x="319" y="406"/>
              </a:cxn>
              <a:cxn ang="0">
                <a:pos x="308" y="394"/>
              </a:cxn>
              <a:cxn ang="0">
                <a:pos x="311" y="365"/>
              </a:cxn>
              <a:cxn ang="0">
                <a:pos x="151" y="359"/>
              </a:cxn>
              <a:cxn ang="0">
                <a:pos x="139" y="377"/>
              </a:cxn>
              <a:cxn ang="0">
                <a:pos x="140" y="403"/>
              </a:cxn>
              <a:cxn ang="0">
                <a:pos x="123" y="403"/>
              </a:cxn>
              <a:cxn ang="0">
                <a:pos x="122" y="382"/>
              </a:cxn>
              <a:cxn ang="0">
                <a:pos x="114" y="359"/>
              </a:cxn>
              <a:cxn ang="0">
                <a:pos x="95" y="331"/>
              </a:cxn>
              <a:cxn ang="0">
                <a:pos x="359" y="323"/>
              </a:cxn>
              <a:cxn ang="0">
                <a:pos x="432" y="129"/>
              </a:cxn>
              <a:cxn ang="0">
                <a:pos x="418" y="115"/>
              </a:cxn>
              <a:cxn ang="0">
                <a:pos x="74" y="24"/>
              </a:cxn>
              <a:cxn ang="0">
                <a:pos x="38" y="0"/>
              </a:cxn>
            </a:cxnLst>
            <a:rect l="0" t="0" r="r" b="b"/>
            <a:pathLst>
              <a:path w="432" h="433">
                <a:moveTo>
                  <a:pt x="11" y="11"/>
                </a:moveTo>
                <a:cubicBezTo>
                  <a:pt x="4" y="18"/>
                  <a:pt x="0" y="28"/>
                  <a:pt x="0" y="38"/>
                </a:cubicBezTo>
                <a:cubicBezTo>
                  <a:pt x="0" y="44"/>
                  <a:pt x="1" y="49"/>
                  <a:pt x="3" y="54"/>
                </a:cubicBezTo>
                <a:cubicBezTo>
                  <a:pt x="3" y="54"/>
                  <a:pt x="3" y="55"/>
                  <a:pt x="3" y="55"/>
                </a:cubicBezTo>
                <a:cubicBezTo>
                  <a:pt x="3" y="55"/>
                  <a:pt x="66" y="177"/>
                  <a:pt x="69" y="182"/>
                </a:cubicBezTo>
                <a:cubicBezTo>
                  <a:pt x="69" y="188"/>
                  <a:pt x="69" y="253"/>
                  <a:pt x="69" y="253"/>
                </a:cubicBezTo>
                <a:cubicBezTo>
                  <a:pt x="69" y="261"/>
                  <a:pt x="74" y="267"/>
                  <a:pt x="82" y="267"/>
                </a:cubicBezTo>
                <a:cubicBezTo>
                  <a:pt x="89" y="267"/>
                  <a:pt x="95" y="261"/>
                  <a:pt x="95" y="253"/>
                </a:cubicBezTo>
                <a:cubicBezTo>
                  <a:pt x="95" y="179"/>
                  <a:pt x="95" y="179"/>
                  <a:pt x="95" y="179"/>
                </a:cubicBezTo>
                <a:cubicBezTo>
                  <a:pt x="95" y="177"/>
                  <a:pt x="95" y="175"/>
                  <a:pt x="94" y="173"/>
                </a:cubicBezTo>
                <a:cubicBezTo>
                  <a:pt x="94" y="173"/>
                  <a:pt x="28" y="44"/>
                  <a:pt x="27" y="43"/>
                </a:cubicBezTo>
                <a:cubicBezTo>
                  <a:pt x="27" y="42"/>
                  <a:pt x="26" y="40"/>
                  <a:pt x="26" y="38"/>
                </a:cubicBezTo>
                <a:cubicBezTo>
                  <a:pt x="26" y="35"/>
                  <a:pt x="28" y="32"/>
                  <a:pt x="30" y="30"/>
                </a:cubicBezTo>
                <a:cubicBezTo>
                  <a:pt x="32" y="28"/>
                  <a:pt x="35" y="26"/>
                  <a:pt x="38" y="26"/>
                </a:cubicBezTo>
                <a:cubicBezTo>
                  <a:pt x="43" y="26"/>
                  <a:pt x="48" y="29"/>
                  <a:pt x="49" y="34"/>
                </a:cubicBezTo>
                <a:cubicBezTo>
                  <a:pt x="49" y="34"/>
                  <a:pt x="50" y="34"/>
                  <a:pt x="50" y="34"/>
                </a:cubicBezTo>
                <a:cubicBezTo>
                  <a:pt x="93" y="134"/>
                  <a:pt x="93" y="134"/>
                  <a:pt x="93" y="134"/>
                </a:cubicBezTo>
                <a:cubicBezTo>
                  <a:pt x="95" y="139"/>
                  <a:pt x="100" y="142"/>
                  <a:pt x="105" y="142"/>
                </a:cubicBezTo>
                <a:cubicBezTo>
                  <a:pt x="105" y="142"/>
                  <a:pt x="365" y="142"/>
                  <a:pt x="399" y="142"/>
                </a:cubicBezTo>
                <a:cubicBezTo>
                  <a:pt x="388" y="170"/>
                  <a:pt x="343" y="291"/>
                  <a:pt x="338" y="305"/>
                </a:cubicBezTo>
                <a:cubicBezTo>
                  <a:pt x="320" y="305"/>
                  <a:pt x="82" y="305"/>
                  <a:pt x="82" y="305"/>
                </a:cubicBezTo>
                <a:cubicBezTo>
                  <a:pt x="74" y="305"/>
                  <a:pt x="68" y="311"/>
                  <a:pt x="68" y="318"/>
                </a:cubicBezTo>
                <a:cubicBezTo>
                  <a:pt x="68" y="372"/>
                  <a:pt x="68" y="372"/>
                  <a:pt x="68" y="372"/>
                </a:cubicBezTo>
                <a:cubicBezTo>
                  <a:pt x="68" y="380"/>
                  <a:pt x="74" y="386"/>
                  <a:pt x="82" y="386"/>
                </a:cubicBezTo>
                <a:cubicBezTo>
                  <a:pt x="82" y="386"/>
                  <a:pt x="88" y="386"/>
                  <a:pt x="93" y="386"/>
                </a:cubicBezTo>
                <a:cubicBezTo>
                  <a:pt x="93" y="389"/>
                  <a:pt x="93" y="393"/>
                  <a:pt x="93" y="394"/>
                </a:cubicBezTo>
                <a:cubicBezTo>
                  <a:pt x="93" y="405"/>
                  <a:pt x="97" y="414"/>
                  <a:pt x="104" y="422"/>
                </a:cubicBezTo>
                <a:cubicBezTo>
                  <a:pt x="111" y="429"/>
                  <a:pt x="121" y="433"/>
                  <a:pt x="131" y="433"/>
                </a:cubicBezTo>
                <a:cubicBezTo>
                  <a:pt x="152" y="433"/>
                  <a:pt x="170" y="416"/>
                  <a:pt x="170" y="394"/>
                </a:cubicBezTo>
                <a:cubicBezTo>
                  <a:pt x="170" y="392"/>
                  <a:pt x="169" y="389"/>
                  <a:pt x="169" y="386"/>
                </a:cubicBezTo>
                <a:cubicBezTo>
                  <a:pt x="193" y="386"/>
                  <a:pt x="258" y="386"/>
                  <a:pt x="282" y="386"/>
                </a:cubicBezTo>
                <a:cubicBezTo>
                  <a:pt x="281" y="389"/>
                  <a:pt x="281" y="392"/>
                  <a:pt x="281" y="394"/>
                </a:cubicBezTo>
                <a:cubicBezTo>
                  <a:pt x="281" y="416"/>
                  <a:pt x="298" y="433"/>
                  <a:pt x="319" y="433"/>
                </a:cubicBezTo>
                <a:cubicBezTo>
                  <a:pt x="341" y="433"/>
                  <a:pt x="358" y="416"/>
                  <a:pt x="358" y="394"/>
                </a:cubicBezTo>
                <a:cubicBezTo>
                  <a:pt x="358" y="381"/>
                  <a:pt x="352" y="368"/>
                  <a:pt x="342" y="361"/>
                </a:cubicBezTo>
                <a:cubicBezTo>
                  <a:pt x="336" y="357"/>
                  <a:pt x="328" y="358"/>
                  <a:pt x="323" y="364"/>
                </a:cubicBezTo>
                <a:cubicBezTo>
                  <a:pt x="319" y="370"/>
                  <a:pt x="320" y="379"/>
                  <a:pt x="326" y="383"/>
                </a:cubicBezTo>
                <a:cubicBezTo>
                  <a:pt x="329" y="385"/>
                  <a:pt x="331" y="390"/>
                  <a:pt x="331" y="394"/>
                </a:cubicBezTo>
                <a:cubicBezTo>
                  <a:pt x="331" y="398"/>
                  <a:pt x="330" y="401"/>
                  <a:pt x="328" y="403"/>
                </a:cubicBezTo>
                <a:cubicBezTo>
                  <a:pt x="326" y="405"/>
                  <a:pt x="323" y="406"/>
                  <a:pt x="319" y="406"/>
                </a:cubicBezTo>
                <a:cubicBezTo>
                  <a:pt x="316" y="406"/>
                  <a:pt x="313" y="405"/>
                  <a:pt x="311" y="403"/>
                </a:cubicBezTo>
                <a:cubicBezTo>
                  <a:pt x="309" y="401"/>
                  <a:pt x="308" y="398"/>
                  <a:pt x="308" y="394"/>
                </a:cubicBezTo>
                <a:cubicBezTo>
                  <a:pt x="308" y="391"/>
                  <a:pt x="310" y="383"/>
                  <a:pt x="312" y="377"/>
                </a:cubicBezTo>
                <a:cubicBezTo>
                  <a:pt x="314" y="373"/>
                  <a:pt x="313" y="368"/>
                  <a:pt x="311" y="365"/>
                </a:cubicBezTo>
                <a:cubicBezTo>
                  <a:pt x="308" y="361"/>
                  <a:pt x="304" y="359"/>
                  <a:pt x="300" y="359"/>
                </a:cubicBezTo>
                <a:cubicBezTo>
                  <a:pt x="151" y="359"/>
                  <a:pt x="151" y="359"/>
                  <a:pt x="151" y="359"/>
                </a:cubicBezTo>
                <a:cubicBezTo>
                  <a:pt x="147" y="359"/>
                  <a:pt x="143" y="361"/>
                  <a:pt x="140" y="365"/>
                </a:cubicBezTo>
                <a:cubicBezTo>
                  <a:pt x="138" y="368"/>
                  <a:pt x="137" y="373"/>
                  <a:pt x="139" y="377"/>
                </a:cubicBezTo>
                <a:cubicBezTo>
                  <a:pt x="141" y="382"/>
                  <a:pt x="143" y="390"/>
                  <a:pt x="143" y="394"/>
                </a:cubicBezTo>
                <a:cubicBezTo>
                  <a:pt x="143" y="398"/>
                  <a:pt x="142" y="401"/>
                  <a:pt x="140" y="403"/>
                </a:cubicBezTo>
                <a:cubicBezTo>
                  <a:pt x="137" y="405"/>
                  <a:pt x="134" y="406"/>
                  <a:pt x="131" y="406"/>
                </a:cubicBezTo>
                <a:cubicBezTo>
                  <a:pt x="128" y="406"/>
                  <a:pt x="125" y="405"/>
                  <a:pt x="123" y="403"/>
                </a:cubicBezTo>
                <a:cubicBezTo>
                  <a:pt x="121" y="401"/>
                  <a:pt x="119" y="398"/>
                  <a:pt x="119" y="394"/>
                </a:cubicBezTo>
                <a:cubicBezTo>
                  <a:pt x="119" y="388"/>
                  <a:pt x="121" y="383"/>
                  <a:pt x="122" y="382"/>
                </a:cubicBezTo>
                <a:cubicBezTo>
                  <a:pt x="126" y="379"/>
                  <a:pt x="128" y="373"/>
                  <a:pt x="126" y="368"/>
                </a:cubicBezTo>
                <a:cubicBezTo>
                  <a:pt x="124" y="362"/>
                  <a:pt x="119" y="359"/>
                  <a:pt x="114" y="359"/>
                </a:cubicBezTo>
                <a:cubicBezTo>
                  <a:pt x="114" y="359"/>
                  <a:pt x="104" y="359"/>
                  <a:pt x="95" y="359"/>
                </a:cubicBezTo>
                <a:cubicBezTo>
                  <a:pt x="95" y="349"/>
                  <a:pt x="95" y="342"/>
                  <a:pt x="95" y="331"/>
                </a:cubicBezTo>
                <a:cubicBezTo>
                  <a:pt x="119" y="331"/>
                  <a:pt x="347" y="331"/>
                  <a:pt x="347" y="331"/>
                </a:cubicBezTo>
                <a:cubicBezTo>
                  <a:pt x="352" y="331"/>
                  <a:pt x="357" y="328"/>
                  <a:pt x="359" y="323"/>
                </a:cubicBezTo>
                <a:cubicBezTo>
                  <a:pt x="431" y="133"/>
                  <a:pt x="431" y="133"/>
                  <a:pt x="431" y="133"/>
                </a:cubicBezTo>
                <a:cubicBezTo>
                  <a:pt x="431" y="132"/>
                  <a:pt x="432" y="130"/>
                  <a:pt x="432" y="129"/>
                </a:cubicBezTo>
                <a:cubicBezTo>
                  <a:pt x="432" y="126"/>
                  <a:pt x="431" y="123"/>
                  <a:pt x="429" y="121"/>
                </a:cubicBezTo>
                <a:cubicBezTo>
                  <a:pt x="427" y="118"/>
                  <a:pt x="423" y="115"/>
                  <a:pt x="418" y="115"/>
                </a:cubicBezTo>
                <a:cubicBezTo>
                  <a:pt x="418" y="115"/>
                  <a:pt x="131" y="115"/>
                  <a:pt x="114" y="115"/>
                </a:cubicBezTo>
                <a:cubicBezTo>
                  <a:pt x="108" y="102"/>
                  <a:pt x="74" y="24"/>
                  <a:pt x="74" y="24"/>
                </a:cubicBezTo>
                <a:cubicBezTo>
                  <a:pt x="74" y="24"/>
                  <a:pt x="74" y="24"/>
                  <a:pt x="74" y="24"/>
                </a:cubicBezTo>
                <a:cubicBezTo>
                  <a:pt x="68" y="9"/>
                  <a:pt x="54" y="0"/>
                  <a:pt x="38" y="0"/>
                </a:cubicBezTo>
                <a:cubicBezTo>
                  <a:pt x="28" y="0"/>
                  <a:pt x="18" y="4"/>
                  <a:pt x="11" y="1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5" name="TextBox 314"/>
          <p:cNvSpPr txBox="1"/>
          <p:nvPr userDrawn="1"/>
        </p:nvSpPr>
        <p:spPr>
          <a:xfrm>
            <a:off x="2225210" y="4284666"/>
            <a:ext cx="76992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Retail</a:t>
            </a:r>
          </a:p>
        </p:txBody>
      </p:sp>
      <p:sp>
        <p:nvSpPr>
          <p:cNvPr id="316" name="Freeform 56"/>
          <p:cNvSpPr>
            <a:spLocks noChangeAspect="1"/>
          </p:cNvSpPr>
          <p:nvPr userDrawn="1"/>
        </p:nvSpPr>
        <p:spPr bwMode="auto">
          <a:xfrm>
            <a:off x="5234357" y="2195360"/>
            <a:ext cx="379970" cy="393192"/>
          </a:xfrm>
          <a:custGeom>
            <a:avLst/>
            <a:gdLst/>
            <a:ahLst/>
            <a:cxnLst>
              <a:cxn ang="0">
                <a:pos x="427" y="4"/>
              </a:cxn>
              <a:cxn ang="0">
                <a:pos x="238" y="2"/>
              </a:cxn>
              <a:cxn ang="0">
                <a:pos x="119" y="27"/>
              </a:cxn>
              <a:cxn ang="0">
                <a:pos x="23" y="257"/>
              </a:cxn>
              <a:cxn ang="0">
                <a:pos x="97" y="324"/>
              </a:cxn>
              <a:cxn ang="0">
                <a:pos x="111" y="311"/>
              </a:cxn>
              <a:cxn ang="0">
                <a:pos x="123" y="199"/>
              </a:cxn>
              <a:cxn ang="0">
                <a:pos x="136" y="112"/>
              </a:cxn>
              <a:cxn ang="0">
                <a:pos x="181" y="241"/>
              </a:cxn>
              <a:cxn ang="0">
                <a:pos x="218" y="255"/>
              </a:cxn>
              <a:cxn ang="0">
                <a:pos x="231" y="305"/>
              </a:cxn>
              <a:cxn ang="0">
                <a:pos x="283" y="291"/>
              </a:cxn>
              <a:cxn ang="0">
                <a:pos x="298" y="154"/>
              </a:cxn>
              <a:cxn ang="0">
                <a:pos x="312" y="246"/>
              </a:cxn>
              <a:cxn ang="0">
                <a:pos x="325" y="141"/>
              </a:cxn>
              <a:cxn ang="0">
                <a:pos x="270" y="127"/>
              </a:cxn>
              <a:cxn ang="0">
                <a:pos x="257" y="278"/>
              </a:cxn>
              <a:cxn ang="0">
                <a:pos x="245" y="241"/>
              </a:cxn>
              <a:cxn ang="0">
                <a:pos x="208" y="228"/>
              </a:cxn>
              <a:cxn ang="0">
                <a:pos x="195" y="86"/>
              </a:cxn>
              <a:cxn ang="0">
                <a:pos x="110" y="99"/>
              </a:cxn>
              <a:cxn ang="0">
                <a:pos x="98" y="172"/>
              </a:cxn>
              <a:cxn ang="0">
                <a:pos x="84" y="289"/>
              </a:cxn>
              <a:cxn ang="0">
                <a:pos x="39" y="150"/>
              </a:cxn>
              <a:cxn ang="0">
                <a:pos x="240" y="28"/>
              </a:cxn>
              <a:cxn ang="0">
                <a:pos x="396" y="32"/>
              </a:cxn>
              <a:cxn ang="0">
                <a:pos x="342" y="262"/>
              </a:cxn>
              <a:cxn ang="0">
                <a:pos x="135" y="348"/>
              </a:cxn>
              <a:cxn ang="0">
                <a:pos x="134" y="348"/>
              </a:cxn>
              <a:cxn ang="0">
                <a:pos x="132" y="347"/>
              </a:cxn>
              <a:cxn ang="0">
                <a:pos x="131" y="347"/>
              </a:cxn>
              <a:cxn ang="0">
                <a:pos x="130" y="348"/>
              </a:cxn>
              <a:cxn ang="0">
                <a:pos x="128" y="348"/>
              </a:cxn>
              <a:cxn ang="0">
                <a:pos x="127" y="348"/>
              </a:cxn>
              <a:cxn ang="0">
                <a:pos x="126" y="349"/>
              </a:cxn>
              <a:cxn ang="0">
                <a:pos x="125" y="349"/>
              </a:cxn>
              <a:cxn ang="0">
                <a:pos x="124" y="350"/>
              </a:cxn>
              <a:cxn ang="0">
                <a:pos x="123" y="351"/>
              </a:cxn>
              <a:cxn ang="0">
                <a:pos x="122" y="352"/>
              </a:cxn>
              <a:cxn ang="0">
                <a:pos x="121" y="353"/>
              </a:cxn>
              <a:cxn ang="0">
                <a:pos x="112" y="412"/>
              </a:cxn>
              <a:cxn ang="0">
                <a:pos x="158" y="460"/>
              </a:cxn>
              <a:cxn ang="0">
                <a:pos x="162" y="434"/>
              </a:cxn>
              <a:cxn ang="0">
                <a:pos x="138" y="376"/>
              </a:cxn>
              <a:cxn ang="0">
                <a:pos x="366" y="273"/>
              </a:cxn>
              <a:cxn ang="0">
                <a:pos x="436" y="29"/>
              </a:cxn>
            </a:cxnLst>
            <a:rect l="0" t="0" r="r" b="b"/>
            <a:pathLst>
              <a:path w="443" h="460">
                <a:moveTo>
                  <a:pt x="441" y="13"/>
                </a:moveTo>
                <a:cubicBezTo>
                  <a:pt x="439" y="7"/>
                  <a:pt x="433" y="4"/>
                  <a:pt x="427" y="4"/>
                </a:cubicBezTo>
                <a:cubicBezTo>
                  <a:pt x="411" y="6"/>
                  <a:pt x="374" y="5"/>
                  <a:pt x="338" y="3"/>
                </a:cubicBezTo>
                <a:cubicBezTo>
                  <a:pt x="300" y="1"/>
                  <a:pt x="260" y="0"/>
                  <a:pt x="238" y="2"/>
                </a:cubicBezTo>
                <a:cubicBezTo>
                  <a:pt x="236" y="2"/>
                  <a:pt x="235" y="2"/>
                  <a:pt x="233" y="2"/>
                </a:cubicBezTo>
                <a:cubicBezTo>
                  <a:pt x="209" y="5"/>
                  <a:pt x="163" y="9"/>
                  <a:pt x="119" y="27"/>
                </a:cubicBezTo>
                <a:cubicBezTo>
                  <a:pt x="63" y="51"/>
                  <a:pt x="28" y="90"/>
                  <a:pt x="14" y="143"/>
                </a:cubicBezTo>
                <a:cubicBezTo>
                  <a:pt x="0" y="193"/>
                  <a:pt x="12" y="233"/>
                  <a:pt x="23" y="257"/>
                </a:cubicBezTo>
                <a:cubicBezTo>
                  <a:pt x="38" y="287"/>
                  <a:pt x="63" y="311"/>
                  <a:pt x="90" y="323"/>
                </a:cubicBezTo>
                <a:cubicBezTo>
                  <a:pt x="92" y="324"/>
                  <a:pt x="95" y="324"/>
                  <a:pt x="97" y="324"/>
                </a:cubicBezTo>
                <a:cubicBezTo>
                  <a:pt x="97" y="324"/>
                  <a:pt x="97" y="324"/>
                  <a:pt x="98" y="324"/>
                </a:cubicBezTo>
                <a:cubicBezTo>
                  <a:pt x="105" y="324"/>
                  <a:pt x="111" y="318"/>
                  <a:pt x="111" y="311"/>
                </a:cubicBezTo>
                <a:cubicBezTo>
                  <a:pt x="111" y="199"/>
                  <a:pt x="111" y="199"/>
                  <a:pt x="111" y="199"/>
                </a:cubicBezTo>
                <a:cubicBezTo>
                  <a:pt x="123" y="199"/>
                  <a:pt x="123" y="199"/>
                  <a:pt x="123" y="199"/>
                </a:cubicBezTo>
                <a:cubicBezTo>
                  <a:pt x="130" y="199"/>
                  <a:pt x="136" y="193"/>
                  <a:pt x="136" y="185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81" y="112"/>
                  <a:pt x="181" y="112"/>
                  <a:pt x="181" y="112"/>
                </a:cubicBezTo>
                <a:cubicBezTo>
                  <a:pt x="181" y="241"/>
                  <a:pt x="181" y="241"/>
                  <a:pt x="181" y="241"/>
                </a:cubicBezTo>
                <a:cubicBezTo>
                  <a:pt x="181" y="249"/>
                  <a:pt x="187" y="255"/>
                  <a:pt x="195" y="255"/>
                </a:cubicBezTo>
                <a:cubicBezTo>
                  <a:pt x="218" y="255"/>
                  <a:pt x="218" y="255"/>
                  <a:pt x="218" y="255"/>
                </a:cubicBezTo>
                <a:cubicBezTo>
                  <a:pt x="218" y="291"/>
                  <a:pt x="218" y="291"/>
                  <a:pt x="218" y="291"/>
                </a:cubicBezTo>
                <a:cubicBezTo>
                  <a:pt x="218" y="299"/>
                  <a:pt x="224" y="305"/>
                  <a:pt x="231" y="305"/>
                </a:cubicBezTo>
                <a:cubicBezTo>
                  <a:pt x="270" y="305"/>
                  <a:pt x="270" y="305"/>
                  <a:pt x="270" y="305"/>
                </a:cubicBezTo>
                <a:cubicBezTo>
                  <a:pt x="277" y="305"/>
                  <a:pt x="283" y="299"/>
                  <a:pt x="283" y="291"/>
                </a:cubicBezTo>
                <a:cubicBezTo>
                  <a:pt x="283" y="154"/>
                  <a:pt x="283" y="154"/>
                  <a:pt x="283" y="154"/>
                </a:cubicBezTo>
                <a:cubicBezTo>
                  <a:pt x="298" y="154"/>
                  <a:pt x="298" y="154"/>
                  <a:pt x="298" y="154"/>
                </a:cubicBezTo>
                <a:cubicBezTo>
                  <a:pt x="298" y="232"/>
                  <a:pt x="298" y="232"/>
                  <a:pt x="298" y="232"/>
                </a:cubicBezTo>
                <a:cubicBezTo>
                  <a:pt x="298" y="240"/>
                  <a:pt x="304" y="246"/>
                  <a:pt x="312" y="246"/>
                </a:cubicBezTo>
                <a:cubicBezTo>
                  <a:pt x="319" y="246"/>
                  <a:pt x="325" y="240"/>
                  <a:pt x="325" y="232"/>
                </a:cubicBezTo>
                <a:cubicBezTo>
                  <a:pt x="325" y="141"/>
                  <a:pt x="325" y="141"/>
                  <a:pt x="325" y="141"/>
                </a:cubicBezTo>
                <a:cubicBezTo>
                  <a:pt x="325" y="133"/>
                  <a:pt x="319" y="127"/>
                  <a:pt x="312" y="127"/>
                </a:cubicBezTo>
                <a:cubicBezTo>
                  <a:pt x="270" y="127"/>
                  <a:pt x="270" y="127"/>
                  <a:pt x="270" y="127"/>
                </a:cubicBezTo>
                <a:cubicBezTo>
                  <a:pt x="263" y="127"/>
                  <a:pt x="257" y="133"/>
                  <a:pt x="257" y="141"/>
                </a:cubicBezTo>
                <a:cubicBezTo>
                  <a:pt x="257" y="278"/>
                  <a:pt x="257" y="278"/>
                  <a:pt x="257" y="278"/>
                </a:cubicBezTo>
                <a:cubicBezTo>
                  <a:pt x="245" y="278"/>
                  <a:pt x="245" y="278"/>
                  <a:pt x="245" y="278"/>
                </a:cubicBezTo>
                <a:cubicBezTo>
                  <a:pt x="245" y="241"/>
                  <a:pt x="245" y="241"/>
                  <a:pt x="245" y="241"/>
                </a:cubicBezTo>
                <a:cubicBezTo>
                  <a:pt x="245" y="234"/>
                  <a:pt x="239" y="228"/>
                  <a:pt x="231" y="228"/>
                </a:cubicBezTo>
                <a:cubicBezTo>
                  <a:pt x="208" y="228"/>
                  <a:pt x="208" y="228"/>
                  <a:pt x="208" y="228"/>
                </a:cubicBezTo>
                <a:cubicBezTo>
                  <a:pt x="208" y="99"/>
                  <a:pt x="208" y="99"/>
                  <a:pt x="208" y="99"/>
                </a:cubicBezTo>
                <a:cubicBezTo>
                  <a:pt x="208" y="92"/>
                  <a:pt x="202" y="86"/>
                  <a:pt x="195" y="86"/>
                </a:cubicBezTo>
                <a:cubicBezTo>
                  <a:pt x="123" y="86"/>
                  <a:pt x="123" y="86"/>
                  <a:pt x="123" y="86"/>
                </a:cubicBezTo>
                <a:cubicBezTo>
                  <a:pt x="116" y="86"/>
                  <a:pt x="110" y="92"/>
                  <a:pt x="110" y="99"/>
                </a:cubicBezTo>
                <a:cubicBezTo>
                  <a:pt x="110" y="172"/>
                  <a:pt x="110" y="172"/>
                  <a:pt x="110" y="172"/>
                </a:cubicBezTo>
                <a:cubicBezTo>
                  <a:pt x="98" y="172"/>
                  <a:pt x="98" y="172"/>
                  <a:pt x="98" y="172"/>
                </a:cubicBezTo>
                <a:cubicBezTo>
                  <a:pt x="90" y="172"/>
                  <a:pt x="84" y="178"/>
                  <a:pt x="84" y="185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69" y="279"/>
                  <a:pt x="56" y="264"/>
                  <a:pt x="47" y="245"/>
                </a:cubicBezTo>
                <a:cubicBezTo>
                  <a:pt x="38" y="225"/>
                  <a:pt x="28" y="192"/>
                  <a:pt x="39" y="150"/>
                </a:cubicBezTo>
                <a:cubicBezTo>
                  <a:pt x="68" y="45"/>
                  <a:pt x="190" y="33"/>
                  <a:pt x="236" y="29"/>
                </a:cubicBezTo>
                <a:cubicBezTo>
                  <a:pt x="237" y="29"/>
                  <a:pt x="239" y="29"/>
                  <a:pt x="240" y="28"/>
                </a:cubicBezTo>
                <a:cubicBezTo>
                  <a:pt x="261" y="26"/>
                  <a:pt x="300" y="28"/>
                  <a:pt x="337" y="30"/>
                </a:cubicBezTo>
                <a:cubicBezTo>
                  <a:pt x="358" y="31"/>
                  <a:pt x="379" y="32"/>
                  <a:pt x="396" y="32"/>
                </a:cubicBezTo>
                <a:cubicBezTo>
                  <a:pt x="374" y="64"/>
                  <a:pt x="370" y="108"/>
                  <a:pt x="365" y="152"/>
                </a:cubicBezTo>
                <a:cubicBezTo>
                  <a:pt x="361" y="190"/>
                  <a:pt x="357" y="230"/>
                  <a:pt x="342" y="262"/>
                </a:cubicBezTo>
                <a:cubicBezTo>
                  <a:pt x="305" y="338"/>
                  <a:pt x="222" y="373"/>
                  <a:pt x="135" y="348"/>
                </a:cubicBezTo>
                <a:cubicBezTo>
                  <a:pt x="135" y="348"/>
                  <a:pt x="135" y="348"/>
                  <a:pt x="135" y="348"/>
                </a:cubicBezTo>
                <a:cubicBezTo>
                  <a:pt x="135" y="348"/>
                  <a:pt x="134" y="348"/>
                  <a:pt x="134" y="348"/>
                </a:cubicBezTo>
                <a:cubicBezTo>
                  <a:pt x="134" y="348"/>
                  <a:pt x="134" y="348"/>
                  <a:pt x="134" y="348"/>
                </a:cubicBezTo>
                <a:cubicBezTo>
                  <a:pt x="133" y="348"/>
                  <a:pt x="133" y="348"/>
                  <a:pt x="133" y="348"/>
                </a:cubicBezTo>
                <a:cubicBezTo>
                  <a:pt x="133" y="348"/>
                  <a:pt x="132" y="347"/>
                  <a:pt x="132" y="347"/>
                </a:cubicBezTo>
                <a:cubicBezTo>
                  <a:pt x="132" y="347"/>
                  <a:pt x="132" y="347"/>
                  <a:pt x="132" y="347"/>
                </a:cubicBezTo>
                <a:cubicBezTo>
                  <a:pt x="131" y="347"/>
                  <a:pt x="131" y="347"/>
                  <a:pt x="131" y="347"/>
                </a:cubicBezTo>
                <a:cubicBezTo>
                  <a:pt x="131" y="347"/>
                  <a:pt x="131" y="347"/>
                  <a:pt x="131" y="347"/>
                </a:cubicBezTo>
                <a:cubicBezTo>
                  <a:pt x="130" y="348"/>
                  <a:pt x="130" y="348"/>
                  <a:pt x="130" y="348"/>
                </a:cubicBezTo>
                <a:cubicBezTo>
                  <a:pt x="130" y="348"/>
                  <a:pt x="129" y="348"/>
                  <a:pt x="129" y="348"/>
                </a:cubicBezTo>
                <a:cubicBezTo>
                  <a:pt x="129" y="348"/>
                  <a:pt x="129" y="348"/>
                  <a:pt x="128" y="348"/>
                </a:cubicBezTo>
                <a:cubicBezTo>
                  <a:pt x="128" y="348"/>
                  <a:pt x="128" y="348"/>
                  <a:pt x="128" y="348"/>
                </a:cubicBezTo>
                <a:cubicBezTo>
                  <a:pt x="128" y="348"/>
                  <a:pt x="127" y="348"/>
                  <a:pt x="127" y="348"/>
                </a:cubicBezTo>
                <a:cubicBezTo>
                  <a:pt x="127" y="348"/>
                  <a:pt x="127" y="348"/>
                  <a:pt x="127" y="348"/>
                </a:cubicBezTo>
                <a:cubicBezTo>
                  <a:pt x="126" y="348"/>
                  <a:pt x="126" y="349"/>
                  <a:pt x="126" y="349"/>
                </a:cubicBezTo>
                <a:cubicBezTo>
                  <a:pt x="126" y="349"/>
                  <a:pt x="126" y="349"/>
                  <a:pt x="125" y="349"/>
                </a:cubicBezTo>
                <a:cubicBezTo>
                  <a:pt x="125" y="349"/>
                  <a:pt x="125" y="349"/>
                  <a:pt x="125" y="349"/>
                </a:cubicBezTo>
                <a:cubicBezTo>
                  <a:pt x="125" y="349"/>
                  <a:pt x="124" y="349"/>
                  <a:pt x="124" y="350"/>
                </a:cubicBezTo>
                <a:cubicBezTo>
                  <a:pt x="124" y="350"/>
                  <a:pt x="124" y="350"/>
                  <a:pt x="124" y="350"/>
                </a:cubicBezTo>
                <a:cubicBezTo>
                  <a:pt x="124" y="350"/>
                  <a:pt x="123" y="350"/>
                  <a:pt x="123" y="350"/>
                </a:cubicBezTo>
                <a:cubicBezTo>
                  <a:pt x="123" y="350"/>
                  <a:pt x="123" y="351"/>
                  <a:pt x="123" y="351"/>
                </a:cubicBezTo>
                <a:cubicBezTo>
                  <a:pt x="123" y="351"/>
                  <a:pt x="122" y="351"/>
                  <a:pt x="122" y="351"/>
                </a:cubicBezTo>
                <a:cubicBezTo>
                  <a:pt x="122" y="351"/>
                  <a:pt x="122" y="351"/>
                  <a:pt x="122" y="352"/>
                </a:cubicBezTo>
                <a:cubicBezTo>
                  <a:pt x="122" y="352"/>
                  <a:pt x="122" y="352"/>
                  <a:pt x="121" y="352"/>
                </a:cubicBezTo>
                <a:cubicBezTo>
                  <a:pt x="121" y="352"/>
                  <a:pt x="121" y="352"/>
                  <a:pt x="121" y="353"/>
                </a:cubicBezTo>
                <a:cubicBezTo>
                  <a:pt x="121" y="353"/>
                  <a:pt x="121" y="353"/>
                  <a:pt x="121" y="353"/>
                </a:cubicBezTo>
                <a:cubicBezTo>
                  <a:pt x="108" y="370"/>
                  <a:pt x="105" y="391"/>
                  <a:pt x="112" y="412"/>
                </a:cubicBezTo>
                <a:cubicBezTo>
                  <a:pt x="119" y="434"/>
                  <a:pt x="138" y="455"/>
                  <a:pt x="155" y="459"/>
                </a:cubicBezTo>
                <a:cubicBezTo>
                  <a:pt x="156" y="460"/>
                  <a:pt x="157" y="460"/>
                  <a:pt x="158" y="460"/>
                </a:cubicBezTo>
                <a:cubicBezTo>
                  <a:pt x="164" y="460"/>
                  <a:pt x="170" y="456"/>
                  <a:pt x="171" y="450"/>
                </a:cubicBezTo>
                <a:cubicBezTo>
                  <a:pt x="173" y="443"/>
                  <a:pt x="169" y="436"/>
                  <a:pt x="162" y="434"/>
                </a:cubicBezTo>
                <a:cubicBezTo>
                  <a:pt x="156" y="432"/>
                  <a:pt x="143" y="420"/>
                  <a:pt x="137" y="403"/>
                </a:cubicBezTo>
                <a:cubicBezTo>
                  <a:pt x="134" y="394"/>
                  <a:pt x="134" y="384"/>
                  <a:pt x="138" y="376"/>
                </a:cubicBezTo>
                <a:cubicBezTo>
                  <a:pt x="156" y="381"/>
                  <a:pt x="173" y="383"/>
                  <a:pt x="191" y="383"/>
                </a:cubicBezTo>
                <a:cubicBezTo>
                  <a:pt x="266" y="383"/>
                  <a:pt x="332" y="343"/>
                  <a:pt x="366" y="273"/>
                </a:cubicBezTo>
                <a:cubicBezTo>
                  <a:pt x="383" y="238"/>
                  <a:pt x="387" y="196"/>
                  <a:pt x="392" y="155"/>
                </a:cubicBezTo>
                <a:cubicBezTo>
                  <a:pt x="397" y="102"/>
                  <a:pt x="402" y="51"/>
                  <a:pt x="436" y="29"/>
                </a:cubicBezTo>
                <a:cubicBezTo>
                  <a:pt x="441" y="25"/>
                  <a:pt x="443" y="19"/>
                  <a:pt x="441" y="1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7" name="TextBox 316"/>
          <p:cNvSpPr txBox="1"/>
          <p:nvPr userDrawn="1"/>
        </p:nvSpPr>
        <p:spPr>
          <a:xfrm>
            <a:off x="5048080" y="2639098"/>
            <a:ext cx="76992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Green buildings</a:t>
            </a:r>
          </a:p>
        </p:txBody>
      </p:sp>
      <p:sp>
        <p:nvSpPr>
          <p:cNvPr id="318" name="Freeform 216"/>
          <p:cNvSpPr>
            <a:spLocks noChangeAspect="1"/>
          </p:cNvSpPr>
          <p:nvPr userDrawn="1"/>
        </p:nvSpPr>
        <p:spPr bwMode="auto">
          <a:xfrm>
            <a:off x="3327989" y="2195360"/>
            <a:ext cx="421382" cy="393192"/>
          </a:xfrm>
          <a:custGeom>
            <a:avLst/>
            <a:gdLst/>
            <a:ahLst/>
            <a:cxnLst>
              <a:cxn ang="0">
                <a:pos x="15" y="392"/>
              </a:cxn>
              <a:cxn ang="0">
                <a:pos x="2" y="163"/>
              </a:cxn>
              <a:cxn ang="0">
                <a:pos x="70" y="150"/>
              </a:cxn>
              <a:cxn ang="0">
                <a:pos x="83" y="321"/>
              </a:cxn>
              <a:cxn ang="0">
                <a:pos x="101" y="163"/>
              </a:cxn>
              <a:cxn ang="0">
                <a:pos x="114" y="150"/>
              </a:cxn>
              <a:cxn ang="0">
                <a:pos x="181" y="154"/>
              </a:cxn>
              <a:cxn ang="0">
                <a:pos x="184" y="321"/>
              </a:cxn>
              <a:cxn ang="0">
                <a:pos x="254" y="163"/>
              </a:cxn>
              <a:cxn ang="0">
                <a:pos x="323" y="150"/>
              </a:cxn>
              <a:cxn ang="0">
                <a:pos x="336" y="321"/>
              </a:cxn>
              <a:cxn ang="0">
                <a:pos x="355" y="161"/>
              </a:cxn>
              <a:cxn ang="0">
                <a:pos x="380" y="161"/>
              </a:cxn>
              <a:cxn ang="0">
                <a:pos x="368" y="346"/>
              </a:cxn>
              <a:cxn ang="0">
                <a:pos x="311" y="334"/>
              </a:cxn>
              <a:cxn ang="0">
                <a:pos x="279" y="176"/>
              </a:cxn>
              <a:cxn ang="0">
                <a:pos x="261" y="347"/>
              </a:cxn>
              <a:cxn ang="0">
                <a:pos x="162" y="343"/>
              </a:cxn>
              <a:cxn ang="0">
                <a:pos x="159" y="176"/>
              </a:cxn>
              <a:cxn ang="0">
                <a:pos x="127" y="334"/>
              </a:cxn>
              <a:cxn ang="0">
                <a:pos x="115" y="347"/>
              </a:cxn>
              <a:cxn ang="0">
                <a:pos x="70" y="347"/>
              </a:cxn>
              <a:cxn ang="0">
                <a:pos x="57" y="334"/>
              </a:cxn>
              <a:cxn ang="0">
                <a:pos x="27" y="176"/>
              </a:cxn>
              <a:cxn ang="0">
                <a:pos x="395" y="366"/>
              </a:cxn>
              <a:cxn ang="0">
                <a:pos x="209" y="28"/>
              </a:cxn>
              <a:cxn ang="0">
                <a:pos x="340" y="113"/>
              </a:cxn>
              <a:cxn ang="0">
                <a:pos x="340" y="139"/>
              </a:cxn>
              <a:cxn ang="0">
                <a:pos x="1" y="129"/>
              </a:cxn>
              <a:cxn ang="0">
                <a:pos x="203" y="3"/>
              </a:cxn>
              <a:cxn ang="0">
                <a:pos x="414" y="111"/>
              </a:cxn>
              <a:cxn ang="0">
                <a:pos x="421" y="379"/>
              </a:cxn>
            </a:cxnLst>
            <a:rect l="0" t="0" r="r" b="b"/>
            <a:pathLst>
              <a:path w="421" h="392">
                <a:moveTo>
                  <a:pt x="408" y="392"/>
                </a:moveTo>
                <a:cubicBezTo>
                  <a:pt x="15" y="392"/>
                  <a:pt x="15" y="392"/>
                  <a:pt x="15" y="392"/>
                </a:cubicBezTo>
                <a:cubicBezTo>
                  <a:pt x="8" y="392"/>
                  <a:pt x="2" y="386"/>
                  <a:pt x="2" y="379"/>
                </a:cubicBezTo>
                <a:cubicBezTo>
                  <a:pt x="2" y="163"/>
                  <a:pt x="2" y="163"/>
                  <a:pt x="2" y="163"/>
                </a:cubicBezTo>
                <a:cubicBezTo>
                  <a:pt x="2" y="156"/>
                  <a:pt x="8" y="150"/>
                  <a:pt x="15" y="150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77" y="150"/>
                  <a:pt x="83" y="156"/>
                  <a:pt x="83" y="163"/>
                </a:cubicBezTo>
                <a:cubicBezTo>
                  <a:pt x="83" y="321"/>
                  <a:pt x="83" y="321"/>
                  <a:pt x="83" y="321"/>
                </a:cubicBezTo>
                <a:cubicBezTo>
                  <a:pt x="102" y="321"/>
                  <a:pt x="102" y="321"/>
                  <a:pt x="102" y="321"/>
                </a:cubicBezTo>
                <a:cubicBezTo>
                  <a:pt x="101" y="163"/>
                  <a:pt x="101" y="163"/>
                  <a:pt x="101" y="163"/>
                </a:cubicBezTo>
                <a:cubicBezTo>
                  <a:pt x="101" y="160"/>
                  <a:pt x="103" y="156"/>
                  <a:pt x="105" y="154"/>
                </a:cubicBezTo>
                <a:cubicBezTo>
                  <a:pt x="107" y="151"/>
                  <a:pt x="111" y="150"/>
                  <a:pt x="114" y="150"/>
                </a:cubicBezTo>
                <a:cubicBezTo>
                  <a:pt x="172" y="150"/>
                  <a:pt x="172" y="150"/>
                  <a:pt x="172" y="150"/>
                </a:cubicBezTo>
                <a:cubicBezTo>
                  <a:pt x="175" y="150"/>
                  <a:pt x="178" y="151"/>
                  <a:pt x="181" y="154"/>
                </a:cubicBezTo>
                <a:cubicBezTo>
                  <a:pt x="183" y="156"/>
                  <a:pt x="184" y="160"/>
                  <a:pt x="184" y="163"/>
                </a:cubicBezTo>
                <a:cubicBezTo>
                  <a:pt x="184" y="321"/>
                  <a:pt x="184" y="321"/>
                  <a:pt x="184" y="321"/>
                </a:cubicBezTo>
                <a:cubicBezTo>
                  <a:pt x="253" y="321"/>
                  <a:pt x="253" y="321"/>
                  <a:pt x="253" y="321"/>
                </a:cubicBezTo>
                <a:cubicBezTo>
                  <a:pt x="254" y="163"/>
                  <a:pt x="254" y="163"/>
                  <a:pt x="254" y="163"/>
                </a:cubicBezTo>
                <a:cubicBezTo>
                  <a:pt x="254" y="156"/>
                  <a:pt x="260" y="150"/>
                  <a:pt x="267" y="150"/>
                </a:cubicBezTo>
                <a:cubicBezTo>
                  <a:pt x="323" y="150"/>
                  <a:pt x="323" y="150"/>
                  <a:pt x="323" y="150"/>
                </a:cubicBezTo>
                <a:cubicBezTo>
                  <a:pt x="330" y="150"/>
                  <a:pt x="336" y="156"/>
                  <a:pt x="336" y="163"/>
                </a:cubicBezTo>
                <a:cubicBezTo>
                  <a:pt x="336" y="321"/>
                  <a:pt x="336" y="321"/>
                  <a:pt x="336" y="321"/>
                </a:cubicBezTo>
                <a:cubicBezTo>
                  <a:pt x="355" y="321"/>
                  <a:pt x="355" y="321"/>
                  <a:pt x="355" y="321"/>
                </a:cubicBezTo>
                <a:cubicBezTo>
                  <a:pt x="355" y="161"/>
                  <a:pt x="355" y="161"/>
                  <a:pt x="355" y="161"/>
                </a:cubicBezTo>
                <a:cubicBezTo>
                  <a:pt x="355" y="154"/>
                  <a:pt x="361" y="148"/>
                  <a:pt x="368" y="148"/>
                </a:cubicBezTo>
                <a:cubicBezTo>
                  <a:pt x="375" y="148"/>
                  <a:pt x="380" y="154"/>
                  <a:pt x="380" y="161"/>
                </a:cubicBezTo>
                <a:cubicBezTo>
                  <a:pt x="380" y="334"/>
                  <a:pt x="380" y="334"/>
                  <a:pt x="380" y="334"/>
                </a:cubicBezTo>
                <a:cubicBezTo>
                  <a:pt x="380" y="341"/>
                  <a:pt x="375" y="346"/>
                  <a:pt x="368" y="346"/>
                </a:cubicBezTo>
                <a:cubicBezTo>
                  <a:pt x="323" y="346"/>
                  <a:pt x="323" y="346"/>
                  <a:pt x="323" y="346"/>
                </a:cubicBezTo>
                <a:cubicBezTo>
                  <a:pt x="316" y="346"/>
                  <a:pt x="311" y="341"/>
                  <a:pt x="311" y="334"/>
                </a:cubicBezTo>
                <a:cubicBezTo>
                  <a:pt x="311" y="176"/>
                  <a:pt x="311" y="176"/>
                  <a:pt x="311" y="176"/>
                </a:cubicBezTo>
                <a:cubicBezTo>
                  <a:pt x="279" y="176"/>
                  <a:pt x="279" y="176"/>
                  <a:pt x="279" y="176"/>
                </a:cubicBezTo>
                <a:cubicBezTo>
                  <a:pt x="279" y="334"/>
                  <a:pt x="279" y="334"/>
                  <a:pt x="279" y="334"/>
                </a:cubicBezTo>
                <a:cubicBezTo>
                  <a:pt x="279" y="341"/>
                  <a:pt x="268" y="347"/>
                  <a:pt x="261" y="347"/>
                </a:cubicBezTo>
                <a:cubicBezTo>
                  <a:pt x="171" y="347"/>
                  <a:pt x="171" y="347"/>
                  <a:pt x="171" y="347"/>
                </a:cubicBezTo>
                <a:cubicBezTo>
                  <a:pt x="168" y="347"/>
                  <a:pt x="165" y="345"/>
                  <a:pt x="162" y="343"/>
                </a:cubicBezTo>
                <a:cubicBezTo>
                  <a:pt x="160" y="341"/>
                  <a:pt x="159" y="337"/>
                  <a:pt x="159" y="334"/>
                </a:cubicBezTo>
                <a:cubicBezTo>
                  <a:pt x="159" y="176"/>
                  <a:pt x="159" y="176"/>
                  <a:pt x="159" y="176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334"/>
                  <a:pt x="127" y="334"/>
                  <a:pt x="127" y="334"/>
                </a:cubicBezTo>
                <a:cubicBezTo>
                  <a:pt x="127" y="337"/>
                  <a:pt x="126" y="340"/>
                  <a:pt x="124" y="343"/>
                </a:cubicBezTo>
                <a:cubicBezTo>
                  <a:pt x="121" y="345"/>
                  <a:pt x="118" y="347"/>
                  <a:pt x="115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67" y="347"/>
                  <a:pt x="64" y="345"/>
                  <a:pt x="61" y="343"/>
                </a:cubicBezTo>
                <a:cubicBezTo>
                  <a:pt x="59" y="341"/>
                  <a:pt x="57" y="337"/>
                  <a:pt x="57" y="334"/>
                </a:cubicBezTo>
                <a:cubicBezTo>
                  <a:pt x="57" y="176"/>
                  <a:pt x="57" y="176"/>
                  <a:pt x="57" y="176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366"/>
                  <a:pt x="27" y="366"/>
                  <a:pt x="27" y="366"/>
                </a:cubicBezTo>
                <a:cubicBezTo>
                  <a:pt x="395" y="366"/>
                  <a:pt x="395" y="366"/>
                  <a:pt x="395" y="366"/>
                </a:cubicBezTo>
                <a:cubicBezTo>
                  <a:pt x="395" y="130"/>
                  <a:pt x="395" y="130"/>
                  <a:pt x="395" y="130"/>
                </a:cubicBezTo>
                <a:cubicBezTo>
                  <a:pt x="209" y="28"/>
                  <a:pt x="209" y="28"/>
                  <a:pt x="209" y="28"/>
                </a:cubicBezTo>
                <a:cubicBezTo>
                  <a:pt x="62" y="113"/>
                  <a:pt x="62" y="113"/>
                  <a:pt x="62" y="113"/>
                </a:cubicBezTo>
                <a:cubicBezTo>
                  <a:pt x="340" y="113"/>
                  <a:pt x="340" y="113"/>
                  <a:pt x="340" y="113"/>
                </a:cubicBezTo>
                <a:cubicBezTo>
                  <a:pt x="347" y="113"/>
                  <a:pt x="353" y="119"/>
                  <a:pt x="353" y="126"/>
                </a:cubicBezTo>
                <a:cubicBezTo>
                  <a:pt x="353" y="133"/>
                  <a:pt x="347" y="139"/>
                  <a:pt x="340" y="139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8" y="139"/>
                  <a:pt x="3" y="135"/>
                  <a:pt x="1" y="129"/>
                </a:cubicBezTo>
                <a:cubicBezTo>
                  <a:pt x="0" y="123"/>
                  <a:pt x="2" y="118"/>
                  <a:pt x="7" y="115"/>
                </a:cubicBezTo>
                <a:cubicBezTo>
                  <a:pt x="203" y="3"/>
                  <a:pt x="203" y="3"/>
                  <a:pt x="203" y="3"/>
                </a:cubicBezTo>
                <a:cubicBezTo>
                  <a:pt x="207" y="0"/>
                  <a:pt x="211" y="0"/>
                  <a:pt x="215" y="3"/>
                </a:cubicBezTo>
                <a:cubicBezTo>
                  <a:pt x="414" y="111"/>
                  <a:pt x="414" y="111"/>
                  <a:pt x="414" y="111"/>
                </a:cubicBezTo>
                <a:cubicBezTo>
                  <a:pt x="418" y="113"/>
                  <a:pt x="421" y="118"/>
                  <a:pt x="421" y="122"/>
                </a:cubicBezTo>
                <a:cubicBezTo>
                  <a:pt x="421" y="379"/>
                  <a:pt x="421" y="379"/>
                  <a:pt x="421" y="379"/>
                </a:cubicBezTo>
                <a:cubicBezTo>
                  <a:pt x="421" y="386"/>
                  <a:pt x="415" y="392"/>
                  <a:pt x="408" y="392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9" name="TextBox 318"/>
          <p:cNvSpPr txBox="1"/>
          <p:nvPr userDrawn="1"/>
        </p:nvSpPr>
        <p:spPr>
          <a:xfrm>
            <a:off x="3230398" y="2639098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Finance</a:t>
            </a:r>
          </a:p>
        </p:txBody>
      </p:sp>
      <p:sp>
        <p:nvSpPr>
          <p:cNvPr id="320" name="Freeform 224"/>
          <p:cNvSpPr>
            <a:spLocks noChangeAspect="1"/>
          </p:cNvSpPr>
          <p:nvPr userDrawn="1"/>
        </p:nvSpPr>
        <p:spPr bwMode="auto">
          <a:xfrm>
            <a:off x="1438331" y="2242598"/>
            <a:ext cx="525440" cy="345954"/>
          </a:xfrm>
          <a:custGeom>
            <a:avLst/>
            <a:gdLst/>
            <a:ahLst/>
            <a:cxnLst>
              <a:cxn ang="0">
                <a:pos x="221" y="248"/>
              </a:cxn>
              <a:cxn ang="0">
                <a:pos x="342" y="248"/>
              </a:cxn>
              <a:cxn ang="0">
                <a:pos x="419" y="171"/>
              </a:cxn>
              <a:cxn ang="0">
                <a:pos x="344" y="92"/>
              </a:cxn>
              <a:cxn ang="0">
                <a:pos x="324" y="95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4"/>
              </a:cxn>
              <a:cxn ang="0">
                <a:pos x="86" y="248"/>
              </a:cxn>
              <a:cxn ang="0">
                <a:pos x="126" y="248"/>
              </a:cxn>
              <a:cxn ang="0">
                <a:pos x="139" y="235"/>
              </a:cxn>
              <a:cxn ang="0">
                <a:pos x="126" y="221"/>
              </a:cxn>
              <a:cxn ang="0">
                <a:pos x="86" y="221"/>
              </a:cxn>
              <a:cxn ang="0">
                <a:pos x="44" y="205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2"/>
              </a:cxn>
              <a:cxn ang="0">
                <a:pos x="344" y="119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2"/>
              </a:cxn>
              <a:cxn ang="0">
                <a:pos x="185" y="227"/>
              </a:cxn>
              <a:cxn ang="0">
                <a:pos x="184" y="240"/>
              </a:cxn>
              <a:cxn ang="0">
                <a:pos x="189" y="246"/>
              </a:cxn>
              <a:cxn ang="0">
                <a:pos x="193" y="247"/>
              </a:cxn>
              <a:cxn ang="0">
                <a:pos x="197" y="248"/>
              </a:cxn>
              <a:cxn ang="0">
                <a:pos x="205" y="248"/>
              </a:cxn>
              <a:cxn ang="0">
                <a:pos x="216" y="248"/>
              </a:cxn>
              <a:cxn ang="0">
                <a:pos x="221" y="248"/>
              </a:cxn>
            </a:cxnLst>
            <a:rect l="0" t="0" r="r" b="b"/>
            <a:pathLst>
              <a:path w="419" h="248">
                <a:moveTo>
                  <a:pt x="221" y="248"/>
                </a:moveTo>
                <a:cubicBezTo>
                  <a:pt x="342" y="248"/>
                  <a:pt x="342" y="248"/>
                  <a:pt x="342" y="248"/>
                </a:cubicBezTo>
                <a:cubicBezTo>
                  <a:pt x="385" y="248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5"/>
                </a:cubicBezTo>
                <a:cubicBezTo>
                  <a:pt x="318" y="71"/>
                  <a:pt x="305" y="49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ubicBezTo>
                  <a:pt x="66" y="74"/>
                  <a:pt x="46" y="81"/>
                  <a:pt x="30" y="95"/>
                </a:cubicBezTo>
                <a:cubicBezTo>
                  <a:pt x="11" y="112"/>
                  <a:pt x="0" y="137"/>
                  <a:pt x="0" y="162"/>
                </a:cubicBezTo>
                <a:cubicBezTo>
                  <a:pt x="0" y="185"/>
                  <a:pt x="9" y="207"/>
                  <a:pt x="25" y="224"/>
                </a:cubicBezTo>
                <a:cubicBezTo>
                  <a:pt x="41" y="240"/>
                  <a:pt x="63" y="248"/>
                  <a:pt x="86" y="248"/>
                </a:cubicBezTo>
                <a:cubicBezTo>
                  <a:pt x="126" y="248"/>
                  <a:pt x="126" y="248"/>
                  <a:pt x="126" y="248"/>
                </a:cubicBezTo>
                <a:cubicBezTo>
                  <a:pt x="133" y="248"/>
                  <a:pt x="139" y="242"/>
                  <a:pt x="139" y="235"/>
                </a:cubicBezTo>
                <a:cubicBezTo>
                  <a:pt x="139" y="227"/>
                  <a:pt x="133" y="221"/>
                  <a:pt x="126" y="221"/>
                </a:cubicBezTo>
                <a:cubicBezTo>
                  <a:pt x="86" y="221"/>
                  <a:pt x="86" y="221"/>
                  <a:pt x="86" y="221"/>
                </a:cubicBezTo>
                <a:cubicBezTo>
                  <a:pt x="70" y="221"/>
                  <a:pt x="55" y="216"/>
                  <a:pt x="44" y="205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7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2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2"/>
                </a:cubicBezTo>
                <a:cubicBezTo>
                  <a:pt x="332" y="120"/>
                  <a:pt x="338" y="119"/>
                  <a:pt x="344" y="119"/>
                </a:cubicBezTo>
                <a:cubicBezTo>
                  <a:pt x="357" y="119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2"/>
                  <a:pt x="196" y="222"/>
                  <a:pt x="196" y="222"/>
                </a:cubicBezTo>
                <a:cubicBezTo>
                  <a:pt x="192" y="222"/>
                  <a:pt x="188" y="224"/>
                  <a:pt x="185" y="227"/>
                </a:cubicBezTo>
                <a:cubicBezTo>
                  <a:pt x="183" y="231"/>
                  <a:pt x="182" y="237"/>
                  <a:pt x="184" y="240"/>
                </a:cubicBezTo>
                <a:cubicBezTo>
                  <a:pt x="184" y="240"/>
                  <a:pt x="186" y="244"/>
                  <a:pt x="189" y="246"/>
                </a:cubicBezTo>
                <a:cubicBezTo>
                  <a:pt x="190" y="246"/>
                  <a:pt x="192" y="247"/>
                  <a:pt x="193" y="247"/>
                </a:cubicBezTo>
                <a:cubicBezTo>
                  <a:pt x="195" y="248"/>
                  <a:pt x="197" y="248"/>
                  <a:pt x="197" y="248"/>
                </a:cubicBezTo>
                <a:cubicBezTo>
                  <a:pt x="205" y="248"/>
                  <a:pt x="205" y="248"/>
                  <a:pt x="205" y="248"/>
                </a:cubicBezTo>
                <a:cubicBezTo>
                  <a:pt x="216" y="248"/>
                  <a:pt x="216" y="248"/>
                  <a:pt x="216" y="248"/>
                </a:cubicBezTo>
                <a:lnTo>
                  <a:pt x="221" y="24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1" name="TextBox 320"/>
          <p:cNvSpPr txBox="1"/>
          <p:nvPr userDrawn="1"/>
        </p:nvSpPr>
        <p:spPr>
          <a:xfrm>
            <a:off x="1342302" y="2639098"/>
            <a:ext cx="652701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Cloud and telecom</a:t>
            </a:r>
          </a:p>
        </p:txBody>
      </p:sp>
      <p:sp>
        <p:nvSpPr>
          <p:cNvPr id="322" name="TextBox 321"/>
          <p:cNvSpPr txBox="1"/>
          <p:nvPr userDrawn="1"/>
        </p:nvSpPr>
        <p:spPr>
          <a:xfrm>
            <a:off x="9111403" y="3463575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Management software</a:t>
            </a:r>
          </a:p>
        </p:txBody>
      </p:sp>
      <p:sp>
        <p:nvSpPr>
          <p:cNvPr id="323" name="TextBox 322"/>
          <p:cNvSpPr txBox="1"/>
          <p:nvPr userDrawn="1"/>
        </p:nvSpPr>
        <p:spPr>
          <a:xfrm>
            <a:off x="8216668" y="4284666"/>
            <a:ext cx="923938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Measurement</a:t>
            </a:r>
          </a:p>
        </p:txBody>
      </p:sp>
      <p:sp>
        <p:nvSpPr>
          <p:cNvPr id="324" name="TextBox 323"/>
          <p:cNvSpPr txBox="1"/>
          <p:nvPr userDrawn="1"/>
        </p:nvSpPr>
        <p:spPr>
          <a:xfrm>
            <a:off x="11002917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Intelligent power and motor control</a:t>
            </a:r>
          </a:p>
        </p:txBody>
      </p:sp>
      <p:sp>
        <p:nvSpPr>
          <p:cNvPr id="325" name="TextBox 324"/>
          <p:cNvSpPr txBox="1"/>
          <p:nvPr userDrawn="1"/>
        </p:nvSpPr>
        <p:spPr>
          <a:xfrm>
            <a:off x="10011711" y="4284666"/>
            <a:ext cx="1088520" cy="205184"/>
          </a:xfrm>
          <a:prstGeom prst="rect">
            <a:avLst/>
          </a:prstGeom>
          <a:noFill/>
        </p:spPr>
        <p:txBody>
          <a:bodyPr wrap="square" tIns="0" bIns="0" rtlCol="0" anchor="t" anchorCtr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Renewable energy conversion</a:t>
            </a:r>
          </a:p>
        </p:txBody>
      </p:sp>
      <p:sp>
        <p:nvSpPr>
          <p:cNvPr id="326" name="TextBox 325"/>
          <p:cNvSpPr txBox="1"/>
          <p:nvPr userDrawn="1"/>
        </p:nvSpPr>
        <p:spPr>
          <a:xfrm>
            <a:off x="8155724" y="2639098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Electric vehicle recharging</a:t>
            </a:r>
          </a:p>
        </p:txBody>
      </p:sp>
      <p:sp>
        <p:nvSpPr>
          <p:cNvPr id="327" name="TextBox 326"/>
          <p:cNvSpPr txBox="1"/>
          <p:nvPr userDrawn="1"/>
        </p:nvSpPr>
        <p:spPr>
          <a:xfrm>
            <a:off x="7161499" y="3463575"/>
            <a:ext cx="1131215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Lifts and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escalators control</a:t>
            </a:r>
          </a:p>
        </p:txBody>
      </p:sp>
      <p:sp>
        <p:nvSpPr>
          <p:cNvPr id="328" name="TextBox 327"/>
          <p:cNvSpPr txBox="1"/>
          <p:nvPr userDrawn="1"/>
        </p:nvSpPr>
        <p:spPr>
          <a:xfrm>
            <a:off x="10011711" y="3463575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Material handling control</a:t>
            </a:r>
          </a:p>
        </p:txBody>
      </p:sp>
      <p:sp>
        <p:nvSpPr>
          <p:cNvPr id="329" name="TextBox 328"/>
          <p:cNvSpPr txBox="1"/>
          <p:nvPr userDrawn="1"/>
        </p:nvSpPr>
        <p:spPr>
          <a:xfrm>
            <a:off x="9111403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Hoisting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0" name="TextBox 329"/>
          <p:cNvSpPr txBox="1"/>
          <p:nvPr userDrawn="1"/>
        </p:nvSpPr>
        <p:spPr>
          <a:xfrm>
            <a:off x="7220946" y="5053355"/>
            <a:ext cx="1088520" cy="33855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Uninterruptable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 supply</a:t>
            </a:r>
          </a:p>
        </p:txBody>
      </p:sp>
      <p:sp>
        <p:nvSpPr>
          <p:cNvPr id="331" name="TextBox 330"/>
          <p:cNvSpPr txBox="1"/>
          <p:nvPr userDrawn="1"/>
        </p:nvSpPr>
        <p:spPr>
          <a:xfrm>
            <a:off x="11002917" y="4284666"/>
            <a:ext cx="1088520" cy="12311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Surveillance</a:t>
            </a:r>
          </a:p>
        </p:txBody>
      </p:sp>
      <p:sp>
        <p:nvSpPr>
          <p:cNvPr id="332" name="TextBox 331"/>
          <p:cNvSpPr txBox="1"/>
          <p:nvPr userDrawn="1"/>
        </p:nvSpPr>
        <p:spPr>
          <a:xfrm>
            <a:off x="10011711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HVAC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3" name="TextBox 332"/>
          <p:cNvSpPr txBox="1"/>
          <p:nvPr userDrawn="1"/>
        </p:nvSpPr>
        <p:spPr>
          <a:xfrm>
            <a:off x="8113030" y="3463575"/>
            <a:ext cx="1131215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Lighting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4" name="Freeform 196"/>
          <p:cNvSpPr>
            <a:spLocks noChangeAspect="1"/>
          </p:cNvSpPr>
          <p:nvPr userDrawn="1"/>
        </p:nvSpPr>
        <p:spPr bwMode="auto">
          <a:xfrm>
            <a:off x="7555769" y="2195360"/>
            <a:ext cx="327661" cy="393192"/>
          </a:xfrm>
          <a:custGeom>
            <a:avLst/>
            <a:gdLst/>
            <a:ahLst/>
            <a:cxnLst>
              <a:cxn ang="0">
                <a:pos x="47" y="131"/>
              </a:cxn>
              <a:cxn ang="0">
                <a:pos x="47" y="135"/>
              </a:cxn>
              <a:cxn ang="0">
                <a:pos x="86" y="174"/>
              </a:cxn>
              <a:cxn ang="0">
                <a:pos x="133" y="107"/>
              </a:cxn>
              <a:cxn ang="0">
                <a:pos x="226" y="133"/>
              </a:cxn>
              <a:cxn ang="0">
                <a:pos x="181" y="196"/>
              </a:cxn>
              <a:cxn ang="0">
                <a:pos x="167" y="240"/>
              </a:cxn>
              <a:cxn ang="0">
                <a:pos x="181" y="344"/>
              </a:cxn>
              <a:cxn ang="0">
                <a:pos x="231" y="275"/>
              </a:cxn>
              <a:cxn ang="0">
                <a:pos x="205" y="283"/>
              </a:cxn>
              <a:cxn ang="0">
                <a:pos x="181" y="317"/>
              </a:cxn>
              <a:cxn ang="0">
                <a:pos x="181" y="265"/>
              </a:cxn>
              <a:cxn ang="0">
                <a:pos x="194" y="223"/>
              </a:cxn>
              <a:cxn ang="0">
                <a:pos x="253" y="209"/>
              </a:cxn>
              <a:cxn ang="0">
                <a:pos x="175" y="55"/>
              </a:cxn>
              <a:cxn ang="0">
                <a:pos x="97" y="134"/>
              </a:cxn>
              <a:cxn ang="0">
                <a:pos x="86" y="147"/>
              </a:cxn>
              <a:cxn ang="0">
                <a:pos x="74" y="135"/>
              </a:cxn>
              <a:cxn ang="0">
                <a:pos x="73" y="130"/>
              </a:cxn>
              <a:cxn ang="0">
                <a:pos x="281" y="130"/>
              </a:cxn>
              <a:cxn ang="0">
                <a:pos x="281" y="206"/>
              </a:cxn>
              <a:cxn ang="0">
                <a:pos x="295" y="223"/>
              </a:cxn>
              <a:cxn ang="0">
                <a:pos x="346" y="370"/>
              </a:cxn>
              <a:cxn ang="0">
                <a:pos x="79" y="422"/>
              </a:cxn>
              <a:cxn ang="0">
                <a:pos x="26" y="276"/>
              </a:cxn>
              <a:cxn ang="0">
                <a:pos x="99" y="223"/>
              </a:cxn>
              <a:cxn ang="0">
                <a:pos x="99" y="197"/>
              </a:cxn>
              <a:cxn ang="0">
                <a:pos x="0" y="276"/>
              </a:cxn>
              <a:cxn ang="0">
                <a:pos x="79" y="449"/>
              </a:cxn>
              <a:cxn ang="0">
                <a:pos x="373" y="370"/>
              </a:cxn>
              <a:cxn ang="0">
                <a:pos x="308" y="198"/>
              </a:cxn>
              <a:cxn ang="0">
                <a:pos x="177" y="0"/>
              </a:cxn>
            </a:cxnLst>
            <a:rect l="0" t="0" r="r" b="b"/>
            <a:pathLst>
              <a:path w="373" h="449">
                <a:moveTo>
                  <a:pt x="47" y="130"/>
                </a:moveTo>
                <a:cubicBezTo>
                  <a:pt x="47" y="130"/>
                  <a:pt x="47" y="131"/>
                  <a:pt x="47" y="131"/>
                </a:cubicBezTo>
                <a:cubicBezTo>
                  <a:pt x="47" y="136"/>
                  <a:pt x="47" y="136"/>
                  <a:pt x="47" y="136"/>
                </a:cubicBezTo>
                <a:cubicBezTo>
                  <a:pt x="47" y="136"/>
                  <a:pt x="47" y="136"/>
                  <a:pt x="47" y="135"/>
                </a:cubicBezTo>
                <a:cubicBezTo>
                  <a:pt x="47" y="146"/>
                  <a:pt x="51" y="155"/>
                  <a:pt x="58" y="163"/>
                </a:cubicBezTo>
                <a:cubicBezTo>
                  <a:pt x="66" y="170"/>
                  <a:pt x="75" y="174"/>
                  <a:pt x="86" y="174"/>
                </a:cubicBezTo>
                <a:cubicBezTo>
                  <a:pt x="106" y="174"/>
                  <a:pt x="123" y="157"/>
                  <a:pt x="124" y="136"/>
                </a:cubicBezTo>
                <a:cubicBezTo>
                  <a:pt x="124" y="136"/>
                  <a:pt x="125" y="121"/>
                  <a:pt x="133" y="107"/>
                </a:cubicBezTo>
                <a:cubicBezTo>
                  <a:pt x="142" y="90"/>
                  <a:pt x="156" y="82"/>
                  <a:pt x="175" y="82"/>
                </a:cubicBezTo>
                <a:cubicBezTo>
                  <a:pt x="204" y="82"/>
                  <a:pt x="226" y="105"/>
                  <a:pt x="226" y="133"/>
                </a:cubicBezTo>
                <a:cubicBezTo>
                  <a:pt x="226" y="133"/>
                  <a:pt x="226" y="178"/>
                  <a:pt x="226" y="196"/>
                </a:cubicBezTo>
                <a:cubicBezTo>
                  <a:pt x="210" y="196"/>
                  <a:pt x="181" y="196"/>
                  <a:pt x="181" y="196"/>
                </a:cubicBezTo>
                <a:cubicBezTo>
                  <a:pt x="173" y="196"/>
                  <a:pt x="167" y="202"/>
                  <a:pt x="167" y="209"/>
                </a:cubicBezTo>
                <a:cubicBezTo>
                  <a:pt x="167" y="209"/>
                  <a:pt x="167" y="228"/>
                  <a:pt x="167" y="240"/>
                </a:cubicBezTo>
                <a:cubicBezTo>
                  <a:pt x="145" y="246"/>
                  <a:pt x="128" y="267"/>
                  <a:pt x="128" y="291"/>
                </a:cubicBezTo>
                <a:cubicBezTo>
                  <a:pt x="128" y="320"/>
                  <a:pt x="152" y="344"/>
                  <a:pt x="181" y="344"/>
                </a:cubicBezTo>
                <a:cubicBezTo>
                  <a:pt x="210" y="344"/>
                  <a:pt x="233" y="320"/>
                  <a:pt x="233" y="291"/>
                </a:cubicBezTo>
                <a:cubicBezTo>
                  <a:pt x="233" y="285"/>
                  <a:pt x="232" y="280"/>
                  <a:pt x="231" y="275"/>
                </a:cubicBezTo>
                <a:cubicBezTo>
                  <a:pt x="228" y="268"/>
                  <a:pt x="221" y="264"/>
                  <a:pt x="214" y="266"/>
                </a:cubicBezTo>
                <a:cubicBezTo>
                  <a:pt x="207" y="268"/>
                  <a:pt x="203" y="276"/>
                  <a:pt x="205" y="283"/>
                </a:cubicBezTo>
                <a:cubicBezTo>
                  <a:pt x="206" y="285"/>
                  <a:pt x="207" y="288"/>
                  <a:pt x="207" y="291"/>
                </a:cubicBezTo>
                <a:cubicBezTo>
                  <a:pt x="207" y="305"/>
                  <a:pt x="195" y="317"/>
                  <a:pt x="181" y="317"/>
                </a:cubicBezTo>
                <a:cubicBezTo>
                  <a:pt x="166" y="317"/>
                  <a:pt x="155" y="305"/>
                  <a:pt x="155" y="291"/>
                </a:cubicBezTo>
                <a:cubicBezTo>
                  <a:pt x="155" y="277"/>
                  <a:pt x="166" y="265"/>
                  <a:pt x="181" y="265"/>
                </a:cubicBezTo>
                <a:cubicBezTo>
                  <a:pt x="188" y="265"/>
                  <a:pt x="194" y="259"/>
                  <a:pt x="194" y="252"/>
                </a:cubicBezTo>
                <a:cubicBezTo>
                  <a:pt x="194" y="252"/>
                  <a:pt x="194" y="235"/>
                  <a:pt x="194" y="223"/>
                </a:cubicBezTo>
                <a:cubicBezTo>
                  <a:pt x="210" y="223"/>
                  <a:pt x="240" y="223"/>
                  <a:pt x="240" y="223"/>
                </a:cubicBezTo>
                <a:cubicBezTo>
                  <a:pt x="247" y="223"/>
                  <a:pt x="253" y="217"/>
                  <a:pt x="253" y="209"/>
                </a:cubicBezTo>
                <a:cubicBezTo>
                  <a:pt x="253" y="133"/>
                  <a:pt x="253" y="133"/>
                  <a:pt x="253" y="133"/>
                </a:cubicBezTo>
                <a:cubicBezTo>
                  <a:pt x="253" y="90"/>
                  <a:pt x="218" y="55"/>
                  <a:pt x="175" y="55"/>
                </a:cubicBezTo>
                <a:cubicBezTo>
                  <a:pt x="146" y="55"/>
                  <a:pt x="123" y="69"/>
                  <a:pt x="109" y="96"/>
                </a:cubicBezTo>
                <a:cubicBezTo>
                  <a:pt x="99" y="114"/>
                  <a:pt x="97" y="133"/>
                  <a:pt x="97" y="134"/>
                </a:cubicBezTo>
                <a:cubicBezTo>
                  <a:pt x="97" y="134"/>
                  <a:pt x="97" y="135"/>
                  <a:pt x="97" y="135"/>
                </a:cubicBezTo>
                <a:cubicBezTo>
                  <a:pt x="97" y="142"/>
                  <a:pt x="92" y="147"/>
                  <a:pt x="86" y="147"/>
                </a:cubicBezTo>
                <a:cubicBezTo>
                  <a:pt x="82" y="147"/>
                  <a:pt x="79" y="146"/>
                  <a:pt x="77" y="144"/>
                </a:cubicBezTo>
                <a:cubicBezTo>
                  <a:pt x="75" y="141"/>
                  <a:pt x="74" y="138"/>
                  <a:pt x="74" y="135"/>
                </a:cubicBezTo>
                <a:cubicBezTo>
                  <a:pt x="74" y="135"/>
                  <a:pt x="74" y="135"/>
                  <a:pt x="74" y="135"/>
                </a:cubicBezTo>
                <a:cubicBezTo>
                  <a:pt x="74" y="135"/>
                  <a:pt x="73" y="131"/>
                  <a:pt x="73" y="130"/>
                </a:cubicBezTo>
                <a:cubicBezTo>
                  <a:pt x="74" y="73"/>
                  <a:pt x="120" y="27"/>
                  <a:pt x="177" y="27"/>
                </a:cubicBezTo>
                <a:cubicBezTo>
                  <a:pt x="235" y="27"/>
                  <a:pt x="281" y="73"/>
                  <a:pt x="281" y="130"/>
                </a:cubicBezTo>
                <a:cubicBezTo>
                  <a:pt x="281" y="206"/>
                  <a:pt x="281" y="206"/>
                  <a:pt x="281" y="206"/>
                </a:cubicBezTo>
                <a:cubicBezTo>
                  <a:pt x="281" y="206"/>
                  <a:pt x="281" y="206"/>
                  <a:pt x="281" y="206"/>
                </a:cubicBezTo>
                <a:cubicBezTo>
                  <a:pt x="281" y="210"/>
                  <a:pt x="281" y="210"/>
                  <a:pt x="281" y="210"/>
                </a:cubicBezTo>
                <a:cubicBezTo>
                  <a:pt x="281" y="217"/>
                  <a:pt x="287" y="223"/>
                  <a:pt x="295" y="223"/>
                </a:cubicBezTo>
                <a:cubicBezTo>
                  <a:pt x="323" y="223"/>
                  <a:pt x="346" y="247"/>
                  <a:pt x="346" y="276"/>
                </a:cubicBezTo>
                <a:cubicBezTo>
                  <a:pt x="346" y="370"/>
                  <a:pt x="346" y="370"/>
                  <a:pt x="346" y="370"/>
                </a:cubicBezTo>
                <a:cubicBezTo>
                  <a:pt x="346" y="399"/>
                  <a:pt x="323" y="422"/>
                  <a:pt x="294" y="422"/>
                </a:cubicBezTo>
                <a:cubicBezTo>
                  <a:pt x="79" y="422"/>
                  <a:pt x="79" y="422"/>
                  <a:pt x="79" y="422"/>
                </a:cubicBezTo>
                <a:cubicBezTo>
                  <a:pt x="50" y="422"/>
                  <a:pt x="26" y="399"/>
                  <a:pt x="26" y="370"/>
                </a:cubicBezTo>
                <a:cubicBezTo>
                  <a:pt x="26" y="276"/>
                  <a:pt x="26" y="276"/>
                  <a:pt x="26" y="276"/>
                </a:cubicBezTo>
                <a:cubicBezTo>
                  <a:pt x="26" y="247"/>
                  <a:pt x="50" y="223"/>
                  <a:pt x="79" y="223"/>
                </a:cubicBezTo>
                <a:cubicBezTo>
                  <a:pt x="99" y="223"/>
                  <a:pt x="99" y="223"/>
                  <a:pt x="99" y="223"/>
                </a:cubicBezTo>
                <a:cubicBezTo>
                  <a:pt x="106" y="223"/>
                  <a:pt x="112" y="217"/>
                  <a:pt x="112" y="210"/>
                </a:cubicBezTo>
                <a:cubicBezTo>
                  <a:pt x="112" y="202"/>
                  <a:pt x="106" y="197"/>
                  <a:pt x="99" y="197"/>
                </a:cubicBezTo>
                <a:cubicBezTo>
                  <a:pt x="79" y="197"/>
                  <a:pt x="79" y="197"/>
                  <a:pt x="79" y="197"/>
                </a:cubicBezTo>
                <a:cubicBezTo>
                  <a:pt x="35" y="197"/>
                  <a:pt x="0" y="232"/>
                  <a:pt x="0" y="276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413"/>
                  <a:pt x="35" y="449"/>
                  <a:pt x="79" y="449"/>
                </a:cubicBezTo>
                <a:cubicBezTo>
                  <a:pt x="294" y="449"/>
                  <a:pt x="294" y="449"/>
                  <a:pt x="294" y="449"/>
                </a:cubicBezTo>
                <a:cubicBezTo>
                  <a:pt x="337" y="449"/>
                  <a:pt x="373" y="413"/>
                  <a:pt x="373" y="370"/>
                </a:cubicBezTo>
                <a:cubicBezTo>
                  <a:pt x="373" y="276"/>
                  <a:pt x="373" y="276"/>
                  <a:pt x="373" y="276"/>
                </a:cubicBezTo>
                <a:cubicBezTo>
                  <a:pt x="373" y="237"/>
                  <a:pt x="345" y="204"/>
                  <a:pt x="308" y="198"/>
                </a:cubicBezTo>
                <a:cubicBezTo>
                  <a:pt x="308" y="185"/>
                  <a:pt x="308" y="130"/>
                  <a:pt x="308" y="130"/>
                </a:cubicBezTo>
                <a:cubicBezTo>
                  <a:pt x="308" y="58"/>
                  <a:pt x="249" y="0"/>
                  <a:pt x="177" y="0"/>
                </a:cubicBezTo>
                <a:cubicBezTo>
                  <a:pt x="105" y="0"/>
                  <a:pt x="47" y="58"/>
                  <a:pt x="47" y="13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35" name="TextBox 334"/>
          <p:cNvSpPr txBox="1"/>
          <p:nvPr userDrawn="1"/>
        </p:nvSpPr>
        <p:spPr>
          <a:xfrm>
            <a:off x="7182846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Access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6" name="Freeform 335"/>
          <p:cNvSpPr>
            <a:spLocks noChangeAspect="1"/>
          </p:cNvSpPr>
          <p:nvPr userDrawn="1"/>
        </p:nvSpPr>
        <p:spPr bwMode="auto">
          <a:xfrm>
            <a:off x="11279225" y="3000094"/>
            <a:ext cx="509366" cy="393192"/>
          </a:xfrm>
          <a:custGeom>
            <a:avLst/>
            <a:gdLst/>
            <a:ahLst/>
            <a:cxnLst>
              <a:cxn ang="0">
                <a:pos x="197" y="14"/>
              </a:cxn>
              <a:cxn ang="0">
                <a:pos x="180" y="79"/>
              </a:cxn>
              <a:cxn ang="0">
                <a:pos x="167" y="92"/>
              </a:cxn>
              <a:cxn ang="0">
                <a:pos x="196" y="139"/>
              </a:cxn>
              <a:cxn ang="0">
                <a:pos x="220" y="175"/>
              </a:cxn>
              <a:cxn ang="0">
                <a:pos x="234" y="185"/>
              </a:cxn>
              <a:cxn ang="0">
                <a:pos x="233" y="291"/>
              </a:cxn>
              <a:cxn ang="0">
                <a:pos x="185" y="188"/>
              </a:cxn>
              <a:cxn ang="0">
                <a:pos x="194" y="168"/>
              </a:cxn>
              <a:cxn ang="0">
                <a:pos x="125" y="79"/>
              </a:cxn>
              <a:cxn ang="0">
                <a:pos x="69" y="89"/>
              </a:cxn>
              <a:cxn ang="0">
                <a:pos x="3" y="354"/>
              </a:cxn>
              <a:cxn ang="0">
                <a:pos x="450" y="359"/>
              </a:cxn>
              <a:cxn ang="0">
                <a:pos x="463" y="343"/>
              </a:cxn>
              <a:cxn ang="0">
                <a:pos x="385" y="79"/>
              </a:cxn>
              <a:cxn ang="0">
                <a:pos x="316" y="92"/>
              </a:cxn>
              <a:cxn ang="0">
                <a:pos x="375" y="106"/>
              </a:cxn>
              <a:cxn ang="0">
                <a:pos x="31" y="333"/>
              </a:cxn>
              <a:cxn ang="0">
                <a:pos x="118" y="106"/>
              </a:cxn>
              <a:cxn ang="0">
                <a:pos x="72" y="241"/>
              </a:cxn>
              <a:cxn ang="0">
                <a:pos x="341" y="300"/>
              </a:cxn>
              <a:cxn ang="0">
                <a:pos x="342" y="180"/>
              </a:cxn>
              <a:cxn ang="0">
                <a:pos x="205" y="106"/>
              </a:cxn>
              <a:cxn ang="0">
                <a:pos x="223" y="92"/>
              </a:cxn>
              <a:cxn ang="0">
                <a:pos x="244" y="27"/>
              </a:cxn>
              <a:cxn ang="0">
                <a:pos x="257" y="106"/>
              </a:cxn>
              <a:cxn ang="0">
                <a:pos x="245" y="131"/>
              </a:cxn>
              <a:cxn ang="0">
                <a:pos x="248" y="150"/>
              </a:cxn>
              <a:cxn ang="0">
                <a:pos x="298" y="100"/>
              </a:cxn>
              <a:cxn ang="0">
                <a:pos x="287" y="79"/>
              </a:cxn>
              <a:cxn ang="0">
                <a:pos x="270" y="14"/>
              </a:cxn>
              <a:cxn ang="0">
                <a:pos x="210" y="0"/>
              </a:cxn>
            </a:cxnLst>
            <a:rect l="0" t="0" r="r" b="b"/>
            <a:pathLst>
              <a:path w="464" h="359">
                <a:moveTo>
                  <a:pt x="210" y="0"/>
                </a:moveTo>
                <a:cubicBezTo>
                  <a:pt x="203" y="0"/>
                  <a:pt x="197" y="6"/>
                  <a:pt x="197" y="14"/>
                </a:cubicBezTo>
                <a:cubicBezTo>
                  <a:pt x="197" y="14"/>
                  <a:pt x="197" y="61"/>
                  <a:pt x="197" y="79"/>
                </a:cubicBezTo>
                <a:cubicBezTo>
                  <a:pt x="188" y="79"/>
                  <a:pt x="180" y="79"/>
                  <a:pt x="180" y="79"/>
                </a:cubicBezTo>
                <a:cubicBezTo>
                  <a:pt x="175" y="79"/>
                  <a:pt x="171" y="82"/>
                  <a:pt x="168" y="86"/>
                </a:cubicBezTo>
                <a:cubicBezTo>
                  <a:pt x="167" y="88"/>
                  <a:pt x="167" y="90"/>
                  <a:pt x="167" y="92"/>
                </a:cubicBezTo>
                <a:cubicBezTo>
                  <a:pt x="167" y="95"/>
                  <a:pt x="168" y="98"/>
                  <a:pt x="169" y="100"/>
                </a:cubicBezTo>
                <a:cubicBezTo>
                  <a:pt x="196" y="139"/>
                  <a:pt x="196" y="139"/>
                  <a:pt x="196" y="139"/>
                </a:cubicBezTo>
                <a:cubicBezTo>
                  <a:pt x="214" y="166"/>
                  <a:pt x="214" y="166"/>
                  <a:pt x="214" y="166"/>
                </a:cubicBezTo>
                <a:cubicBezTo>
                  <a:pt x="220" y="175"/>
                  <a:pt x="220" y="175"/>
                  <a:pt x="220" y="175"/>
                </a:cubicBezTo>
                <a:cubicBezTo>
                  <a:pt x="224" y="180"/>
                  <a:pt x="226" y="184"/>
                  <a:pt x="233" y="185"/>
                </a:cubicBezTo>
                <a:cubicBezTo>
                  <a:pt x="233" y="185"/>
                  <a:pt x="234" y="185"/>
                  <a:pt x="234" y="185"/>
                </a:cubicBezTo>
                <a:cubicBezTo>
                  <a:pt x="311" y="185"/>
                  <a:pt x="365" y="215"/>
                  <a:pt x="365" y="241"/>
                </a:cubicBezTo>
                <a:cubicBezTo>
                  <a:pt x="365" y="266"/>
                  <a:pt x="316" y="291"/>
                  <a:pt x="233" y="291"/>
                </a:cubicBezTo>
                <a:cubicBezTo>
                  <a:pt x="150" y="291"/>
                  <a:pt x="99" y="265"/>
                  <a:pt x="99" y="241"/>
                </a:cubicBezTo>
                <a:cubicBezTo>
                  <a:pt x="99" y="219"/>
                  <a:pt x="135" y="197"/>
                  <a:pt x="185" y="188"/>
                </a:cubicBezTo>
                <a:cubicBezTo>
                  <a:pt x="190" y="188"/>
                  <a:pt x="193" y="185"/>
                  <a:pt x="195" y="180"/>
                </a:cubicBezTo>
                <a:cubicBezTo>
                  <a:pt x="197" y="176"/>
                  <a:pt x="196" y="171"/>
                  <a:pt x="194" y="168"/>
                </a:cubicBezTo>
                <a:cubicBezTo>
                  <a:pt x="136" y="85"/>
                  <a:pt x="136" y="85"/>
                  <a:pt x="136" y="85"/>
                </a:cubicBezTo>
                <a:cubicBezTo>
                  <a:pt x="134" y="81"/>
                  <a:pt x="130" y="79"/>
                  <a:pt x="125" y="79"/>
                </a:cubicBezTo>
                <a:cubicBezTo>
                  <a:pt x="82" y="79"/>
                  <a:pt x="82" y="79"/>
                  <a:pt x="82" y="79"/>
                </a:cubicBezTo>
                <a:cubicBezTo>
                  <a:pt x="76" y="79"/>
                  <a:pt x="70" y="83"/>
                  <a:pt x="69" y="89"/>
                </a:cubicBezTo>
                <a:cubicBezTo>
                  <a:pt x="1" y="342"/>
                  <a:pt x="1" y="342"/>
                  <a:pt x="1" y="342"/>
                </a:cubicBezTo>
                <a:cubicBezTo>
                  <a:pt x="0" y="346"/>
                  <a:pt x="1" y="351"/>
                  <a:pt x="3" y="354"/>
                </a:cubicBezTo>
                <a:cubicBezTo>
                  <a:pt x="6" y="357"/>
                  <a:pt x="10" y="359"/>
                  <a:pt x="14" y="359"/>
                </a:cubicBezTo>
                <a:cubicBezTo>
                  <a:pt x="450" y="359"/>
                  <a:pt x="450" y="359"/>
                  <a:pt x="450" y="359"/>
                </a:cubicBezTo>
                <a:cubicBezTo>
                  <a:pt x="454" y="359"/>
                  <a:pt x="458" y="357"/>
                  <a:pt x="461" y="354"/>
                </a:cubicBezTo>
                <a:cubicBezTo>
                  <a:pt x="463" y="351"/>
                  <a:pt x="464" y="347"/>
                  <a:pt x="463" y="343"/>
                </a:cubicBezTo>
                <a:cubicBezTo>
                  <a:pt x="398" y="89"/>
                  <a:pt x="398" y="89"/>
                  <a:pt x="398" y="89"/>
                </a:cubicBezTo>
                <a:cubicBezTo>
                  <a:pt x="397" y="83"/>
                  <a:pt x="391" y="79"/>
                  <a:pt x="385" y="79"/>
                </a:cubicBezTo>
                <a:cubicBezTo>
                  <a:pt x="329" y="79"/>
                  <a:pt x="329" y="79"/>
                  <a:pt x="329" y="79"/>
                </a:cubicBezTo>
                <a:cubicBezTo>
                  <a:pt x="321" y="79"/>
                  <a:pt x="316" y="85"/>
                  <a:pt x="316" y="92"/>
                </a:cubicBezTo>
                <a:cubicBezTo>
                  <a:pt x="316" y="100"/>
                  <a:pt x="321" y="106"/>
                  <a:pt x="329" y="106"/>
                </a:cubicBezTo>
                <a:cubicBezTo>
                  <a:pt x="329" y="106"/>
                  <a:pt x="361" y="106"/>
                  <a:pt x="375" y="106"/>
                </a:cubicBezTo>
                <a:cubicBezTo>
                  <a:pt x="379" y="123"/>
                  <a:pt x="426" y="305"/>
                  <a:pt x="433" y="333"/>
                </a:cubicBezTo>
                <a:cubicBezTo>
                  <a:pt x="403" y="333"/>
                  <a:pt x="62" y="333"/>
                  <a:pt x="31" y="333"/>
                </a:cubicBezTo>
                <a:cubicBezTo>
                  <a:pt x="39" y="304"/>
                  <a:pt x="87" y="123"/>
                  <a:pt x="92" y="106"/>
                </a:cubicBezTo>
                <a:cubicBezTo>
                  <a:pt x="101" y="106"/>
                  <a:pt x="111" y="106"/>
                  <a:pt x="118" y="106"/>
                </a:cubicBezTo>
                <a:cubicBezTo>
                  <a:pt x="124" y="113"/>
                  <a:pt x="147" y="147"/>
                  <a:pt x="160" y="166"/>
                </a:cubicBezTo>
                <a:cubicBezTo>
                  <a:pt x="106" y="180"/>
                  <a:pt x="72" y="208"/>
                  <a:pt x="72" y="241"/>
                </a:cubicBezTo>
                <a:cubicBezTo>
                  <a:pt x="72" y="286"/>
                  <a:pt x="138" y="318"/>
                  <a:pt x="233" y="318"/>
                </a:cubicBezTo>
                <a:cubicBezTo>
                  <a:pt x="275" y="318"/>
                  <a:pt x="313" y="311"/>
                  <a:pt x="341" y="300"/>
                </a:cubicBezTo>
                <a:cubicBezTo>
                  <a:pt x="374" y="286"/>
                  <a:pt x="392" y="265"/>
                  <a:pt x="392" y="241"/>
                </a:cubicBezTo>
                <a:cubicBezTo>
                  <a:pt x="392" y="217"/>
                  <a:pt x="374" y="195"/>
                  <a:pt x="342" y="180"/>
                </a:cubicBezTo>
                <a:cubicBezTo>
                  <a:pt x="315" y="167"/>
                  <a:pt x="279" y="159"/>
                  <a:pt x="241" y="158"/>
                </a:cubicBezTo>
                <a:cubicBezTo>
                  <a:pt x="234" y="148"/>
                  <a:pt x="218" y="125"/>
                  <a:pt x="205" y="106"/>
                </a:cubicBezTo>
                <a:cubicBezTo>
                  <a:pt x="206" y="106"/>
                  <a:pt x="210" y="106"/>
                  <a:pt x="210" y="106"/>
                </a:cubicBezTo>
                <a:cubicBezTo>
                  <a:pt x="217" y="106"/>
                  <a:pt x="223" y="100"/>
                  <a:pt x="223" y="92"/>
                </a:cubicBezTo>
                <a:cubicBezTo>
                  <a:pt x="223" y="92"/>
                  <a:pt x="223" y="45"/>
                  <a:pt x="223" y="27"/>
                </a:cubicBezTo>
                <a:cubicBezTo>
                  <a:pt x="232" y="27"/>
                  <a:pt x="235" y="27"/>
                  <a:pt x="244" y="27"/>
                </a:cubicBezTo>
                <a:cubicBezTo>
                  <a:pt x="244" y="45"/>
                  <a:pt x="244" y="92"/>
                  <a:pt x="244" y="92"/>
                </a:cubicBezTo>
                <a:cubicBezTo>
                  <a:pt x="244" y="100"/>
                  <a:pt x="250" y="106"/>
                  <a:pt x="257" y="106"/>
                </a:cubicBezTo>
                <a:cubicBezTo>
                  <a:pt x="257" y="106"/>
                  <a:pt x="261" y="106"/>
                  <a:pt x="262" y="106"/>
                </a:cubicBezTo>
                <a:cubicBezTo>
                  <a:pt x="253" y="118"/>
                  <a:pt x="245" y="131"/>
                  <a:pt x="245" y="131"/>
                </a:cubicBezTo>
                <a:cubicBezTo>
                  <a:pt x="243" y="133"/>
                  <a:pt x="242" y="136"/>
                  <a:pt x="242" y="139"/>
                </a:cubicBezTo>
                <a:cubicBezTo>
                  <a:pt x="242" y="143"/>
                  <a:pt x="244" y="147"/>
                  <a:pt x="248" y="150"/>
                </a:cubicBezTo>
                <a:cubicBezTo>
                  <a:pt x="254" y="154"/>
                  <a:pt x="262" y="152"/>
                  <a:pt x="267" y="146"/>
                </a:cubicBezTo>
                <a:cubicBezTo>
                  <a:pt x="298" y="100"/>
                  <a:pt x="298" y="100"/>
                  <a:pt x="298" y="100"/>
                </a:cubicBezTo>
                <a:cubicBezTo>
                  <a:pt x="301" y="96"/>
                  <a:pt x="301" y="91"/>
                  <a:pt x="299" y="86"/>
                </a:cubicBezTo>
                <a:cubicBezTo>
                  <a:pt x="296" y="82"/>
                  <a:pt x="292" y="79"/>
                  <a:pt x="287" y="79"/>
                </a:cubicBezTo>
                <a:cubicBezTo>
                  <a:pt x="287" y="79"/>
                  <a:pt x="279" y="79"/>
                  <a:pt x="270" y="79"/>
                </a:cubicBezTo>
                <a:cubicBezTo>
                  <a:pt x="270" y="61"/>
                  <a:pt x="270" y="14"/>
                  <a:pt x="270" y="14"/>
                </a:cubicBezTo>
                <a:cubicBezTo>
                  <a:pt x="270" y="6"/>
                  <a:pt x="265" y="0"/>
                  <a:pt x="257" y="0"/>
                </a:cubicBezTo>
                <a:lnTo>
                  <a:pt x="21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Freeform 160"/>
          <p:cNvSpPr>
            <a:spLocks noChangeAspect="1" noEditPoints="1"/>
          </p:cNvSpPr>
          <p:nvPr userDrawn="1"/>
        </p:nvSpPr>
        <p:spPr bwMode="auto">
          <a:xfrm>
            <a:off x="7452677" y="3824021"/>
            <a:ext cx="521678" cy="393192"/>
          </a:xfrm>
          <a:custGeom>
            <a:avLst/>
            <a:gdLst/>
            <a:ahLst/>
            <a:cxnLst>
              <a:cxn ang="0">
                <a:pos x="457" y="83"/>
              </a:cxn>
              <a:cxn ang="0">
                <a:pos x="449" y="73"/>
              </a:cxn>
              <a:cxn ang="0">
                <a:pos x="277" y="2"/>
              </a:cxn>
              <a:cxn ang="0">
                <a:pos x="264" y="3"/>
              </a:cxn>
              <a:cxn ang="0">
                <a:pos x="191" y="57"/>
              </a:cxn>
              <a:cxn ang="0">
                <a:pos x="186" y="69"/>
              </a:cxn>
              <a:cxn ang="0">
                <a:pos x="194" y="80"/>
              </a:cxn>
              <a:cxn ang="0">
                <a:pos x="311" y="126"/>
              </a:cxn>
              <a:cxn ang="0">
                <a:pos x="214" y="153"/>
              </a:cxn>
              <a:cxn ang="0">
                <a:pos x="179" y="87"/>
              </a:cxn>
              <a:cxn ang="0">
                <a:pos x="173" y="81"/>
              </a:cxn>
              <a:cxn ang="0">
                <a:pos x="21" y="7"/>
              </a:cxn>
              <a:cxn ang="0">
                <a:pos x="5" y="10"/>
              </a:cxn>
              <a:cxn ang="0">
                <a:pos x="3" y="26"/>
              </a:cxn>
              <a:cxn ang="0">
                <a:pos x="44" y="98"/>
              </a:cxn>
              <a:cxn ang="0">
                <a:pos x="44" y="250"/>
              </a:cxn>
              <a:cxn ang="0">
                <a:pos x="50" y="261"/>
              </a:cxn>
              <a:cxn ang="0">
                <a:pos x="168" y="336"/>
              </a:cxn>
              <a:cxn ang="0">
                <a:pos x="186" y="332"/>
              </a:cxn>
              <a:cxn ang="0">
                <a:pos x="182" y="314"/>
              </a:cxn>
              <a:cxn ang="0">
                <a:pos x="70" y="243"/>
              </a:cxn>
              <a:cxn ang="0">
                <a:pos x="70" y="95"/>
              </a:cxn>
              <a:cxn ang="0">
                <a:pos x="69" y="88"/>
              </a:cxn>
              <a:cxn ang="0">
                <a:pos x="47" y="50"/>
              </a:cxn>
              <a:cxn ang="0">
                <a:pos x="157" y="103"/>
              </a:cxn>
              <a:cxn ang="0">
                <a:pos x="176" y="139"/>
              </a:cxn>
              <a:cxn ang="0">
                <a:pos x="99" y="98"/>
              </a:cxn>
              <a:cxn ang="0">
                <a:pos x="81" y="104"/>
              </a:cxn>
              <a:cxn ang="0">
                <a:pos x="87" y="122"/>
              </a:cxn>
              <a:cxn ang="0">
                <a:pos x="196" y="179"/>
              </a:cxn>
              <a:cxn ang="0">
                <a:pos x="196" y="331"/>
              </a:cxn>
              <a:cxn ang="0">
                <a:pos x="201" y="342"/>
              </a:cxn>
              <a:cxn ang="0">
                <a:pos x="213" y="343"/>
              </a:cxn>
              <a:cxn ang="0">
                <a:pos x="389" y="285"/>
              </a:cxn>
              <a:cxn ang="0">
                <a:pos x="398" y="273"/>
              </a:cxn>
              <a:cxn ang="0">
                <a:pos x="398" y="139"/>
              </a:cxn>
              <a:cxn ang="0">
                <a:pos x="452" y="95"/>
              </a:cxn>
              <a:cxn ang="0">
                <a:pos x="457" y="83"/>
              </a:cxn>
              <a:cxn ang="0">
                <a:pos x="376" y="122"/>
              </a:cxn>
              <a:cxn ang="0">
                <a:pos x="371" y="133"/>
              </a:cxn>
              <a:cxn ang="0">
                <a:pos x="371" y="263"/>
              </a:cxn>
              <a:cxn ang="0">
                <a:pos x="222" y="312"/>
              </a:cxn>
              <a:cxn ang="0">
                <a:pos x="222" y="178"/>
              </a:cxn>
              <a:cxn ang="0">
                <a:pos x="357" y="141"/>
              </a:cxn>
              <a:cxn ang="0">
                <a:pos x="367" y="129"/>
              </a:cxn>
              <a:cxn ang="0">
                <a:pos x="359" y="116"/>
              </a:cxn>
              <a:cxn ang="0">
                <a:pos x="226" y="64"/>
              </a:cxn>
              <a:cxn ang="0">
                <a:pos x="274" y="29"/>
              </a:cxn>
              <a:cxn ang="0">
                <a:pos x="418" y="89"/>
              </a:cxn>
              <a:cxn ang="0">
                <a:pos x="376" y="122"/>
              </a:cxn>
            </a:cxnLst>
            <a:rect l="0" t="0" r="r" b="b"/>
            <a:pathLst>
              <a:path w="458" h="345">
                <a:moveTo>
                  <a:pt x="457" y="83"/>
                </a:moveTo>
                <a:cubicBezTo>
                  <a:pt x="456" y="78"/>
                  <a:pt x="453" y="75"/>
                  <a:pt x="449" y="73"/>
                </a:cubicBezTo>
                <a:cubicBezTo>
                  <a:pt x="277" y="2"/>
                  <a:pt x="277" y="2"/>
                  <a:pt x="277" y="2"/>
                </a:cubicBezTo>
                <a:cubicBezTo>
                  <a:pt x="273" y="0"/>
                  <a:pt x="268" y="0"/>
                  <a:pt x="264" y="3"/>
                </a:cubicBezTo>
                <a:cubicBezTo>
                  <a:pt x="191" y="57"/>
                  <a:pt x="191" y="57"/>
                  <a:pt x="191" y="57"/>
                </a:cubicBezTo>
                <a:cubicBezTo>
                  <a:pt x="187" y="59"/>
                  <a:pt x="185" y="64"/>
                  <a:pt x="186" y="69"/>
                </a:cubicBezTo>
                <a:cubicBezTo>
                  <a:pt x="186" y="74"/>
                  <a:pt x="189" y="78"/>
                  <a:pt x="194" y="80"/>
                </a:cubicBezTo>
                <a:cubicBezTo>
                  <a:pt x="311" y="126"/>
                  <a:pt x="311" y="126"/>
                  <a:pt x="311" y="126"/>
                </a:cubicBezTo>
                <a:cubicBezTo>
                  <a:pt x="214" y="153"/>
                  <a:pt x="214" y="153"/>
                  <a:pt x="214" y="153"/>
                </a:cubicBezTo>
                <a:cubicBezTo>
                  <a:pt x="179" y="87"/>
                  <a:pt x="179" y="87"/>
                  <a:pt x="179" y="87"/>
                </a:cubicBezTo>
                <a:cubicBezTo>
                  <a:pt x="177" y="84"/>
                  <a:pt x="175" y="82"/>
                  <a:pt x="173" y="81"/>
                </a:cubicBezTo>
                <a:cubicBezTo>
                  <a:pt x="21" y="7"/>
                  <a:pt x="21" y="7"/>
                  <a:pt x="21" y="7"/>
                </a:cubicBezTo>
                <a:cubicBezTo>
                  <a:pt x="15" y="5"/>
                  <a:pt x="9" y="6"/>
                  <a:pt x="5" y="10"/>
                </a:cubicBezTo>
                <a:cubicBezTo>
                  <a:pt x="1" y="14"/>
                  <a:pt x="0" y="21"/>
                  <a:pt x="3" y="26"/>
                </a:cubicBezTo>
                <a:cubicBezTo>
                  <a:pt x="44" y="98"/>
                  <a:pt x="44" y="98"/>
                  <a:pt x="44" y="98"/>
                </a:cubicBezTo>
                <a:cubicBezTo>
                  <a:pt x="44" y="250"/>
                  <a:pt x="44" y="250"/>
                  <a:pt x="44" y="250"/>
                </a:cubicBezTo>
                <a:cubicBezTo>
                  <a:pt x="44" y="254"/>
                  <a:pt x="46" y="259"/>
                  <a:pt x="50" y="261"/>
                </a:cubicBezTo>
                <a:cubicBezTo>
                  <a:pt x="168" y="336"/>
                  <a:pt x="168" y="336"/>
                  <a:pt x="168" y="336"/>
                </a:cubicBezTo>
                <a:cubicBezTo>
                  <a:pt x="174" y="340"/>
                  <a:pt x="182" y="339"/>
                  <a:pt x="186" y="332"/>
                </a:cubicBezTo>
                <a:cubicBezTo>
                  <a:pt x="190" y="326"/>
                  <a:pt x="189" y="318"/>
                  <a:pt x="182" y="314"/>
                </a:cubicBezTo>
                <a:cubicBezTo>
                  <a:pt x="70" y="243"/>
                  <a:pt x="70" y="243"/>
                  <a:pt x="70" y="243"/>
                </a:cubicBezTo>
                <a:cubicBezTo>
                  <a:pt x="70" y="95"/>
                  <a:pt x="70" y="95"/>
                  <a:pt x="70" y="95"/>
                </a:cubicBezTo>
                <a:cubicBezTo>
                  <a:pt x="70" y="92"/>
                  <a:pt x="70" y="90"/>
                  <a:pt x="69" y="88"/>
                </a:cubicBezTo>
                <a:cubicBezTo>
                  <a:pt x="47" y="50"/>
                  <a:pt x="47" y="50"/>
                  <a:pt x="47" y="50"/>
                </a:cubicBezTo>
                <a:cubicBezTo>
                  <a:pt x="157" y="103"/>
                  <a:pt x="157" y="103"/>
                  <a:pt x="157" y="103"/>
                </a:cubicBezTo>
                <a:cubicBezTo>
                  <a:pt x="176" y="139"/>
                  <a:pt x="176" y="139"/>
                  <a:pt x="176" y="139"/>
                </a:cubicBezTo>
                <a:cubicBezTo>
                  <a:pt x="99" y="98"/>
                  <a:pt x="99" y="98"/>
                  <a:pt x="99" y="98"/>
                </a:cubicBezTo>
                <a:cubicBezTo>
                  <a:pt x="93" y="95"/>
                  <a:pt x="84" y="97"/>
                  <a:pt x="81" y="104"/>
                </a:cubicBezTo>
                <a:cubicBezTo>
                  <a:pt x="78" y="110"/>
                  <a:pt x="80" y="118"/>
                  <a:pt x="87" y="122"/>
                </a:cubicBezTo>
                <a:cubicBezTo>
                  <a:pt x="196" y="179"/>
                  <a:pt x="196" y="179"/>
                  <a:pt x="196" y="179"/>
                </a:cubicBezTo>
                <a:cubicBezTo>
                  <a:pt x="196" y="331"/>
                  <a:pt x="196" y="331"/>
                  <a:pt x="196" y="331"/>
                </a:cubicBezTo>
                <a:cubicBezTo>
                  <a:pt x="196" y="335"/>
                  <a:pt x="198" y="339"/>
                  <a:pt x="201" y="342"/>
                </a:cubicBezTo>
                <a:cubicBezTo>
                  <a:pt x="205" y="344"/>
                  <a:pt x="209" y="345"/>
                  <a:pt x="213" y="343"/>
                </a:cubicBezTo>
                <a:cubicBezTo>
                  <a:pt x="389" y="285"/>
                  <a:pt x="389" y="285"/>
                  <a:pt x="389" y="285"/>
                </a:cubicBezTo>
                <a:cubicBezTo>
                  <a:pt x="394" y="284"/>
                  <a:pt x="398" y="279"/>
                  <a:pt x="398" y="273"/>
                </a:cubicBezTo>
                <a:cubicBezTo>
                  <a:pt x="398" y="139"/>
                  <a:pt x="398" y="139"/>
                  <a:pt x="398" y="139"/>
                </a:cubicBezTo>
                <a:cubicBezTo>
                  <a:pt x="452" y="95"/>
                  <a:pt x="452" y="95"/>
                  <a:pt x="452" y="95"/>
                </a:cubicBezTo>
                <a:cubicBezTo>
                  <a:pt x="456" y="92"/>
                  <a:pt x="458" y="88"/>
                  <a:pt x="457" y="83"/>
                </a:cubicBezTo>
                <a:close/>
                <a:moveTo>
                  <a:pt x="376" y="122"/>
                </a:moveTo>
                <a:cubicBezTo>
                  <a:pt x="373" y="125"/>
                  <a:pt x="371" y="129"/>
                  <a:pt x="371" y="133"/>
                </a:cubicBezTo>
                <a:cubicBezTo>
                  <a:pt x="371" y="263"/>
                  <a:pt x="371" y="263"/>
                  <a:pt x="371" y="263"/>
                </a:cubicBezTo>
                <a:cubicBezTo>
                  <a:pt x="222" y="312"/>
                  <a:pt x="222" y="312"/>
                  <a:pt x="222" y="312"/>
                </a:cubicBezTo>
                <a:cubicBezTo>
                  <a:pt x="222" y="178"/>
                  <a:pt x="222" y="178"/>
                  <a:pt x="222" y="178"/>
                </a:cubicBezTo>
                <a:cubicBezTo>
                  <a:pt x="357" y="141"/>
                  <a:pt x="357" y="141"/>
                  <a:pt x="357" y="141"/>
                </a:cubicBezTo>
                <a:cubicBezTo>
                  <a:pt x="363" y="140"/>
                  <a:pt x="367" y="135"/>
                  <a:pt x="367" y="129"/>
                </a:cubicBezTo>
                <a:cubicBezTo>
                  <a:pt x="367" y="123"/>
                  <a:pt x="364" y="118"/>
                  <a:pt x="359" y="116"/>
                </a:cubicBezTo>
                <a:cubicBezTo>
                  <a:pt x="226" y="64"/>
                  <a:pt x="226" y="64"/>
                  <a:pt x="226" y="64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418" y="89"/>
                  <a:pt x="418" y="89"/>
                  <a:pt x="418" y="89"/>
                </a:cubicBezTo>
                <a:lnTo>
                  <a:pt x="376" y="12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" name="Freeform 164"/>
          <p:cNvSpPr>
            <a:spLocks noChangeAspect="1"/>
          </p:cNvSpPr>
          <p:nvPr userDrawn="1"/>
        </p:nvSpPr>
        <p:spPr bwMode="auto">
          <a:xfrm>
            <a:off x="9448825" y="3849421"/>
            <a:ext cx="393193" cy="393192"/>
          </a:xfrm>
          <a:custGeom>
            <a:avLst/>
            <a:gdLst/>
            <a:ahLst/>
            <a:cxnLst>
              <a:cxn ang="0">
                <a:pos x="307" y="183"/>
              </a:cxn>
              <a:cxn ang="0">
                <a:pos x="256" y="269"/>
              </a:cxn>
              <a:cxn ang="0">
                <a:pos x="207" y="180"/>
              </a:cxn>
              <a:cxn ang="0">
                <a:pos x="141" y="85"/>
              </a:cxn>
              <a:cxn ang="0">
                <a:pos x="27" y="183"/>
              </a:cxn>
              <a:cxn ang="0">
                <a:pos x="331" y="101"/>
              </a:cxn>
              <a:cxn ang="0">
                <a:pos x="369" y="143"/>
              </a:cxn>
              <a:cxn ang="0">
                <a:pos x="369" y="143"/>
              </a:cxn>
              <a:cxn ang="0">
                <a:pos x="371" y="144"/>
              </a:cxn>
              <a:cxn ang="0">
                <a:pos x="373" y="144"/>
              </a:cxn>
              <a:cxn ang="0">
                <a:pos x="375" y="144"/>
              </a:cxn>
              <a:cxn ang="0">
                <a:pos x="377" y="143"/>
              </a:cxn>
              <a:cxn ang="0">
                <a:pos x="379" y="143"/>
              </a:cxn>
              <a:cxn ang="0">
                <a:pos x="380" y="142"/>
              </a:cxn>
              <a:cxn ang="0">
                <a:pos x="382" y="141"/>
              </a:cxn>
              <a:cxn ang="0">
                <a:pos x="383" y="139"/>
              </a:cxn>
              <a:cxn ang="0">
                <a:pos x="384" y="138"/>
              </a:cxn>
              <a:cxn ang="0">
                <a:pos x="385" y="137"/>
              </a:cxn>
              <a:cxn ang="0">
                <a:pos x="386" y="135"/>
              </a:cxn>
              <a:cxn ang="0">
                <a:pos x="386" y="134"/>
              </a:cxn>
              <a:cxn ang="0">
                <a:pos x="387" y="132"/>
              </a:cxn>
              <a:cxn ang="0">
                <a:pos x="387" y="131"/>
              </a:cxn>
              <a:cxn ang="0">
                <a:pos x="363" y="79"/>
              </a:cxn>
              <a:cxn ang="0">
                <a:pos x="197" y="0"/>
              </a:cxn>
              <a:cxn ang="0">
                <a:pos x="86" y="210"/>
              </a:cxn>
              <a:cxn ang="0">
                <a:pos x="141" y="111"/>
              </a:cxn>
              <a:cxn ang="0">
                <a:pos x="185" y="200"/>
              </a:cxn>
              <a:cxn ang="0">
                <a:pos x="307" y="244"/>
              </a:cxn>
              <a:cxn ang="0">
                <a:pos x="197" y="367"/>
              </a:cxn>
              <a:cxn ang="0">
                <a:pos x="69" y="297"/>
              </a:cxn>
              <a:cxn ang="0">
                <a:pos x="29" y="251"/>
              </a:cxn>
              <a:cxn ang="0">
                <a:pos x="27" y="250"/>
              </a:cxn>
              <a:cxn ang="0">
                <a:pos x="21" y="250"/>
              </a:cxn>
              <a:cxn ang="0">
                <a:pos x="19" y="250"/>
              </a:cxn>
              <a:cxn ang="0">
                <a:pos x="18" y="251"/>
              </a:cxn>
              <a:cxn ang="0">
                <a:pos x="16" y="252"/>
              </a:cxn>
              <a:cxn ang="0">
                <a:pos x="15" y="253"/>
              </a:cxn>
              <a:cxn ang="0">
                <a:pos x="13" y="254"/>
              </a:cxn>
              <a:cxn ang="0">
                <a:pos x="11" y="259"/>
              </a:cxn>
              <a:cxn ang="0">
                <a:pos x="4" y="312"/>
              </a:cxn>
              <a:cxn ang="0">
                <a:pos x="30" y="315"/>
              </a:cxn>
              <a:cxn ang="0">
                <a:pos x="197" y="394"/>
              </a:cxn>
            </a:cxnLst>
            <a:rect l="0" t="0" r="r" b="b"/>
            <a:pathLst>
              <a:path w="394" h="394">
                <a:moveTo>
                  <a:pt x="380" y="183"/>
                </a:moveTo>
                <a:cubicBezTo>
                  <a:pt x="307" y="183"/>
                  <a:pt x="307" y="183"/>
                  <a:pt x="307" y="183"/>
                </a:cubicBezTo>
                <a:cubicBezTo>
                  <a:pt x="307" y="183"/>
                  <a:pt x="307" y="183"/>
                  <a:pt x="307" y="183"/>
                </a:cubicBezTo>
                <a:cubicBezTo>
                  <a:pt x="301" y="183"/>
                  <a:pt x="295" y="188"/>
                  <a:pt x="294" y="194"/>
                </a:cubicBezTo>
                <a:cubicBezTo>
                  <a:pt x="294" y="194"/>
                  <a:pt x="290" y="215"/>
                  <a:pt x="282" y="235"/>
                </a:cubicBezTo>
                <a:cubicBezTo>
                  <a:pt x="274" y="256"/>
                  <a:pt x="264" y="269"/>
                  <a:pt x="256" y="269"/>
                </a:cubicBezTo>
                <a:cubicBezTo>
                  <a:pt x="232" y="269"/>
                  <a:pt x="219" y="222"/>
                  <a:pt x="212" y="197"/>
                </a:cubicBezTo>
                <a:cubicBezTo>
                  <a:pt x="211" y="193"/>
                  <a:pt x="211" y="193"/>
                  <a:pt x="211" y="193"/>
                </a:cubicBezTo>
                <a:cubicBezTo>
                  <a:pt x="210" y="189"/>
                  <a:pt x="209" y="185"/>
                  <a:pt x="207" y="180"/>
                </a:cubicBezTo>
                <a:cubicBezTo>
                  <a:pt x="203" y="163"/>
                  <a:pt x="197" y="141"/>
                  <a:pt x="188" y="122"/>
                </a:cubicBezTo>
                <a:cubicBezTo>
                  <a:pt x="176" y="97"/>
                  <a:pt x="160" y="85"/>
                  <a:pt x="141" y="85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19" y="85"/>
                  <a:pt x="102" y="104"/>
                  <a:pt x="87" y="143"/>
                </a:cubicBezTo>
                <a:cubicBezTo>
                  <a:pt x="81" y="158"/>
                  <a:pt x="77" y="174"/>
                  <a:pt x="75" y="183"/>
                </a:cubicBezTo>
                <a:cubicBezTo>
                  <a:pt x="27" y="183"/>
                  <a:pt x="27" y="183"/>
                  <a:pt x="27" y="183"/>
                </a:cubicBezTo>
                <a:cubicBezTo>
                  <a:pt x="34" y="96"/>
                  <a:pt x="107" y="26"/>
                  <a:pt x="197" y="26"/>
                </a:cubicBezTo>
                <a:cubicBezTo>
                  <a:pt x="256" y="26"/>
                  <a:pt x="309" y="56"/>
                  <a:pt x="340" y="105"/>
                </a:cubicBezTo>
                <a:cubicBezTo>
                  <a:pt x="331" y="101"/>
                  <a:pt x="331" y="101"/>
                  <a:pt x="331" y="101"/>
                </a:cubicBezTo>
                <a:cubicBezTo>
                  <a:pt x="324" y="99"/>
                  <a:pt x="316" y="102"/>
                  <a:pt x="314" y="109"/>
                </a:cubicBezTo>
                <a:cubicBezTo>
                  <a:pt x="311" y="116"/>
                  <a:pt x="315" y="124"/>
                  <a:pt x="322" y="126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70" y="143"/>
                  <a:pt x="370" y="143"/>
                  <a:pt x="370" y="144"/>
                </a:cubicBezTo>
                <a:cubicBezTo>
                  <a:pt x="370" y="144"/>
                  <a:pt x="371" y="144"/>
                  <a:pt x="371" y="144"/>
                </a:cubicBezTo>
                <a:cubicBezTo>
                  <a:pt x="371" y="144"/>
                  <a:pt x="371" y="144"/>
                  <a:pt x="371" y="144"/>
                </a:cubicBezTo>
                <a:cubicBezTo>
                  <a:pt x="372" y="144"/>
                  <a:pt x="372" y="144"/>
                  <a:pt x="372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4" y="144"/>
                  <a:pt x="374" y="144"/>
                  <a:pt x="375" y="144"/>
                </a:cubicBezTo>
                <a:cubicBezTo>
                  <a:pt x="375" y="144"/>
                  <a:pt x="375" y="144"/>
                  <a:pt x="375" y="144"/>
                </a:cubicBezTo>
                <a:cubicBezTo>
                  <a:pt x="375" y="144"/>
                  <a:pt x="375" y="144"/>
                  <a:pt x="376" y="144"/>
                </a:cubicBezTo>
                <a:cubicBezTo>
                  <a:pt x="376" y="144"/>
                  <a:pt x="376" y="144"/>
                  <a:pt x="376" y="144"/>
                </a:cubicBezTo>
                <a:cubicBezTo>
                  <a:pt x="376" y="144"/>
                  <a:pt x="377" y="144"/>
                  <a:pt x="377" y="143"/>
                </a:cubicBezTo>
                <a:cubicBezTo>
                  <a:pt x="377" y="143"/>
                  <a:pt x="377" y="143"/>
                  <a:pt x="377" y="143"/>
                </a:cubicBezTo>
                <a:cubicBezTo>
                  <a:pt x="378" y="143"/>
                  <a:pt x="378" y="143"/>
                  <a:pt x="378" y="143"/>
                </a:cubicBezTo>
                <a:cubicBezTo>
                  <a:pt x="378" y="143"/>
                  <a:pt x="378" y="143"/>
                  <a:pt x="379" y="143"/>
                </a:cubicBezTo>
                <a:cubicBezTo>
                  <a:pt x="379" y="143"/>
                  <a:pt x="379" y="143"/>
                  <a:pt x="379" y="143"/>
                </a:cubicBezTo>
                <a:cubicBezTo>
                  <a:pt x="380" y="142"/>
                  <a:pt x="380" y="142"/>
                  <a:pt x="380" y="142"/>
                </a:cubicBezTo>
                <a:cubicBezTo>
                  <a:pt x="380" y="142"/>
                  <a:pt x="380" y="142"/>
                  <a:pt x="380" y="142"/>
                </a:cubicBezTo>
                <a:cubicBezTo>
                  <a:pt x="381" y="142"/>
                  <a:pt x="381" y="142"/>
                  <a:pt x="381" y="142"/>
                </a:cubicBezTo>
                <a:cubicBezTo>
                  <a:pt x="381" y="142"/>
                  <a:pt x="381" y="141"/>
                  <a:pt x="381" y="141"/>
                </a:cubicBezTo>
                <a:cubicBezTo>
                  <a:pt x="381" y="141"/>
                  <a:pt x="382" y="141"/>
                  <a:pt x="382" y="141"/>
                </a:cubicBezTo>
                <a:cubicBezTo>
                  <a:pt x="382" y="141"/>
                  <a:pt x="382" y="141"/>
                  <a:pt x="382" y="140"/>
                </a:cubicBezTo>
                <a:cubicBezTo>
                  <a:pt x="383" y="140"/>
                  <a:pt x="383" y="140"/>
                  <a:pt x="383" y="140"/>
                </a:cubicBezTo>
                <a:cubicBezTo>
                  <a:pt x="383" y="140"/>
                  <a:pt x="383" y="140"/>
                  <a:pt x="383" y="139"/>
                </a:cubicBezTo>
                <a:cubicBezTo>
                  <a:pt x="383" y="139"/>
                  <a:pt x="383" y="139"/>
                  <a:pt x="383" y="139"/>
                </a:cubicBezTo>
                <a:cubicBezTo>
                  <a:pt x="384" y="139"/>
                  <a:pt x="384" y="139"/>
                  <a:pt x="384" y="139"/>
                </a:cubicBezTo>
                <a:cubicBezTo>
                  <a:pt x="384" y="139"/>
                  <a:pt x="384" y="138"/>
                  <a:pt x="384" y="138"/>
                </a:cubicBezTo>
                <a:cubicBezTo>
                  <a:pt x="384" y="138"/>
                  <a:pt x="385" y="138"/>
                  <a:pt x="385" y="138"/>
                </a:cubicBezTo>
                <a:cubicBezTo>
                  <a:pt x="385" y="138"/>
                  <a:pt x="385" y="137"/>
                  <a:pt x="385" y="137"/>
                </a:cubicBezTo>
                <a:cubicBezTo>
                  <a:pt x="385" y="137"/>
                  <a:pt x="385" y="137"/>
                  <a:pt x="385" y="137"/>
                </a:cubicBezTo>
                <a:cubicBezTo>
                  <a:pt x="385" y="137"/>
                  <a:pt x="385" y="136"/>
                  <a:pt x="385" y="136"/>
                </a:cubicBezTo>
                <a:cubicBezTo>
                  <a:pt x="386" y="136"/>
                  <a:pt x="386" y="136"/>
                  <a:pt x="386" y="136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4"/>
                  <a:pt x="386" y="134"/>
                </a:cubicBezTo>
                <a:cubicBezTo>
                  <a:pt x="386" y="134"/>
                  <a:pt x="386" y="134"/>
                  <a:pt x="386" y="133"/>
                </a:cubicBezTo>
                <a:cubicBezTo>
                  <a:pt x="386" y="133"/>
                  <a:pt x="387" y="133"/>
                  <a:pt x="387" y="133"/>
                </a:cubicBezTo>
                <a:cubicBezTo>
                  <a:pt x="387" y="132"/>
                  <a:pt x="387" y="132"/>
                  <a:pt x="387" y="132"/>
                </a:cubicBezTo>
                <a:cubicBezTo>
                  <a:pt x="387" y="132"/>
                  <a:pt x="387" y="132"/>
                  <a:pt x="387" y="131"/>
                </a:cubicBezTo>
                <a:cubicBezTo>
                  <a:pt x="387" y="131"/>
                  <a:pt x="387" y="131"/>
                  <a:pt x="387" y="131"/>
                </a:cubicBezTo>
                <a:cubicBezTo>
                  <a:pt x="387" y="131"/>
                  <a:pt x="387" y="131"/>
                  <a:pt x="387" y="131"/>
                </a:cubicBezTo>
                <a:cubicBezTo>
                  <a:pt x="390" y="81"/>
                  <a:pt x="390" y="81"/>
                  <a:pt x="390" y="81"/>
                </a:cubicBezTo>
                <a:cubicBezTo>
                  <a:pt x="390" y="73"/>
                  <a:pt x="385" y="67"/>
                  <a:pt x="377" y="66"/>
                </a:cubicBezTo>
                <a:cubicBezTo>
                  <a:pt x="370" y="66"/>
                  <a:pt x="364" y="72"/>
                  <a:pt x="363" y="79"/>
                </a:cubicBezTo>
                <a:cubicBezTo>
                  <a:pt x="363" y="90"/>
                  <a:pt x="363" y="90"/>
                  <a:pt x="363" y="90"/>
                </a:cubicBezTo>
                <a:cubicBezTo>
                  <a:pt x="347" y="66"/>
                  <a:pt x="327" y="46"/>
                  <a:pt x="303" y="30"/>
                </a:cubicBezTo>
                <a:cubicBezTo>
                  <a:pt x="271" y="10"/>
                  <a:pt x="234" y="0"/>
                  <a:pt x="197" y="0"/>
                </a:cubicBezTo>
                <a:cubicBezTo>
                  <a:pt x="88" y="0"/>
                  <a:pt x="0" y="88"/>
                  <a:pt x="0" y="197"/>
                </a:cubicBezTo>
                <a:cubicBezTo>
                  <a:pt x="0" y="204"/>
                  <a:pt x="6" y="210"/>
                  <a:pt x="13" y="210"/>
                </a:cubicBezTo>
                <a:cubicBezTo>
                  <a:pt x="86" y="210"/>
                  <a:pt x="86" y="210"/>
                  <a:pt x="86" y="210"/>
                </a:cubicBezTo>
                <a:cubicBezTo>
                  <a:pt x="92" y="210"/>
                  <a:pt x="97" y="206"/>
                  <a:pt x="99" y="199"/>
                </a:cubicBezTo>
                <a:cubicBezTo>
                  <a:pt x="99" y="199"/>
                  <a:pt x="103" y="175"/>
                  <a:pt x="112" y="152"/>
                </a:cubicBezTo>
                <a:cubicBezTo>
                  <a:pt x="124" y="122"/>
                  <a:pt x="135" y="111"/>
                  <a:pt x="141" y="111"/>
                </a:cubicBezTo>
                <a:cubicBezTo>
                  <a:pt x="141" y="111"/>
                  <a:pt x="141" y="111"/>
                  <a:pt x="141" y="111"/>
                </a:cubicBezTo>
                <a:cubicBezTo>
                  <a:pt x="162" y="111"/>
                  <a:pt x="175" y="161"/>
                  <a:pt x="182" y="187"/>
                </a:cubicBezTo>
                <a:cubicBezTo>
                  <a:pt x="183" y="192"/>
                  <a:pt x="184" y="196"/>
                  <a:pt x="185" y="200"/>
                </a:cubicBezTo>
                <a:cubicBezTo>
                  <a:pt x="186" y="205"/>
                  <a:pt x="186" y="205"/>
                  <a:pt x="186" y="205"/>
                </a:cubicBezTo>
                <a:cubicBezTo>
                  <a:pt x="196" y="239"/>
                  <a:pt x="212" y="295"/>
                  <a:pt x="256" y="295"/>
                </a:cubicBezTo>
                <a:cubicBezTo>
                  <a:pt x="277" y="295"/>
                  <a:pt x="294" y="278"/>
                  <a:pt x="307" y="244"/>
                </a:cubicBezTo>
                <a:cubicBezTo>
                  <a:pt x="312" y="231"/>
                  <a:pt x="316" y="219"/>
                  <a:pt x="318" y="210"/>
                </a:cubicBezTo>
                <a:cubicBezTo>
                  <a:pt x="367" y="210"/>
                  <a:pt x="367" y="210"/>
                  <a:pt x="367" y="210"/>
                </a:cubicBezTo>
                <a:cubicBezTo>
                  <a:pt x="360" y="298"/>
                  <a:pt x="286" y="367"/>
                  <a:pt x="197" y="367"/>
                </a:cubicBezTo>
                <a:cubicBezTo>
                  <a:pt x="140" y="367"/>
                  <a:pt x="87" y="338"/>
                  <a:pt x="55" y="292"/>
                </a:cubicBezTo>
                <a:cubicBezTo>
                  <a:pt x="63" y="295"/>
                  <a:pt x="63" y="295"/>
                  <a:pt x="63" y="295"/>
                </a:cubicBezTo>
                <a:cubicBezTo>
                  <a:pt x="65" y="296"/>
                  <a:pt x="67" y="297"/>
                  <a:pt x="69" y="297"/>
                </a:cubicBezTo>
                <a:cubicBezTo>
                  <a:pt x="74" y="297"/>
                  <a:pt x="78" y="294"/>
                  <a:pt x="81" y="289"/>
                </a:cubicBezTo>
                <a:cubicBezTo>
                  <a:pt x="84" y="282"/>
                  <a:pt x="81" y="274"/>
                  <a:pt x="74" y="271"/>
                </a:cubicBezTo>
                <a:cubicBezTo>
                  <a:pt x="29" y="251"/>
                  <a:pt x="29" y="251"/>
                  <a:pt x="29" y="251"/>
                </a:cubicBezTo>
                <a:cubicBezTo>
                  <a:pt x="29" y="250"/>
                  <a:pt x="28" y="250"/>
                  <a:pt x="28" y="250"/>
                </a:cubicBezTo>
                <a:cubicBezTo>
                  <a:pt x="28" y="250"/>
                  <a:pt x="28" y="250"/>
                  <a:pt x="27" y="250"/>
                </a:cubicBezTo>
                <a:cubicBezTo>
                  <a:pt x="27" y="250"/>
                  <a:pt x="27" y="250"/>
                  <a:pt x="27" y="250"/>
                </a:cubicBezTo>
                <a:cubicBezTo>
                  <a:pt x="25" y="249"/>
                  <a:pt x="24" y="249"/>
                  <a:pt x="23" y="249"/>
                </a:cubicBezTo>
                <a:cubicBezTo>
                  <a:pt x="22" y="249"/>
                  <a:pt x="22" y="250"/>
                  <a:pt x="22" y="250"/>
                </a:cubicBezTo>
                <a:cubicBezTo>
                  <a:pt x="22" y="250"/>
                  <a:pt x="21" y="250"/>
                  <a:pt x="21" y="250"/>
                </a:cubicBezTo>
                <a:cubicBezTo>
                  <a:pt x="21" y="250"/>
                  <a:pt x="21" y="250"/>
                  <a:pt x="20" y="250"/>
                </a:cubicBezTo>
                <a:cubicBezTo>
                  <a:pt x="20" y="250"/>
                  <a:pt x="20" y="250"/>
                  <a:pt x="20" y="250"/>
                </a:cubicBezTo>
                <a:cubicBezTo>
                  <a:pt x="20" y="250"/>
                  <a:pt x="19" y="250"/>
                  <a:pt x="19" y="250"/>
                </a:cubicBezTo>
                <a:cubicBezTo>
                  <a:pt x="19" y="250"/>
                  <a:pt x="19" y="250"/>
                  <a:pt x="19" y="250"/>
                </a:cubicBezTo>
                <a:cubicBezTo>
                  <a:pt x="19" y="250"/>
                  <a:pt x="18" y="250"/>
                  <a:pt x="18" y="251"/>
                </a:cubicBezTo>
                <a:cubicBezTo>
                  <a:pt x="18" y="251"/>
                  <a:pt x="18" y="251"/>
                  <a:pt x="18" y="251"/>
                </a:cubicBezTo>
                <a:cubicBezTo>
                  <a:pt x="18" y="251"/>
                  <a:pt x="17" y="251"/>
                  <a:pt x="17" y="251"/>
                </a:cubicBezTo>
                <a:cubicBezTo>
                  <a:pt x="17" y="251"/>
                  <a:pt x="17" y="251"/>
                  <a:pt x="17" y="251"/>
                </a:cubicBezTo>
                <a:cubicBezTo>
                  <a:pt x="16" y="252"/>
                  <a:pt x="16" y="252"/>
                  <a:pt x="16" y="252"/>
                </a:cubicBezTo>
                <a:cubicBezTo>
                  <a:pt x="16" y="252"/>
                  <a:pt x="16" y="252"/>
                  <a:pt x="15" y="252"/>
                </a:cubicBezTo>
                <a:cubicBezTo>
                  <a:pt x="15" y="252"/>
                  <a:pt x="15" y="252"/>
                  <a:pt x="15" y="252"/>
                </a:cubicBezTo>
                <a:cubicBezTo>
                  <a:pt x="15" y="253"/>
                  <a:pt x="15" y="253"/>
                  <a:pt x="15" y="253"/>
                </a:cubicBezTo>
                <a:cubicBezTo>
                  <a:pt x="14" y="253"/>
                  <a:pt x="14" y="253"/>
                  <a:pt x="14" y="253"/>
                </a:cubicBezTo>
                <a:cubicBezTo>
                  <a:pt x="14" y="253"/>
                  <a:pt x="14" y="254"/>
                  <a:pt x="14" y="254"/>
                </a:cubicBezTo>
                <a:cubicBezTo>
                  <a:pt x="14" y="254"/>
                  <a:pt x="14" y="254"/>
                  <a:pt x="13" y="254"/>
                </a:cubicBezTo>
                <a:cubicBezTo>
                  <a:pt x="13" y="254"/>
                  <a:pt x="13" y="255"/>
                  <a:pt x="13" y="255"/>
                </a:cubicBezTo>
                <a:cubicBezTo>
                  <a:pt x="12" y="256"/>
                  <a:pt x="11" y="257"/>
                  <a:pt x="11" y="258"/>
                </a:cubicBezTo>
                <a:cubicBezTo>
                  <a:pt x="11" y="259"/>
                  <a:pt x="11" y="259"/>
                  <a:pt x="11" y="259"/>
                </a:cubicBezTo>
                <a:cubicBezTo>
                  <a:pt x="11" y="259"/>
                  <a:pt x="11" y="260"/>
                  <a:pt x="11" y="260"/>
                </a:cubicBezTo>
                <a:cubicBezTo>
                  <a:pt x="11" y="260"/>
                  <a:pt x="10" y="261"/>
                  <a:pt x="10" y="261"/>
                </a:cubicBezTo>
                <a:cubicBezTo>
                  <a:pt x="4" y="312"/>
                  <a:pt x="4" y="312"/>
                  <a:pt x="4" y="312"/>
                </a:cubicBezTo>
                <a:cubicBezTo>
                  <a:pt x="3" y="319"/>
                  <a:pt x="8" y="326"/>
                  <a:pt x="15" y="327"/>
                </a:cubicBezTo>
                <a:cubicBezTo>
                  <a:pt x="16" y="327"/>
                  <a:pt x="16" y="327"/>
                  <a:pt x="17" y="327"/>
                </a:cubicBezTo>
                <a:cubicBezTo>
                  <a:pt x="24" y="327"/>
                  <a:pt x="29" y="322"/>
                  <a:pt x="30" y="315"/>
                </a:cubicBezTo>
                <a:cubicBezTo>
                  <a:pt x="32" y="304"/>
                  <a:pt x="32" y="304"/>
                  <a:pt x="32" y="304"/>
                </a:cubicBezTo>
                <a:cubicBezTo>
                  <a:pt x="47" y="328"/>
                  <a:pt x="67" y="347"/>
                  <a:pt x="90" y="363"/>
                </a:cubicBezTo>
                <a:cubicBezTo>
                  <a:pt x="122" y="383"/>
                  <a:pt x="159" y="394"/>
                  <a:pt x="197" y="394"/>
                </a:cubicBezTo>
                <a:cubicBezTo>
                  <a:pt x="305" y="394"/>
                  <a:pt x="394" y="305"/>
                  <a:pt x="394" y="197"/>
                </a:cubicBezTo>
                <a:cubicBezTo>
                  <a:pt x="394" y="189"/>
                  <a:pt x="388" y="183"/>
                  <a:pt x="380" y="18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" name="TextBox 338"/>
          <p:cNvSpPr txBox="1"/>
          <p:nvPr userDrawn="1"/>
        </p:nvSpPr>
        <p:spPr>
          <a:xfrm>
            <a:off x="9132750" y="4284666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Prosumer</a:t>
            </a: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8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microgrid</a:t>
            </a:r>
            <a:endParaRPr lang="en-US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0" name="TextBox 339"/>
          <p:cNvSpPr txBox="1"/>
          <p:nvPr userDrawn="1"/>
        </p:nvSpPr>
        <p:spPr>
          <a:xfrm>
            <a:off x="7204193" y="4284666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Packaging control</a:t>
            </a:r>
          </a:p>
        </p:txBody>
      </p:sp>
      <p:sp>
        <p:nvSpPr>
          <p:cNvPr id="341" name="TextBox 340"/>
          <p:cNvSpPr txBox="1"/>
          <p:nvPr userDrawn="1"/>
        </p:nvSpPr>
        <p:spPr>
          <a:xfrm>
            <a:off x="11024264" y="3463575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Material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working</a:t>
            </a:r>
          </a:p>
        </p:txBody>
      </p:sp>
      <p:sp>
        <p:nvSpPr>
          <p:cNvPr id="342" name="Freeform 673"/>
          <p:cNvSpPr>
            <a:spLocks noEditPoints="1"/>
          </p:cNvSpPr>
          <p:nvPr userDrawn="1"/>
        </p:nvSpPr>
        <p:spPr bwMode="auto">
          <a:xfrm>
            <a:off x="7572046" y="5579234"/>
            <a:ext cx="386320" cy="504066"/>
          </a:xfrm>
          <a:custGeom>
            <a:avLst/>
            <a:gdLst/>
            <a:ahLst/>
            <a:cxnLst>
              <a:cxn ang="0">
                <a:pos x="313" y="120"/>
              </a:cxn>
              <a:cxn ang="0">
                <a:pos x="299" y="120"/>
              </a:cxn>
              <a:cxn ang="0">
                <a:pos x="196" y="181"/>
              </a:cxn>
              <a:cxn ang="0">
                <a:pos x="191" y="199"/>
              </a:cxn>
              <a:cxn ang="0">
                <a:pos x="210" y="204"/>
              </a:cxn>
              <a:cxn ang="0">
                <a:pos x="291" y="156"/>
              </a:cxn>
              <a:cxn ang="0">
                <a:pos x="279" y="343"/>
              </a:cxn>
              <a:cxn ang="0">
                <a:pos x="179" y="421"/>
              </a:cxn>
              <a:cxn ang="0">
                <a:pos x="179" y="172"/>
              </a:cxn>
              <a:cxn ang="0">
                <a:pos x="313" y="94"/>
              </a:cxn>
              <a:cxn ang="0">
                <a:pos x="320" y="82"/>
              </a:cxn>
              <a:cxn ang="0">
                <a:pos x="320" y="82"/>
              </a:cxn>
              <a:cxn ang="0">
                <a:pos x="312" y="70"/>
              </a:cxn>
              <a:cxn ang="0">
                <a:pos x="157" y="2"/>
              </a:cxn>
              <a:cxn ang="0">
                <a:pos x="145" y="2"/>
              </a:cxn>
              <a:cxn ang="0">
                <a:pos x="8" y="69"/>
              </a:cxn>
              <a:cxn ang="0">
                <a:pos x="1" y="82"/>
              </a:cxn>
              <a:cxn ang="0">
                <a:pos x="18" y="362"/>
              </a:cxn>
              <a:cxn ang="0">
                <a:pos x="24" y="373"/>
              </a:cxn>
              <a:cxn ang="0">
                <a:pos x="115" y="437"/>
              </a:cxn>
              <a:cxn ang="0">
                <a:pos x="129" y="438"/>
              </a:cxn>
              <a:cxn ang="0">
                <a:pos x="136" y="426"/>
              </a:cxn>
              <a:cxn ang="0">
                <a:pos x="136" y="177"/>
              </a:cxn>
              <a:cxn ang="0">
                <a:pos x="123" y="163"/>
              </a:cxn>
              <a:cxn ang="0">
                <a:pos x="110" y="177"/>
              </a:cxn>
              <a:cxn ang="0">
                <a:pos x="110" y="400"/>
              </a:cxn>
              <a:cxn ang="0">
                <a:pos x="44" y="354"/>
              </a:cxn>
              <a:cxn ang="0">
                <a:pos x="28" y="89"/>
              </a:cxn>
              <a:cxn ang="0">
                <a:pos x="151" y="29"/>
              </a:cxn>
              <a:cxn ang="0">
                <a:pos x="277" y="84"/>
              </a:cxn>
              <a:cxn ang="0">
                <a:pos x="159" y="152"/>
              </a:cxn>
              <a:cxn ang="0">
                <a:pos x="153" y="164"/>
              </a:cxn>
              <a:cxn ang="0">
                <a:pos x="152" y="449"/>
              </a:cxn>
              <a:cxn ang="0">
                <a:pos x="160" y="461"/>
              </a:cxn>
              <a:cxn ang="0">
                <a:pos x="174" y="459"/>
              </a:cxn>
              <a:cxn ang="0">
                <a:pos x="300" y="360"/>
              </a:cxn>
              <a:cxn ang="0">
                <a:pos x="305" y="350"/>
              </a:cxn>
              <a:cxn ang="0">
                <a:pos x="319" y="132"/>
              </a:cxn>
              <a:cxn ang="0">
                <a:pos x="313" y="120"/>
              </a:cxn>
              <a:cxn ang="0">
                <a:pos x="274" y="279"/>
              </a:cxn>
              <a:cxn ang="0">
                <a:pos x="275" y="256"/>
              </a:cxn>
              <a:cxn ang="0">
                <a:pos x="262" y="242"/>
              </a:cxn>
              <a:cxn ang="0">
                <a:pos x="248" y="255"/>
              </a:cxn>
              <a:cxn ang="0">
                <a:pos x="247" y="278"/>
              </a:cxn>
              <a:cxn ang="0">
                <a:pos x="260" y="292"/>
              </a:cxn>
              <a:cxn ang="0">
                <a:pos x="274" y="279"/>
              </a:cxn>
            </a:cxnLst>
            <a:rect l="0" t="0" r="r" b="b"/>
            <a:pathLst>
              <a:path w="320" h="463">
                <a:moveTo>
                  <a:pt x="313" y="120"/>
                </a:moveTo>
                <a:cubicBezTo>
                  <a:pt x="309" y="117"/>
                  <a:pt x="303" y="117"/>
                  <a:pt x="299" y="120"/>
                </a:cubicBezTo>
                <a:cubicBezTo>
                  <a:pt x="196" y="181"/>
                  <a:pt x="196" y="181"/>
                  <a:pt x="196" y="181"/>
                </a:cubicBezTo>
                <a:cubicBezTo>
                  <a:pt x="190" y="185"/>
                  <a:pt x="188" y="193"/>
                  <a:pt x="191" y="199"/>
                </a:cubicBezTo>
                <a:cubicBezTo>
                  <a:pt x="195" y="206"/>
                  <a:pt x="203" y="208"/>
                  <a:pt x="210" y="204"/>
                </a:cubicBezTo>
                <a:cubicBezTo>
                  <a:pt x="210" y="204"/>
                  <a:pt x="264" y="172"/>
                  <a:pt x="291" y="156"/>
                </a:cubicBezTo>
                <a:cubicBezTo>
                  <a:pt x="288" y="194"/>
                  <a:pt x="279" y="333"/>
                  <a:pt x="279" y="343"/>
                </a:cubicBezTo>
                <a:cubicBezTo>
                  <a:pt x="271" y="348"/>
                  <a:pt x="207" y="399"/>
                  <a:pt x="179" y="421"/>
                </a:cubicBezTo>
                <a:cubicBezTo>
                  <a:pt x="179" y="378"/>
                  <a:pt x="179" y="185"/>
                  <a:pt x="179" y="172"/>
                </a:cubicBezTo>
                <a:cubicBezTo>
                  <a:pt x="191" y="165"/>
                  <a:pt x="313" y="94"/>
                  <a:pt x="313" y="94"/>
                </a:cubicBezTo>
                <a:cubicBezTo>
                  <a:pt x="317" y="91"/>
                  <a:pt x="320" y="87"/>
                  <a:pt x="320" y="82"/>
                </a:cubicBezTo>
                <a:cubicBezTo>
                  <a:pt x="320" y="82"/>
                  <a:pt x="320" y="82"/>
                  <a:pt x="320" y="82"/>
                </a:cubicBezTo>
                <a:cubicBezTo>
                  <a:pt x="320" y="77"/>
                  <a:pt x="317" y="72"/>
                  <a:pt x="312" y="70"/>
                </a:cubicBezTo>
                <a:cubicBezTo>
                  <a:pt x="157" y="2"/>
                  <a:pt x="157" y="2"/>
                  <a:pt x="157" y="2"/>
                </a:cubicBezTo>
                <a:cubicBezTo>
                  <a:pt x="153" y="0"/>
                  <a:pt x="149" y="0"/>
                  <a:pt x="145" y="2"/>
                </a:cubicBezTo>
                <a:cubicBezTo>
                  <a:pt x="8" y="69"/>
                  <a:pt x="8" y="69"/>
                  <a:pt x="8" y="69"/>
                </a:cubicBezTo>
                <a:cubicBezTo>
                  <a:pt x="3" y="71"/>
                  <a:pt x="0" y="77"/>
                  <a:pt x="1" y="82"/>
                </a:cubicBezTo>
                <a:cubicBezTo>
                  <a:pt x="18" y="362"/>
                  <a:pt x="18" y="362"/>
                  <a:pt x="18" y="362"/>
                </a:cubicBezTo>
                <a:cubicBezTo>
                  <a:pt x="19" y="367"/>
                  <a:pt x="21" y="370"/>
                  <a:pt x="24" y="373"/>
                </a:cubicBezTo>
                <a:cubicBezTo>
                  <a:pt x="115" y="437"/>
                  <a:pt x="115" y="437"/>
                  <a:pt x="115" y="437"/>
                </a:cubicBezTo>
                <a:cubicBezTo>
                  <a:pt x="119" y="439"/>
                  <a:pt x="125" y="440"/>
                  <a:pt x="129" y="438"/>
                </a:cubicBezTo>
                <a:cubicBezTo>
                  <a:pt x="134" y="435"/>
                  <a:pt x="136" y="431"/>
                  <a:pt x="136" y="426"/>
                </a:cubicBezTo>
                <a:cubicBezTo>
                  <a:pt x="136" y="177"/>
                  <a:pt x="136" y="177"/>
                  <a:pt x="136" y="177"/>
                </a:cubicBezTo>
                <a:cubicBezTo>
                  <a:pt x="136" y="169"/>
                  <a:pt x="130" y="163"/>
                  <a:pt x="123" y="163"/>
                </a:cubicBezTo>
                <a:cubicBezTo>
                  <a:pt x="116" y="163"/>
                  <a:pt x="110" y="169"/>
                  <a:pt x="110" y="177"/>
                </a:cubicBezTo>
                <a:cubicBezTo>
                  <a:pt x="110" y="177"/>
                  <a:pt x="110" y="359"/>
                  <a:pt x="110" y="400"/>
                </a:cubicBezTo>
                <a:cubicBezTo>
                  <a:pt x="87" y="384"/>
                  <a:pt x="52" y="359"/>
                  <a:pt x="44" y="354"/>
                </a:cubicBezTo>
                <a:cubicBezTo>
                  <a:pt x="44" y="343"/>
                  <a:pt x="29" y="105"/>
                  <a:pt x="28" y="89"/>
                </a:cubicBezTo>
                <a:cubicBezTo>
                  <a:pt x="41" y="83"/>
                  <a:pt x="142" y="33"/>
                  <a:pt x="151" y="29"/>
                </a:cubicBezTo>
                <a:cubicBezTo>
                  <a:pt x="160" y="32"/>
                  <a:pt x="244" y="69"/>
                  <a:pt x="277" y="84"/>
                </a:cubicBezTo>
                <a:cubicBezTo>
                  <a:pt x="245" y="102"/>
                  <a:pt x="159" y="152"/>
                  <a:pt x="159" y="152"/>
                </a:cubicBezTo>
                <a:cubicBezTo>
                  <a:pt x="155" y="155"/>
                  <a:pt x="153" y="159"/>
                  <a:pt x="153" y="164"/>
                </a:cubicBezTo>
                <a:cubicBezTo>
                  <a:pt x="153" y="164"/>
                  <a:pt x="152" y="449"/>
                  <a:pt x="152" y="449"/>
                </a:cubicBezTo>
                <a:cubicBezTo>
                  <a:pt x="152" y="454"/>
                  <a:pt x="155" y="459"/>
                  <a:pt x="160" y="461"/>
                </a:cubicBezTo>
                <a:cubicBezTo>
                  <a:pt x="164" y="463"/>
                  <a:pt x="170" y="462"/>
                  <a:pt x="174" y="459"/>
                </a:cubicBezTo>
                <a:cubicBezTo>
                  <a:pt x="300" y="360"/>
                  <a:pt x="300" y="360"/>
                  <a:pt x="300" y="360"/>
                </a:cubicBezTo>
                <a:cubicBezTo>
                  <a:pt x="303" y="358"/>
                  <a:pt x="304" y="354"/>
                  <a:pt x="305" y="350"/>
                </a:cubicBezTo>
                <a:cubicBezTo>
                  <a:pt x="319" y="132"/>
                  <a:pt x="319" y="132"/>
                  <a:pt x="319" y="132"/>
                </a:cubicBezTo>
                <a:cubicBezTo>
                  <a:pt x="320" y="127"/>
                  <a:pt x="317" y="122"/>
                  <a:pt x="313" y="120"/>
                </a:cubicBezTo>
                <a:close/>
                <a:moveTo>
                  <a:pt x="274" y="279"/>
                </a:moveTo>
                <a:cubicBezTo>
                  <a:pt x="275" y="256"/>
                  <a:pt x="275" y="256"/>
                  <a:pt x="275" y="256"/>
                </a:cubicBezTo>
                <a:cubicBezTo>
                  <a:pt x="275" y="249"/>
                  <a:pt x="270" y="242"/>
                  <a:pt x="262" y="242"/>
                </a:cubicBezTo>
                <a:cubicBezTo>
                  <a:pt x="255" y="242"/>
                  <a:pt x="249" y="247"/>
                  <a:pt x="248" y="255"/>
                </a:cubicBezTo>
                <a:cubicBezTo>
                  <a:pt x="247" y="278"/>
                  <a:pt x="247" y="278"/>
                  <a:pt x="247" y="278"/>
                </a:cubicBezTo>
                <a:cubicBezTo>
                  <a:pt x="247" y="285"/>
                  <a:pt x="253" y="291"/>
                  <a:pt x="260" y="292"/>
                </a:cubicBezTo>
                <a:cubicBezTo>
                  <a:pt x="267" y="292"/>
                  <a:pt x="273" y="286"/>
                  <a:pt x="274" y="27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3" name="TextBox 342"/>
          <p:cNvSpPr txBox="1"/>
          <p:nvPr userDrawn="1"/>
        </p:nvSpPr>
        <p:spPr>
          <a:xfrm>
            <a:off x="7310737" y="6054246"/>
            <a:ext cx="908938" cy="21544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Panel builders</a:t>
            </a:r>
          </a:p>
        </p:txBody>
      </p:sp>
      <p:sp>
        <p:nvSpPr>
          <p:cNvPr id="344" name="Rounded Rectangle 343"/>
          <p:cNvSpPr/>
          <p:nvPr userDrawn="1"/>
        </p:nvSpPr>
        <p:spPr>
          <a:xfrm>
            <a:off x="609441" y="4684275"/>
            <a:ext cx="5291299" cy="1611134"/>
          </a:xfrm>
          <a:prstGeom prst="roundRect">
            <a:avLst>
              <a:gd name="adj" fmla="val 942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520700" indent="-292100" algn="l">
              <a:spcAft>
                <a:spcPts val="200"/>
              </a:spcAft>
              <a:tabLst>
                <a:tab pos="173038" algn="l"/>
                <a:tab pos="457200" algn="l"/>
              </a:tabLst>
            </a:pPr>
            <a:r>
              <a:rPr lang="en-US" sz="1600" b="1" dirty="0">
                <a:solidFill>
                  <a:srgbClr val="009530"/>
                </a:solidFill>
              </a:rPr>
              <a:t>To</a:t>
            </a:r>
            <a:r>
              <a:rPr lang="en-US" sz="1600" b="1" baseline="0" dirty="0">
                <a:solidFill>
                  <a:srgbClr val="009530"/>
                </a:solidFill>
              </a:rPr>
              <a:t> add a </a:t>
            </a:r>
            <a:r>
              <a:rPr lang="en-US" sz="1600" b="1" baseline="0" dirty="0" err="1">
                <a:solidFill>
                  <a:srgbClr val="009530"/>
                </a:solidFill>
              </a:rPr>
              <a:t>picto</a:t>
            </a:r>
            <a:r>
              <a:rPr lang="en-US" sz="1600" b="1" baseline="0" dirty="0">
                <a:solidFill>
                  <a:srgbClr val="009530"/>
                </a:solidFill>
              </a:rPr>
              <a:t> to your presentation: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>
                <a:solidFill>
                  <a:srgbClr val="009530"/>
                </a:solidFill>
              </a:rPr>
              <a:t>Select view/slide master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>
                <a:solidFill>
                  <a:srgbClr val="009530"/>
                </a:solidFill>
              </a:rPr>
              <a:t>Go to slide with </a:t>
            </a:r>
            <a:r>
              <a:rPr lang="en-US" sz="1400" baseline="0" dirty="0" err="1">
                <a:solidFill>
                  <a:srgbClr val="009530"/>
                </a:solidFill>
              </a:rPr>
              <a:t>pictos</a:t>
            </a:r>
            <a:endParaRPr lang="en-US" sz="1400" baseline="0" dirty="0">
              <a:solidFill>
                <a:srgbClr val="009530"/>
              </a:solidFill>
            </a:endParaRP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>
                <a:solidFill>
                  <a:srgbClr val="009530"/>
                </a:solidFill>
              </a:rPr>
              <a:t>Select and copy the </a:t>
            </a:r>
            <a:r>
              <a:rPr lang="en-US" sz="1400" baseline="0" dirty="0" err="1">
                <a:solidFill>
                  <a:srgbClr val="009530"/>
                </a:solidFill>
              </a:rPr>
              <a:t>picto</a:t>
            </a:r>
            <a:r>
              <a:rPr lang="en-US" sz="1400" baseline="0" dirty="0">
                <a:solidFill>
                  <a:srgbClr val="009530"/>
                </a:solidFill>
              </a:rPr>
              <a:t> that you would like to add (ctrl-c)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>
                <a:solidFill>
                  <a:srgbClr val="009530"/>
                </a:solidFill>
              </a:rPr>
              <a:t>Close master view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>
                <a:solidFill>
                  <a:srgbClr val="009530"/>
                </a:solidFill>
              </a:rPr>
              <a:t>Paste </a:t>
            </a:r>
            <a:r>
              <a:rPr lang="en-US" sz="1400" baseline="0" dirty="0" err="1">
                <a:solidFill>
                  <a:srgbClr val="009530"/>
                </a:solidFill>
              </a:rPr>
              <a:t>picto</a:t>
            </a:r>
            <a:r>
              <a:rPr lang="en-US" sz="1400" baseline="0" dirty="0">
                <a:solidFill>
                  <a:srgbClr val="009530"/>
                </a:solidFill>
              </a:rPr>
              <a:t> onto your slide (ctrl-p)</a:t>
            </a:r>
            <a:endParaRPr lang="en-US" sz="1400" dirty="0">
              <a:solidFill>
                <a:srgbClr val="009530"/>
              </a:solidFill>
            </a:endParaRPr>
          </a:p>
        </p:txBody>
      </p:sp>
      <p:sp>
        <p:nvSpPr>
          <p:cNvPr id="345" name="TextBox 344"/>
          <p:cNvSpPr txBox="1"/>
          <p:nvPr userDrawn="1"/>
        </p:nvSpPr>
        <p:spPr>
          <a:xfrm>
            <a:off x="523421" y="1235445"/>
            <a:ext cx="823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Markets</a:t>
            </a:r>
          </a:p>
        </p:txBody>
      </p:sp>
      <p:sp>
        <p:nvSpPr>
          <p:cNvPr id="346" name="TextBox 345"/>
          <p:cNvSpPr txBox="1"/>
          <p:nvPr userDrawn="1"/>
        </p:nvSpPr>
        <p:spPr>
          <a:xfrm>
            <a:off x="366227" y="2195140"/>
            <a:ext cx="993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Market 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Segments</a:t>
            </a:r>
          </a:p>
        </p:txBody>
      </p:sp>
      <p:sp>
        <p:nvSpPr>
          <p:cNvPr id="347" name="TextBox 346"/>
          <p:cNvSpPr txBox="1"/>
          <p:nvPr userDrawn="1"/>
        </p:nvSpPr>
        <p:spPr>
          <a:xfrm>
            <a:off x="6476196" y="1231262"/>
            <a:ext cx="893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Domains</a:t>
            </a:r>
          </a:p>
        </p:txBody>
      </p:sp>
      <p:sp>
        <p:nvSpPr>
          <p:cNvPr id="348" name="TextBox 347"/>
          <p:cNvSpPr txBox="1"/>
          <p:nvPr userDrawn="1"/>
        </p:nvSpPr>
        <p:spPr>
          <a:xfrm>
            <a:off x="6216535" y="2187133"/>
            <a:ext cx="1152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Applications</a:t>
            </a:r>
          </a:p>
        </p:txBody>
      </p:sp>
      <p:sp>
        <p:nvSpPr>
          <p:cNvPr id="349" name="TextBox 348"/>
          <p:cNvSpPr txBox="1"/>
          <p:nvPr userDrawn="1"/>
        </p:nvSpPr>
        <p:spPr>
          <a:xfrm>
            <a:off x="6047080" y="5723014"/>
            <a:ext cx="132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Intermediaries</a:t>
            </a:r>
          </a:p>
        </p:txBody>
      </p:sp>
      <p:sp>
        <p:nvSpPr>
          <p:cNvPr id="94" name="TextBox 93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95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363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Picto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Generic Pictograms and Symbols</a:t>
            </a:r>
            <a:endParaRPr lang="en-US" noProof="0" dirty="0"/>
          </a:p>
        </p:txBody>
      </p:sp>
      <p:sp>
        <p:nvSpPr>
          <p:cNvPr id="5" name="Freeform 171"/>
          <p:cNvSpPr>
            <a:spLocks/>
          </p:cNvSpPr>
          <p:nvPr userDrawn="1"/>
        </p:nvSpPr>
        <p:spPr bwMode="auto">
          <a:xfrm>
            <a:off x="553108" y="1163244"/>
            <a:ext cx="466725" cy="517525"/>
          </a:xfrm>
          <a:custGeom>
            <a:avLst/>
            <a:gdLst/>
            <a:ahLst/>
            <a:cxnLst>
              <a:cxn ang="0">
                <a:pos x="201" y="427"/>
              </a:cxn>
              <a:cxn ang="0">
                <a:pos x="166" y="301"/>
              </a:cxn>
              <a:cxn ang="0">
                <a:pos x="141" y="194"/>
              </a:cxn>
              <a:cxn ang="0">
                <a:pos x="128" y="238"/>
              </a:cxn>
              <a:cxn ang="0">
                <a:pos x="50" y="224"/>
              </a:cxn>
              <a:cxn ang="0">
                <a:pos x="63" y="122"/>
              </a:cxn>
              <a:cxn ang="0">
                <a:pos x="166" y="106"/>
              </a:cxn>
              <a:cxn ang="0">
                <a:pos x="39" y="97"/>
              </a:cxn>
              <a:cxn ang="0">
                <a:pos x="27" y="106"/>
              </a:cxn>
              <a:cxn ang="0">
                <a:pos x="115" y="416"/>
              </a:cxn>
              <a:cxn ang="0">
                <a:pos x="142" y="323"/>
              </a:cxn>
              <a:cxn ang="0">
                <a:pos x="129" y="442"/>
              </a:cxn>
              <a:cxn ang="0">
                <a:pos x="0" y="429"/>
              </a:cxn>
              <a:cxn ang="0">
                <a:pos x="39" y="70"/>
              </a:cxn>
              <a:cxn ang="0">
                <a:pos x="183" y="81"/>
              </a:cxn>
              <a:cxn ang="0">
                <a:pos x="179" y="148"/>
              </a:cxn>
              <a:cxn ang="0">
                <a:pos x="115" y="180"/>
              </a:cxn>
              <a:cxn ang="0">
                <a:pos x="179" y="167"/>
              </a:cxn>
              <a:cxn ang="0">
                <a:pos x="193" y="290"/>
              </a:cxn>
              <a:cxn ang="0">
                <a:pos x="193" y="346"/>
              </a:cxn>
              <a:cxn ang="0">
                <a:pos x="284" y="432"/>
              </a:cxn>
              <a:cxn ang="0">
                <a:pos x="333" y="422"/>
              </a:cxn>
              <a:cxn ang="0">
                <a:pos x="365" y="259"/>
              </a:cxn>
              <a:cxn ang="0">
                <a:pos x="303" y="179"/>
              </a:cxn>
              <a:cxn ang="0">
                <a:pos x="312" y="168"/>
              </a:cxn>
              <a:cxn ang="0">
                <a:pos x="321" y="164"/>
              </a:cxn>
              <a:cxn ang="0">
                <a:pos x="348" y="132"/>
              </a:cxn>
              <a:cxn ang="0">
                <a:pos x="349" y="95"/>
              </a:cxn>
              <a:cxn ang="0">
                <a:pos x="344" y="95"/>
              </a:cxn>
              <a:cxn ang="0">
                <a:pos x="330" y="32"/>
              </a:cxn>
              <a:cxn ang="0">
                <a:pos x="326" y="27"/>
              </a:cxn>
              <a:cxn ang="0">
                <a:pos x="321" y="81"/>
              </a:cxn>
              <a:cxn ang="0">
                <a:pos x="308" y="94"/>
              </a:cxn>
              <a:cxn ang="0">
                <a:pos x="261" y="81"/>
              </a:cxn>
              <a:cxn ang="0">
                <a:pos x="257" y="27"/>
              </a:cxn>
              <a:cxn ang="0">
                <a:pos x="252" y="32"/>
              </a:cxn>
              <a:cxn ang="0">
                <a:pos x="237" y="95"/>
              </a:cxn>
              <a:cxn ang="0">
                <a:pos x="233" y="95"/>
              </a:cxn>
              <a:cxn ang="0">
                <a:pos x="234" y="139"/>
              </a:cxn>
              <a:cxn ang="0">
                <a:pos x="240" y="152"/>
              </a:cxn>
              <a:cxn ang="0">
                <a:pos x="271" y="167"/>
              </a:cxn>
              <a:cxn ang="0">
                <a:pos x="264" y="192"/>
              </a:cxn>
              <a:cxn ang="0">
                <a:pos x="209" y="150"/>
              </a:cxn>
              <a:cxn ang="0">
                <a:pos x="207" y="132"/>
              </a:cxn>
              <a:cxn ang="0">
                <a:pos x="210" y="80"/>
              </a:cxn>
              <a:cxn ang="0">
                <a:pos x="225" y="70"/>
              </a:cxn>
              <a:cxn ang="0">
                <a:pos x="257" y="0"/>
              </a:cxn>
              <a:cxn ang="0">
                <a:pos x="287" y="32"/>
              </a:cxn>
              <a:cxn ang="0">
                <a:pos x="295" y="32"/>
              </a:cxn>
              <a:cxn ang="0">
                <a:pos x="348" y="10"/>
              </a:cxn>
              <a:cxn ang="0">
                <a:pos x="356" y="70"/>
              </a:cxn>
              <a:cxn ang="0">
                <a:pos x="375" y="111"/>
              </a:cxn>
              <a:cxn ang="0">
                <a:pos x="368" y="160"/>
              </a:cxn>
              <a:cxn ang="0">
                <a:pos x="388" y="246"/>
              </a:cxn>
              <a:cxn ang="0">
                <a:pos x="398" y="394"/>
              </a:cxn>
              <a:cxn ang="0">
                <a:pos x="285" y="459"/>
              </a:cxn>
            </a:cxnLst>
            <a:rect l="0" t="0" r="r" b="b"/>
            <a:pathLst>
              <a:path w="413" h="459">
                <a:moveTo>
                  <a:pt x="285" y="459"/>
                </a:moveTo>
                <a:cubicBezTo>
                  <a:pt x="285" y="459"/>
                  <a:pt x="284" y="459"/>
                  <a:pt x="284" y="459"/>
                </a:cubicBezTo>
                <a:cubicBezTo>
                  <a:pt x="284" y="459"/>
                  <a:pt x="284" y="459"/>
                  <a:pt x="284" y="459"/>
                </a:cubicBezTo>
                <a:cubicBezTo>
                  <a:pt x="246" y="459"/>
                  <a:pt x="219" y="445"/>
                  <a:pt x="201" y="427"/>
                </a:cubicBezTo>
                <a:cubicBezTo>
                  <a:pt x="201" y="427"/>
                  <a:pt x="201" y="427"/>
                  <a:pt x="201" y="427"/>
                </a:cubicBezTo>
                <a:cubicBezTo>
                  <a:pt x="183" y="409"/>
                  <a:pt x="175" y="388"/>
                  <a:pt x="171" y="372"/>
                </a:cubicBezTo>
                <a:cubicBezTo>
                  <a:pt x="171" y="372"/>
                  <a:pt x="171" y="372"/>
                  <a:pt x="171" y="372"/>
                </a:cubicBezTo>
                <a:cubicBezTo>
                  <a:pt x="168" y="361"/>
                  <a:pt x="167" y="352"/>
                  <a:pt x="167" y="348"/>
                </a:cubicBezTo>
                <a:cubicBezTo>
                  <a:pt x="167" y="348"/>
                  <a:pt x="167" y="348"/>
                  <a:pt x="167" y="348"/>
                </a:cubicBezTo>
                <a:cubicBezTo>
                  <a:pt x="166" y="335"/>
                  <a:pt x="166" y="314"/>
                  <a:pt x="166" y="301"/>
                </a:cubicBezTo>
                <a:cubicBezTo>
                  <a:pt x="166" y="301"/>
                  <a:pt x="166" y="301"/>
                  <a:pt x="166" y="301"/>
                </a:cubicBezTo>
                <a:cubicBezTo>
                  <a:pt x="166" y="294"/>
                  <a:pt x="166" y="290"/>
                  <a:pt x="166" y="290"/>
                </a:cubicBezTo>
                <a:cubicBezTo>
                  <a:pt x="166" y="290"/>
                  <a:pt x="166" y="290"/>
                  <a:pt x="166" y="290"/>
                </a:cubicBezTo>
                <a:cubicBezTo>
                  <a:pt x="166" y="194"/>
                  <a:pt x="166" y="194"/>
                  <a:pt x="166" y="194"/>
                </a:cubicBezTo>
                <a:cubicBezTo>
                  <a:pt x="141" y="194"/>
                  <a:pt x="141" y="194"/>
                  <a:pt x="141" y="194"/>
                </a:cubicBezTo>
                <a:cubicBezTo>
                  <a:pt x="141" y="224"/>
                  <a:pt x="141" y="224"/>
                  <a:pt x="141" y="224"/>
                </a:cubicBezTo>
                <a:cubicBezTo>
                  <a:pt x="141" y="228"/>
                  <a:pt x="140" y="231"/>
                  <a:pt x="137" y="234"/>
                </a:cubicBezTo>
                <a:cubicBezTo>
                  <a:pt x="137" y="234"/>
                  <a:pt x="137" y="234"/>
                  <a:pt x="137" y="234"/>
                </a:cubicBezTo>
                <a:cubicBezTo>
                  <a:pt x="135" y="236"/>
                  <a:pt x="132" y="238"/>
                  <a:pt x="128" y="238"/>
                </a:cubicBezTo>
                <a:cubicBezTo>
                  <a:pt x="128" y="238"/>
                  <a:pt x="128" y="238"/>
                  <a:pt x="128" y="238"/>
                </a:cubicBezTo>
                <a:cubicBezTo>
                  <a:pt x="63" y="238"/>
                  <a:pt x="63" y="238"/>
                  <a:pt x="63" y="238"/>
                </a:cubicBezTo>
                <a:cubicBezTo>
                  <a:pt x="60" y="238"/>
                  <a:pt x="56" y="236"/>
                  <a:pt x="54" y="234"/>
                </a:cubicBezTo>
                <a:cubicBezTo>
                  <a:pt x="54" y="234"/>
                  <a:pt x="54" y="234"/>
                  <a:pt x="54" y="234"/>
                </a:cubicBezTo>
                <a:cubicBezTo>
                  <a:pt x="51" y="231"/>
                  <a:pt x="50" y="228"/>
                  <a:pt x="50" y="224"/>
                </a:cubicBezTo>
                <a:cubicBezTo>
                  <a:pt x="50" y="224"/>
                  <a:pt x="50" y="224"/>
                  <a:pt x="50" y="224"/>
                </a:cubicBezTo>
                <a:cubicBezTo>
                  <a:pt x="50" y="135"/>
                  <a:pt x="50" y="135"/>
                  <a:pt x="50" y="135"/>
                </a:cubicBezTo>
                <a:cubicBezTo>
                  <a:pt x="50" y="131"/>
                  <a:pt x="51" y="128"/>
                  <a:pt x="54" y="126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6" y="123"/>
                  <a:pt x="60" y="122"/>
                  <a:pt x="63" y="122"/>
                </a:cubicBezTo>
                <a:cubicBezTo>
                  <a:pt x="63" y="122"/>
                  <a:pt x="63" y="122"/>
                  <a:pt x="63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15"/>
                  <a:pt x="166" y="107"/>
                  <a:pt x="166" y="106"/>
                </a:cubicBezTo>
                <a:cubicBezTo>
                  <a:pt x="166" y="106"/>
                  <a:pt x="166" y="106"/>
                  <a:pt x="166" y="106"/>
                </a:cubicBezTo>
                <a:cubicBezTo>
                  <a:pt x="166" y="103"/>
                  <a:pt x="165" y="101"/>
                  <a:pt x="164" y="99"/>
                </a:cubicBezTo>
                <a:cubicBezTo>
                  <a:pt x="164" y="99"/>
                  <a:pt x="164" y="99"/>
                  <a:pt x="164" y="99"/>
                </a:cubicBezTo>
                <a:cubicBezTo>
                  <a:pt x="162" y="98"/>
                  <a:pt x="160" y="97"/>
                  <a:pt x="159" y="97"/>
                </a:cubicBezTo>
                <a:cubicBezTo>
                  <a:pt x="159" y="97"/>
                  <a:pt x="159" y="97"/>
                  <a:pt x="159" y="97"/>
                </a:cubicBezTo>
                <a:cubicBezTo>
                  <a:pt x="128" y="97"/>
                  <a:pt x="52" y="97"/>
                  <a:pt x="39" y="97"/>
                </a:cubicBezTo>
                <a:cubicBezTo>
                  <a:pt x="39" y="97"/>
                  <a:pt x="39" y="97"/>
                  <a:pt x="39" y="97"/>
                </a:cubicBezTo>
                <a:cubicBezTo>
                  <a:pt x="32" y="97"/>
                  <a:pt x="30" y="99"/>
                  <a:pt x="29" y="100"/>
                </a:cubicBezTo>
                <a:cubicBezTo>
                  <a:pt x="29" y="100"/>
                  <a:pt x="29" y="100"/>
                  <a:pt x="29" y="100"/>
                </a:cubicBezTo>
                <a:cubicBezTo>
                  <a:pt x="28" y="101"/>
                  <a:pt x="27" y="104"/>
                  <a:pt x="27" y="106"/>
                </a:cubicBezTo>
                <a:cubicBezTo>
                  <a:pt x="27" y="106"/>
                  <a:pt x="27" y="106"/>
                  <a:pt x="27" y="106"/>
                </a:cubicBezTo>
                <a:cubicBezTo>
                  <a:pt x="27" y="108"/>
                  <a:pt x="27" y="188"/>
                  <a:pt x="27" y="269"/>
                </a:cubicBezTo>
                <a:cubicBezTo>
                  <a:pt x="27" y="269"/>
                  <a:pt x="27" y="269"/>
                  <a:pt x="27" y="269"/>
                </a:cubicBezTo>
                <a:cubicBezTo>
                  <a:pt x="27" y="329"/>
                  <a:pt x="27" y="390"/>
                  <a:pt x="27" y="416"/>
                </a:cubicBezTo>
                <a:cubicBezTo>
                  <a:pt x="27" y="416"/>
                  <a:pt x="27" y="416"/>
                  <a:pt x="27" y="416"/>
                </a:cubicBezTo>
                <a:cubicBezTo>
                  <a:pt x="115" y="416"/>
                  <a:pt x="115" y="416"/>
                  <a:pt x="115" y="416"/>
                </a:cubicBezTo>
                <a:cubicBezTo>
                  <a:pt x="115" y="323"/>
                  <a:pt x="115" y="323"/>
                  <a:pt x="115" y="323"/>
                </a:cubicBezTo>
                <a:cubicBezTo>
                  <a:pt x="115" y="316"/>
                  <a:pt x="121" y="310"/>
                  <a:pt x="129" y="310"/>
                </a:cubicBezTo>
                <a:cubicBezTo>
                  <a:pt x="129" y="310"/>
                  <a:pt x="129" y="310"/>
                  <a:pt x="129" y="310"/>
                </a:cubicBezTo>
                <a:cubicBezTo>
                  <a:pt x="136" y="310"/>
                  <a:pt x="142" y="316"/>
                  <a:pt x="142" y="323"/>
                </a:cubicBezTo>
                <a:cubicBezTo>
                  <a:pt x="142" y="323"/>
                  <a:pt x="142" y="323"/>
                  <a:pt x="142" y="323"/>
                </a:cubicBezTo>
                <a:cubicBezTo>
                  <a:pt x="142" y="429"/>
                  <a:pt x="142" y="429"/>
                  <a:pt x="142" y="429"/>
                </a:cubicBezTo>
                <a:cubicBezTo>
                  <a:pt x="142" y="433"/>
                  <a:pt x="141" y="436"/>
                  <a:pt x="138" y="438"/>
                </a:cubicBezTo>
                <a:cubicBezTo>
                  <a:pt x="138" y="438"/>
                  <a:pt x="138" y="438"/>
                  <a:pt x="138" y="438"/>
                </a:cubicBezTo>
                <a:cubicBezTo>
                  <a:pt x="136" y="441"/>
                  <a:pt x="132" y="442"/>
                  <a:pt x="129" y="442"/>
                </a:cubicBezTo>
                <a:cubicBezTo>
                  <a:pt x="129" y="442"/>
                  <a:pt x="129" y="442"/>
                  <a:pt x="129" y="442"/>
                </a:cubicBezTo>
                <a:cubicBezTo>
                  <a:pt x="13" y="442"/>
                  <a:pt x="13" y="442"/>
                  <a:pt x="13" y="442"/>
                </a:cubicBezTo>
                <a:cubicBezTo>
                  <a:pt x="10" y="442"/>
                  <a:pt x="6" y="441"/>
                  <a:pt x="4" y="438"/>
                </a:cubicBezTo>
                <a:cubicBezTo>
                  <a:pt x="4" y="438"/>
                  <a:pt x="4" y="438"/>
                  <a:pt x="4" y="438"/>
                </a:cubicBezTo>
                <a:cubicBezTo>
                  <a:pt x="1" y="436"/>
                  <a:pt x="0" y="433"/>
                  <a:pt x="0" y="429"/>
                </a:cubicBezTo>
                <a:cubicBezTo>
                  <a:pt x="0" y="429"/>
                  <a:pt x="0" y="429"/>
                  <a:pt x="0" y="429"/>
                </a:cubicBezTo>
                <a:cubicBezTo>
                  <a:pt x="0" y="429"/>
                  <a:pt x="0" y="109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98"/>
                  <a:pt x="3" y="89"/>
                  <a:pt x="9" y="82"/>
                </a:cubicBezTo>
                <a:cubicBezTo>
                  <a:pt x="9" y="82"/>
                  <a:pt x="9" y="82"/>
                  <a:pt x="9" y="82"/>
                </a:cubicBezTo>
                <a:cubicBezTo>
                  <a:pt x="16" y="75"/>
                  <a:pt x="27" y="70"/>
                  <a:pt x="39" y="70"/>
                </a:cubicBezTo>
                <a:cubicBezTo>
                  <a:pt x="39" y="70"/>
                  <a:pt x="39" y="70"/>
                  <a:pt x="39" y="70"/>
                </a:cubicBezTo>
                <a:cubicBezTo>
                  <a:pt x="52" y="70"/>
                  <a:pt x="128" y="70"/>
                  <a:pt x="159" y="70"/>
                </a:cubicBezTo>
                <a:cubicBezTo>
                  <a:pt x="159" y="70"/>
                  <a:pt x="159" y="70"/>
                  <a:pt x="159" y="70"/>
                </a:cubicBezTo>
                <a:cubicBezTo>
                  <a:pt x="168" y="70"/>
                  <a:pt x="176" y="74"/>
                  <a:pt x="183" y="81"/>
                </a:cubicBezTo>
                <a:cubicBezTo>
                  <a:pt x="183" y="81"/>
                  <a:pt x="183" y="81"/>
                  <a:pt x="183" y="81"/>
                </a:cubicBezTo>
                <a:cubicBezTo>
                  <a:pt x="189" y="87"/>
                  <a:pt x="193" y="96"/>
                  <a:pt x="193" y="106"/>
                </a:cubicBezTo>
                <a:cubicBezTo>
                  <a:pt x="193" y="106"/>
                  <a:pt x="193" y="106"/>
                  <a:pt x="193" y="106"/>
                </a:cubicBezTo>
                <a:cubicBezTo>
                  <a:pt x="193" y="110"/>
                  <a:pt x="193" y="135"/>
                  <a:pt x="193" y="135"/>
                </a:cubicBezTo>
                <a:cubicBezTo>
                  <a:pt x="193" y="135"/>
                  <a:pt x="193" y="135"/>
                  <a:pt x="193" y="135"/>
                </a:cubicBezTo>
                <a:cubicBezTo>
                  <a:pt x="193" y="143"/>
                  <a:pt x="187" y="148"/>
                  <a:pt x="179" y="148"/>
                </a:cubicBezTo>
                <a:cubicBezTo>
                  <a:pt x="179" y="148"/>
                  <a:pt x="179" y="148"/>
                  <a:pt x="179" y="148"/>
                </a:cubicBezTo>
                <a:cubicBezTo>
                  <a:pt x="77" y="148"/>
                  <a:pt x="77" y="148"/>
                  <a:pt x="77" y="148"/>
                </a:cubicBezTo>
                <a:cubicBezTo>
                  <a:pt x="77" y="211"/>
                  <a:pt x="77" y="211"/>
                  <a:pt x="77" y="211"/>
                </a:cubicBezTo>
                <a:cubicBezTo>
                  <a:pt x="115" y="211"/>
                  <a:pt x="115" y="211"/>
                  <a:pt x="115" y="211"/>
                </a:cubicBezTo>
                <a:cubicBezTo>
                  <a:pt x="115" y="180"/>
                  <a:pt x="115" y="180"/>
                  <a:pt x="115" y="180"/>
                </a:cubicBezTo>
                <a:cubicBezTo>
                  <a:pt x="115" y="177"/>
                  <a:pt x="116" y="173"/>
                  <a:pt x="119" y="171"/>
                </a:cubicBezTo>
                <a:cubicBezTo>
                  <a:pt x="119" y="171"/>
                  <a:pt x="119" y="171"/>
                  <a:pt x="119" y="171"/>
                </a:cubicBezTo>
                <a:cubicBezTo>
                  <a:pt x="121" y="168"/>
                  <a:pt x="124" y="167"/>
                  <a:pt x="128" y="167"/>
                </a:cubicBezTo>
                <a:cubicBezTo>
                  <a:pt x="128" y="167"/>
                  <a:pt x="128" y="167"/>
                  <a:pt x="128" y="167"/>
                </a:cubicBezTo>
                <a:cubicBezTo>
                  <a:pt x="179" y="167"/>
                  <a:pt x="179" y="167"/>
                  <a:pt x="179" y="167"/>
                </a:cubicBezTo>
                <a:cubicBezTo>
                  <a:pt x="183" y="167"/>
                  <a:pt x="186" y="168"/>
                  <a:pt x="189" y="171"/>
                </a:cubicBezTo>
                <a:cubicBezTo>
                  <a:pt x="189" y="171"/>
                  <a:pt x="189" y="171"/>
                  <a:pt x="189" y="171"/>
                </a:cubicBezTo>
                <a:cubicBezTo>
                  <a:pt x="191" y="173"/>
                  <a:pt x="193" y="177"/>
                  <a:pt x="193" y="180"/>
                </a:cubicBezTo>
                <a:cubicBezTo>
                  <a:pt x="193" y="180"/>
                  <a:pt x="193" y="180"/>
                  <a:pt x="193" y="180"/>
                </a:cubicBezTo>
                <a:cubicBezTo>
                  <a:pt x="193" y="290"/>
                  <a:pt x="193" y="290"/>
                  <a:pt x="193" y="290"/>
                </a:cubicBezTo>
                <a:cubicBezTo>
                  <a:pt x="193" y="290"/>
                  <a:pt x="193" y="290"/>
                  <a:pt x="193" y="290"/>
                </a:cubicBezTo>
                <a:cubicBezTo>
                  <a:pt x="193" y="290"/>
                  <a:pt x="193" y="294"/>
                  <a:pt x="193" y="301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93" y="314"/>
                  <a:pt x="193" y="334"/>
                  <a:pt x="193" y="346"/>
                </a:cubicBezTo>
                <a:cubicBezTo>
                  <a:pt x="193" y="346"/>
                  <a:pt x="193" y="346"/>
                  <a:pt x="193" y="346"/>
                </a:cubicBezTo>
                <a:cubicBezTo>
                  <a:pt x="193" y="350"/>
                  <a:pt x="195" y="364"/>
                  <a:pt x="201" y="379"/>
                </a:cubicBezTo>
                <a:cubicBezTo>
                  <a:pt x="201" y="379"/>
                  <a:pt x="201" y="379"/>
                  <a:pt x="201" y="379"/>
                </a:cubicBezTo>
                <a:cubicBezTo>
                  <a:pt x="207" y="394"/>
                  <a:pt x="218" y="410"/>
                  <a:pt x="235" y="420"/>
                </a:cubicBezTo>
                <a:cubicBezTo>
                  <a:pt x="235" y="420"/>
                  <a:pt x="235" y="420"/>
                  <a:pt x="235" y="420"/>
                </a:cubicBezTo>
                <a:cubicBezTo>
                  <a:pt x="247" y="427"/>
                  <a:pt x="263" y="432"/>
                  <a:pt x="284" y="432"/>
                </a:cubicBezTo>
                <a:cubicBezTo>
                  <a:pt x="284" y="432"/>
                  <a:pt x="284" y="432"/>
                  <a:pt x="284" y="432"/>
                </a:cubicBezTo>
                <a:cubicBezTo>
                  <a:pt x="284" y="432"/>
                  <a:pt x="285" y="432"/>
                  <a:pt x="285" y="432"/>
                </a:cubicBezTo>
                <a:cubicBezTo>
                  <a:pt x="285" y="432"/>
                  <a:pt x="285" y="432"/>
                  <a:pt x="285" y="432"/>
                </a:cubicBezTo>
                <a:cubicBezTo>
                  <a:pt x="304" y="432"/>
                  <a:pt x="320" y="429"/>
                  <a:pt x="333" y="422"/>
                </a:cubicBezTo>
                <a:cubicBezTo>
                  <a:pt x="333" y="422"/>
                  <a:pt x="333" y="422"/>
                  <a:pt x="333" y="422"/>
                </a:cubicBezTo>
                <a:cubicBezTo>
                  <a:pt x="345" y="416"/>
                  <a:pt x="356" y="408"/>
                  <a:pt x="364" y="398"/>
                </a:cubicBezTo>
                <a:cubicBezTo>
                  <a:pt x="364" y="398"/>
                  <a:pt x="364" y="398"/>
                  <a:pt x="364" y="398"/>
                </a:cubicBezTo>
                <a:cubicBezTo>
                  <a:pt x="380" y="378"/>
                  <a:pt x="387" y="352"/>
                  <a:pt x="387" y="330"/>
                </a:cubicBezTo>
                <a:cubicBezTo>
                  <a:pt x="387" y="330"/>
                  <a:pt x="387" y="330"/>
                  <a:pt x="387" y="330"/>
                </a:cubicBezTo>
                <a:cubicBezTo>
                  <a:pt x="387" y="308"/>
                  <a:pt x="379" y="283"/>
                  <a:pt x="365" y="259"/>
                </a:cubicBezTo>
                <a:cubicBezTo>
                  <a:pt x="365" y="259"/>
                  <a:pt x="365" y="259"/>
                  <a:pt x="365" y="259"/>
                </a:cubicBezTo>
                <a:cubicBezTo>
                  <a:pt x="351" y="234"/>
                  <a:pt x="331" y="211"/>
                  <a:pt x="308" y="191"/>
                </a:cubicBezTo>
                <a:cubicBezTo>
                  <a:pt x="308" y="191"/>
                  <a:pt x="308" y="191"/>
                  <a:pt x="308" y="191"/>
                </a:cubicBezTo>
                <a:cubicBezTo>
                  <a:pt x="304" y="188"/>
                  <a:pt x="303" y="184"/>
                  <a:pt x="303" y="179"/>
                </a:cubicBezTo>
                <a:cubicBezTo>
                  <a:pt x="303" y="179"/>
                  <a:pt x="303" y="179"/>
                  <a:pt x="303" y="179"/>
                </a:cubicBezTo>
                <a:cubicBezTo>
                  <a:pt x="304" y="174"/>
                  <a:pt x="307" y="170"/>
                  <a:pt x="311" y="169"/>
                </a:cubicBezTo>
                <a:cubicBezTo>
                  <a:pt x="311" y="169"/>
                  <a:pt x="311" y="169"/>
                  <a:pt x="311" y="169"/>
                </a:cubicBezTo>
                <a:cubicBezTo>
                  <a:pt x="311" y="169"/>
                  <a:pt x="311" y="169"/>
                  <a:pt x="312" y="169"/>
                </a:cubicBezTo>
                <a:cubicBezTo>
                  <a:pt x="312" y="169"/>
                  <a:pt x="312" y="169"/>
                  <a:pt x="312" y="169"/>
                </a:cubicBezTo>
                <a:cubicBezTo>
                  <a:pt x="312" y="169"/>
                  <a:pt x="312" y="168"/>
                  <a:pt x="312" y="168"/>
                </a:cubicBezTo>
                <a:cubicBezTo>
                  <a:pt x="312" y="168"/>
                  <a:pt x="312" y="168"/>
                  <a:pt x="312" y="168"/>
                </a:cubicBezTo>
                <a:cubicBezTo>
                  <a:pt x="313" y="168"/>
                  <a:pt x="313" y="168"/>
                  <a:pt x="314" y="168"/>
                </a:cubicBezTo>
                <a:cubicBezTo>
                  <a:pt x="314" y="168"/>
                  <a:pt x="314" y="168"/>
                  <a:pt x="314" y="168"/>
                </a:cubicBezTo>
                <a:cubicBezTo>
                  <a:pt x="316" y="167"/>
                  <a:pt x="318" y="166"/>
                  <a:pt x="321" y="164"/>
                </a:cubicBezTo>
                <a:cubicBezTo>
                  <a:pt x="321" y="164"/>
                  <a:pt x="321" y="164"/>
                  <a:pt x="321" y="164"/>
                </a:cubicBezTo>
                <a:cubicBezTo>
                  <a:pt x="327" y="161"/>
                  <a:pt x="333" y="158"/>
                  <a:pt x="338" y="154"/>
                </a:cubicBezTo>
                <a:cubicBezTo>
                  <a:pt x="338" y="154"/>
                  <a:pt x="338" y="154"/>
                  <a:pt x="338" y="154"/>
                </a:cubicBezTo>
                <a:cubicBezTo>
                  <a:pt x="342" y="151"/>
                  <a:pt x="344" y="148"/>
                  <a:pt x="344" y="147"/>
                </a:cubicBezTo>
                <a:cubicBezTo>
                  <a:pt x="344" y="147"/>
                  <a:pt x="344" y="147"/>
                  <a:pt x="344" y="147"/>
                </a:cubicBezTo>
                <a:cubicBezTo>
                  <a:pt x="346" y="145"/>
                  <a:pt x="347" y="139"/>
                  <a:pt x="348" y="132"/>
                </a:cubicBezTo>
                <a:cubicBezTo>
                  <a:pt x="348" y="132"/>
                  <a:pt x="348" y="132"/>
                  <a:pt x="348" y="132"/>
                </a:cubicBezTo>
                <a:cubicBezTo>
                  <a:pt x="349" y="125"/>
                  <a:pt x="349" y="117"/>
                  <a:pt x="349" y="111"/>
                </a:cubicBezTo>
                <a:cubicBezTo>
                  <a:pt x="349" y="111"/>
                  <a:pt x="349" y="111"/>
                  <a:pt x="349" y="111"/>
                </a:cubicBezTo>
                <a:cubicBezTo>
                  <a:pt x="349" y="104"/>
                  <a:pt x="349" y="99"/>
                  <a:pt x="349" y="95"/>
                </a:cubicBezTo>
                <a:cubicBezTo>
                  <a:pt x="349" y="95"/>
                  <a:pt x="349" y="95"/>
                  <a:pt x="349" y="95"/>
                </a:cubicBezTo>
                <a:cubicBezTo>
                  <a:pt x="348" y="95"/>
                  <a:pt x="346" y="95"/>
                  <a:pt x="345" y="95"/>
                </a:cubicBezTo>
                <a:cubicBezTo>
                  <a:pt x="345" y="95"/>
                  <a:pt x="345" y="95"/>
                  <a:pt x="345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0" y="95"/>
                  <a:pt x="337" y="94"/>
                  <a:pt x="334" y="91"/>
                </a:cubicBezTo>
                <a:cubicBezTo>
                  <a:pt x="334" y="91"/>
                  <a:pt x="334" y="91"/>
                  <a:pt x="334" y="91"/>
                </a:cubicBezTo>
                <a:cubicBezTo>
                  <a:pt x="331" y="89"/>
                  <a:pt x="330" y="85"/>
                  <a:pt x="330" y="81"/>
                </a:cubicBezTo>
                <a:cubicBezTo>
                  <a:pt x="330" y="81"/>
                  <a:pt x="330" y="81"/>
                  <a:pt x="330" y="81"/>
                </a:cubicBezTo>
                <a:cubicBezTo>
                  <a:pt x="330" y="81"/>
                  <a:pt x="330" y="40"/>
                  <a:pt x="330" y="32"/>
                </a:cubicBezTo>
                <a:cubicBezTo>
                  <a:pt x="330" y="32"/>
                  <a:pt x="330" y="32"/>
                  <a:pt x="330" y="32"/>
                </a:cubicBezTo>
                <a:cubicBezTo>
                  <a:pt x="330" y="30"/>
                  <a:pt x="329" y="28"/>
                  <a:pt x="328" y="28"/>
                </a:cubicBezTo>
                <a:cubicBezTo>
                  <a:pt x="328" y="28"/>
                  <a:pt x="328" y="28"/>
                  <a:pt x="328" y="28"/>
                </a:cubicBezTo>
                <a:cubicBezTo>
                  <a:pt x="328" y="27"/>
                  <a:pt x="327" y="27"/>
                  <a:pt x="326" y="27"/>
                </a:cubicBezTo>
                <a:cubicBezTo>
                  <a:pt x="326" y="27"/>
                  <a:pt x="326" y="27"/>
                  <a:pt x="326" y="27"/>
                </a:cubicBezTo>
                <a:cubicBezTo>
                  <a:pt x="324" y="27"/>
                  <a:pt x="323" y="27"/>
                  <a:pt x="323" y="28"/>
                </a:cubicBezTo>
                <a:cubicBezTo>
                  <a:pt x="323" y="28"/>
                  <a:pt x="323" y="28"/>
                  <a:pt x="323" y="28"/>
                </a:cubicBezTo>
                <a:cubicBezTo>
                  <a:pt x="322" y="28"/>
                  <a:pt x="321" y="29"/>
                  <a:pt x="321" y="32"/>
                </a:cubicBezTo>
                <a:cubicBezTo>
                  <a:pt x="321" y="32"/>
                  <a:pt x="321" y="32"/>
                  <a:pt x="321" y="32"/>
                </a:cubicBezTo>
                <a:cubicBezTo>
                  <a:pt x="321" y="41"/>
                  <a:pt x="321" y="76"/>
                  <a:pt x="321" y="81"/>
                </a:cubicBezTo>
                <a:cubicBezTo>
                  <a:pt x="321" y="81"/>
                  <a:pt x="321" y="81"/>
                  <a:pt x="321" y="81"/>
                </a:cubicBezTo>
                <a:cubicBezTo>
                  <a:pt x="321" y="85"/>
                  <a:pt x="320" y="88"/>
                  <a:pt x="317" y="90"/>
                </a:cubicBezTo>
                <a:cubicBezTo>
                  <a:pt x="317" y="90"/>
                  <a:pt x="317" y="90"/>
                  <a:pt x="317" y="90"/>
                </a:cubicBezTo>
                <a:cubicBezTo>
                  <a:pt x="315" y="93"/>
                  <a:pt x="312" y="94"/>
                  <a:pt x="308" y="94"/>
                </a:cubicBezTo>
                <a:cubicBezTo>
                  <a:pt x="308" y="94"/>
                  <a:pt x="308" y="94"/>
                  <a:pt x="308" y="94"/>
                </a:cubicBezTo>
                <a:cubicBezTo>
                  <a:pt x="274" y="94"/>
                  <a:pt x="274" y="94"/>
                  <a:pt x="274" y="94"/>
                </a:cubicBezTo>
                <a:cubicBezTo>
                  <a:pt x="270" y="94"/>
                  <a:pt x="267" y="93"/>
                  <a:pt x="265" y="90"/>
                </a:cubicBezTo>
                <a:cubicBezTo>
                  <a:pt x="265" y="90"/>
                  <a:pt x="265" y="90"/>
                  <a:pt x="265" y="90"/>
                </a:cubicBezTo>
                <a:cubicBezTo>
                  <a:pt x="262" y="88"/>
                  <a:pt x="261" y="85"/>
                  <a:pt x="261" y="81"/>
                </a:cubicBezTo>
                <a:cubicBezTo>
                  <a:pt x="261" y="81"/>
                  <a:pt x="261" y="81"/>
                  <a:pt x="261" y="81"/>
                </a:cubicBezTo>
                <a:cubicBezTo>
                  <a:pt x="261" y="81"/>
                  <a:pt x="261" y="42"/>
                  <a:pt x="261" y="32"/>
                </a:cubicBezTo>
                <a:cubicBezTo>
                  <a:pt x="261" y="32"/>
                  <a:pt x="261" y="32"/>
                  <a:pt x="261" y="32"/>
                </a:cubicBezTo>
                <a:cubicBezTo>
                  <a:pt x="261" y="29"/>
                  <a:pt x="260" y="28"/>
                  <a:pt x="259" y="28"/>
                </a:cubicBezTo>
                <a:cubicBezTo>
                  <a:pt x="259" y="28"/>
                  <a:pt x="259" y="28"/>
                  <a:pt x="259" y="28"/>
                </a:cubicBezTo>
                <a:cubicBezTo>
                  <a:pt x="259" y="27"/>
                  <a:pt x="258" y="27"/>
                  <a:pt x="257" y="27"/>
                </a:cubicBezTo>
                <a:cubicBezTo>
                  <a:pt x="257" y="27"/>
                  <a:pt x="257" y="27"/>
                  <a:pt x="257" y="27"/>
                </a:cubicBezTo>
                <a:cubicBezTo>
                  <a:pt x="255" y="27"/>
                  <a:pt x="254" y="27"/>
                  <a:pt x="253" y="28"/>
                </a:cubicBezTo>
                <a:cubicBezTo>
                  <a:pt x="253" y="28"/>
                  <a:pt x="253" y="28"/>
                  <a:pt x="253" y="28"/>
                </a:cubicBezTo>
                <a:cubicBezTo>
                  <a:pt x="253" y="28"/>
                  <a:pt x="252" y="29"/>
                  <a:pt x="252" y="32"/>
                </a:cubicBezTo>
                <a:cubicBezTo>
                  <a:pt x="252" y="32"/>
                  <a:pt x="252" y="32"/>
                  <a:pt x="252" y="32"/>
                </a:cubicBezTo>
                <a:cubicBezTo>
                  <a:pt x="252" y="41"/>
                  <a:pt x="252" y="74"/>
                  <a:pt x="252" y="82"/>
                </a:cubicBezTo>
                <a:cubicBezTo>
                  <a:pt x="252" y="82"/>
                  <a:pt x="252" y="82"/>
                  <a:pt x="252" y="82"/>
                </a:cubicBezTo>
                <a:cubicBezTo>
                  <a:pt x="252" y="86"/>
                  <a:pt x="250" y="89"/>
                  <a:pt x="247" y="92"/>
                </a:cubicBezTo>
                <a:cubicBezTo>
                  <a:pt x="247" y="92"/>
                  <a:pt x="247" y="92"/>
                  <a:pt x="247" y="92"/>
                </a:cubicBezTo>
                <a:cubicBezTo>
                  <a:pt x="245" y="94"/>
                  <a:pt x="241" y="95"/>
                  <a:pt x="237" y="95"/>
                </a:cubicBezTo>
                <a:cubicBezTo>
                  <a:pt x="237" y="95"/>
                  <a:pt x="237" y="95"/>
                  <a:pt x="237" y="95"/>
                </a:cubicBezTo>
                <a:cubicBezTo>
                  <a:pt x="237" y="95"/>
                  <a:pt x="237" y="95"/>
                  <a:pt x="237" y="95"/>
                </a:cubicBezTo>
                <a:cubicBezTo>
                  <a:pt x="237" y="95"/>
                  <a:pt x="236" y="95"/>
                  <a:pt x="236" y="95"/>
                </a:cubicBezTo>
                <a:cubicBezTo>
                  <a:pt x="236" y="95"/>
                  <a:pt x="236" y="95"/>
                  <a:pt x="236" y="95"/>
                </a:cubicBezTo>
                <a:cubicBezTo>
                  <a:pt x="235" y="95"/>
                  <a:pt x="234" y="95"/>
                  <a:pt x="233" y="95"/>
                </a:cubicBezTo>
                <a:cubicBezTo>
                  <a:pt x="233" y="95"/>
                  <a:pt x="233" y="95"/>
                  <a:pt x="233" y="95"/>
                </a:cubicBezTo>
                <a:cubicBezTo>
                  <a:pt x="233" y="98"/>
                  <a:pt x="233" y="102"/>
                  <a:pt x="233" y="106"/>
                </a:cubicBezTo>
                <a:cubicBezTo>
                  <a:pt x="233" y="106"/>
                  <a:pt x="233" y="106"/>
                  <a:pt x="233" y="106"/>
                </a:cubicBezTo>
                <a:cubicBezTo>
                  <a:pt x="233" y="116"/>
                  <a:pt x="233" y="130"/>
                  <a:pt x="234" y="139"/>
                </a:cubicBezTo>
                <a:cubicBezTo>
                  <a:pt x="234" y="139"/>
                  <a:pt x="234" y="139"/>
                  <a:pt x="234" y="139"/>
                </a:cubicBezTo>
                <a:cubicBezTo>
                  <a:pt x="234" y="142"/>
                  <a:pt x="235" y="144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6" y="148"/>
                  <a:pt x="238" y="150"/>
                  <a:pt x="240" y="152"/>
                </a:cubicBezTo>
                <a:cubicBezTo>
                  <a:pt x="240" y="152"/>
                  <a:pt x="240" y="152"/>
                  <a:pt x="240" y="152"/>
                </a:cubicBezTo>
                <a:cubicBezTo>
                  <a:pt x="242" y="154"/>
                  <a:pt x="246" y="156"/>
                  <a:pt x="249" y="158"/>
                </a:cubicBezTo>
                <a:cubicBezTo>
                  <a:pt x="249" y="158"/>
                  <a:pt x="249" y="158"/>
                  <a:pt x="249" y="158"/>
                </a:cubicBezTo>
                <a:cubicBezTo>
                  <a:pt x="256" y="162"/>
                  <a:pt x="265" y="165"/>
                  <a:pt x="271" y="167"/>
                </a:cubicBezTo>
                <a:cubicBezTo>
                  <a:pt x="271" y="167"/>
                  <a:pt x="271" y="167"/>
                  <a:pt x="271" y="167"/>
                </a:cubicBezTo>
                <a:cubicBezTo>
                  <a:pt x="271" y="167"/>
                  <a:pt x="271" y="167"/>
                  <a:pt x="271" y="167"/>
                </a:cubicBezTo>
                <a:cubicBezTo>
                  <a:pt x="279" y="169"/>
                  <a:pt x="283" y="176"/>
                  <a:pt x="281" y="183"/>
                </a:cubicBezTo>
                <a:cubicBezTo>
                  <a:pt x="281" y="183"/>
                  <a:pt x="281" y="183"/>
                  <a:pt x="281" y="183"/>
                </a:cubicBezTo>
                <a:cubicBezTo>
                  <a:pt x="279" y="190"/>
                  <a:pt x="271" y="194"/>
                  <a:pt x="264" y="192"/>
                </a:cubicBezTo>
                <a:cubicBezTo>
                  <a:pt x="264" y="192"/>
                  <a:pt x="264" y="192"/>
                  <a:pt x="264" y="192"/>
                </a:cubicBezTo>
                <a:cubicBezTo>
                  <a:pt x="253" y="189"/>
                  <a:pt x="236" y="184"/>
                  <a:pt x="222" y="172"/>
                </a:cubicBezTo>
                <a:cubicBezTo>
                  <a:pt x="222" y="172"/>
                  <a:pt x="222" y="172"/>
                  <a:pt x="222" y="172"/>
                </a:cubicBezTo>
                <a:cubicBezTo>
                  <a:pt x="217" y="167"/>
                  <a:pt x="213" y="162"/>
                  <a:pt x="210" y="156"/>
                </a:cubicBezTo>
                <a:cubicBezTo>
                  <a:pt x="210" y="156"/>
                  <a:pt x="210" y="156"/>
                  <a:pt x="210" y="156"/>
                </a:cubicBezTo>
                <a:cubicBezTo>
                  <a:pt x="210" y="154"/>
                  <a:pt x="209" y="152"/>
                  <a:pt x="209" y="150"/>
                </a:cubicBezTo>
                <a:cubicBezTo>
                  <a:pt x="209" y="150"/>
                  <a:pt x="209" y="150"/>
                  <a:pt x="209" y="150"/>
                </a:cubicBezTo>
                <a:cubicBezTo>
                  <a:pt x="208" y="148"/>
                  <a:pt x="208" y="147"/>
                  <a:pt x="208" y="145"/>
                </a:cubicBezTo>
                <a:cubicBezTo>
                  <a:pt x="208" y="145"/>
                  <a:pt x="208" y="145"/>
                  <a:pt x="208" y="145"/>
                </a:cubicBezTo>
                <a:cubicBezTo>
                  <a:pt x="207" y="141"/>
                  <a:pt x="207" y="137"/>
                  <a:pt x="207" y="132"/>
                </a:cubicBezTo>
                <a:cubicBezTo>
                  <a:pt x="207" y="132"/>
                  <a:pt x="207" y="132"/>
                  <a:pt x="207" y="132"/>
                </a:cubicBezTo>
                <a:cubicBezTo>
                  <a:pt x="206" y="124"/>
                  <a:pt x="206" y="114"/>
                  <a:pt x="206" y="106"/>
                </a:cubicBezTo>
                <a:cubicBezTo>
                  <a:pt x="206" y="106"/>
                  <a:pt x="206" y="106"/>
                  <a:pt x="206" y="106"/>
                </a:cubicBezTo>
                <a:cubicBezTo>
                  <a:pt x="206" y="101"/>
                  <a:pt x="206" y="97"/>
                  <a:pt x="206" y="94"/>
                </a:cubicBezTo>
                <a:cubicBezTo>
                  <a:pt x="206" y="94"/>
                  <a:pt x="206" y="94"/>
                  <a:pt x="206" y="94"/>
                </a:cubicBezTo>
                <a:cubicBezTo>
                  <a:pt x="206" y="89"/>
                  <a:pt x="208" y="84"/>
                  <a:pt x="210" y="80"/>
                </a:cubicBezTo>
                <a:cubicBezTo>
                  <a:pt x="210" y="80"/>
                  <a:pt x="210" y="80"/>
                  <a:pt x="210" y="80"/>
                </a:cubicBezTo>
                <a:cubicBezTo>
                  <a:pt x="213" y="76"/>
                  <a:pt x="216" y="74"/>
                  <a:pt x="220" y="72"/>
                </a:cubicBezTo>
                <a:cubicBezTo>
                  <a:pt x="220" y="72"/>
                  <a:pt x="220" y="72"/>
                  <a:pt x="220" y="72"/>
                </a:cubicBezTo>
                <a:cubicBezTo>
                  <a:pt x="222" y="71"/>
                  <a:pt x="223" y="70"/>
                  <a:pt x="225" y="70"/>
                </a:cubicBezTo>
                <a:cubicBezTo>
                  <a:pt x="225" y="70"/>
                  <a:pt x="225" y="70"/>
                  <a:pt x="225" y="70"/>
                </a:cubicBezTo>
                <a:cubicBezTo>
                  <a:pt x="225" y="57"/>
                  <a:pt x="225" y="38"/>
                  <a:pt x="225" y="32"/>
                </a:cubicBezTo>
                <a:cubicBezTo>
                  <a:pt x="225" y="32"/>
                  <a:pt x="225" y="32"/>
                  <a:pt x="225" y="32"/>
                </a:cubicBezTo>
                <a:cubicBezTo>
                  <a:pt x="225" y="23"/>
                  <a:pt x="229" y="14"/>
                  <a:pt x="235" y="8"/>
                </a:cubicBezTo>
                <a:cubicBezTo>
                  <a:pt x="235" y="8"/>
                  <a:pt x="235" y="8"/>
                  <a:pt x="235" y="8"/>
                </a:cubicBezTo>
                <a:cubicBezTo>
                  <a:pt x="242" y="2"/>
                  <a:pt x="249" y="0"/>
                  <a:pt x="257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65" y="0"/>
                  <a:pt x="273" y="3"/>
                  <a:pt x="278" y="9"/>
                </a:cubicBezTo>
                <a:cubicBezTo>
                  <a:pt x="278" y="9"/>
                  <a:pt x="278" y="9"/>
                  <a:pt x="278" y="9"/>
                </a:cubicBezTo>
                <a:cubicBezTo>
                  <a:pt x="284" y="15"/>
                  <a:pt x="287" y="23"/>
                  <a:pt x="287" y="32"/>
                </a:cubicBezTo>
                <a:cubicBezTo>
                  <a:pt x="287" y="32"/>
                  <a:pt x="287" y="32"/>
                  <a:pt x="287" y="32"/>
                </a:cubicBezTo>
                <a:cubicBezTo>
                  <a:pt x="287" y="38"/>
                  <a:pt x="287" y="55"/>
                  <a:pt x="287" y="68"/>
                </a:cubicBezTo>
                <a:cubicBezTo>
                  <a:pt x="287" y="68"/>
                  <a:pt x="287" y="68"/>
                  <a:pt x="287" y="68"/>
                </a:cubicBezTo>
                <a:cubicBezTo>
                  <a:pt x="295" y="68"/>
                  <a:pt x="295" y="68"/>
                  <a:pt x="295" y="68"/>
                </a:cubicBezTo>
                <a:cubicBezTo>
                  <a:pt x="295" y="55"/>
                  <a:pt x="295" y="38"/>
                  <a:pt x="295" y="32"/>
                </a:cubicBezTo>
                <a:cubicBezTo>
                  <a:pt x="295" y="32"/>
                  <a:pt x="295" y="32"/>
                  <a:pt x="295" y="32"/>
                </a:cubicBezTo>
                <a:cubicBezTo>
                  <a:pt x="295" y="23"/>
                  <a:pt x="298" y="15"/>
                  <a:pt x="304" y="9"/>
                </a:cubicBezTo>
                <a:cubicBezTo>
                  <a:pt x="304" y="9"/>
                  <a:pt x="304" y="9"/>
                  <a:pt x="304" y="9"/>
                </a:cubicBezTo>
                <a:cubicBezTo>
                  <a:pt x="309" y="3"/>
                  <a:pt x="318" y="0"/>
                  <a:pt x="326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334" y="0"/>
                  <a:pt x="342" y="4"/>
                  <a:pt x="348" y="10"/>
                </a:cubicBezTo>
                <a:cubicBezTo>
                  <a:pt x="348" y="10"/>
                  <a:pt x="348" y="10"/>
                  <a:pt x="348" y="10"/>
                </a:cubicBezTo>
                <a:cubicBezTo>
                  <a:pt x="353" y="15"/>
                  <a:pt x="356" y="24"/>
                  <a:pt x="356" y="32"/>
                </a:cubicBezTo>
                <a:cubicBezTo>
                  <a:pt x="356" y="32"/>
                  <a:pt x="356" y="32"/>
                  <a:pt x="356" y="32"/>
                </a:cubicBezTo>
                <a:cubicBezTo>
                  <a:pt x="356" y="37"/>
                  <a:pt x="356" y="57"/>
                  <a:pt x="356" y="70"/>
                </a:cubicBezTo>
                <a:cubicBezTo>
                  <a:pt x="356" y="70"/>
                  <a:pt x="356" y="70"/>
                  <a:pt x="356" y="70"/>
                </a:cubicBezTo>
                <a:cubicBezTo>
                  <a:pt x="361" y="71"/>
                  <a:pt x="367" y="74"/>
                  <a:pt x="371" y="80"/>
                </a:cubicBezTo>
                <a:cubicBezTo>
                  <a:pt x="371" y="80"/>
                  <a:pt x="371" y="80"/>
                  <a:pt x="371" y="80"/>
                </a:cubicBezTo>
                <a:cubicBezTo>
                  <a:pt x="374" y="84"/>
                  <a:pt x="375" y="89"/>
                  <a:pt x="375" y="95"/>
                </a:cubicBezTo>
                <a:cubicBezTo>
                  <a:pt x="375" y="95"/>
                  <a:pt x="375" y="95"/>
                  <a:pt x="375" y="95"/>
                </a:cubicBezTo>
                <a:cubicBezTo>
                  <a:pt x="375" y="98"/>
                  <a:pt x="375" y="104"/>
                  <a:pt x="375" y="111"/>
                </a:cubicBezTo>
                <a:cubicBezTo>
                  <a:pt x="375" y="111"/>
                  <a:pt x="375" y="111"/>
                  <a:pt x="375" y="111"/>
                </a:cubicBezTo>
                <a:cubicBezTo>
                  <a:pt x="375" y="118"/>
                  <a:pt x="375" y="127"/>
                  <a:pt x="374" y="135"/>
                </a:cubicBezTo>
                <a:cubicBezTo>
                  <a:pt x="374" y="135"/>
                  <a:pt x="374" y="135"/>
                  <a:pt x="374" y="135"/>
                </a:cubicBezTo>
                <a:cubicBezTo>
                  <a:pt x="373" y="144"/>
                  <a:pt x="372" y="152"/>
                  <a:pt x="368" y="160"/>
                </a:cubicBezTo>
                <a:cubicBezTo>
                  <a:pt x="368" y="160"/>
                  <a:pt x="368" y="160"/>
                  <a:pt x="368" y="160"/>
                </a:cubicBezTo>
                <a:cubicBezTo>
                  <a:pt x="364" y="166"/>
                  <a:pt x="360" y="171"/>
                  <a:pt x="355" y="174"/>
                </a:cubicBezTo>
                <a:cubicBezTo>
                  <a:pt x="355" y="174"/>
                  <a:pt x="355" y="174"/>
                  <a:pt x="355" y="174"/>
                </a:cubicBezTo>
                <a:cubicBezTo>
                  <a:pt x="350" y="178"/>
                  <a:pt x="345" y="182"/>
                  <a:pt x="340" y="184"/>
                </a:cubicBezTo>
                <a:cubicBezTo>
                  <a:pt x="340" y="184"/>
                  <a:pt x="340" y="184"/>
                  <a:pt x="340" y="184"/>
                </a:cubicBezTo>
                <a:cubicBezTo>
                  <a:pt x="359" y="203"/>
                  <a:pt x="376" y="224"/>
                  <a:pt x="388" y="246"/>
                </a:cubicBezTo>
                <a:cubicBezTo>
                  <a:pt x="388" y="246"/>
                  <a:pt x="388" y="246"/>
                  <a:pt x="388" y="246"/>
                </a:cubicBezTo>
                <a:cubicBezTo>
                  <a:pt x="404" y="273"/>
                  <a:pt x="413" y="302"/>
                  <a:pt x="413" y="330"/>
                </a:cubicBezTo>
                <a:cubicBezTo>
                  <a:pt x="413" y="330"/>
                  <a:pt x="413" y="330"/>
                  <a:pt x="413" y="330"/>
                </a:cubicBezTo>
                <a:cubicBezTo>
                  <a:pt x="413" y="351"/>
                  <a:pt x="409" y="373"/>
                  <a:pt x="398" y="394"/>
                </a:cubicBezTo>
                <a:cubicBezTo>
                  <a:pt x="398" y="394"/>
                  <a:pt x="398" y="394"/>
                  <a:pt x="398" y="394"/>
                </a:cubicBezTo>
                <a:cubicBezTo>
                  <a:pt x="387" y="415"/>
                  <a:pt x="369" y="435"/>
                  <a:pt x="344" y="447"/>
                </a:cubicBezTo>
                <a:cubicBezTo>
                  <a:pt x="344" y="447"/>
                  <a:pt x="344" y="447"/>
                  <a:pt x="344" y="447"/>
                </a:cubicBezTo>
                <a:cubicBezTo>
                  <a:pt x="328" y="454"/>
                  <a:pt x="308" y="459"/>
                  <a:pt x="285" y="459"/>
                </a:cubicBezTo>
                <a:cubicBezTo>
                  <a:pt x="285" y="459"/>
                  <a:pt x="285" y="459"/>
                  <a:pt x="285" y="459"/>
                </a:cubicBezTo>
                <a:cubicBezTo>
                  <a:pt x="285" y="459"/>
                  <a:pt x="285" y="459"/>
                  <a:pt x="285" y="45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75"/>
          <p:cNvSpPr>
            <a:spLocks/>
          </p:cNvSpPr>
          <p:nvPr userDrawn="1"/>
        </p:nvSpPr>
        <p:spPr bwMode="auto">
          <a:xfrm>
            <a:off x="584858" y="1746154"/>
            <a:ext cx="403225" cy="515938"/>
          </a:xfrm>
          <a:custGeom>
            <a:avLst/>
            <a:gdLst/>
            <a:ahLst/>
            <a:cxnLst>
              <a:cxn ang="0">
                <a:pos x="113" y="28"/>
              </a:cxn>
              <a:cxn ang="0">
                <a:pos x="89" y="84"/>
              </a:cxn>
              <a:cxn ang="0">
                <a:pos x="101" y="134"/>
              </a:cxn>
              <a:cxn ang="0">
                <a:pos x="13" y="134"/>
              </a:cxn>
              <a:cxn ang="0">
                <a:pos x="0" y="147"/>
              </a:cxn>
              <a:cxn ang="0">
                <a:pos x="0" y="266"/>
              </a:cxn>
              <a:cxn ang="0">
                <a:pos x="8" y="278"/>
              </a:cxn>
              <a:cxn ang="0">
                <a:pos x="22" y="276"/>
              </a:cxn>
              <a:cxn ang="0">
                <a:pos x="66" y="268"/>
              </a:cxn>
              <a:cxn ang="0">
                <a:pos x="79" y="329"/>
              </a:cxn>
              <a:cxn ang="0">
                <a:pos x="18" y="337"/>
              </a:cxn>
              <a:cxn ang="0">
                <a:pos x="5" y="338"/>
              </a:cxn>
              <a:cxn ang="0">
                <a:pos x="0" y="349"/>
              </a:cxn>
              <a:cxn ang="0">
                <a:pos x="0" y="444"/>
              </a:cxn>
              <a:cxn ang="0">
                <a:pos x="13" y="457"/>
              </a:cxn>
              <a:cxn ang="0">
                <a:pos x="26" y="444"/>
              </a:cxn>
              <a:cxn ang="0">
                <a:pos x="26" y="367"/>
              </a:cxn>
              <a:cxn ang="0">
                <a:pos x="102" y="342"/>
              </a:cxn>
              <a:cxn ang="0">
                <a:pos x="82" y="247"/>
              </a:cxn>
              <a:cxn ang="0">
                <a:pos x="26" y="241"/>
              </a:cxn>
              <a:cxn ang="0">
                <a:pos x="26" y="161"/>
              </a:cxn>
              <a:cxn ang="0">
                <a:pos x="123" y="161"/>
              </a:cxn>
              <a:cxn ang="0">
                <a:pos x="134" y="154"/>
              </a:cxn>
              <a:cxn ang="0">
                <a:pos x="136" y="147"/>
              </a:cxn>
              <a:cxn ang="0">
                <a:pos x="134" y="141"/>
              </a:cxn>
              <a:cxn ang="0">
                <a:pos x="116" y="83"/>
              </a:cxn>
              <a:cxn ang="0">
                <a:pos x="131" y="47"/>
              </a:cxn>
              <a:cxn ang="0">
                <a:pos x="200" y="44"/>
              </a:cxn>
              <a:cxn ang="0">
                <a:pos x="213" y="142"/>
              </a:cxn>
              <a:cxn ang="0">
                <a:pos x="214" y="155"/>
              </a:cxn>
              <a:cxn ang="0">
                <a:pos x="225" y="161"/>
              </a:cxn>
              <a:cxn ang="0">
                <a:pos x="332" y="161"/>
              </a:cxn>
              <a:cxn ang="0">
                <a:pos x="332" y="226"/>
              </a:cxn>
              <a:cxn ang="0">
                <a:pos x="253" y="245"/>
              </a:cxn>
              <a:cxn ang="0">
                <a:pos x="252" y="330"/>
              </a:cxn>
              <a:cxn ang="0">
                <a:pos x="332" y="356"/>
              </a:cxn>
              <a:cxn ang="0">
                <a:pos x="332" y="431"/>
              </a:cxn>
              <a:cxn ang="0">
                <a:pos x="122" y="431"/>
              </a:cxn>
              <a:cxn ang="0">
                <a:pos x="109" y="444"/>
              </a:cxn>
              <a:cxn ang="0">
                <a:pos x="122" y="457"/>
              </a:cxn>
              <a:cxn ang="0">
                <a:pos x="346" y="457"/>
              </a:cxn>
              <a:cxn ang="0">
                <a:pos x="359" y="444"/>
              </a:cxn>
              <a:cxn ang="0">
                <a:pos x="359" y="338"/>
              </a:cxn>
              <a:cxn ang="0">
                <a:pos x="353" y="327"/>
              </a:cxn>
              <a:cxn ang="0">
                <a:pos x="341" y="326"/>
              </a:cxn>
              <a:cxn ang="0">
                <a:pos x="274" y="314"/>
              </a:cxn>
              <a:cxn ang="0">
                <a:pos x="274" y="262"/>
              </a:cxn>
              <a:cxn ang="0">
                <a:pos x="340" y="258"/>
              </a:cxn>
              <a:cxn ang="0">
                <a:pos x="353" y="257"/>
              </a:cxn>
              <a:cxn ang="0">
                <a:pos x="359" y="245"/>
              </a:cxn>
              <a:cxn ang="0">
                <a:pos x="359" y="147"/>
              </a:cxn>
              <a:cxn ang="0">
                <a:pos x="346" y="134"/>
              </a:cxn>
              <a:cxn ang="0">
                <a:pos x="244" y="134"/>
              </a:cxn>
              <a:cxn ang="0">
                <a:pos x="250" y="93"/>
              </a:cxn>
              <a:cxn ang="0">
                <a:pos x="248" y="72"/>
              </a:cxn>
              <a:cxn ang="0">
                <a:pos x="215" y="22"/>
              </a:cxn>
              <a:cxn ang="0">
                <a:pos x="113" y="28"/>
              </a:cxn>
            </a:cxnLst>
            <a:rect l="0" t="0" r="r" b="b"/>
            <a:pathLst>
              <a:path w="359" h="457">
                <a:moveTo>
                  <a:pt x="113" y="28"/>
                </a:moveTo>
                <a:cubicBezTo>
                  <a:pt x="104" y="36"/>
                  <a:pt x="89" y="54"/>
                  <a:pt x="89" y="84"/>
                </a:cubicBezTo>
                <a:cubicBezTo>
                  <a:pt x="89" y="98"/>
                  <a:pt x="93" y="114"/>
                  <a:pt x="101" y="134"/>
                </a:cubicBezTo>
                <a:cubicBezTo>
                  <a:pt x="73" y="134"/>
                  <a:pt x="13" y="134"/>
                  <a:pt x="13" y="134"/>
                </a:cubicBezTo>
                <a:cubicBezTo>
                  <a:pt x="6" y="134"/>
                  <a:pt x="0" y="140"/>
                  <a:pt x="0" y="147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272"/>
                  <a:pt x="3" y="276"/>
                  <a:pt x="8" y="278"/>
                </a:cubicBezTo>
                <a:cubicBezTo>
                  <a:pt x="13" y="281"/>
                  <a:pt x="18" y="280"/>
                  <a:pt x="22" y="276"/>
                </a:cubicBezTo>
                <a:cubicBezTo>
                  <a:pt x="39" y="261"/>
                  <a:pt x="53" y="259"/>
                  <a:pt x="66" y="268"/>
                </a:cubicBezTo>
                <a:cubicBezTo>
                  <a:pt x="82" y="281"/>
                  <a:pt x="89" y="311"/>
                  <a:pt x="79" y="329"/>
                </a:cubicBezTo>
                <a:cubicBezTo>
                  <a:pt x="67" y="350"/>
                  <a:pt x="35" y="343"/>
                  <a:pt x="18" y="337"/>
                </a:cubicBezTo>
                <a:cubicBezTo>
                  <a:pt x="13" y="335"/>
                  <a:pt x="9" y="336"/>
                  <a:pt x="5" y="338"/>
                </a:cubicBezTo>
                <a:cubicBezTo>
                  <a:pt x="2" y="341"/>
                  <a:pt x="0" y="345"/>
                  <a:pt x="0" y="349"/>
                </a:cubicBezTo>
                <a:cubicBezTo>
                  <a:pt x="0" y="444"/>
                  <a:pt x="0" y="444"/>
                  <a:pt x="0" y="444"/>
                </a:cubicBezTo>
                <a:cubicBezTo>
                  <a:pt x="0" y="451"/>
                  <a:pt x="6" y="457"/>
                  <a:pt x="13" y="457"/>
                </a:cubicBezTo>
                <a:cubicBezTo>
                  <a:pt x="20" y="457"/>
                  <a:pt x="26" y="451"/>
                  <a:pt x="26" y="444"/>
                </a:cubicBezTo>
                <a:cubicBezTo>
                  <a:pt x="26" y="444"/>
                  <a:pt x="26" y="390"/>
                  <a:pt x="26" y="367"/>
                </a:cubicBezTo>
                <a:cubicBezTo>
                  <a:pt x="76" y="378"/>
                  <a:pt x="96" y="354"/>
                  <a:pt x="102" y="342"/>
                </a:cubicBezTo>
                <a:cubicBezTo>
                  <a:pt x="118" y="313"/>
                  <a:pt x="109" y="269"/>
                  <a:pt x="82" y="247"/>
                </a:cubicBezTo>
                <a:cubicBezTo>
                  <a:pt x="66" y="234"/>
                  <a:pt x="46" y="233"/>
                  <a:pt x="26" y="241"/>
                </a:cubicBezTo>
                <a:cubicBezTo>
                  <a:pt x="26" y="215"/>
                  <a:pt x="26" y="177"/>
                  <a:pt x="26" y="161"/>
                </a:cubicBezTo>
                <a:cubicBezTo>
                  <a:pt x="47" y="161"/>
                  <a:pt x="123" y="161"/>
                  <a:pt x="123" y="161"/>
                </a:cubicBezTo>
                <a:cubicBezTo>
                  <a:pt x="127" y="161"/>
                  <a:pt x="132" y="158"/>
                  <a:pt x="134" y="154"/>
                </a:cubicBezTo>
                <a:cubicBezTo>
                  <a:pt x="135" y="152"/>
                  <a:pt x="136" y="150"/>
                  <a:pt x="136" y="147"/>
                </a:cubicBezTo>
                <a:cubicBezTo>
                  <a:pt x="136" y="145"/>
                  <a:pt x="135" y="143"/>
                  <a:pt x="134" y="141"/>
                </a:cubicBezTo>
                <a:cubicBezTo>
                  <a:pt x="122" y="119"/>
                  <a:pt x="116" y="100"/>
                  <a:pt x="116" y="83"/>
                </a:cubicBezTo>
                <a:cubicBezTo>
                  <a:pt x="116" y="69"/>
                  <a:pt x="121" y="56"/>
                  <a:pt x="131" y="47"/>
                </a:cubicBezTo>
                <a:cubicBezTo>
                  <a:pt x="149" y="31"/>
                  <a:pt x="179" y="29"/>
                  <a:pt x="200" y="44"/>
                </a:cubicBezTo>
                <a:cubicBezTo>
                  <a:pt x="226" y="61"/>
                  <a:pt x="230" y="97"/>
                  <a:pt x="213" y="142"/>
                </a:cubicBezTo>
                <a:cubicBezTo>
                  <a:pt x="211" y="146"/>
                  <a:pt x="212" y="151"/>
                  <a:pt x="214" y="155"/>
                </a:cubicBezTo>
                <a:cubicBezTo>
                  <a:pt x="216" y="158"/>
                  <a:pt x="221" y="161"/>
                  <a:pt x="225" y="161"/>
                </a:cubicBezTo>
                <a:cubicBezTo>
                  <a:pt x="225" y="161"/>
                  <a:pt x="311" y="161"/>
                  <a:pt x="332" y="161"/>
                </a:cubicBezTo>
                <a:cubicBezTo>
                  <a:pt x="332" y="176"/>
                  <a:pt x="332" y="206"/>
                  <a:pt x="332" y="226"/>
                </a:cubicBezTo>
                <a:cubicBezTo>
                  <a:pt x="286" y="213"/>
                  <a:pt x="262" y="234"/>
                  <a:pt x="253" y="245"/>
                </a:cubicBezTo>
                <a:cubicBezTo>
                  <a:pt x="234" y="268"/>
                  <a:pt x="234" y="305"/>
                  <a:pt x="252" y="330"/>
                </a:cubicBezTo>
                <a:cubicBezTo>
                  <a:pt x="269" y="354"/>
                  <a:pt x="298" y="363"/>
                  <a:pt x="332" y="356"/>
                </a:cubicBezTo>
                <a:cubicBezTo>
                  <a:pt x="332" y="377"/>
                  <a:pt x="332" y="414"/>
                  <a:pt x="332" y="431"/>
                </a:cubicBezTo>
                <a:cubicBezTo>
                  <a:pt x="309" y="431"/>
                  <a:pt x="122" y="431"/>
                  <a:pt x="122" y="431"/>
                </a:cubicBezTo>
                <a:cubicBezTo>
                  <a:pt x="115" y="431"/>
                  <a:pt x="109" y="437"/>
                  <a:pt x="109" y="444"/>
                </a:cubicBezTo>
                <a:cubicBezTo>
                  <a:pt x="109" y="451"/>
                  <a:pt x="115" y="457"/>
                  <a:pt x="122" y="457"/>
                </a:cubicBezTo>
                <a:cubicBezTo>
                  <a:pt x="346" y="457"/>
                  <a:pt x="346" y="457"/>
                  <a:pt x="346" y="457"/>
                </a:cubicBezTo>
                <a:cubicBezTo>
                  <a:pt x="353" y="457"/>
                  <a:pt x="359" y="451"/>
                  <a:pt x="359" y="444"/>
                </a:cubicBezTo>
                <a:cubicBezTo>
                  <a:pt x="359" y="338"/>
                  <a:pt x="359" y="338"/>
                  <a:pt x="359" y="338"/>
                </a:cubicBezTo>
                <a:cubicBezTo>
                  <a:pt x="359" y="334"/>
                  <a:pt x="357" y="330"/>
                  <a:pt x="353" y="327"/>
                </a:cubicBezTo>
                <a:cubicBezTo>
                  <a:pt x="350" y="325"/>
                  <a:pt x="345" y="324"/>
                  <a:pt x="341" y="326"/>
                </a:cubicBezTo>
                <a:cubicBezTo>
                  <a:pt x="311" y="337"/>
                  <a:pt x="286" y="333"/>
                  <a:pt x="274" y="314"/>
                </a:cubicBezTo>
                <a:cubicBezTo>
                  <a:pt x="262" y="299"/>
                  <a:pt x="263" y="276"/>
                  <a:pt x="274" y="262"/>
                </a:cubicBezTo>
                <a:cubicBezTo>
                  <a:pt x="286" y="246"/>
                  <a:pt x="311" y="245"/>
                  <a:pt x="340" y="258"/>
                </a:cubicBezTo>
                <a:cubicBezTo>
                  <a:pt x="344" y="259"/>
                  <a:pt x="349" y="259"/>
                  <a:pt x="353" y="257"/>
                </a:cubicBezTo>
                <a:cubicBezTo>
                  <a:pt x="357" y="254"/>
                  <a:pt x="359" y="250"/>
                  <a:pt x="359" y="245"/>
                </a:cubicBezTo>
                <a:cubicBezTo>
                  <a:pt x="359" y="147"/>
                  <a:pt x="359" y="147"/>
                  <a:pt x="359" y="147"/>
                </a:cubicBezTo>
                <a:cubicBezTo>
                  <a:pt x="359" y="140"/>
                  <a:pt x="353" y="134"/>
                  <a:pt x="346" y="134"/>
                </a:cubicBezTo>
                <a:cubicBezTo>
                  <a:pt x="346" y="134"/>
                  <a:pt x="270" y="134"/>
                  <a:pt x="244" y="134"/>
                </a:cubicBezTo>
                <a:cubicBezTo>
                  <a:pt x="248" y="119"/>
                  <a:pt x="250" y="106"/>
                  <a:pt x="250" y="93"/>
                </a:cubicBezTo>
                <a:cubicBezTo>
                  <a:pt x="250" y="86"/>
                  <a:pt x="249" y="79"/>
                  <a:pt x="248" y="72"/>
                </a:cubicBezTo>
                <a:cubicBezTo>
                  <a:pt x="243" y="51"/>
                  <a:pt x="232" y="34"/>
                  <a:pt x="215" y="22"/>
                </a:cubicBezTo>
                <a:cubicBezTo>
                  <a:pt x="184" y="0"/>
                  <a:pt x="140" y="3"/>
                  <a:pt x="113" y="2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91"/>
          <p:cNvSpPr>
            <a:spLocks/>
          </p:cNvSpPr>
          <p:nvPr userDrawn="1"/>
        </p:nvSpPr>
        <p:spPr bwMode="auto">
          <a:xfrm>
            <a:off x="572158" y="2383849"/>
            <a:ext cx="428625" cy="515937"/>
          </a:xfrm>
          <a:custGeom>
            <a:avLst/>
            <a:gdLst/>
            <a:ahLst/>
            <a:cxnLst>
              <a:cxn ang="0">
                <a:pos x="148" y="457"/>
              </a:cxn>
              <a:cxn ang="0">
                <a:pos x="0" y="272"/>
              </a:cxn>
              <a:cxn ang="0">
                <a:pos x="41" y="169"/>
              </a:cxn>
              <a:cxn ang="0">
                <a:pos x="75" y="252"/>
              </a:cxn>
              <a:cxn ang="0">
                <a:pos x="99" y="253"/>
              </a:cxn>
              <a:cxn ang="0">
                <a:pos x="108" y="61"/>
              </a:cxn>
              <a:cxn ang="0">
                <a:pos x="249" y="9"/>
              </a:cxn>
              <a:cxn ang="0">
                <a:pos x="211" y="121"/>
              </a:cxn>
              <a:cxn ang="0">
                <a:pos x="270" y="218"/>
              </a:cxn>
              <a:cxn ang="0">
                <a:pos x="281" y="228"/>
              </a:cxn>
              <a:cxn ang="0">
                <a:pos x="302" y="99"/>
              </a:cxn>
              <a:cxn ang="0">
                <a:pos x="349" y="80"/>
              </a:cxn>
              <a:cxn ang="0">
                <a:pos x="362" y="185"/>
              </a:cxn>
              <a:cxn ang="0">
                <a:pos x="380" y="272"/>
              </a:cxn>
              <a:cxn ang="0">
                <a:pos x="247" y="453"/>
              </a:cxn>
              <a:cxn ang="0">
                <a:pos x="233" y="432"/>
              </a:cxn>
              <a:cxn ang="0">
                <a:pos x="238" y="370"/>
              </a:cxn>
              <a:cxn ang="0">
                <a:pos x="195" y="275"/>
              </a:cxn>
              <a:cxn ang="0">
                <a:pos x="135" y="344"/>
              </a:cxn>
              <a:cxn ang="0">
                <a:pos x="199" y="397"/>
              </a:cxn>
              <a:cxn ang="0">
                <a:pos x="196" y="423"/>
              </a:cxn>
              <a:cxn ang="0">
                <a:pos x="109" y="338"/>
              </a:cxn>
              <a:cxn ang="0">
                <a:pos x="178" y="245"/>
              </a:cxn>
              <a:cxn ang="0">
                <a:pos x="201" y="237"/>
              </a:cxn>
              <a:cxn ang="0">
                <a:pos x="241" y="344"/>
              </a:cxn>
              <a:cxn ang="0">
                <a:pos x="269" y="321"/>
              </a:cxn>
              <a:cxn ang="0">
                <a:pos x="278" y="409"/>
              </a:cxn>
              <a:cxn ang="0">
                <a:pos x="347" y="226"/>
              </a:cxn>
              <a:cxn ang="0">
                <a:pos x="337" y="193"/>
              </a:cxn>
              <a:cxn ang="0">
                <a:pos x="313" y="173"/>
              </a:cxn>
              <a:cxn ang="0">
                <a:pos x="267" y="255"/>
              </a:cxn>
              <a:cxn ang="0">
                <a:pos x="213" y="165"/>
              </a:cxn>
              <a:cxn ang="0">
                <a:pos x="183" y="74"/>
              </a:cxn>
              <a:cxn ang="0">
                <a:pos x="130" y="76"/>
              </a:cxn>
              <a:cxn ang="0">
                <a:pos x="121" y="268"/>
              </a:cxn>
              <a:cxn ang="0">
                <a:pos x="58" y="272"/>
              </a:cxn>
              <a:cxn ang="0">
                <a:pos x="26" y="272"/>
              </a:cxn>
              <a:cxn ang="0">
                <a:pos x="164" y="447"/>
              </a:cxn>
            </a:cxnLst>
            <a:rect l="0" t="0" r="r" b="b"/>
            <a:pathLst>
              <a:path w="380" h="458">
                <a:moveTo>
                  <a:pt x="151" y="458"/>
                </a:moveTo>
                <a:cubicBezTo>
                  <a:pt x="150" y="458"/>
                  <a:pt x="149" y="457"/>
                  <a:pt x="148" y="457"/>
                </a:cubicBezTo>
                <a:cubicBezTo>
                  <a:pt x="107" y="448"/>
                  <a:pt x="69" y="424"/>
                  <a:pt x="42" y="391"/>
                </a:cubicBezTo>
                <a:cubicBezTo>
                  <a:pt x="15" y="358"/>
                  <a:pt x="0" y="315"/>
                  <a:pt x="0" y="272"/>
                </a:cubicBezTo>
                <a:cubicBezTo>
                  <a:pt x="0" y="238"/>
                  <a:pt x="9" y="204"/>
                  <a:pt x="26" y="175"/>
                </a:cubicBezTo>
                <a:cubicBezTo>
                  <a:pt x="29" y="170"/>
                  <a:pt x="35" y="168"/>
                  <a:pt x="41" y="169"/>
                </a:cubicBezTo>
                <a:cubicBezTo>
                  <a:pt x="46" y="170"/>
                  <a:pt x="50" y="175"/>
                  <a:pt x="51" y="181"/>
                </a:cubicBezTo>
                <a:cubicBezTo>
                  <a:pt x="53" y="214"/>
                  <a:pt x="62" y="240"/>
                  <a:pt x="75" y="252"/>
                </a:cubicBezTo>
                <a:cubicBezTo>
                  <a:pt x="80" y="256"/>
                  <a:pt x="85" y="258"/>
                  <a:pt x="91" y="258"/>
                </a:cubicBezTo>
                <a:cubicBezTo>
                  <a:pt x="93" y="258"/>
                  <a:pt x="96" y="257"/>
                  <a:pt x="99" y="253"/>
                </a:cubicBezTo>
                <a:cubicBezTo>
                  <a:pt x="101" y="249"/>
                  <a:pt x="109" y="232"/>
                  <a:pt x="96" y="191"/>
                </a:cubicBezTo>
                <a:cubicBezTo>
                  <a:pt x="75" y="129"/>
                  <a:pt x="85" y="95"/>
                  <a:pt x="108" y="61"/>
                </a:cubicBezTo>
                <a:cubicBezTo>
                  <a:pt x="126" y="36"/>
                  <a:pt x="168" y="6"/>
                  <a:pt x="235" y="0"/>
                </a:cubicBezTo>
                <a:cubicBezTo>
                  <a:pt x="241" y="0"/>
                  <a:pt x="247" y="3"/>
                  <a:pt x="249" y="9"/>
                </a:cubicBezTo>
                <a:cubicBezTo>
                  <a:pt x="251" y="14"/>
                  <a:pt x="250" y="20"/>
                  <a:pt x="245" y="24"/>
                </a:cubicBezTo>
                <a:cubicBezTo>
                  <a:pt x="201" y="61"/>
                  <a:pt x="204" y="103"/>
                  <a:pt x="211" y="121"/>
                </a:cubicBezTo>
                <a:cubicBezTo>
                  <a:pt x="216" y="131"/>
                  <a:pt x="223" y="138"/>
                  <a:pt x="231" y="145"/>
                </a:cubicBezTo>
                <a:cubicBezTo>
                  <a:pt x="246" y="159"/>
                  <a:pt x="263" y="175"/>
                  <a:pt x="270" y="218"/>
                </a:cubicBezTo>
                <a:cubicBezTo>
                  <a:pt x="271" y="225"/>
                  <a:pt x="274" y="229"/>
                  <a:pt x="276" y="230"/>
                </a:cubicBezTo>
                <a:cubicBezTo>
                  <a:pt x="278" y="230"/>
                  <a:pt x="280" y="229"/>
                  <a:pt x="281" y="228"/>
                </a:cubicBezTo>
                <a:cubicBezTo>
                  <a:pt x="288" y="223"/>
                  <a:pt x="293" y="206"/>
                  <a:pt x="287" y="179"/>
                </a:cubicBezTo>
                <a:cubicBezTo>
                  <a:pt x="281" y="150"/>
                  <a:pt x="286" y="121"/>
                  <a:pt x="302" y="99"/>
                </a:cubicBezTo>
                <a:cubicBezTo>
                  <a:pt x="311" y="85"/>
                  <a:pt x="324" y="77"/>
                  <a:pt x="336" y="75"/>
                </a:cubicBezTo>
                <a:cubicBezTo>
                  <a:pt x="341" y="74"/>
                  <a:pt x="346" y="76"/>
                  <a:pt x="349" y="80"/>
                </a:cubicBezTo>
                <a:cubicBezTo>
                  <a:pt x="351" y="83"/>
                  <a:pt x="352" y="88"/>
                  <a:pt x="351" y="93"/>
                </a:cubicBezTo>
                <a:cubicBezTo>
                  <a:pt x="341" y="120"/>
                  <a:pt x="352" y="153"/>
                  <a:pt x="362" y="185"/>
                </a:cubicBezTo>
                <a:cubicBezTo>
                  <a:pt x="366" y="196"/>
                  <a:pt x="370" y="207"/>
                  <a:pt x="373" y="219"/>
                </a:cubicBezTo>
                <a:cubicBezTo>
                  <a:pt x="378" y="236"/>
                  <a:pt x="380" y="254"/>
                  <a:pt x="380" y="272"/>
                </a:cubicBezTo>
                <a:cubicBezTo>
                  <a:pt x="380" y="313"/>
                  <a:pt x="367" y="352"/>
                  <a:pt x="343" y="385"/>
                </a:cubicBezTo>
                <a:cubicBezTo>
                  <a:pt x="319" y="418"/>
                  <a:pt x="286" y="441"/>
                  <a:pt x="247" y="453"/>
                </a:cubicBezTo>
                <a:cubicBezTo>
                  <a:pt x="242" y="455"/>
                  <a:pt x="235" y="453"/>
                  <a:pt x="232" y="448"/>
                </a:cubicBezTo>
                <a:cubicBezTo>
                  <a:pt x="229" y="443"/>
                  <a:pt x="229" y="436"/>
                  <a:pt x="233" y="432"/>
                </a:cubicBezTo>
                <a:cubicBezTo>
                  <a:pt x="255" y="407"/>
                  <a:pt x="261" y="383"/>
                  <a:pt x="261" y="366"/>
                </a:cubicBezTo>
                <a:cubicBezTo>
                  <a:pt x="254" y="370"/>
                  <a:pt x="245" y="371"/>
                  <a:pt x="238" y="370"/>
                </a:cubicBezTo>
                <a:cubicBezTo>
                  <a:pt x="220" y="368"/>
                  <a:pt x="203" y="354"/>
                  <a:pt x="204" y="327"/>
                </a:cubicBezTo>
                <a:cubicBezTo>
                  <a:pt x="205" y="304"/>
                  <a:pt x="202" y="288"/>
                  <a:pt x="195" y="275"/>
                </a:cubicBezTo>
                <a:cubicBezTo>
                  <a:pt x="188" y="287"/>
                  <a:pt x="177" y="295"/>
                  <a:pt x="167" y="303"/>
                </a:cubicBezTo>
                <a:cubicBezTo>
                  <a:pt x="153" y="315"/>
                  <a:pt x="140" y="326"/>
                  <a:pt x="135" y="344"/>
                </a:cubicBezTo>
                <a:cubicBezTo>
                  <a:pt x="132" y="355"/>
                  <a:pt x="133" y="364"/>
                  <a:pt x="138" y="371"/>
                </a:cubicBezTo>
                <a:cubicBezTo>
                  <a:pt x="147" y="384"/>
                  <a:pt x="168" y="393"/>
                  <a:pt x="199" y="397"/>
                </a:cubicBezTo>
                <a:cubicBezTo>
                  <a:pt x="207" y="398"/>
                  <a:pt x="212" y="404"/>
                  <a:pt x="211" y="412"/>
                </a:cubicBezTo>
                <a:cubicBezTo>
                  <a:pt x="210" y="419"/>
                  <a:pt x="203" y="424"/>
                  <a:pt x="196" y="423"/>
                </a:cubicBezTo>
                <a:cubicBezTo>
                  <a:pt x="156" y="418"/>
                  <a:pt x="129" y="406"/>
                  <a:pt x="116" y="386"/>
                </a:cubicBezTo>
                <a:cubicBezTo>
                  <a:pt x="107" y="373"/>
                  <a:pt x="105" y="356"/>
                  <a:pt x="109" y="338"/>
                </a:cubicBezTo>
                <a:cubicBezTo>
                  <a:pt x="116" y="311"/>
                  <a:pt x="134" y="296"/>
                  <a:pt x="150" y="283"/>
                </a:cubicBezTo>
                <a:cubicBezTo>
                  <a:pt x="167" y="269"/>
                  <a:pt x="177" y="260"/>
                  <a:pt x="178" y="245"/>
                </a:cubicBezTo>
                <a:cubicBezTo>
                  <a:pt x="178" y="239"/>
                  <a:pt x="182" y="234"/>
                  <a:pt x="187" y="233"/>
                </a:cubicBezTo>
                <a:cubicBezTo>
                  <a:pt x="192" y="231"/>
                  <a:pt x="198" y="233"/>
                  <a:pt x="201" y="237"/>
                </a:cubicBezTo>
                <a:cubicBezTo>
                  <a:pt x="220" y="260"/>
                  <a:pt x="232" y="283"/>
                  <a:pt x="231" y="327"/>
                </a:cubicBezTo>
                <a:cubicBezTo>
                  <a:pt x="230" y="337"/>
                  <a:pt x="234" y="343"/>
                  <a:pt x="241" y="344"/>
                </a:cubicBezTo>
                <a:cubicBezTo>
                  <a:pt x="246" y="345"/>
                  <a:pt x="255" y="342"/>
                  <a:pt x="257" y="331"/>
                </a:cubicBezTo>
                <a:cubicBezTo>
                  <a:pt x="258" y="325"/>
                  <a:pt x="263" y="321"/>
                  <a:pt x="269" y="321"/>
                </a:cubicBezTo>
                <a:cubicBezTo>
                  <a:pt x="275" y="320"/>
                  <a:pt x="281" y="324"/>
                  <a:pt x="283" y="329"/>
                </a:cubicBezTo>
                <a:cubicBezTo>
                  <a:pt x="290" y="349"/>
                  <a:pt x="291" y="379"/>
                  <a:pt x="278" y="409"/>
                </a:cubicBezTo>
                <a:cubicBezTo>
                  <a:pt x="325" y="380"/>
                  <a:pt x="354" y="329"/>
                  <a:pt x="354" y="272"/>
                </a:cubicBezTo>
                <a:cubicBezTo>
                  <a:pt x="354" y="256"/>
                  <a:pt x="351" y="241"/>
                  <a:pt x="347" y="226"/>
                </a:cubicBezTo>
                <a:cubicBezTo>
                  <a:pt x="347" y="226"/>
                  <a:pt x="347" y="226"/>
                  <a:pt x="347" y="225"/>
                </a:cubicBezTo>
                <a:cubicBezTo>
                  <a:pt x="344" y="215"/>
                  <a:pt x="341" y="205"/>
                  <a:pt x="337" y="193"/>
                </a:cubicBezTo>
                <a:cubicBezTo>
                  <a:pt x="329" y="170"/>
                  <a:pt x="321" y="145"/>
                  <a:pt x="320" y="120"/>
                </a:cubicBezTo>
                <a:cubicBezTo>
                  <a:pt x="315" y="130"/>
                  <a:pt x="308" y="148"/>
                  <a:pt x="313" y="173"/>
                </a:cubicBezTo>
                <a:cubicBezTo>
                  <a:pt x="320" y="207"/>
                  <a:pt x="315" y="234"/>
                  <a:pt x="299" y="248"/>
                </a:cubicBezTo>
                <a:cubicBezTo>
                  <a:pt x="290" y="256"/>
                  <a:pt x="278" y="259"/>
                  <a:pt x="267" y="255"/>
                </a:cubicBezTo>
                <a:cubicBezTo>
                  <a:pt x="254" y="250"/>
                  <a:pt x="246" y="238"/>
                  <a:pt x="243" y="222"/>
                </a:cubicBezTo>
                <a:cubicBezTo>
                  <a:pt x="238" y="188"/>
                  <a:pt x="226" y="178"/>
                  <a:pt x="213" y="165"/>
                </a:cubicBezTo>
                <a:cubicBezTo>
                  <a:pt x="204" y="157"/>
                  <a:pt x="194" y="147"/>
                  <a:pt x="187" y="132"/>
                </a:cubicBezTo>
                <a:cubicBezTo>
                  <a:pt x="180" y="115"/>
                  <a:pt x="178" y="95"/>
                  <a:pt x="183" y="74"/>
                </a:cubicBezTo>
                <a:cubicBezTo>
                  <a:pt x="186" y="60"/>
                  <a:pt x="192" y="46"/>
                  <a:pt x="200" y="33"/>
                </a:cubicBezTo>
                <a:cubicBezTo>
                  <a:pt x="164" y="43"/>
                  <a:pt x="140" y="61"/>
                  <a:pt x="130" y="76"/>
                </a:cubicBezTo>
                <a:cubicBezTo>
                  <a:pt x="114" y="100"/>
                  <a:pt x="102" y="125"/>
                  <a:pt x="121" y="182"/>
                </a:cubicBezTo>
                <a:cubicBezTo>
                  <a:pt x="133" y="219"/>
                  <a:pt x="133" y="249"/>
                  <a:pt x="121" y="268"/>
                </a:cubicBezTo>
                <a:cubicBezTo>
                  <a:pt x="114" y="278"/>
                  <a:pt x="104" y="284"/>
                  <a:pt x="93" y="284"/>
                </a:cubicBezTo>
                <a:cubicBezTo>
                  <a:pt x="80" y="285"/>
                  <a:pt x="68" y="281"/>
                  <a:pt x="58" y="272"/>
                </a:cubicBezTo>
                <a:cubicBezTo>
                  <a:pt x="47" y="262"/>
                  <a:pt x="38" y="247"/>
                  <a:pt x="32" y="229"/>
                </a:cubicBezTo>
                <a:cubicBezTo>
                  <a:pt x="28" y="243"/>
                  <a:pt x="26" y="257"/>
                  <a:pt x="26" y="272"/>
                </a:cubicBezTo>
                <a:cubicBezTo>
                  <a:pt x="26" y="347"/>
                  <a:pt x="80" y="415"/>
                  <a:pt x="154" y="431"/>
                </a:cubicBezTo>
                <a:cubicBezTo>
                  <a:pt x="161" y="433"/>
                  <a:pt x="166" y="440"/>
                  <a:pt x="164" y="447"/>
                </a:cubicBezTo>
                <a:cubicBezTo>
                  <a:pt x="163" y="453"/>
                  <a:pt x="157" y="458"/>
                  <a:pt x="151" y="45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95"/>
          <p:cNvSpPr>
            <a:spLocks/>
          </p:cNvSpPr>
          <p:nvPr userDrawn="1"/>
        </p:nvSpPr>
        <p:spPr bwMode="auto">
          <a:xfrm>
            <a:off x="537233" y="2997308"/>
            <a:ext cx="498475" cy="501650"/>
          </a:xfrm>
          <a:custGeom>
            <a:avLst/>
            <a:gdLst/>
            <a:ahLst/>
            <a:cxnLst>
              <a:cxn ang="0">
                <a:pos x="5" y="5"/>
              </a:cxn>
              <a:cxn ang="0">
                <a:pos x="5" y="24"/>
              </a:cxn>
              <a:cxn ang="0">
                <a:pos x="212" y="231"/>
              </a:cxn>
              <a:cxn ang="0">
                <a:pos x="221" y="235"/>
              </a:cxn>
              <a:cxn ang="0">
                <a:pos x="231" y="231"/>
              </a:cxn>
              <a:cxn ang="0">
                <a:pos x="255" y="207"/>
              </a:cxn>
              <a:cxn ang="0">
                <a:pos x="263" y="215"/>
              </a:cxn>
              <a:cxn ang="0">
                <a:pos x="263" y="234"/>
              </a:cxn>
              <a:cxn ang="0">
                <a:pos x="270" y="246"/>
              </a:cxn>
              <a:cxn ang="0">
                <a:pos x="318" y="270"/>
              </a:cxn>
              <a:cxn ang="0">
                <a:pos x="409" y="361"/>
              </a:cxn>
              <a:cxn ang="0">
                <a:pos x="415" y="376"/>
              </a:cxn>
              <a:cxn ang="0">
                <a:pos x="409" y="391"/>
              </a:cxn>
              <a:cxn ang="0">
                <a:pos x="391" y="408"/>
              </a:cxn>
              <a:cxn ang="0">
                <a:pos x="361" y="408"/>
              </a:cxn>
              <a:cxn ang="0">
                <a:pos x="270" y="317"/>
              </a:cxn>
              <a:cxn ang="0">
                <a:pos x="246" y="270"/>
              </a:cxn>
              <a:cxn ang="0">
                <a:pos x="234" y="263"/>
              </a:cxn>
              <a:cxn ang="0">
                <a:pos x="209" y="263"/>
              </a:cxn>
              <a:cxn ang="0">
                <a:pos x="196" y="276"/>
              </a:cxn>
              <a:cxn ang="0">
                <a:pos x="209" y="289"/>
              </a:cxn>
              <a:cxn ang="0">
                <a:pos x="226" y="289"/>
              </a:cxn>
              <a:cxn ang="0">
                <a:pos x="247" y="331"/>
              </a:cxn>
              <a:cxn ang="0">
                <a:pos x="250" y="335"/>
              </a:cxn>
              <a:cxn ang="0">
                <a:pos x="342" y="427"/>
              </a:cxn>
              <a:cxn ang="0">
                <a:pos x="410" y="427"/>
              </a:cxn>
              <a:cxn ang="0">
                <a:pos x="428" y="410"/>
              </a:cxn>
              <a:cxn ang="0">
                <a:pos x="442" y="376"/>
              </a:cxn>
              <a:cxn ang="0">
                <a:pos x="428" y="342"/>
              </a:cxn>
              <a:cxn ang="0">
                <a:pos x="335" y="249"/>
              </a:cxn>
              <a:cxn ang="0">
                <a:pos x="332" y="247"/>
              </a:cxn>
              <a:cxn ang="0">
                <a:pos x="290" y="226"/>
              </a:cxn>
              <a:cxn ang="0">
                <a:pos x="290" y="209"/>
              </a:cxn>
              <a:cxn ang="0">
                <a:pos x="286" y="200"/>
              </a:cxn>
              <a:cxn ang="0">
                <a:pos x="265" y="179"/>
              </a:cxn>
              <a:cxn ang="0">
                <a:pos x="255" y="175"/>
              </a:cxn>
              <a:cxn ang="0">
                <a:pos x="246" y="179"/>
              </a:cxn>
              <a:cxn ang="0">
                <a:pos x="221" y="203"/>
              </a:cxn>
              <a:cxn ang="0">
                <a:pos x="24" y="5"/>
              </a:cxn>
              <a:cxn ang="0">
                <a:pos x="5" y="5"/>
              </a:cxn>
            </a:cxnLst>
            <a:rect l="0" t="0" r="r" b="b"/>
            <a:pathLst>
              <a:path w="442" h="446">
                <a:moveTo>
                  <a:pt x="5" y="5"/>
                </a:moveTo>
                <a:cubicBezTo>
                  <a:pt x="0" y="11"/>
                  <a:pt x="0" y="19"/>
                  <a:pt x="5" y="24"/>
                </a:cubicBezTo>
                <a:cubicBezTo>
                  <a:pt x="212" y="231"/>
                  <a:pt x="212" y="231"/>
                  <a:pt x="212" y="231"/>
                </a:cubicBezTo>
                <a:cubicBezTo>
                  <a:pt x="215" y="234"/>
                  <a:pt x="218" y="235"/>
                  <a:pt x="221" y="235"/>
                </a:cubicBezTo>
                <a:cubicBezTo>
                  <a:pt x="225" y="235"/>
                  <a:pt x="228" y="234"/>
                  <a:pt x="231" y="231"/>
                </a:cubicBezTo>
                <a:cubicBezTo>
                  <a:pt x="231" y="231"/>
                  <a:pt x="246" y="217"/>
                  <a:pt x="255" y="207"/>
                </a:cubicBezTo>
                <a:cubicBezTo>
                  <a:pt x="259" y="211"/>
                  <a:pt x="261" y="212"/>
                  <a:pt x="263" y="215"/>
                </a:cubicBezTo>
                <a:cubicBezTo>
                  <a:pt x="263" y="221"/>
                  <a:pt x="263" y="234"/>
                  <a:pt x="263" y="234"/>
                </a:cubicBezTo>
                <a:cubicBezTo>
                  <a:pt x="263" y="239"/>
                  <a:pt x="266" y="244"/>
                  <a:pt x="270" y="246"/>
                </a:cubicBezTo>
                <a:cubicBezTo>
                  <a:pt x="270" y="246"/>
                  <a:pt x="314" y="268"/>
                  <a:pt x="318" y="270"/>
                </a:cubicBezTo>
                <a:cubicBezTo>
                  <a:pt x="321" y="273"/>
                  <a:pt x="409" y="361"/>
                  <a:pt x="409" y="361"/>
                </a:cubicBezTo>
                <a:cubicBezTo>
                  <a:pt x="413" y="365"/>
                  <a:pt x="415" y="370"/>
                  <a:pt x="415" y="376"/>
                </a:cubicBezTo>
                <a:cubicBezTo>
                  <a:pt x="415" y="381"/>
                  <a:pt x="413" y="387"/>
                  <a:pt x="409" y="391"/>
                </a:cubicBezTo>
                <a:cubicBezTo>
                  <a:pt x="391" y="408"/>
                  <a:pt x="391" y="408"/>
                  <a:pt x="391" y="408"/>
                </a:cubicBezTo>
                <a:cubicBezTo>
                  <a:pt x="383" y="417"/>
                  <a:pt x="369" y="417"/>
                  <a:pt x="361" y="408"/>
                </a:cubicBezTo>
                <a:cubicBezTo>
                  <a:pt x="361" y="408"/>
                  <a:pt x="273" y="320"/>
                  <a:pt x="270" y="317"/>
                </a:cubicBezTo>
                <a:cubicBezTo>
                  <a:pt x="268" y="314"/>
                  <a:pt x="246" y="270"/>
                  <a:pt x="246" y="270"/>
                </a:cubicBezTo>
                <a:cubicBezTo>
                  <a:pt x="244" y="266"/>
                  <a:pt x="239" y="263"/>
                  <a:pt x="234" y="263"/>
                </a:cubicBezTo>
                <a:cubicBezTo>
                  <a:pt x="209" y="263"/>
                  <a:pt x="209" y="263"/>
                  <a:pt x="209" y="263"/>
                </a:cubicBezTo>
                <a:cubicBezTo>
                  <a:pt x="202" y="263"/>
                  <a:pt x="196" y="269"/>
                  <a:pt x="196" y="276"/>
                </a:cubicBezTo>
                <a:cubicBezTo>
                  <a:pt x="196" y="283"/>
                  <a:pt x="202" y="289"/>
                  <a:pt x="209" y="289"/>
                </a:cubicBezTo>
                <a:cubicBezTo>
                  <a:pt x="209" y="289"/>
                  <a:pt x="219" y="289"/>
                  <a:pt x="226" y="289"/>
                </a:cubicBezTo>
                <a:cubicBezTo>
                  <a:pt x="231" y="300"/>
                  <a:pt x="247" y="331"/>
                  <a:pt x="247" y="331"/>
                </a:cubicBezTo>
                <a:cubicBezTo>
                  <a:pt x="248" y="332"/>
                  <a:pt x="249" y="334"/>
                  <a:pt x="250" y="335"/>
                </a:cubicBezTo>
                <a:cubicBezTo>
                  <a:pt x="342" y="427"/>
                  <a:pt x="342" y="427"/>
                  <a:pt x="342" y="427"/>
                </a:cubicBezTo>
                <a:cubicBezTo>
                  <a:pt x="361" y="446"/>
                  <a:pt x="391" y="446"/>
                  <a:pt x="410" y="427"/>
                </a:cubicBezTo>
                <a:cubicBezTo>
                  <a:pt x="428" y="410"/>
                  <a:pt x="428" y="410"/>
                  <a:pt x="428" y="410"/>
                </a:cubicBezTo>
                <a:cubicBezTo>
                  <a:pt x="437" y="400"/>
                  <a:pt x="442" y="388"/>
                  <a:pt x="442" y="376"/>
                </a:cubicBezTo>
                <a:cubicBezTo>
                  <a:pt x="442" y="363"/>
                  <a:pt x="437" y="351"/>
                  <a:pt x="428" y="342"/>
                </a:cubicBezTo>
                <a:cubicBezTo>
                  <a:pt x="335" y="249"/>
                  <a:pt x="335" y="249"/>
                  <a:pt x="335" y="249"/>
                </a:cubicBezTo>
                <a:cubicBezTo>
                  <a:pt x="334" y="248"/>
                  <a:pt x="333" y="247"/>
                  <a:pt x="332" y="247"/>
                </a:cubicBezTo>
                <a:cubicBezTo>
                  <a:pt x="332" y="247"/>
                  <a:pt x="300" y="231"/>
                  <a:pt x="290" y="226"/>
                </a:cubicBezTo>
                <a:cubicBezTo>
                  <a:pt x="290" y="218"/>
                  <a:pt x="290" y="209"/>
                  <a:pt x="290" y="209"/>
                </a:cubicBezTo>
                <a:cubicBezTo>
                  <a:pt x="290" y="205"/>
                  <a:pt x="288" y="202"/>
                  <a:pt x="286" y="200"/>
                </a:cubicBezTo>
                <a:cubicBezTo>
                  <a:pt x="265" y="179"/>
                  <a:pt x="265" y="179"/>
                  <a:pt x="265" y="179"/>
                </a:cubicBezTo>
                <a:cubicBezTo>
                  <a:pt x="262" y="176"/>
                  <a:pt x="259" y="175"/>
                  <a:pt x="255" y="175"/>
                </a:cubicBezTo>
                <a:cubicBezTo>
                  <a:pt x="252" y="175"/>
                  <a:pt x="248" y="176"/>
                  <a:pt x="246" y="179"/>
                </a:cubicBezTo>
                <a:cubicBezTo>
                  <a:pt x="246" y="179"/>
                  <a:pt x="231" y="193"/>
                  <a:pt x="221" y="203"/>
                </a:cubicBezTo>
                <a:cubicBezTo>
                  <a:pt x="204" y="186"/>
                  <a:pt x="24" y="5"/>
                  <a:pt x="24" y="5"/>
                </a:cubicBezTo>
                <a:cubicBezTo>
                  <a:pt x="19" y="0"/>
                  <a:pt x="10" y="0"/>
                  <a:pt x="5" y="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99"/>
          <p:cNvSpPr>
            <a:spLocks/>
          </p:cNvSpPr>
          <p:nvPr userDrawn="1"/>
        </p:nvSpPr>
        <p:spPr bwMode="auto">
          <a:xfrm>
            <a:off x="556283" y="3677898"/>
            <a:ext cx="460375" cy="517525"/>
          </a:xfrm>
          <a:custGeom>
            <a:avLst/>
            <a:gdLst/>
            <a:ahLst/>
            <a:cxnLst>
              <a:cxn ang="0">
                <a:pos x="116" y="437"/>
              </a:cxn>
              <a:cxn ang="0">
                <a:pos x="89" y="367"/>
              </a:cxn>
              <a:cxn ang="0">
                <a:pos x="98" y="318"/>
              </a:cxn>
              <a:cxn ang="0">
                <a:pos x="113" y="309"/>
              </a:cxn>
              <a:cxn ang="0">
                <a:pos x="171" y="315"/>
              </a:cxn>
              <a:cxn ang="0">
                <a:pos x="249" y="296"/>
              </a:cxn>
              <a:cxn ang="0">
                <a:pos x="293" y="250"/>
              </a:cxn>
              <a:cxn ang="0">
                <a:pos x="330" y="113"/>
              </a:cxn>
              <a:cxn ang="0">
                <a:pos x="355" y="30"/>
              </a:cxn>
              <a:cxn ang="0">
                <a:pos x="357" y="28"/>
              </a:cxn>
              <a:cxn ang="0">
                <a:pos x="283" y="28"/>
              </a:cxn>
              <a:cxn ang="0">
                <a:pos x="145" y="42"/>
              </a:cxn>
              <a:cxn ang="0">
                <a:pos x="47" y="113"/>
              </a:cxn>
              <a:cxn ang="0">
                <a:pos x="27" y="178"/>
              </a:cxn>
              <a:cxn ang="0">
                <a:pos x="44" y="234"/>
              </a:cxn>
              <a:cxn ang="0">
                <a:pos x="103" y="268"/>
              </a:cxn>
              <a:cxn ang="0">
                <a:pos x="105" y="263"/>
              </a:cxn>
              <a:cxn ang="0">
                <a:pos x="113" y="229"/>
              </a:cxn>
              <a:cxn ang="0">
                <a:pos x="153" y="133"/>
              </a:cxn>
              <a:cxn ang="0">
                <a:pos x="231" y="91"/>
              </a:cxn>
              <a:cxn ang="0">
                <a:pos x="231" y="91"/>
              </a:cxn>
              <a:cxn ang="0">
                <a:pos x="246" y="103"/>
              </a:cxn>
              <a:cxn ang="0">
                <a:pos x="235" y="118"/>
              </a:cxn>
              <a:cxn ang="0">
                <a:pos x="192" y="135"/>
              </a:cxn>
              <a:cxn ang="0">
                <a:pos x="165" y="162"/>
              </a:cxn>
              <a:cxn ang="0">
                <a:pos x="141" y="232"/>
              </a:cxn>
              <a:cxn ang="0">
                <a:pos x="131" y="273"/>
              </a:cxn>
              <a:cxn ang="0">
                <a:pos x="118" y="291"/>
              </a:cxn>
              <a:cxn ang="0">
                <a:pos x="104" y="295"/>
              </a:cxn>
              <a:cxn ang="0">
                <a:pos x="99" y="295"/>
              </a:cxn>
              <a:cxn ang="0">
                <a:pos x="22" y="250"/>
              </a:cxn>
              <a:cxn ang="0">
                <a:pos x="0" y="178"/>
              </a:cxn>
              <a:cxn ang="0">
                <a:pos x="25" y="97"/>
              </a:cxn>
              <a:cxn ang="0">
                <a:pos x="137" y="15"/>
              </a:cxn>
              <a:cxn ang="0">
                <a:pos x="283" y="0"/>
              </a:cxn>
              <a:cxn ang="0">
                <a:pos x="362" y="1"/>
              </a:cxn>
              <a:cxn ang="0">
                <a:pos x="393" y="1"/>
              </a:cxn>
              <a:cxn ang="0">
                <a:pos x="407" y="12"/>
              </a:cxn>
              <a:cxn ang="0">
                <a:pos x="398" y="27"/>
              </a:cxn>
              <a:cxn ang="0">
                <a:pos x="385" y="37"/>
              </a:cxn>
              <a:cxn ang="0">
                <a:pos x="374" y="54"/>
              </a:cxn>
              <a:cxn ang="0">
                <a:pos x="358" y="111"/>
              </a:cxn>
              <a:cxn ang="0">
                <a:pos x="320" y="256"/>
              </a:cxn>
              <a:cxn ang="0">
                <a:pos x="245" y="329"/>
              </a:cxn>
              <a:cxn ang="0">
                <a:pos x="171" y="342"/>
              </a:cxn>
              <a:cxn ang="0">
                <a:pos x="120" y="338"/>
              </a:cxn>
              <a:cxn ang="0">
                <a:pos x="116" y="367"/>
              </a:cxn>
              <a:cxn ang="0">
                <a:pos x="135" y="418"/>
              </a:cxn>
              <a:cxn ang="0">
                <a:pos x="155" y="434"/>
              </a:cxn>
              <a:cxn ang="0">
                <a:pos x="155" y="434"/>
              </a:cxn>
              <a:cxn ang="0">
                <a:pos x="161" y="453"/>
              </a:cxn>
              <a:cxn ang="0">
                <a:pos x="149" y="460"/>
              </a:cxn>
              <a:cxn ang="0">
                <a:pos x="143" y="459"/>
              </a:cxn>
            </a:cxnLst>
            <a:rect l="0" t="0" r="r" b="b"/>
            <a:pathLst>
              <a:path w="408" h="460">
                <a:moveTo>
                  <a:pt x="143" y="459"/>
                </a:moveTo>
                <a:cubicBezTo>
                  <a:pt x="142" y="459"/>
                  <a:pt x="129" y="452"/>
                  <a:pt x="116" y="437"/>
                </a:cubicBezTo>
                <a:cubicBezTo>
                  <a:pt x="116" y="437"/>
                  <a:pt x="116" y="437"/>
                  <a:pt x="116" y="437"/>
                </a:cubicBezTo>
                <a:cubicBezTo>
                  <a:pt x="102" y="423"/>
                  <a:pt x="89" y="399"/>
                  <a:pt x="89" y="367"/>
                </a:cubicBezTo>
                <a:cubicBezTo>
                  <a:pt x="89" y="367"/>
                  <a:pt x="89" y="367"/>
                  <a:pt x="89" y="367"/>
                </a:cubicBezTo>
                <a:cubicBezTo>
                  <a:pt x="89" y="352"/>
                  <a:pt x="91" y="336"/>
                  <a:pt x="98" y="318"/>
                </a:cubicBezTo>
                <a:cubicBezTo>
                  <a:pt x="98" y="318"/>
                  <a:pt x="98" y="318"/>
                  <a:pt x="98" y="318"/>
                </a:cubicBezTo>
                <a:cubicBezTo>
                  <a:pt x="100" y="311"/>
                  <a:pt x="106" y="307"/>
                  <a:pt x="113" y="309"/>
                </a:cubicBezTo>
                <a:cubicBezTo>
                  <a:pt x="113" y="309"/>
                  <a:pt x="113" y="309"/>
                  <a:pt x="113" y="309"/>
                </a:cubicBezTo>
                <a:cubicBezTo>
                  <a:pt x="135" y="313"/>
                  <a:pt x="154" y="315"/>
                  <a:pt x="171" y="315"/>
                </a:cubicBezTo>
                <a:cubicBezTo>
                  <a:pt x="171" y="315"/>
                  <a:pt x="171" y="315"/>
                  <a:pt x="171" y="315"/>
                </a:cubicBezTo>
                <a:cubicBezTo>
                  <a:pt x="205" y="315"/>
                  <a:pt x="230" y="307"/>
                  <a:pt x="249" y="296"/>
                </a:cubicBezTo>
                <a:cubicBezTo>
                  <a:pt x="249" y="296"/>
                  <a:pt x="249" y="296"/>
                  <a:pt x="249" y="296"/>
                </a:cubicBezTo>
                <a:cubicBezTo>
                  <a:pt x="268" y="285"/>
                  <a:pt x="282" y="269"/>
                  <a:pt x="293" y="250"/>
                </a:cubicBezTo>
                <a:cubicBezTo>
                  <a:pt x="293" y="250"/>
                  <a:pt x="293" y="250"/>
                  <a:pt x="293" y="250"/>
                </a:cubicBezTo>
                <a:cubicBezTo>
                  <a:pt x="314" y="211"/>
                  <a:pt x="322" y="159"/>
                  <a:pt x="330" y="113"/>
                </a:cubicBezTo>
                <a:cubicBezTo>
                  <a:pt x="330" y="113"/>
                  <a:pt x="330" y="113"/>
                  <a:pt x="330" y="113"/>
                </a:cubicBezTo>
                <a:cubicBezTo>
                  <a:pt x="336" y="81"/>
                  <a:pt x="342" y="53"/>
                  <a:pt x="355" y="30"/>
                </a:cubicBezTo>
                <a:cubicBezTo>
                  <a:pt x="355" y="30"/>
                  <a:pt x="355" y="30"/>
                  <a:pt x="355" y="30"/>
                </a:cubicBezTo>
                <a:cubicBezTo>
                  <a:pt x="356" y="30"/>
                  <a:pt x="356" y="29"/>
                  <a:pt x="357" y="28"/>
                </a:cubicBezTo>
                <a:cubicBezTo>
                  <a:pt x="357" y="28"/>
                  <a:pt x="357" y="28"/>
                  <a:pt x="357" y="28"/>
                </a:cubicBezTo>
                <a:cubicBezTo>
                  <a:pt x="331" y="28"/>
                  <a:pt x="306" y="28"/>
                  <a:pt x="283" y="28"/>
                </a:cubicBezTo>
                <a:cubicBezTo>
                  <a:pt x="283" y="28"/>
                  <a:pt x="283" y="28"/>
                  <a:pt x="283" y="28"/>
                </a:cubicBezTo>
                <a:cubicBezTo>
                  <a:pt x="229" y="28"/>
                  <a:pt x="183" y="30"/>
                  <a:pt x="145" y="42"/>
                </a:cubicBezTo>
                <a:cubicBezTo>
                  <a:pt x="145" y="42"/>
                  <a:pt x="145" y="42"/>
                  <a:pt x="145" y="42"/>
                </a:cubicBezTo>
                <a:cubicBezTo>
                  <a:pt x="107" y="53"/>
                  <a:pt x="76" y="74"/>
                  <a:pt x="47" y="113"/>
                </a:cubicBezTo>
                <a:cubicBezTo>
                  <a:pt x="47" y="113"/>
                  <a:pt x="47" y="113"/>
                  <a:pt x="47" y="113"/>
                </a:cubicBezTo>
                <a:cubicBezTo>
                  <a:pt x="35" y="129"/>
                  <a:pt x="27" y="154"/>
                  <a:pt x="27" y="178"/>
                </a:cubicBezTo>
                <a:cubicBezTo>
                  <a:pt x="27" y="178"/>
                  <a:pt x="27" y="178"/>
                  <a:pt x="27" y="178"/>
                </a:cubicBezTo>
                <a:cubicBezTo>
                  <a:pt x="27" y="198"/>
                  <a:pt x="32" y="218"/>
                  <a:pt x="44" y="234"/>
                </a:cubicBezTo>
                <a:cubicBezTo>
                  <a:pt x="44" y="234"/>
                  <a:pt x="44" y="234"/>
                  <a:pt x="44" y="234"/>
                </a:cubicBezTo>
                <a:cubicBezTo>
                  <a:pt x="56" y="249"/>
                  <a:pt x="74" y="262"/>
                  <a:pt x="103" y="268"/>
                </a:cubicBezTo>
                <a:cubicBezTo>
                  <a:pt x="103" y="268"/>
                  <a:pt x="103" y="268"/>
                  <a:pt x="103" y="268"/>
                </a:cubicBezTo>
                <a:cubicBezTo>
                  <a:pt x="104" y="267"/>
                  <a:pt x="105" y="265"/>
                  <a:pt x="105" y="263"/>
                </a:cubicBezTo>
                <a:cubicBezTo>
                  <a:pt x="105" y="263"/>
                  <a:pt x="105" y="263"/>
                  <a:pt x="105" y="263"/>
                </a:cubicBezTo>
                <a:cubicBezTo>
                  <a:pt x="108" y="255"/>
                  <a:pt x="110" y="243"/>
                  <a:pt x="113" y="229"/>
                </a:cubicBezTo>
                <a:cubicBezTo>
                  <a:pt x="113" y="229"/>
                  <a:pt x="113" y="229"/>
                  <a:pt x="113" y="229"/>
                </a:cubicBezTo>
                <a:cubicBezTo>
                  <a:pt x="119" y="200"/>
                  <a:pt x="127" y="162"/>
                  <a:pt x="153" y="133"/>
                </a:cubicBezTo>
                <a:cubicBezTo>
                  <a:pt x="153" y="133"/>
                  <a:pt x="153" y="133"/>
                  <a:pt x="153" y="133"/>
                </a:cubicBezTo>
                <a:cubicBezTo>
                  <a:pt x="170" y="113"/>
                  <a:pt x="196" y="97"/>
                  <a:pt x="231" y="91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8" y="90"/>
                  <a:pt x="245" y="95"/>
                  <a:pt x="246" y="103"/>
                </a:cubicBezTo>
                <a:cubicBezTo>
                  <a:pt x="246" y="103"/>
                  <a:pt x="246" y="103"/>
                  <a:pt x="246" y="103"/>
                </a:cubicBezTo>
                <a:cubicBezTo>
                  <a:pt x="248" y="110"/>
                  <a:pt x="243" y="117"/>
                  <a:pt x="235" y="118"/>
                </a:cubicBezTo>
                <a:cubicBezTo>
                  <a:pt x="235" y="118"/>
                  <a:pt x="235" y="118"/>
                  <a:pt x="235" y="118"/>
                </a:cubicBezTo>
                <a:cubicBezTo>
                  <a:pt x="217" y="121"/>
                  <a:pt x="203" y="127"/>
                  <a:pt x="192" y="135"/>
                </a:cubicBezTo>
                <a:cubicBezTo>
                  <a:pt x="192" y="135"/>
                  <a:pt x="192" y="135"/>
                  <a:pt x="192" y="135"/>
                </a:cubicBezTo>
                <a:cubicBezTo>
                  <a:pt x="181" y="142"/>
                  <a:pt x="172" y="151"/>
                  <a:pt x="165" y="162"/>
                </a:cubicBezTo>
                <a:cubicBezTo>
                  <a:pt x="165" y="162"/>
                  <a:pt x="165" y="162"/>
                  <a:pt x="165" y="162"/>
                </a:cubicBezTo>
                <a:cubicBezTo>
                  <a:pt x="152" y="183"/>
                  <a:pt x="145" y="209"/>
                  <a:pt x="141" y="232"/>
                </a:cubicBezTo>
                <a:cubicBezTo>
                  <a:pt x="141" y="232"/>
                  <a:pt x="141" y="232"/>
                  <a:pt x="141" y="232"/>
                </a:cubicBezTo>
                <a:cubicBezTo>
                  <a:pt x="137" y="248"/>
                  <a:pt x="135" y="262"/>
                  <a:pt x="131" y="273"/>
                </a:cubicBezTo>
                <a:cubicBezTo>
                  <a:pt x="131" y="273"/>
                  <a:pt x="131" y="273"/>
                  <a:pt x="131" y="273"/>
                </a:cubicBezTo>
                <a:cubicBezTo>
                  <a:pt x="128" y="280"/>
                  <a:pt x="125" y="286"/>
                  <a:pt x="118" y="291"/>
                </a:cubicBezTo>
                <a:cubicBezTo>
                  <a:pt x="118" y="291"/>
                  <a:pt x="118" y="291"/>
                  <a:pt x="118" y="291"/>
                </a:cubicBezTo>
                <a:cubicBezTo>
                  <a:pt x="114" y="294"/>
                  <a:pt x="109" y="296"/>
                  <a:pt x="104" y="295"/>
                </a:cubicBezTo>
                <a:cubicBezTo>
                  <a:pt x="104" y="295"/>
                  <a:pt x="104" y="295"/>
                  <a:pt x="104" y="295"/>
                </a:cubicBezTo>
                <a:cubicBezTo>
                  <a:pt x="102" y="295"/>
                  <a:pt x="101" y="295"/>
                  <a:pt x="99" y="295"/>
                </a:cubicBezTo>
                <a:cubicBezTo>
                  <a:pt x="99" y="295"/>
                  <a:pt x="99" y="295"/>
                  <a:pt x="99" y="295"/>
                </a:cubicBezTo>
                <a:cubicBezTo>
                  <a:pt x="64" y="288"/>
                  <a:pt x="38" y="272"/>
                  <a:pt x="22" y="250"/>
                </a:cubicBezTo>
                <a:cubicBezTo>
                  <a:pt x="22" y="250"/>
                  <a:pt x="22" y="250"/>
                  <a:pt x="22" y="250"/>
                </a:cubicBezTo>
                <a:cubicBezTo>
                  <a:pt x="6" y="229"/>
                  <a:pt x="0" y="203"/>
                  <a:pt x="0" y="17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48"/>
                  <a:pt x="9" y="119"/>
                  <a:pt x="25" y="97"/>
                </a:cubicBezTo>
                <a:cubicBezTo>
                  <a:pt x="25" y="97"/>
                  <a:pt x="25" y="97"/>
                  <a:pt x="25" y="97"/>
                </a:cubicBezTo>
                <a:cubicBezTo>
                  <a:pt x="56" y="53"/>
                  <a:pt x="94" y="28"/>
                  <a:pt x="137" y="15"/>
                </a:cubicBezTo>
                <a:cubicBezTo>
                  <a:pt x="137" y="15"/>
                  <a:pt x="137" y="15"/>
                  <a:pt x="137" y="15"/>
                </a:cubicBezTo>
                <a:cubicBezTo>
                  <a:pt x="180" y="2"/>
                  <a:pt x="228" y="0"/>
                  <a:pt x="283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308" y="0"/>
                  <a:pt x="334" y="1"/>
                  <a:pt x="362" y="1"/>
                </a:cubicBezTo>
                <a:cubicBezTo>
                  <a:pt x="362" y="1"/>
                  <a:pt x="362" y="1"/>
                  <a:pt x="362" y="1"/>
                </a:cubicBezTo>
                <a:cubicBezTo>
                  <a:pt x="372" y="1"/>
                  <a:pt x="383" y="1"/>
                  <a:pt x="393" y="1"/>
                </a:cubicBezTo>
                <a:cubicBezTo>
                  <a:pt x="393" y="1"/>
                  <a:pt x="393" y="1"/>
                  <a:pt x="393" y="1"/>
                </a:cubicBezTo>
                <a:cubicBezTo>
                  <a:pt x="400" y="1"/>
                  <a:pt x="406" y="5"/>
                  <a:pt x="407" y="12"/>
                </a:cubicBezTo>
                <a:cubicBezTo>
                  <a:pt x="407" y="12"/>
                  <a:pt x="407" y="12"/>
                  <a:pt x="407" y="12"/>
                </a:cubicBezTo>
                <a:cubicBezTo>
                  <a:pt x="408" y="18"/>
                  <a:pt x="405" y="25"/>
                  <a:pt x="398" y="27"/>
                </a:cubicBezTo>
                <a:cubicBezTo>
                  <a:pt x="398" y="27"/>
                  <a:pt x="398" y="27"/>
                  <a:pt x="398" y="27"/>
                </a:cubicBezTo>
                <a:cubicBezTo>
                  <a:pt x="393" y="29"/>
                  <a:pt x="389" y="32"/>
                  <a:pt x="385" y="37"/>
                </a:cubicBezTo>
                <a:cubicBezTo>
                  <a:pt x="385" y="37"/>
                  <a:pt x="385" y="37"/>
                  <a:pt x="385" y="37"/>
                </a:cubicBezTo>
                <a:cubicBezTo>
                  <a:pt x="381" y="41"/>
                  <a:pt x="377" y="47"/>
                  <a:pt x="374" y="54"/>
                </a:cubicBezTo>
                <a:cubicBezTo>
                  <a:pt x="374" y="54"/>
                  <a:pt x="374" y="54"/>
                  <a:pt x="374" y="54"/>
                </a:cubicBezTo>
                <a:cubicBezTo>
                  <a:pt x="367" y="69"/>
                  <a:pt x="363" y="89"/>
                  <a:pt x="358" y="111"/>
                </a:cubicBezTo>
                <a:cubicBezTo>
                  <a:pt x="358" y="111"/>
                  <a:pt x="358" y="111"/>
                  <a:pt x="358" y="111"/>
                </a:cubicBezTo>
                <a:cubicBezTo>
                  <a:pt x="350" y="156"/>
                  <a:pt x="343" y="211"/>
                  <a:pt x="320" y="256"/>
                </a:cubicBezTo>
                <a:cubicBezTo>
                  <a:pt x="320" y="256"/>
                  <a:pt x="320" y="256"/>
                  <a:pt x="320" y="256"/>
                </a:cubicBezTo>
                <a:cubicBezTo>
                  <a:pt x="305" y="287"/>
                  <a:pt x="281" y="314"/>
                  <a:pt x="245" y="329"/>
                </a:cubicBezTo>
                <a:cubicBezTo>
                  <a:pt x="245" y="329"/>
                  <a:pt x="245" y="329"/>
                  <a:pt x="245" y="329"/>
                </a:cubicBezTo>
                <a:cubicBezTo>
                  <a:pt x="225" y="337"/>
                  <a:pt x="200" y="342"/>
                  <a:pt x="171" y="342"/>
                </a:cubicBezTo>
                <a:cubicBezTo>
                  <a:pt x="171" y="342"/>
                  <a:pt x="171" y="342"/>
                  <a:pt x="171" y="342"/>
                </a:cubicBezTo>
                <a:cubicBezTo>
                  <a:pt x="156" y="342"/>
                  <a:pt x="139" y="341"/>
                  <a:pt x="120" y="338"/>
                </a:cubicBezTo>
                <a:cubicBezTo>
                  <a:pt x="120" y="338"/>
                  <a:pt x="120" y="338"/>
                  <a:pt x="120" y="338"/>
                </a:cubicBezTo>
                <a:cubicBezTo>
                  <a:pt x="117" y="349"/>
                  <a:pt x="116" y="358"/>
                  <a:pt x="116" y="367"/>
                </a:cubicBezTo>
                <a:cubicBezTo>
                  <a:pt x="116" y="367"/>
                  <a:pt x="116" y="367"/>
                  <a:pt x="116" y="367"/>
                </a:cubicBezTo>
                <a:cubicBezTo>
                  <a:pt x="116" y="391"/>
                  <a:pt x="125" y="407"/>
                  <a:pt x="135" y="418"/>
                </a:cubicBezTo>
                <a:cubicBezTo>
                  <a:pt x="135" y="418"/>
                  <a:pt x="135" y="418"/>
                  <a:pt x="135" y="418"/>
                </a:cubicBezTo>
                <a:cubicBezTo>
                  <a:pt x="144" y="429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62" y="438"/>
                  <a:pt x="165" y="446"/>
                  <a:pt x="161" y="453"/>
                </a:cubicBezTo>
                <a:cubicBezTo>
                  <a:pt x="161" y="453"/>
                  <a:pt x="161" y="453"/>
                  <a:pt x="161" y="453"/>
                </a:cubicBezTo>
                <a:cubicBezTo>
                  <a:pt x="159" y="458"/>
                  <a:pt x="154" y="460"/>
                  <a:pt x="149" y="460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47" y="460"/>
                  <a:pt x="145" y="460"/>
                  <a:pt x="143" y="45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07"/>
          <p:cNvSpPr>
            <a:spLocks/>
          </p:cNvSpPr>
          <p:nvPr userDrawn="1"/>
        </p:nvSpPr>
        <p:spPr bwMode="auto">
          <a:xfrm>
            <a:off x="551520" y="4419886"/>
            <a:ext cx="469900" cy="482600"/>
          </a:xfrm>
          <a:custGeom>
            <a:avLst/>
            <a:gdLst/>
            <a:ahLst/>
            <a:cxnLst>
              <a:cxn ang="0">
                <a:pos x="199" y="31"/>
              </a:cxn>
              <a:cxn ang="0">
                <a:pos x="197" y="40"/>
              </a:cxn>
              <a:cxn ang="0">
                <a:pos x="194" y="53"/>
              </a:cxn>
              <a:cxn ang="0">
                <a:pos x="183" y="63"/>
              </a:cxn>
              <a:cxn ang="0">
                <a:pos x="117" y="123"/>
              </a:cxn>
              <a:cxn ang="0">
                <a:pos x="99" y="197"/>
              </a:cxn>
              <a:cxn ang="0">
                <a:pos x="91" y="286"/>
              </a:cxn>
              <a:cxn ang="0">
                <a:pos x="53" y="351"/>
              </a:cxn>
              <a:cxn ang="0">
                <a:pos x="31" y="363"/>
              </a:cxn>
              <a:cxn ang="0">
                <a:pos x="31" y="376"/>
              </a:cxn>
              <a:cxn ang="0">
                <a:pos x="117" y="376"/>
              </a:cxn>
              <a:cxn ang="0">
                <a:pos x="154" y="376"/>
              </a:cxn>
              <a:cxn ang="0">
                <a:pos x="157" y="377"/>
              </a:cxn>
              <a:cxn ang="0">
                <a:pos x="163" y="380"/>
              </a:cxn>
              <a:cxn ang="0">
                <a:pos x="202" y="397"/>
              </a:cxn>
              <a:cxn ang="0">
                <a:pos x="233" y="381"/>
              </a:cxn>
              <a:cxn ang="0">
                <a:pos x="233" y="381"/>
              </a:cxn>
              <a:cxn ang="0">
                <a:pos x="255" y="378"/>
              </a:cxn>
              <a:cxn ang="0">
                <a:pos x="258" y="399"/>
              </a:cxn>
              <a:cxn ang="0">
                <a:pos x="244" y="414"/>
              </a:cxn>
              <a:cxn ang="0">
                <a:pos x="202" y="428"/>
              </a:cxn>
              <a:cxn ang="0">
                <a:pos x="202" y="428"/>
              </a:cxn>
              <a:cxn ang="0">
                <a:pos x="148" y="407"/>
              </a:cxn>
              <a:cxn ang="0">
                <a:pos x="143" y="407"/>
              </a:cxn>
              <a:cxn ang="0">
                <a:pos x="117" y="407"/>
              </a:cxn>
              <a:cxn ang="0">
                <a:pos x="16" y="407"/>
              </a:cxn>
              <a:cxn ang="0">
                <a:pos x="5" y="403"/>
              </a:cxn>
              <a:cxn ang="0">
                <a:pos x="0" y="392"/>
              </a:cxn>
              <a:cxn ang="0">
                <a:pos x="0" y="352"/>
              </a:cxn>
              <a:cxn ang="0">
                <a:pos x="12" y="337"/>
              </a:cxn>
              <a:cxn ang="0">
                <a:pos x="12" y="337"/>
              </a:cxn>
              <a:cxn ang="0">
                <a:pos x="14" y="336"/>
              </a:cxn>
              <a:cxn ang="0">
                <a:pos x="19" y="335"/>
              </a:cxn>
              <a:cxn ang="0">
                <a:pos x="36" y="326"/>
              </a:cxn>
              <a:cxn ang="0">
                <a:pos x="60" y="284"/>
              </a:cxn>
              <a:cxn ang="0">
                <a:pos x="68" y="193"/>
              </a:cxn>
              <a:cxn ang="0">
                <a:pos x="90" y="108"/>
              </a:cxn>
              <a:cxn ang="0">
                <a:pos x="166" y="37"/>
              </a:cxn>
              <a:cxn ang="0">
                <a:pos x="167" y="35"/>
              </a:cxn>
              <a:cxn ang="0">
                <a:pos x="177" y="9"/>
              </a:cxn>
              <a:cxn ang="0">
                <a:pos x="202" y="0"/>
              </a:cxn>
              <a:cxn ang="0">
                <a:pos x="235" y="11"/>
              </a:cxn>
              <a:cxn ang="0">
                <a:pos x="247" y="39"/>
              </a:cxn>
              <a:cxn ang="0">
                <a:pos x="267" y="47"/>
              </a:cxn>
              <a:cxn ang="0">
                <a:pos x="324" y="110"/>
              </a:cxn>
              <a:cxn ang="0">
                <a:pos x="355" y="282"/>
              </a:cxn>
              <a:cxn ang="0">
                <a:pos x="376" y="322"/>
              </a:cxn>
              <a:cxn ang="0">
                <a:pos x="402" y="335"/>
              </a:cxn>
              <a:cxn ang="0">
                <a:pos x="404" y="335"/>
              </a:cxn>
              <a:cxn ang="0">
                <a:pos x="417" y="350"/>
              </a:cxn>
              <a:cxn ang="0">
                <a:pos x="412" y="402"/>
              </a:cxn>
              <a:cxn ang="0">
                <a:pos x="401" y="406"/>
              </a:cxn>
              <a:cxn ang="0">
                <a:pos x="301" y="406"/>
              </a:cxn>
              <a:cxn ang="0">
                <a:pos x="285" y="391"/>
              </a:cxn>
              <a:cxn ang="0">
                <a:pos x="301" y="376"/>
              </a:cxn>
              <a:cxn ang="0">
                <a:pos x="386" y="362"/>
              </a:cxn>
              <a:cxn ang="0">
                <a:pos x="364" y="352"/>
              </a:cxn>
              <a:cxn ang="0">
                <a:pos x="324" y="285"/>
              </a:cxn>
              <a:cxn ang="0">
                <a:pos x="296" y="123"/>
              </a:cxn>
              <a:cxn ang="0">
                <a:pos x="260" y="78"/>
              </a:cxn>
              <a:cxn ang="0">
                <a:pos x="231" y="66"/>
              </a:cxn>
              <a:cxn ang="0">
                <a:pos x="222" y="61"/>
              </a:cxn>
              <a:cxn ang="0">
                <a:pos x="216" y="49"/>
              </a:cxn>
            </a:cxnLst>
            <a:rect l="0" t="0" r="r" b="b"/>
            <a:pathLst>
              <a:path w="417" h="428">
                <a:moveTo>
                  <a:pt x="214" y="32"/>
                </a:moveTo>
                <a:cubicBezTo>
                  <a:pt x="214" y="32"/>
                  <a:pt x="208" y="30"/>
                  <a:pt x="199" y="31"/>
                </a:cubicBezTo>
                <a:cubicBezTo>
                  <a:pt x="199" y="31"/>
                  <a:pt x="199" y="31"/>
                  <a:pt x="199" y="31"/>
                </a:cubicBezTo>
                <a:cubicBezTo>
                  <a:pt x="198" y="32"/>
                  <a:pt x="197" y="35"/>
                  <a:pt x="197" y="40"/>
                </a:cubicBezTo>
                <a:cubicBezTo>
                  <a:pt x="197" y="40"/>
                  <a:pt x="197" y="40"/>
                  <a:pt x="197" y="40"/>
                </a:cubicBezTo>
                <a:cubicBezTo>
                  <a:pt x="196" y="44"/>
                  <a:pt x="196" y="47"/>
                  <a:pt x="194" y="53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192" y="56"/>
                  <a:pt x="189" y="61"/>
                  <a:pt x="183" y="63"/>
                </a:cubicBezTo>
                <a:cubicBezTo>
                  <a:pt x="183" y="63"/>
                  <a:pt x="183" y="63"/>
                  <a:pt x="183" y="63"/>
                </a:cubicBezTo>
                <a:cubicBezTo>
                  <a:pt x="150" y="77"/>
                  <a:pt x="137" y="86"/>
                  <a:pt x="117" y="123"/>
                </a:cubicBezTo>
                <a:cubicBezTo>
                  <a:pt x="117" y="123"/>
                  <a:pt x="117" y="123"/>
                  <a:pt x="117" y="123"/>
                </a:cubicBezTo>
                <a:cubicBezTo>
                  <a:pt x="109" y="139"/>
                  <a:pt x="102" y="167"/>
                  <a:pt x="99" y="197"/>
                </a:cubicBezTo>
                <a:cubicBezTo>
                  <a:pt x="99" y="197"/>
                  <a:pt x="99" y="197"/>
                  <a:pt x="99" y="197"/>
                </a:cubicBezTo>
                <a:cubicBezTo>
                  <a:pt x="95" y="227"/>
                  <a:pt x="93" y="259"/>
                  <a:pt x="91" y="286"/>
                </a:cubicBezTo>
                <a:cubicBezTo>
                  <a:pt x="91" y="286"/>
                  <a:pt x="91" y="286"/>
                  <a:pt x="91" y="286"/>
                </a:cubicBezTo>
                <a:cubicBezTo>
                  <a:pt x="89" y="319"/>
                  <a:pt x="70" y="340"/>
                  <a:pt x="53" y="351"/>
                </a:cubicBezTo>
                <a:cubicBezTo>
                  <a:pt x="53" y="351"/>
                  <a:pt x="53" y="351"/>
                  <a:pt x="53" y="351"/>
                </a:cubicBezTo>
                <a:cubicBezTo>
                  <a:pt x="45" y="357"/>
                  <a:pt x="37" y="361"/>
                  <a:pt x="31" y="363"/>
                </a:cubicBezTo>
                <a:cubicBezTo>
                  <a:pt x="31" y="363"/>
                  <a:pt x="31" y="363"/>
                  <a:pt x="31" y="363"/>
                </a:cubicBezTo>
                <a:cubicBezTo>
                  <a:pt x="31" y="376"/>
                  <a:pt x="31" y="376"/>
                  <a:pt x="31" y="376"/>
                </a:cubicBezTo>
                <a:cubicBezTo>
                  <a:pt x="52" y="376"/>
                  <a:pt x="89" y="376"/>
                  <a:pt x="117" y="376"/>
                </a:cubicBezTo>
                <a:cubicBezTo>
                  <a:pt x="117" y="376"/>
                  <a:pt x="117" y="376"/>
                  <a:pt x="117" y="376"/>
                </a:cubicBezTo>
                <a:cubicBezTo>
                  <a:pt x="137" y="376"/>
                  <a:pt x="150" y="376"/>
                  <a:pt x="154" y="376"/>
                </a:cubicBezTo>
                <a:cubicBezTo>
                  <a:pt x="154" y="376"/>
                  <a:pt x="154" y="376"/>
                  <a:pt x="154" y="376"/>
                </a:cubicBezTo>
                <a:cubicBezTo>
                  <a:pt x="155" y="376"/>
                  <a:pt x="154" y="376"/>
                  <a:pt x="157" y="377"/>
                </a:cubicBezTo>
                <a:cubicBezTo>
                  <a:pt x="157" y="377"/>
                  <a:pt x="157" y="377"/>
                  <a:pt x="157" y="377"/>
                </a:cubicBezTo>
                <a:cubicBezTo>
                  <a:pt x="158" y="377"/>
                  <a:pt x="159" y="377"/>
                  <a:pt x="163" y="380"/>
                </a:cubicBezTo>
                <a:cubicBezTo>
                  <a:pt x="163" y="380"/>
                  <a:pt x="163" y="380"/>
                  <a:pt x="163" y="380"/>
                </a:cubicBezTo>
                <a:cubicBezTo>
                  <a:pt x="180" y="394"/>
                  <a:pt x="193" y="397"/>
                  <a:pt x="202" y="397"/>
                </a:cubicBezTo>
                <a:cubicBezTo>
                  <a:pt x="202" y="397"/>
                  <a:pt x="202" y="397"/>
                  <a:pt x="202" y="397"/>
                </a:cubicBezTo>
                <a:cubicBezTo>
                  <a:pt x="220" y="397"/>
                  <a:pt x="232" y="383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8" y="374"/>
                  <a:pt x="248" y="373"/>
                  <a:pt x="255" y="378"/>
                </a:cubicBezTo>
                <a:cubicBezTo>
                  <a:pt x="255" y="378"/>
                  <a:pt x="255" y="378"/>
                  <a:pt x="255" y="378"/>
                </a:cubicBezTo>
                <a:cubicBezTo>
                  <a:pt x="262" y="383"/>
                  <a:pt x="263" y="392"/>
                  <a:pt x="258" y="399"/>
                </a:cubicBezTo>
                <a:cubicBezTo>
                  <a:pt x="258" y="399"/>
                  <a:pt x="258" y="399"/>
                  <a:pt x="258" y="399"/>
                </a:cubicBezTo>
                <a:cubicBezTo>
                  <a:pt x="258" y="400"/>
                  <a:pt x="253" y="407"/>
                  <a:pt x="244" y="414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34" y="421"/>
                  <a:pt x="220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185" y="428"/>
                  <a:pt x="167" y="422"/>
                  <a:pt x="148" y="407"/>
                </a:cubicBezTo>
                <a:cubicBezTo>
                  <a:pt x="148" y="407"/>
                  <a:pt x="148" y="407"/>
                  <a:pt x="148" y="407"/>
                </a:cubicBezTo>
                <a:cubicBezTo>
                  <a:pt x="146" y="407"/>
                  <a:pt x="145" y="407"/>
                  <a:pt x="143" y="407"/>
                </a:cubicBezTo>
                <a:cubicBezTo>
                  <a:pt x="143" y="407"/>
                  <a:pt x="143" y="407"/>
                  <a:pt x="143" y="407"/>
                </a:cubicBezTo>
                <a:cubicBezTo>
                  <a:pt x="136" y="407"/>
                  <a:pt x="128" y="407"/>
                  <a:pt x="117" y="407"/>
                </a:cubicBezTo>
                <a:cubicBezTo>
                  <a:pt x="117" y="407"/>
                  <a:pt x="117" y="407"/>
                  <a:pt x="117" y="407"/>
                </a:cubicBezTo>
                <a:cubicBezTo>
                  <a:pt x="77" y="407"/>
                  <a:pt x="16" y="407"/>
                  <a:pt x="16" y="407"/>
                </a:cubicBezTo>
                <a:cubicBezTo>
                  <a:pt x="16" y="407"/>
                  <a:pt x="16" y="407"/>
                  <a:pt x="16" y="407"/>
                </a:cubicBezTo>
                <a:cubicBezTo>
                  <a:pt x="12" y="407"/>
                  <a:pt x="8" y="406"/>
                  <a:pt x="5" y="403"/>
                </a:cubicBezTo>
                <a:cubicBezTo>
                  <a:pt x="5" y="403"/>
                  <a:pt x="5" y="403"/>
                  <a:pt x="5" y="403"/>
                </a:cubicBezTo>
                <a:cubicBezTo>
                  <a:pt x="2" y="400"/>
                  <a:pt x="0" y="396"/>
                  <a:pt x="0" y="392"/>
                </a:cubicBezTo>
                <a:cubicBezTo>
                  <a:pt x="0" y="392"/>
                  <a:pt x="0" y="392"/>
                  <a:pt x="0" y="392"/>
                </a:cubicBezTo>
                <a:cubicBezTo>
                  <a:pt x="0" y="352"/>
                  <a:pt x="0" y="352"/>
                  <a:pt x="0" y="352"/>
                </a:cubicBezTo>
                <a:cubicBezTo>
                  <a:pt x="0" y="345"/>
                  <a:pt x="5" y="338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3" y="337"/>
                  <a:pt x="13" y="337"/>
                  <a:pt x="14" y="336"/>
                </a:cubicBezTo>
                <a:cubicBezTo>
                  <a:pt x="14" y="336"/>
                  <a:pt x="14" y="336"/>
                  <a:pt x="14" y="336"/>
                </a:cubicBezTo>
                <a:cubicBezTo>
                  <a:pt x="15" y="336"/>
                  <a:pt x="17" y="335"/>
                  <a:pt x="19" y="335"/>
                </a:cubicBezTo>
                <a:cubicBezTo>
                  <a:pt x="19" y="335"/>
                  <a:pt x="19" y="335"/>
                  <a:pt x="19" y="335"/>
                </a:cubicBezTo>
                <a:cubicBezTo>
                  <a:pt x="24" y="333"/>
                  <a:pt x="30" y="330"/>
                  <a:pt x="36" y="326"/>
                </a:cubicBezTo>
                <a:cubicBezTo>
                  <a:pt x="36" y="326"/>
                  <a:pt x="36" y="326"/>
                  <a:pt x="36" y="326"/>
                </a:cubicBezTo>
                <a:cubicBezTo>
                  <a:pt x="48" y="317"/>
                  <a:pt x="59" y="305"/>
                  <a:pt x="60" y="284"/>
                </a:cubicBezTo>
                <a:cubicBezTo>
                  <a:pt x="60" y="284"/>
                  <a:pt x="60" y="284"/>
                  <a:pt x="60" y="284"/>
                </a:cubicBezTo>
                <a:cubicBezTo>
                  <a:pt x="62" y="257"/>
                  <a:pt x="64" y="224"/>
                  <a:pt x="68" y="193"/>
                </a:cubicBezTo>
                <a:cubicBezTo>
                  <a:pt x="68" y="193"/>
                  <a:pt x="68" y="193"/>
                  <a:pt x="68" y="193"/>
                </a:cubicBezTo>
                <a:cubicBezTo>
                  <a:pt x="72" y="161"/>
                  <a:pt x="78" y="131"/>
                  <a:pt x="90" y="108"/>
                </a:cubicBezTo>
                <a:cubicBezTo>
                  <a:pt x="90" y="108"/>
                  <a:pt x="90" y="108"/>
                  <a:pt x="90" y="108"/>
                </a:cubicBezTo>
                <a:cubicBezTo>
                  <a:pt x="110" y="69"/>
                  <a:pt x="133" y="50"/>
                  <a:pt x="166" y="37"/>
                </a:cubicBezTo>
                <a:cubicBezTo>
                  <a:pt x="166" y="37"/>
                  <a:pt x="166" y="37"/>
                  <a:pt x="166" y="37"/>
                </a:cubicBezTo>
                <a:cubicBezTo>
                  <a:pt x="166" y="36"/>
                  <a:pt x="166" y="35"/>
                  <a:pt x="167" y="35"/>
                </a:cubicBezTo>
                <a:cubicBezTo>
                  <a:pt x="167" y="35"/>
                  <a:pt x="167" y="35"/>
                  <a:pt x="167" y="35"/>
                </a:cubicBezTo>
                <a:cubicBezTo>
                  <a:pt x="168" y="29"/>
                  <a:pt x="168" y="18"/>
                  <a:pt x="177" y="9"/>
                </a:cubicBezTo>
                <a:cubicBezTo>
                  <a:pt x="177" y="9"/>
                  <a:pt x="177" y="9"/>
                  <a:pt x="177" y="9"/>
                </a:cubicBezTo>
                <a:cubicBezTo>
                  <a:pt x="184" y="3"/>
                  <a:pt x="193" y="0"/>
                  <a:pt x="202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15" y="0"/>
                  <a:pt x="225" y="1"/>
                  <a:pt x="235" y="11"/>
                </a:cubicBezTo>
                <a:cubicBezTo>
                  <a:pt x="235" y="11"/>
                  <a:pt x="235" y="11"/>
                  <a:pt x="235" y="11"/>
                </a:cubicBezTo>
                <a:cubicBezTo>
                  <a:pt x="243" y="18"/>
                  <a:pt x="246" y="28"/>
                  <a:pt x="247" y="39"/>
                </a:cubicBezTo>
                <a:cubicBezTo>
                  <a:pt x="247" y="39"/>
                  <a:pt x="247" y="39"/>
                  <a:pt x="247" y="39"/>
                </a:cubicBezTo>
                <a:cubicBezTo>
                  <a:pt x="252" y="40"/>
                  <a:pt x="259" y="43"/>
                  <a:pt x="267" y="47"/>
                </a:cubicBezTo>
                <a:cubicBezTo>
                  <a:pt x="267" y="47"/>
                  <a:pt x="267" y="47"/>
                  <a:pt x="267" y="47"/>
                </a:cubicBezTo>
                <a:cubicBezTo>
                  <a:pt x="285" y="56"/>
                  <a:pt x="308" y="74"/>
                  <a:pt x="324" y="110"/>
                </a:cubicBezTo>
                <a:cubicBezTo>
                  <a:pt x="324" y="110"/>
                  <a:pt x="324" y="110"/>
                  <a:pt x="324" y="110"/>
                </a:cubicBezTo>
                <a:cubicBezTo>
                  <a:pt x="359" y="184"/>
                  <a:pt x="352" y="249"/>
                  <a:pt x="355" y="282"/>
                </a:cubicBezTo>
                <a:cubicBezTo>
                  <a:pt x="355" y="282"/>
                  <a:pt x="355" y="282"/>
                  <a:pt x="355" y="282"/>
                </a:cubicBezTo>
                <a:cubicBezTo>
                  <a:pt x="356" y="303"/>
                  <a:pt x="365" y="314"/>
                  <a:pt x="376" y="322"/>
                </a:cubicBezTo>
                <a:cubicBezTo>
                  <a:pt x="376" y="322"/>
                  <a:pt x="376" y="322"/>
                  <a:pt x="376" y="322"/>
                </a:cubicBezTo>
                <a:cubicBezTo>
                  <a:pt x="386" y="330"/>
                  <a:pt x="398" y="334"/>
                  <a:pt x="402" y="335"/>
                </a:cubicBezTo>
                <a:cubicBezTo>
                  <a:pt x="402" y="335"/>
                  <a:pt x="402" y="335"/>
                  <a:pt x="402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11" y="336"/>
                  <a:pt x="417" y="343"/>
                  <a:pt x="417" y="350"/>
                </a:cubicBezTo>
                <a:cubicBezTo>
                  <a:pt x="417" y="350"/>
                  <a:pt x="417" y="350"/>
                  <a:pt x="417" y="350"/>
                </a:cubicBezTo>
                <a:cubicBezTo>
                  <a:pt x="417" y="391"/>
                  <a:pt x="417" y="391"/>
                  <a:pt x="417" y="391"/>
                </a:cubicBezTo>
                <a:cubicBezTo>
                  <a:pt x="417" y="395"/>
                  <a:pt x="415" y="399"/>
                  <a:pt x="412" y="402"/>
                </a:cubicBezTo>
                <a:cubicBezTo>
                  <a:pt x="412" y="402"/>
                  <a:pt x="412" y="402"/>
                  <a:pt x="412" y="402"/>
                </a:cubicBezTo>
                <a:cubicBezTo>
                  <a:pt x="409" y="405"/>
                  <a:pt x="405" y="406"/>
                  <a:pt x="401" y="406"/>
                </a:cubicBezTo>
                <a:cubicBezTo>
                  <a:pt x="401" y="406"/>
                  <a:pt x="401" y="406"/>
                  <a:pt x="401" y="406"/>
                </a:cubicBezTo>
                <a:cubicBezTo>
                  <a:pt x="301" y="406"/>
                  <a:pt x="301" y="406"/>
                  <a:pt x="301" y="406"/>
                </a:cubicBezTo>
                <a:cubicBezTo>
                  <a:pt x="292" y="406"/>
                  <a:pt x="285" y="399"/>
                  <a:pt x="285" y="391"/>
                </a:cubicBezTo>
                <a:cubicBezTo>
                  <a:pt x="285" y="391"/>
                  <a:pt x="285" y="391"/>
                  <a:pt x="285" y="391"/>
                </a:cubicBezTo>
                <a:cubicBezTo>
                  <a:pt x="285" y="382"/>
                  <a:pt x="292" y="376"/>
                  <a:pt x="301" y="376"/>
                </a:cubicBezTo>
                <a:cubicBezTo>
                  <a:pt x="301" y="376"/>
                  <a:pt x="301" y="376"/>
                  <a:pt x="301" y="376"/>
                </a:cubicBezTo>
                <a:cubicBezTo>
                  <a:pt x="386" y="376"/>
                  <a:pt x="386" y="376"/>
                  <a:pt x="386" y="376"/>
                </a:cubicBezTo>
                <a:cubicBezTo>
                  <a:pt x="386" y="362"/>
                  <a:pt x="386" y="362"/>
                  <a:pt x="386" y="362"/>
                </a:cubicBezTo>
                <a:cubicBezTo>
                  <a:pt x="380" y="360"/>
                  <a:pt x="372" y="357"/>
                  <a:pt x="364" y="352"/>
                </a:cubicBezTo>
                <a:cubicBezTo>
                  <a:pt x="364" y="352"/>
                  <a:pt x="364" y="352"/>
                  <a:pt x="364" y="352"/>
                </a:cubicBezTo>
                <a:cubicBezTo>
                  <a:pt x="346" y="341"/>
                  <a:pt x="326" y="319"/>
                  <a:pt x="324" y="285"/>
                </a:cubicBezTo>
                <a:cubicBezTo>
                  <a:pt x="324" y="285"/>
                  <a:pt x="324" y="285"/>
                  <a:pt x="324" y="285"/>
                </a:cubicBezTo>
                <a:cubicBezTo>
                  <a:pt x="321" y="246"/>
                  <a:pt x="327" y="190"/>
                  <a:pt x="296" y="123"/>
                </a:cubicBezTo>
                <a:cubicBezTo>
                  <a:pt x="296" y="123"/>
                  <a:pt x="296" y="123"/>
                  <a:pt x="296" y="123"/>
                </a:cubicBezTo>
                <a:cubicBezTo>
                  <a:pt x="285" y="99"/>
                  <a:pt x="271" y="86"/>
                  <a:pt x="260" y="78"/>
                </a:cubicBezTo>
                <a:cubicBezTo>
                  <a:pt x="260" y="78"/>
                  <a:pt x="260" y="78"/>
                  <a:pt x="260" y="78"/>
                </a:cubicBezTo>
                <a:cubicBezTo>
                  <a:pt x="248" y="71"/>
                  <a:pt x="239" y="69"/>
                  <a:pt x="231" y="66"/>
                </a:cubicBezTo>
                <a:cubicBezTo>
                  <a:pt x="231" y="66"/>
                  <a:pt x="231" y="66"/>
                  <a:pt x="231" y="66"/>
                </a:cubicBezTo>
                <a:cubicBezTo>
                  <a:pt x="229" y="65"/>
                  <a:pt x="227" y="65"/>
                  <a:pt x="222" y="61"/>
                </a:cubicBezTo>
                <a:cubicBezTo>
                  <a:pt x="222" y="61"/>
                  <a:pt x="222" y="61"/>
                  <a:pt x="222" y="61"/>
                </a:cubicBezTo>
                <a:cubicBezTo>
                  <a:pt x="220" y="60"/>
                  <a:pt x="217" y="55"/>
                  <a:pt x="216" y="49"/>
                </a:cubicBezTo>
                <a:cubicBezTo>
                  <a:pt x="216" y="49"/>
                  <a:pt x="216" y="49"/>
                  <a:pt x="216" y="49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30"/>
          <p:cNvSpPr>
            <a:spLocks/>
          </p:cNvSpPr>
          <p:nvPr userDrawn="1"/>
        </p:nvSpPr>
        <p:spPr bwMode="auto">
          <a:xfrm>
            <a:off x="527708" y="5089728"/>
            <a:ext cx="517525" cy="466725"/>
          </a:xfrm>
          <a:custGeom>
            <a:avLst/>
            <a:gdLst/>
            <a:ahLst/>
            <a:cxnLst>
              <a:cxn ang="0">
                <a:pos x="357" y="34"/>
              </a:cxn>
              <a:cxn ang="0">
                <a:pos x="75" y="90"/>
              </a:cxn>
              <a:cxn ang="0">
                <a:pos x="43" y="164"/>
              </a:cxn>
              <a:cxn ang="0">
                <a:pos x="45" y="176"/>
              </a:cxn>
              <a:cxn ang="0">
                <a:pos x="76" y="181"/>
              </a:cxn>
              <a:cxn ang="0">
                <a:pos x="76" y="154"/>
              </a:cxn>
              <a:cxn ang="0">
                <a:pos x="85" y="116"/>
              </a:cxn>
              <a:cxn ang="0">
                <a:pos x="383" y="93"/>
              </a:cxn>
              <a:cxn ang="0">
                <a:pos x="424" y="42"/>
              </a:cxn>
              <a:cxn ang="0">
                <a:pos x="407" y="248"/>
              </a:cxn>
              <a:cxn ang="0">
                <a:pos x="383" y="145"/>
              </a:cxn>
              <a:cxn ang="0">
                <a:pos x="260" y="132"/>
              </a:cxn>
              <a:cxn ang="0">
                <a:pos x="247" y="145"/>
              </a:cxn>
              <a:cxn ang="0">
                <a:pos x="283" y="387"/>
              </a:cxn>
              <a:cxn ang="0">
                <a:pos x="220" y="147"/>
              </a:cxn>
              <a:cxn ang="0">
                <a:pos x="217" y="136"/>
              </a:cxn>
              <a:cxn ang="0">
                <a:pos x="136" y="132"/>
              </a:cxn>
              <a:cxn ang="0">
                <a:pos x="119" y="154"/>
              </a:cxn>
              <a:cxn ang="0">
                <a:pos x="96" y="166"/>
              </a:cxn>
              <a:cxn ang="0">
                <a:pos x="76" y="291"/>
              </a:cxn>
              <a:cxn ang="0">
                <a:pos x="89" y="305"/>
              </a:cxn>
              <a:cxn ang="0">
                <a:pos x="99" y="387"/>
              </a:cxn>
              <a:cxn ang="0">
                <a:pos x="45" y="305"/>
              </a:cxn>
              <a:cxn ang="0">
                <a:pos x="72" y="291"/>
              </a:cxn>
              <a:cxn ang="0">
                <a:pos x="33" y="278"/>
              </a:cxn>
              <a:cxn ang="0">
                <a:pos x="1" y="398"/>
              </a:cxn>
              <a:cxn ang="0">
                <a:pos x="14" y="414"/>
              </a:cxn>
              <a:cxn ang="0">
                <a:pos x="123" y="402"/>
              </a:cxn>
              <a:cxn ang="0">
                <a:pos x="137" y="283"/>
              </a:cxn>
              <a:cxn ang="0">
                <a:pos x="105" y="278"/>
              </a:cxn>
              <a:cxn ang="0">
                <a:pos x="129" y="181"/>
              </a:cxn>
              <a:cxn ang="0">
                <a:pos x="146" y="158"/>
              </a:cxn>
              <a:cxn ang="0">
                <a:pos x="156" y="398"/>
              </a:cxn>
              <a:cxn ang="0">
                <a:pos x="159" y="409"/>
              </a:cxn>
              <a:cxn ang="0">
                <a:pos x="299" y="414"/>
              </a:cxn>
              <a:cxn ang="0">
                <a:pos x="312" y="400"/>
              </a:cxn>
              <a:cxn ang="0">
                <a:pos x="276" y="158"/>
              </a:cxn>
              <a:cxn ang="0">
                <a:pos x="357" y="262"/>
              </a:cxn>
              <a:cxn ang="0">
                <a:pos x="416" y="275"/>
              </a:cxn>
              <a:cxn ang="0">
                <a:pos x="460" y="135"/>
              </a:cxn>
              <a:cxn ang="0">
                <a:pos x="438" y="19"/>
              </a:cxn>
            </a:cxnLst>
            <a:rect l="0" t="0" r="r" b="b"/>
            <a:pathLst>
              <a:path w="460" h="414">
                <a:moveTo>
                  <a:pt x="362" y="24"/>
                </a:moveTo>
                <a:cubicBezTo>
                  <a:pt x="359" y="26"/>
                  <a:pt x="357" y="30"/>
                  <a:pt x="357" y="34"/>
                </a:cubicBezTo>
                <a:cubicBezTo>
                  <a:pt x="357" y="34"/>
                  <a:pt x="357" y="64"/>
                  <a:pt x="357" y="80"/>
                </a:cubicBezTo>
                <a:cubicBezTo>
                  <a:pt x="333" y="81"/>
                  <a:pt x="75" y="90"/>
                  <a:pt x="75" y="90"/>
                </a:cubicBezTo>
                <a:cubicBezTo>
                  <a:pt x="69" y="90"/>
                  <a:pt x="64" y="94"/>
                  <a:pt x="62" y="99"/>
                </a:cubicBezTo>
                <a:cubicBezTo>
                  <a:pt x="43" y="164"/>
                  <a:pt x="43" y="164"/>
                  <a:pt x="43" y="164"/>
                </a:cubicBezTo>
                <a:cubicBezTo>
                  <a:pt x="43" y="165"/>
                  <a:pt x="42" y="166"/>
                  <a:pt x="42" y="168"/>
                </a:cubicBezTo>
                <a:cubicBezTo>
                  <a:pt x="42" y="171"/>
                  <a:pt x="43" y="173"/>
                  <a:pt x="45" y="176"/>
                </a:cubicBezTo>
                <a:cubicBezTo>
                  <a:pt x="48" y="179"/>
                  <a:pt x="52" y="181"/>
                  <a:pt x="56" y="181"/>
                </a:cubicBezTo>
                <a:cubicBezTo>
                  <a:pt x="76" y="181"/>
                  <a:pt x="76" y="181"/>
                  <a:pt x="76" y="181"/>
                </a:cubicBezTo>
                <a:cubicBezTo>
                  <a:pt x="83" y="181"/>
                  <a:pt x="89" y="175"/>
                  <a:pt x="89" y="168"/>
                </a:cubicBezTo>
                <a:cubicBezTo>
                  <a:pt x="89" y="160"/>
                  <a:pt x="83" y="154"/>
                  <a:pt x="76" y="154"/>
                </a:cubicBezTo>
                <a:cubicBezTo>
                  <a:pt x="76" y="154"/>
                  <a:pt x="74" y="154"/>
                  <a:pt x="74" y="154"/>
                </a:cubicBezTo>
                <a:cubicBezTo>
                  <a:pt x="78" y="140"/>
                  <a:pt x="82" y="126"/>
                  <a:pt x="85" y="116"/>
                </a:cubicBezTo>
                <a:cubicBezTo>
                  <a:pt x="103" y="116"/>
                  <a:pt x="370" y="106"/>
                  <a:pt x="370" y="106"/>
                </a:cubicBezTo>
                <a:cubicBezTo>
                  <a:pt x="378" y="106"/>
                  <a:pt x="383" y="100"/>
                  <a:pt x="383" y="93"/>
                </a:cubicBezTo>
                <a:cubicBezTo>
                  <a:pt x="383" y="93"/>
                  <a:pt x="383" y="53"/>
                  <a:pt x="383" y="42"/>
                </a:cubicBezTo>
                <a:cubicBezTo>
                  <a:pt x="399" y="34"/>
                  <a:pt x="418" y="40"/>
                  <a:pt x="424" y="42"/>
                </a:cubicBezTo>
                <a:cubicBezTo>
                  <a:pt x="428" y="54"/>
                  <a:pt x="433" y="98"/>
                  <a:pt x="433" y="135"/>
                </a:cubicBezTo>
                <a:cubicBezTo>
                  <a:pt x="433" y="161"/>
                  <a:pt x="416" y="219"/>
                  <a:pt x="407" y="248"/>
                </a:cubicBezTo>
                <a:cubicBezTo>
                  <a:pt x="399" y="248"/>
                  <a:pt x="393" y="248"/>
                  <a:pt x="383" y="248"/>
                </a:cubicBezTo>
                <a:cubicBezTo>
                  <a:pt x="383" y="227"/>
                  <a:pt x="383" y="145"/>
                  <a:pt x="383" y="145"/>
                </a:cubicBezTo>
                <a:cubicBezTo>
                  <a:pt x="383" y="138"/>
                  <a:pt x="377" y="132"/>
                  <a:pt x="370" y="132"/>
                </a:cubicBezTo>
                <a:cubicBezTo>
                  <a:pt x="260" y="132"/>
                  <a:pt x="260" y="132"/>
                  <a:pt x="260" y="132"/>
                </a:cubicBezTo>
                <a:cubicBezTo>
                  <a:pt x="257" y="132"/>
                  <a:pt x="253" y="133"/>
                  <a:pt x="250" y="136"/>
                </a:cubicBezTo>
                <a:cubicBezTo>
                  <a:pt x="248" y="139"/>
                  <a:pt x="247" y="142"/>
                  <a:pt x="247" y="145"/>
                </a:cubicBezTo>
                <a:cubicBezTo>
                  <a:pt x="247" y="146"/>
                  <a:pt x="247" y="146"/>
                  <a:pt x="247" y="147"/>
                </a:cubicBezTo>
                <a:cubicBezTo>
                  <a:pt x="247" y="147"/>
                  <a:pt x="279" y="360"/>
                  <a:pt x="283" y="387"/>
                </a:cubicBezTo>
                <a:cubicBezTo>
                  <a:pt x="263" y="387"/>
                  <a:pt x="205" y="387"/>
                  <a:pt x="184" y="387"/>
                </a:cubicBezTo>
                <a:cubicBezTo>
                  <a:pt x="188" y="360"/>
                  <a:pt x="220" y="147"/>
                  <a:pt x="220" y="147"/>
                </a:cubicBezTo>
                <a:cubicBezTo>
                  <a:pt x="220" y="146"/>
                  <a:pt x="220" y="146"/>
                  <a:pt x="220" y="145"/>
                </a:cubicBezTo>
                <a:cubicBezTo>
                  <a:pt x="220" y="142"/>
                  <a:pt x="219" y="139"/>
                  <a:pt x="217" y="136"/>
                </a:cubicBezTo>
                <a:cubicBezTo>
                  <a:pt x="215" y="133"/>
                  <a:pt x="211" y="132"/>
                  <a:pt x="207" y="132"/>
                </a:cubicBezTo>
                <a:cubicBezTo>
                  <a:pt x="136" y="132"/>
                  <a:pt x="136" y="132"/>
                  <a:pt x="136" y="132"/>
                </a:cubicBezTo>
                <a:cubicBezTo>
                  <a:pt x="130" y="132"/>
                  <a:pt x="125" y="135"/>
                  <a:pt x="123" y="141"/>
                </a:cubicBezTo>
                <a:cubicBezTo>
                  <a:pt x="123" y="141"/>
                  <a:pt x="121" y="148"/>
                  <a:pt x="119" y="154"/>
                </a:cubicBezTo>
                <a:cubicBezTo>
                  <a:pt x="114" y="154"/>
                  <a:pt x="109" y="154"/>
                  <a:pt x="109" y="154"/>
                </a:cubicBezTo>
                <a:cubicBezTo>
                  <a:pt x="102" y="154"/>
                  <a:pt x="97" y="159"/>
                  <a:pt x="96" y="166"/>
                </a:cubicBezTo>
                <a:cubicBezTo>
                  <a:pt x="76" y="289"/>
                  <a:pt x="76" y="289"/>
                  <a:pt x="76" y="289"/>
                </a:cubicBezTo>
                <a:cubicBezTo>
                  <a:pt x="76" y="290"/>
                  <a:pt x="76" y="291"/>
                  <a:pt x="76" y="291"/>
                </a:cubicBezTo>
                <a:cubicBezTo>
                  <a:pt x="76" y="294"/>
                  <a:pt x="77" y="297"/>
                  <a:pt x="79" y="300"/>
                </a:cubicBezTo>
                <a:cubicBezTo>
                  <a:pt x="82" y="303"/>
                  <a:pt x="86" y="305"/>
                  <a:pt x="89" y="305"/>
                </a:cubicBezTo>
                <a:cubicBezTo>
                  <a:pt x="89" y="305"/>
                  <a:pt x="101" y="305"/>
                  <a:pt x="112" y="305"/>
                </a:cubicBezTo>
                <a:cubicBezTo>
                  <a:pt x="109" y="325"/>
                  <a:pt x="101" y="372"/>
                  <a:pt x="99" y="387"/>
                </a:cubicBezTo>
                <a:cubicBezTo>
                  <a:pt x="84" y="387"/>
                  <a:pt x="49" y="387"/>
                  <a:pt x="30" y="387"/>
                </a:cubicBezTo>
                <a:cubicBezTo>
                  <a:pt x="34" y="367"/>
                  <a:pt x="42" y="320"/>
                  <a:pt x="45" y="305"/>
                </a:cubicBezTo>
                <a:cubicBezTo>
                  <a:pt x="51" y="305"/>
                  <a:pt x="58" y="305"/>
                  <a:pt x="58" y="305"/>
                </a:cubicBezTo>
                <a:cubicBezTo>
                  <a:pt x="66" y="305"/>
                  <a:pt x="72" y="299"/>
                  <a:pt x="72" y="291"/>
                </a:cubicBezTo>
                <a:cubicBezTo>
                  <a:pt x="72" y="284"/>
                  <a:pt x="66" y="278"/>
                  <a:pt x="58" y="278"/>
                </a:cubicBezTo>
                <a:cubicBezTo>
                  <a:pt x="33" y="278"/>
                  <a:pt x="33" y="278"/>
                  <a:pt x="33" y="278"/>
                </a:cubicBezTo>
                <a:cubicBezTo>
                  <a:pt x="27" y="278"/>
                  <a:pt x="21" y="283"/>
                  <a:pt x="20" y="289"/>
                </a:cubicBezTo>
                <a:cubicBezTo>
                  <a:pt x="1" y="398"/>
                  <a:pt x="1" y="398"/>
                  <a:pt x="1" y="398"/>
                </a:cubicBezTo>
                <a:cubicBezTo>
                  <a:pt x="0" y="402"/>
                  <a:pt x="1" y="406"/>
                  <a:pt x="4" y="409"/>
                </a:cubicBezTo>
                <a:cubicBezTo>
                  <a:pt x="6" y="412"/>
                  <a:pt x="10" y="414"/>
                  <a:pt x="14" y="414"/>
                </a:cubicBezTo>
                <a:cubicBezTo>
                  <a:pt x="110" y="414"/>
                  <a:pt x="110" y="414"/>
                  <a:pt x="110" y="414"/>
                </a:cubicBezTo>
                <a:cubicBezTo>
                  <a:pt x="117" y="414"/>
                  <a:pt x="122" y="409"/>
                  <a:pt x="123" y="402"/>
                </a:cubicBezTo>
                <a:cubicBezTo>
                  <a:pt x="140" y="293"/>
                  <a:pt x="140" y="293"/>
                  <a:pt x="140" y="293"/>
                </a:cubicBezTo>
                <a:cubicBezTo>
                  <a:pt x="141" y="289"/>
                  <a:pt x="140" y="286"/>
                  <a:pt x="137" y="283"/>
                </a:cubicBezTo>
                <a:cubicBezTo>
                  <a:pt x="135" y="280"/>
                  <a:pt x="131" y="278"/>
                  <a:pt x="127" y="278"/>
                </a:cubicBezTo>
                <a:cubicBezTo>
                  <a:pt x="127" y="278"/>
                  <a:pt x="116" y="278"/>
                  <a:pt x="105" y="278"/>
                </a:cubicBezTo>
                <a:cubicBezTo>
                  <a:pt x="108" y="257"/>
                  <a:pt x="118" y="197"/>
                  <a:pt x="120" y="181"/>
                </a:cubicBezTo>
                <a:cubicBezTo>
                  <a:pt x="124" y="181"/>
                  <a:pt x="129" y="181"/>
                  <a:pt x="129" y="181"/>
                </a:cubicBezTo>
                <a:cubicBezTo>
                  <a:pt x="135" y="181"/>
                  <a:pt x="140" y="177"/>
                  <a:pt x="142" y="172"/>
                </a:cubicBezTo>
                <a:cubicBezTo>
                  <a:pt x="142" y="172"/>
                  <a:pt x="144" y="165"/>
                  <a:pt x="146" y="158"/>
                </a:cubicBezTo>
                <a:cubicBezTo>
                  <a:pt x="157" y="158"/>
                  <a:pt x="176" y="158"/>
                  <a:pt x="192" y="158"/>
                </a:cubicBezTo>
                <a:cubicBezTo>
                  <a:pt x="188" y="185"/>
                  <a:pt x="156" y="398"/>
                  <a:pt x="156" y="398"/>
                </a:cubicBezTo>
                <a:cubicBezTo>
                  <a:pt x="156" y="399"/>
                  <a:pt x="155" y="400"/>
                  <a:pt x="155" y="400"/>
                </a:cubicBezTo>
                <a:cubicBezTo>
                  <a:pt x="155" y="403"/>
                  <a:pt x="157" y="407"/>
                  <a:pt x="159" y="409"/>
                </a:cubicBezTo>
                <a:cubicBezTo>
                  <a:pt x="161" y="412"/>
                  <a:pt x="165" y="414"/>
                  <a:pt x="169" y="414"/>
                </a:cubicBezTo>
                <a:cubicBezTo>
                  <a:pt x="299" y="414"/>
                  <a:pt x="299" y="414"/>
                  <a:pt x="299" y="414"/>
                </a:cubicBezTo>
                <a:cubicBezTo>
                  <a:pt x="303" y="414"/>
                  <a:pt x="306" y="412"/>
                  <a:pt x="309" y="409"/>
                </a:cubicBezTo>
                <a:cubicBezTo>
                  <a:pt x="311" y="407"/>
                  <a:pt x="312" y="403"/>
                  <a:pt x="312" y="400"/>
                </a:cubicBezTo>
                <a:cubicBezTo>
                  <a:pt x="312" y="400"/>
                  <a:pt x="312" y="399"/>
                  <a:pt x="312" y="398"/>
                </a:cubicBezTo>
                <a:cubicBezTo>
                  <a:pt x="312" y="398"/>
                  <a:pt x="280" y="185"/>
                  <a:pt x="276" y="158"/>
                </a:cubicBezTo>
                <a:cubicBezTo>
                  <a:pt x="296" y="158"/>
                  <a:pt x="339" y="158"/>
                  <a:pt x="357" y="158"/>
                </a:cubicBezTo>
                <a:cubicBezTo>
                  <a:pt x="357" y="179"/>
                  <a:pt x="357" y="262"/>
                  <a:pt x="357" y="262"/>
                </a:cubicBezTo>
                <a:cubicBezTo>
                  <a:pt x="357" y="269"/>
                  <a:pt x="363" y="275"/>
                  <a:pt x="370" y="275"/>
                </a:cubicBezTo>
                <a:cubicBezTo>
                  <a:pt x="416" y="275"/>
                  <a:pt x="416" y="275"/>
                  <a:pt x="416" y="275"/>
                </a:cubicBezTo>
                <a:cubicBezTo>
                  <a:pt x="422" y="275"/>
                  <a:pt x="427" y="271"/>
                  <a:pt x="429" y="266"/>
                </a:cubicBezTo>
                <a:cubicBezTo>
                  <a:pt x="430" y="262"/>
                  <a:pt x="460" y="174"/>
                  <a:pt x="460" y="135"/>
                </a:cubicBezTo>
                <a:cubicBezTo>
                  <a:pt x="460" y="116"/>
                  <a:pt x="458" y="90"/>
                  <a:pt x="456" y="69"/>
                </a:cubicBezTo>
                <a:cubicBezTo>
                  <a:pt x="452" y="33"/>
                  <a:pt x="446" y="23"/>
                  <a:pt x="438" y="19"/>
                </a:cubicBezTo>
                <a:cubicBezTo>
                  <a:pt x="433" y="17"/>
                  <a:pt x="394" y="0"/>
                  <a:pt x="362" y="2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51"/>
          <p:cNvSpPr>
            <a:spLocks/>
          </p:cNvSpPr>
          <p:nvPr userDrawn="1"/>
        </p:nvSpPr>
        <p:spPr bwMode="auto">
          <a:xfrm>
            <a:off x="1203146" y="1164037"/>
            <a:ext cx="384175" cy="515938"/>
          </a:xfrm>
          <a:custGeom>
            <a:avLst/>
            <a:gdLst/>
            <a:ahLst/>
            <a:cxnLst>
              <a:cxn ang="0">
                <a:pos x="8" y="21"/>
              </a:cxn>
              <a:cxn ang="0">
                <a:pos x="0" y="48"/>
              </a:cxn>
              <a:cxn ang="0">
                <a:pos x="4" y="67"/>
              </a:cxn>
              <a:cxn ang="0">
                <a:pos x="31" y="89"/>
              </a:cxn>
              <a:cxn ang="0">
                <a:pos x="31" y="433"/>
              </a:cxn>
              <a:cxn ang="0">
                <a:pos x="38" y="445"/>
              </a:cxn>
              <a:cxn ang="0">
                <a:pos x="89" y="444"/>
              </a:cxn>
              <a:cxn ang="0">
                <a:pos x="95" y="433"/>
              </a:cxn>
              <a:cxn ang="0">
                <a:pos x="95" y="257"/>
              </a:cxn>
              <a:cxn ang="0">
                <a:pos x="133" y="239"/>
              </a:cxn>
              <a:cxn ang="0">
                <a:pos x="210" y="252"/>
              </a:cxn>
              <a:cxn ang="0">
                <a:pos x="294" y="276"/>
              </a:cxn>
              <a:cxn ang="0">
                <a:pos x="334" y="262"/>
              </a:cxn>
              <a:cxn ang="0">
                <a:pos x="341" y="251"/>
              </a:cxn>
              <a:cxn ang="0">
                <a:pos x="341" y="94"/>
              </a:cxn>
              <a:cxn ang="0">
                <a:pos x="334" y="83"/>
              </a:cxn>
              <a:cxn ang="0">
                <a:pos x="320" y="83"/>
              </a:cxn>
              <a:cxn ang="0">
                <a:pos x="239" y="90"/>
              </a:cxn>
              <a:cxn ang="0">
                <a:pos x="238" y="89"/>
              </a:cxn>
              <a:cxn ang="0">
                <a:pos x="127" y="61"/>
              </a:cxn>
              <a:cxn ang="0">
                <a:pos x="74" y="85"/>
              </a:cxn>
              <a:cxn ang="0">
                <a:pos x="73" y="85"/>
              </a:cxn>
              <a:cxn ang="0">
                <a:pos x="74" y="85"/>
              </a:cxn>
              <a:cxn ang="0">
                <a:pos x="72" y="86"/>
              </a:cxn>
              <a:cxn ang="0">
                <a:pos x="68" y="96"/>
              </a:cxn>
              <a:cxn ang="0">
                <a:pos x="68" y="97"/>
              </a:cxn>
              <a:cxn ang="0">
                <a:pos x="68" y="202"/>
              </a:cxn>
              <a:cxn ang="0">
                <a:pos x="81" y="216"/>
              </a:cxn>
              <a:cxn ang="0">
                <a:pos x="81" y="216"/>
              </a:cxn>
              <a:cxn ang="0">
                <a:pos x="95" y="202"/>
              </a:cxn>
              <a:cxn ang="0">
                <a:pos x="95" y="103"/>
              </a:cxn>
              <a:cxn ang="0">
                <a:pos x="219" y="109"/>
              </a:cxn>
              <a:cxn ang="0">
                <a:pos x="294" y="124"/>
              </a:cxn>
              <a:cxn ang="0">
                <a:pos x="314" y="117"/>
              </a:cxn>
              <a:cxn ang="0">
                <a:pos x="314" y="242"/>
              </a:cxn>
              <a:cxn ang="0">
                <a:pos x="228" y="232"/>
              </a:cxn>
              <a:cxn ang="0">
                <a:pos x="124" y="214"/>
              </a:cxn>
              <a:cxn ang="0">
                <a:pos x="73" y="240"/>
              </a:cxn>
              <a:cxn ang="0">
                <a:pos x="68" y="251"/>
              </a:cxn>
              <a:cxn ang="0">
                <a:pos x="68" y="424"/>
              </a:cxn>
              <a:cxn ang="0">
                <a:pos x="57" y="424"/>
              </a:cxn>
              <a:cxn ang="0">
                <a:pos x="57" y="78"/>
              </a:cxn>
              <a:cxn ang="0">
                <a:pos x="46" y="65"/>
              </a:cxn>
              <a:cxn ang="0">
                <a:pos x="28" y="55"/>
              </a:cxn>
              <a:cxn ang="0">
                <a:pos x="27" y="48"/>
              </a:cxn>
              <a:cxn ang="0">
                <a:pos x="30" y="35"/>
              </a:cxn>
              <a:cxn ang="0">
                <a:pos x="46" y="28"/>
              </a:cxn>
              <a:cxn ang="0">
                <a:pos x="62" y="36"/>
              </a:cxn>
              <a:cxn ang="0">
                <a:pos x="63" y="50"/>
              </a:cxn>
              <a:cxn ang="0">
                <a:pos x="69" y="68"/>
              </a:cxn>
              <a:cxn ang="0">
                <a:pos x="87" y="62"/>
              </a:cxn>
              <a:cxn ang="0">
                <a:pos x="86" y="22"/>
              </a:cxn>
              <a:cxn ang="0">
                <a:pos x="47" y="1"/>
              </a:cxn>
              <a:cxn ang="0">
                <a:pos x="8" y="21"/>
              </a:cxn>
            </a:cxnLst>
            <a:rect l="0" t="0" r="r" b="b"/>
            <a:pathLst>
              <a:path w="341" h="457">
                <a:moveTo>
                  <a:pt x="8" y="21"/>
                </a:moveTo>
                <a:cubicBezTo>
                  <a:pt x="3" y="29"/>
                  <a:pt x="0" y="38"/>
                  <a:pt x="0" y="48"/>
                </a:cubicBezTo>
                <a:cubicBezTo>
                  <a:pt x="0" y="55"/>
                  <a:pt x="1" y="61"/>
                  <a:pt x="4" y="67"/>
                </a:cubicBezTo>
                <a:cubicBezTo>
                  <a:pt x="11" y="80"/>
                  <a:pt x="22" y="86"/>
                  <a:pt x="31" y="89"/>
                </a:cubicBezTo>
                <a:cubicBezTo>
                  <a:pt x="31" y="109"/>
                  <a:pt x="31" y="433"/>
                  <a:pt x="31" y="433"/>
                </a:cubicBezTo>
                <a:cubicBezTo>
                  <a:pt x="31" y="438"/>
                  <a:pt x="33" y="442"/>
                  <a:pt x="38" y="445"/>
                </a:cubicBezTo>
                <a:cubicBezTo>
                  <a:pt x="60" y="457"/>
                  <a:pt x="81" y="450"/>
                  <a:pt x="89" y="444"/>
                </a:cubicBezTo>
                <a:cubicBezTo>
                  <a:pt x="92" y="441"/>
                  <a:pt x="95" y="437"/>
                  <a:pt x="95" y="433"/>
                </a:cubicBezTo>
                <a:cubicBezTo>
                  <a:pt x="95" y="433"/>
                  <a:pt x="95" y="270"/>
                  <a:pt x="95" y="257"/>
                </a:cubicBezTo>
                <a:cubicBezTo>
                  <a:pt x="102" y="253"/>
                  <a:pt x="116" y="244"/>
                  <a:pt x="133" y="239"/>
                </a:cubicBezTo>
                <a:cubicBezTo>
                  <a:pt x="163" y="229"/>
                  <a:pt x="190" y="233"/>
                  <a:pt x="210" y="252"/>
                </a:cubicBezTo>
                <a:cubicBezTo>
                  <a:pt x="233" y="273"/>
                  <a:pt x="262" y="281"/>
                  <a:pt x="294" y="276"/>
                </a:cubicBezTo>
                <a:cubicBezTo>
                  <a:pt x="317" y="272"/>
                  <a:pt x="334" y="263"/>
                  <a:pt x="334" y="262"/>
                </a:cubicBezTo>
                <a:cubicBezTo>
                  <a:pt x="338" y="260"/>
                  <a:pt x="341" y="255"/>
                  <a:pt x="341" y="251"/>
                </a:cubicBezTo>
                <a:cubicBezTo>
                  <a:pt x="341" y="94"/>
                  <a:pt x="341" y="94"/>
                  <a:pt x="341" y="94"/>
                </a:cubicBezTo>
                <a:cubicBezTo>
                  <a:pt x="341" y="89"/>
                  <a:pt x="338" y="85"/>
                  <a:pt x="334" y="83"/>
                </a:cubicBezTo>
                <a:cubicBezTo>
                  <a:pt x="330" y="80"/>
                  <a:pt x="324" y="80"/>
                  <a:pt x="320" y="83"/>
                </a:cubicBezTo>
                <a:cubicBezTo>
                  <a:pt x="320" y="84"/>
                  <a:pt x="264" y="121"/>
                  <a:pt x="239" y="90"/>
                </a:cubicBezTo>
                <a:cubicBezTo>
                  <a:pt x="238" y="90"/>
                  <a:pt x="238" y="90"/>
                  <a:pt x="238" y="89"/>
                </a:cubicBezTo>
                <a:cubicBezTo>
                  <a:pt x="207" y="60"/>
                  <a:pt x="168" y="51"/>
                  <a:pt x="127" y="61"/>
                </a:cubicBezTo>
                <a:cubicBezTo>
                  <a:pt x="100" y="67"/>
                  <a:pt x="80" y="81"/>
                  <a:pt x="74" y="85"/>
                </a:cubicBezTo>
                <a:cubicBezTo>
                  <a:pt x="73" y="85"/>
                  <a:pt x="73" y="85"/>
                  <a:pt x="73" y="85"/>
                </a:cubicBezTo>
                <a:cubicBezTo>
                  <a:pt x="73" y="85"/>
                  <a:pt x="73" y="85"/>
                  <a:pt x="74" y="85"/>
                </a:cubicBezTo>
                <a:cubicBezTo>
                  <a:pt x="73" y="86"/>
                  <a:pt x="72" y="86"/>
                  <a:pt x="72" y="86"/>
                </a:cubicBezTo>
                <a:cubicBezTo>
                  <a:pt x="69" y="89"/>
                  <a:pt x="68" y="92"/>
                  <a:pt x="68" y="96"/>
                </a:cubicBezTo>
                <a:cubicBezTo>
                  <a:pt x="68" y="96"/>
                  <a:pt x="68" y="97"/>
                  <a:pt x="68" y="97"/>
                </a:cubicBezTo>
                <a:cubicBezTo>
                  <a:pt x="68" y="101"/>
                  <a:pt x="68" y="202"/>
                  <a:pt x="68" y="202"/>
                </a:cubicBezTo>
                <a:cubicBezTo>
                  <a:pt x="68" y="210"/>
                  <a:pt x="74" y="216"/>
                  <a:pt x="81" y="216"/>
                </a:cubicBezTo>
                <a:cubicBezTo>
                  <a:pt x="81" y="216"/>
                  <a:pt x="81" y="216"/>
                  <a:pt x="81" y="216"/>
                </a:cubicBezTo>
                <a:cubicBezTo>
                  <a:pt x="89" y="216"/>
                  <a:pt x="95" y="210"/>
                  <a:pt x="95" y="202"/>
                </a:cubicBezTo>
                <a:cubicBezTo>
                  <a:pt x="95" y="202"/>
                  <a:pt x="95" y="115"/>
                  <a:pt x="95" y="103"/>
                </a:cubicBezTo>
                <a:cubicBezTo>
                  <a:pt x="112" y="92"/>
                  <a:pt x="170" y="63"/>
                  <a:pt x="219" y="109"/>
                </a:cubicBezTo>
                <a:cubicBezTo>
                  <a:pt x="232" y="123"/>
                  <a:pt x="254" y="136"/>
                  <a:pt x="294" y="124"/>
                </a:cubicBezTo>
                <a:cubicBezTo>
                  <a:pt x="302" y="122"/>
                  <a:pt x="308" y="119"/>
                  <a:pt x="314" y="117"/>
                </a:cubicBezTo>
                <a:cubicBezTo>
                  <a:pt x="314" y="148"/>
                  <a:pt x="314" y="230"/>
                  <a:pt x="314" y="242"/>
                </a:cubicBezTo>
                <a:cubicBezTo>
                  <a:pt x="299" y="249"/>
                  <a:pt x="260" y="261"/>
                  <a:pt x="228" y="232"/>
                </a:cubicBezTo>
                <a:cubicBezTo>
                  <a:pt x="200" y="207"/>
                  <a:pt x="164" y="200"/>
                  <a:pt x="124" y="214"/>
                </a:cubicBezTo>
                <a:cubicBezTo>
                  <a:pt x="95" y="223"/>
                  <a:pt x="74" y="239"/>
                  <a:pt x="73" y="240"/>
                </a:cubicBezTo>
                <a:cubicBezTo>
                  <a:pt x="70" y="243"/>
                  <a:pt x="68" y="246"/>
                  <a:pt x="68" y="251"/>
                </a:cubicBezTo>
                <a:cubicBezTo>
                  <a:pt x="68" y="251"/>
                  <a:pt x="68" y="408"/>
                  <a:pt x="68" y="424"/>
                </a:cubicBezTo>
                <a:cubicBezTo>
                  <a:pt x="65" y="425"/>
                  <a:pt x="62" y="425"/>
                  <a:pt x="57" y="424"/>
                </a:cubicBezTo>
                <a:cubicBezTo>
                  <a:pt x="57" y="407"/>
                  <a:pt x="57" y="78"/>
                  <a:pt x="57" y="78"/>
                </a:cubicBezTo>
                <a:cubicBezTo>
                  <a:pt x="57" y="71"/>
                  <a:pt x="52" y="66"/>
                  <a:pt x="46" y="65"/>
                </a:cubicBezTo>
                <a:cubicBezTo>
                  <a:pt x="45" y="65"/>
                  <a:pt x="32" y="63"/>
                  <a:pt x="28" y="55"/>
                </a:cubicBezTo>
                <a:cubicBezTo>
                  <a:pt x="27" y="53"/>
                  <a:pt x="27" y="51"/>
                  <a:pt x="27" y="48"/>
                </a:cubicBezTo>
                <a:cubicBezTo>
                  <a:pt x="27" y="44"/>
                  <a:pt x="28" y="39"/>
                  <a:pt x="30" y="35"/>
                </a:cubicBezTo>
                <a:cubicBezTo>
                  <a:pt x="34" y="30"/>
                  <a:pt x="39" y="28"/>
                  <a:pt x="46" y="28"/>
                </a:cubicBezTo>
                <a:cubicBezTo>
                  <a:pt x="54" y="28"/>
                  <a:pt x="60" y="31"/>
                  <a:pt x="62" y="36"/>
                </a:cubicBezTo>
                <a:cubicBezTo>
                  <a:pt x="65" y="41"/>
                  <a:pt x="65" y="47"/>
                  <a:pt x="63" y="50"/>
                </a:cubicBezTo>
                <a:cubicBezTo>
                  <a:pt x="60" y="57"/>
                  <a:pt x="63" y="65"/>
                  <a:pt x="69" y="68"/>
                </a:cubicBezTo>
                <a:cubicBezTo>
                  <a:pt x="76" y="71"/>
                  <a:pt x="84" y="69"/>
                  <a:pt x="87" y="62"/>
                </a:cubicBezTo>
                <a:cubicBezTo>
                  <a:pt x="93" y="50"/>
                  <a:pt x="92" y="34"/>
                  <a:pt x="86" y="22"/>
                </a:cubicBezTo>
                <a:cubicBezTo>
                  <a:pt x="78" y="10"/>
                  <a:pt x="65" y="2"/>
                  <a:pt x="47" y="1"/>
                </a:cubicBezTo>
                <a:cubicBezTo>
                  <a:pt x="31" y="0"/>
                  <a:pt x="16" y="8"/>
                  <a:pt x="8" y="2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83"/>
          <p:cNvSpPr>
            <a:spLocks/>
          </p:cNvSpPr>
          <p:nvPr userDrawn="1"/>
        </p:nvSpPr>
        <p:spPr bwMode="auto">
          <a:xfrm>
            <a:off x="1139646" y="1741392"/>
            <a:ext cx="511175" cy="525462"/>
          </a:xfrm>
          <a:custGeom>
            <a:avLst/>
            <a:gdLst/>
            <a:ahLst/>
            <a:cxnLst>
              <a:cxn ang="0">
                <a:pos x="58" y="463"/>
              </a:cxn>
              <a:cxn ang="0">
                <a:pos x="54" y="452"/>
              </a:cxn>
              <a:cxn ang="0">
                <a:pos x="54" y="148"/>
              </a:cxn>
              <a:cxn ang="0">
                <a:pos x="4" y="144"/>
              </a:cxn>
              <a:cxn ang="0">
                <a:pos x="0" y="134"/>
              </a:cxn>
              <a:cxn ang="0">
                <a:pos x="0" y="71"/>
              </a:cxn>
              <a:cxn ang="0">
                <a:pos x="4" y="61"/>
              </a:cxn>
              <a:cxn ang="0">
                <a:pos x="14" y="57"/>
              </a:cxn>
              <a:cxn ang="0">
                <a:pos x="54" y="14"/>
              </a:cxn>
              <a:cxn ang="0">
                <a:pos x="58" y="4"/>
              </a:cxn>
              <a:cxn ang="0">
                <a:pos x="68" y="0"/>
              </a:cxn>
              <a:cxn ang="0">
                <a:pos x="143" y="14"/>
              </a:cxn>
              <a:cxn ang="0">
                <a:pos x="143" y="57"/>
              </a:cxn>
              <a:cxn ang="0">
                <a:pos x="454" y="71"/>
              </a:cxn>
              <a:cxn ang="0">
                <a:pos x="454" y="133"/>
              </a:cxn>
              <a:cxn ang="0">
                <a:pos x="450" y="143"/>
              </a:cxn>
              <a:cxn ang="0">
                <a:pos x="440" y="147"/>
              </a:cxn>
              <a:cxn ang="0">
                <a:pos x="142" y="157"/>
              </a:cxn>
              <a:cxn ang="0">
                <a:pos x="398" y="161"/>
              </a:cxn>
              <a:cxn ang="0">
                <a:pos x="402" y="171"/>
              </a:cxn>
              <a:cxn ang="0">
                <a:pos x="402" y="325"/>
              </a:cxn>
              <a:cxn ang="0">
                <a:pos x="398" y="335"/>
              </a:cxn>
              <a:cxn ang="0">
                <a:pos x="388" y="339"/>
              </a:cxn>
              <a:cxn ang="0">
                <a:pos x="119" y="335"/>
              </a:cxn>
              <a:cxn ang="0">
                <a:pos x="115" y="325"/>
              </a:cxn>
              <a:cxn ang="0">
                <a:pos x="115" y="219"/>
              </a:cxn>
              <a:cxn ang="0">
                <a:pos x="129" y="205"/>
              </a:cxn>
              <a:cxn ang="0">
                <a:pos x="143" y="219"/>
              </a:cxn>
              <a:cxn ang="0">
                <a:pos x="373" y="310"/>
              </a:cxn>
              <a:cxn ang="0">
                <a:pos x="128" y="185"/>
              </a:cxn>
              <a:cxn ang="0">
                <a:pos x="118" y="181"/>
              </a:cxn>
              <a:cxn ang="0">
                <a:pos x="113" y="171"/>
              </a:cxn>
              <a:cxn ang="0">
                <a:pos x="118" y="123"/>
              </a:cxn>
              <a:cxn ang="0">
                <a:pos x="128" y="119"/>
              </a:cxn>
              <a:cxn ang="0">
                <a:pos x="426" y="119"/>
              </a:cxn>
              <a:cxn ang="0">
                <a:pos x="129" y="85"/>
              </a:cxn>
              <a:cxn ang="0">
                <a:pos x="114" y="71"/>
              </a:cxn>
              <a:cxn ang="0">
                <a:pos x="82" y="28"/>
              </a:cxn>
              <a:cxn ang="0">
                <a:pos x="78" y="81"/>
              </a:cxn>
              <a:cxn ang="0">
                <a:pos x="68" y="85"/>
              </a:cxn>
              <a:cxn ang="0">
                <a:pos x="28" y="85"/>
              </a:cxn>
              <a:cxn ang="0">
                <a:pos x="68" y="119"/>
              </a:cxn>
              <a:cxn ang="0">
                <a:pos x="78" y="123"/>
              </a:cxn>
              <a:cxn ang="0">
                <a:pos x="82" y="134"/>
              </a:cxn>
              <a:cxn ang="0">
                <a:pos x="114" y="438"/>
              </a:cxn>
              <a:cxn ang="0">
                <a:pos x="129" y="357"/>
              </a:cxn>
              <a:cxn ang="0">
                <a:pos x="143" y="372"/>
              </a:cxn>
              <a:cxn ang="0">
                <a:pos x="143" y="452"/>
              </a:cxn>
              <a:cxn ang="0">
                <a:pos x="139" y="463"/>
              </a:cxn>
              <a:cxn ang="0">
                <a:pos x="129" y="467"/>
              </a:cxn>
            </a:cxnLst>
            <a:rect l="0" t="0" r="r" b="b"/>
            <a:pathLst>
              <a:path w="454" h="467">
                <a:moveTo>
                  <a:pt x="68" y="467"/>
                </a:moveTo>
                <a:cubicBezTo>
                  <a:pt x="64" y="467"/>
                  <a:pt x="60" y="465"/>
                  <a:pt x="58" y="463"/>
                </a:cubicBezTo>
                <a:cubicBezTo>
                  <a:pt x="58" y="463"/>
                  <a:pt x="58" y="463"/>
                  <a:pt x="58" y="463"/>
                </a:cubicBezTo>
                <a:cubicBezTo>
                  <a:pt x="55" y="460"/>
                  <a:pt x="54" y="456"/>
                  <a:pt x="54" y="452"/>
                </a:cubicBezTo>
                <a:cubicBezTo>
                  <a:pt x="54" y="452"/>
                  <a:pt x="54" y="452"/>
                  <a:pt x="54" y="452"/>
                </a:cubicBezTo>
                <a:cubicBezTo>
                  <a:pt x="54" y="148"/>
                  <a:pt x="54" y="148"/>
                  <a:pt x="54" y="148"/>
                </a:cubicBezTo>
                <a:cubicBezTo>
                  <a:pt x="14" y="148"/>
                  <a:pt x="14" y="148"/>
                  <a:pt x="14" y="148"/>
                </a:cubicBezTo>
                <a:cubicBezTo>
                  <a:pt x="10" y="148"/>
                  <a:pt x="7" y="146"/>
                  <a:pt x="4" y="144"/>
                </a:cubicBezTo>
                <a:cubicBezTo>
                  <a:pt x="4" y="144"/>
                  <a:pt x="4" y="144"/>
                  <a:pt x="4" y="144"/>
                </a:cubicBezTo>
                <a:cubicBezTo>
                  <a:pt x="1" y="141"/>
                  <a:pt x="0" y="137"/>
                  <a:pt x="0" y="134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67"/>
                  <a:pt x="1" y="64"/>
                  <a:pt x="4" y="61"/>
                </a:cubicBezTo>
                <a:cubicBezTo>
                  <a:pt x="4" y="61"/>
                  <a:pt x="4" y="61"/>
                  <a:pt x="4" y="61"/>
                </a:cubicBezTo>
                <a:cubicBezTo>
                  <a:pt x="7" y="58"/>
                  <a:pt x="10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54" y="57"/>
                  <a:pt x="54" y="57"/>
                  <a:pt x="54" y="57"/>
                </a:cubicBezTo>
                <a:cubicBezTo>
                  <a:pt x="54" y="14"/>
                  <a:pt x="54" y="14"/>
                  <a:pt x="54" y="14"/>
                </a:cubicBezTo>
                <a:cubicBezTo>
                  <a:pt x="54" y="10"/>
                  <a:pt x="55" y="7"/>
                  <a:pt x="58" y="4"/>
                </a:cubicBezTo>
                <a:cubicBezTo>
                  <a:pt x="58" y="4"/>
                  <a:pt x="58" y="4"/>
                  <a:pt x="58" y="4"/>
                </a:cubicBezTo>
                <a:cubicBezTo>
                  <a:pt x="61" y="2"/>
                  <a:pt x="64" y="0"/>
                  <a:pt x="68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36" y="0"/>
                  <a:pt x="143" y="6"/>
                  <a:pt x="143" y="14"/>
                </a:cubicBezTo>
                <a:cubicBezTo>
                  <a:pt x="143" y="14"/>
                  <a:pt x="143" y="14"/>
                  <a:pt x="143" y="14"/>
                </a:cubicBezTo>
                <a:cubicBezTo>
                  <a:pt x="143" y="57"/>
                  <a:pt x="143" y="57"/>
                  <a:pt x="143" y="57"/>
                </a:cubicBezTo>
                <a:cubicBezTo>
                  <a:pt x="440" y="57"/>
                  <a:pt x="440" y="57"/>
                  <a:pt x="440" y="57"/>
                </a:cubicBezTo>
                <a:cubicBezTo>
                  <a:pt x="448" y="57"/>
                  <a:pt x="454" y="63"/>
                  <a:pt x="454" y="71"/>
                </a:cubicBezTo>
                <a:cubicBezTo>
                  <a:pt x="454" y="71"/>
                  <a:pt x="454" y="71"/>
                  <a:pt x="454" y="71"/>
                </a:cubicBezTo>
                <a:cubicBezTo>
                  <a:pt x="454" y="133"/>
                  <a:pt x="454" y="133"/>
                  <a:pt x="454" y="133"/>
                </a:cubicBezTo>
                <a:cubicBezTo>
                  <a:pt x="454" y="137"/>
                  <a:pt x="453" y="140"/>
                  <a:pt x="450" y="143"/>
                </a:cubicBezTo>
                <a:cubicBezTo>
                  <a:pt x="450" y="143"/>
                  <a:pt x="450" y="143"/>
                  <a:pt x="450" y="143"/>
                </a:cubicBezTo>
                <a:cubicBezTo>
                  <a:pt x="448" y="146"/>
                  <a:pt x="444" y="147"/>
                  <a:pt x="440" y="147"/>
                </a:cubicBezTo>
                <a:cubicBezTo>
                  <a:pt x="440" y="147"/>
                  <a:pt x="440" y="147"/>
                  <a:pt x="440" y="147"/>
                </a:cubicBezTo>
                <a:cubicBezTo>
                  <a:pt x="142" y="147"/>
                  <a:pt x="142" y="147"/>
                  <a:pt x="142" y="147"/>
                </a:cubicBezTo>
                <a:cubicBezTo>
                  <a:pt x="142" y="157"/>
                  <a:pt x="142" y="157"/>
                  <a:pt x="142" y="157"/>
                </a:cubicBezTo>
                <a:cubicBezTo>
                  <a:pt x="388" y="157"/>
                  <a:pt x="388" y="157"/>
                  <a:pt x="388" y="157"/>
                </a:cubicBezTo>
                <a:cubicBezTo>
                  <a:pt x="391" y="157"/>
                  <a:pt x="395" y="158"/>
                  <a:pt x="398" y="161"/>
                </a:cubicBezTo>
                <a:cubicBezTo>
                  <a:pt x="398" y="161"/>
                  <a:pt x="398" y="161"/>
                  <a:pt x="398" y="161"/>
                </a:cubicBezTo>
                <a:cubicBezTo>
                  <a:pt x="400" y="164"/>
                  <a:pt x="402" y="167"/>
                  <a:pt x="402" y="171"/>
                </a:cubicBezTo>
                <a:cubicBezTo>
                  <a:pt x="402" y="171"/>
                  <a:pt x="402" y="171"/>
                  <a:pt x="402" y="171"/>
                </a:cubicBezTo>
                <a:cubicBezTo>
                  <a:pt x="402" y="325"/>
                  <a:pt x="402" y="325"/>
                  <a:pt x="402" y="325"/>
                </a:cubicBezTo>
                <a:cubicBezTo>
                  <a:pt x="402" y="328"/>
                  <a:pt x="400" y="332"/>
                  <a:pt x="398" y="335"/>
                </a:cubicBezTo>
                <a:cubicBezTo>
                  <a:pt x="398" y="335"/>
                  <a:pt x="398" y="335"/>
                  <a:pt x="398" y="335"/>
                </a:cubicBezTo>
                <a:cubicBezTo>
                  <a:pt x="395" y="337"/>
                  <a:pt x="391" y="339"/>
                  <a:pt x="388" y="339"/>
                </a:cubicBezTo>
                <a:cubicBezTo>
                  <a:pt x="388" y="339"/>
                  <a:pt x="388" y="339"/>
                  <a:pt x="388" y="339"/>
                </a:cubicBezTo>
                <a:cubicBezTo>
                  <a:pt x="129" y="339"/>
                  <a:pt x="129" y="339"/>
                  <a:pt x="129" y="339"/>
                </a:cubicBezTo>
                <a:cubicBezTo>
                  <a:pt x="125" y="339"/>
                  <a:pt x="122" y="337"/>
                  <a:pt x="119" y="335"/>
                </a:cubicBezTo>
                <a:cubicBezTo>
                  <a:pt x="119" y="335"/>
                  <a:pt x="119" y="335"/>
                  <a:pt x="119" y="335"/>
                </a:cubicBezTo>
                <a:cubicBezTo>
                  <a:pt x="116" y="332"/>
                  <a:pt x="115" y="328"/>
                  <a:pt x="115" y="325"/>
                </a:cubicBezTo>
                <a:cubicBezTo>
                  <a:pt x="115" y="325"/>
                  <a:pt x="115" y="325"/>
                  <a:pt x="115" y="325"/>
                </a:cubicBezTo>
                <a:cubicBezTo>
                  <a:pt x="115" y="219"/>
                  <a:pt x="115" y="219"/>
                  <a:pt x="115" y="219"/>
                </a:cubicBezTo>
                <a:cubicBezTo>
                  <a:pt x="115" y="212"/>
                  <a:pt x="121" y="205"/>
                  <a:pt x="129" y="205"/>
                </a:cubicBezTo>
                <a:cubicBezTo>
                  <a:pt x="129" y="205"/>
                  <a:pt x="129" y="205"/>
                  <a:pt x="129" y="205"/>
                </a:cubicBezTo>
                <a:cubicBezTo>
                  <a:pt x="137" y="205"/>
                  <a:pt x="143" y="212"/>
                  <a:pt x="143" y="219"/>
                </a:cubicBezTo>
                <a:cubicBezTo>
                  <a:pt x="143" y="219"/>
                  <a:pt x="143" y="219"/>
                  <a:pt x="143" y="219"/>
                </a:cubicBezTo>
                <a:cubicBezTo>
                  <a:pt x="143" y="310"/>
                  <a:pt x="143" y="310"/>
                  <a:pt x="143" y="310"/>
                </a:cubicBezTo>
                <a:cubicBezTo>
                  <a:pt x="373" y="310"/>
                  <a:pt x="373" y="310"/>
                  <a:pt x="373" y="310"/>
                </a:cubicBezTo>
                <a:cubicBezTo>
                  <a:pt x="373" y="185"/>
                  <a:pt x="373" y="185"/>
                  <a:pt x="373" y="185"/>
                </a:cubicBezTo>
                <a:cubicBezTo>
                  <a:pt x="128" y="185"/>
                  <a:pt x="128" y="185"/>
                  <a:pt x="128" y="185"/>
                </a:cubicBezTo>
                <a:cubicBezTo>
                  <a:pt x="124" y="185"/>
                  <a:pt x="120" y="184"/>
                  <a:pt x="118" y="181"/>
                </a:cubicBezTo>
                <a:cubicBezTo>
                  <a:pt x="118" y="181"/>
                  <a:pt x="118" y="181"/>
                  <a:pt x="118" y="181"/>
                </a:cubicBezTo>
                <a:cubicBezTo>
                  <a:pt x="115" y="179"/>
                  <a:pt x="113" y="175"/>
                  <a:pt x="113" y="171"/>
                </a:cubicBezTo>
                <a:cubicBezTo>
                  <a:pt x="113" y="171"/>
                  <a:pt x="113" y="171"/>
                  <a:pt x="113" y="171"/>
                </a:cubicBezTo>
                <a:cubicBezTo>
                  <a:pt x="113" y="133"/>
                  <a:pt x="113" y="133"/>
                  <a:pt x="113" y="133"/>
                </a:cubicBezTo>
                <a:cubicBezTo>
                  <a:pt x="113" y="129"/>
                  <a:pt x="115" y="125"/>
                  <a:pt x="118" y="123"/>
                </a:cubicBezTo>
                <a:cubicBezTo>
                  <a:pt x="118" y="123"/>
                  <a:pt x="118" y="123"/>
                  <a:pt x="118" y="123"/>
                </a:cubicBezTo>
                <a:cubicBezTo>
                  <a:pt x="120" y="120"/>
                  <a:pt x="124" y="119"/>
                  <a:pt x="128" y="119"/>
                </a:cubicBezTo>
                <a:cubicBezTo>
                  <a:pt x="128" y="119"/>
                  <a:pt x="128" y="119"/>
                  <a:pt x="128" y="119"/>
                </a:cubicBezTo>
                <a:cubicBezTo>
                  <a:pt x="426" y="119"/>
                  <a:pt x="426" y="119"/>
                  <a:pt x="426" y="119"/>
                </a:cubicBezTo>
                <a:cubicBezTo>
                  <a:pt x="426" y="85"/>
                  <a:pt x="426" y="85"/>
                  <a:pt x="426" y="85"/>
                </a:cubicBezTo>
                <a:cubicBezTo>
                  <a:pt x="129" y="85"/>
                  <a:pt x="129" y="85"/>
                  <a:pt x="129" y="85"/>
                </a:cubicBezTo>
                <a:cubicBezTo>
                  <a:pt x="121" y="85"/>
                  <a:pt x="114" y="79"/>
                  <a:pt x="114" y="71"/>
                </a:cubicBezTo>
                <a:cubicBezTo>
                  <a:pt x="114" y="71"/>
                  <a:pt x="114" y="71"/>
                  <a:pt x="114" y="71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82" y="28"/>
                  <a:pt x="82" y="28"/>
                  <a:pt x="82" y="28"/>
                </a:cubicBezTo>
                <a:cubicBezTo>
                  <a:pt x="82" y="71"/>
                  <a:pt x="82" y="71"/>
                  <a:pt x="82" y="71"/>
                </a:cubicBezTo>
                <a:cubicBezTo>
                  <a:pt x="82" y="75"/>
                  <a:pt x="81" y="78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75" y="84"/>
                  <a:pt x="72" y="85"/>
                  <a:pt x="68" y="85"/>
                </a:cubicBezTo>
                <a:cubicBezTo>
                  <a:pt x="68" y="85"/>
                  <a:pt x="68" y="85"/>
                  <a:pt x="68" y="85"/>
                </a:cubicBezTo>
                <a:cubicBezTo>
                  <a:pt x="28" y="85"/>
                  <a:pt x="28" y="85"/>
                  <a:pt x="28" y="85"/>
                </a:cubicBezTo>
                <a:cubicBezTo>
                  <a:pt x="28" y="119"/>
                  <a:pt x="28" y="119"/>
                  <a:pt x="28" y="119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72" y="119"/>
                  <a:pt x="75" y="121"/>
                  <a:pt x="78" y="123"/>
                </a:cubicBezTo>
                <a:cubicBezTo>
                  <a:pt x="78" y="123"/>
                  <a:pt x="78" y="123"/>
                  <a:pt x="78" y="123"/>
                </a:cubicBezTo>
                <a:cubicBezTo>
                  <a:pt x="81" y="126"/>
                  <a:pt x="82" y="130"/>
                  <a:pt x="82" y="134"/>
                </a:cubicBezTo>
                <a:cubicBezTo>
                  <a:pt x="82" y="134"/>
                  <a:pt x="82" y="134"/>
                  <a:pt x="82" y="134"/>
                </a:cubicBezTo>
                <a:cubicBezTo>
                  <a:pt x="82" y="438"/>
                  <a:pt x="82" y="438"/>
                  <a:pt x="82" y="438"/>
                </a:cubicBezTo>
                <a:cubicBezTo>
                  <a:pt x="114" y="438"/>
                  <a:pt x="114" y="438"/>
                  <a:pt x="114" y="438"/>
                </a:cubicBezTo>
                <a:cubicBezTo>
                  <a:pt x="114" y="372"/>
                  <a:pt x="114" y="372"/>
                  <a:pt x="114" y="372"/>
                </a:cubicBezTo>
                <a:cubicBezTo>
                  <a:pt x="114" y="364"/>
                  <a:pt x="121" y="357"/>
                  <a:pt x="129" y="357"/>
                </a:cubicBezTo>
                <a:cubicBezTo>
                  <a:pt x="129" y="357"/>
                  <a:pt x="129" y="357"/>
                  <a:pt x="129" y="357"/>
                </a:cubicBezTo>
                <a:cubicBezTo>
                  <a:pt x="136" y="357"/>
                  <a:pt x="143" y="364"/>
                  <a:pt x="143" y="372"/>
                </a:cubicBezTo>
                <a:cubicBezTo>
                  <a:pt x="143" y="372"/>
                  <a:pt x="143" y="372"/>
                  <a:pt x="143" y="372"/>
                </a:cubicBezTo>
                <a:cubicBezTo>
                  <a:pt x="143" y="452"/>
                  <a:pt x="143" y="452"/>
                  <a:pt x="143" y="452"/>
                </a:cubicBezTo>
                <a:cubicBezTo>
                  <a:pt x="143" y="456"/>
                  <a:pt x="141" y="460"/>
                  <a:pt x="139" y="463"/>
                </a:cubicBezTo>
                <a:cubicBezTo>
                  <a:pt x="139" y="463"/>
                  <a:pt x="139" y="463"/>
                  <a:pt x="139" y="463"/>
                </a:cubicBezTo>
                <a:cubicBezTo>
                  <a:pt x="136" y="465"/>
                  <a:pt x="132" y="467"/>
                  <a:pt x="129" y="467"/>
                </a:cubicBezTo>
                <a:cubicBezTo>
                  <a:pt x="129" y="467"/>
                  <a:pt x="129" y="467"/>
                  <a:pt x="129" y="467"/>
                </a:cubicBezTo>
                <a:cubicBezTo>
                  <a:pt x="68" y="467"/>
                  <a:pt x="68" y="467"/>
                  <a:pt x="68" y="46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87"/>
          <p:cNvSpPr>
            <a:spLocks/>
          </p:cNvSpPr>
          <p:nvPr userDrawn="1"/>
        </p:nvSpPr>
        <p:spPr bwMode="auto">
          <a:xfrm>
            <a:off x="1140439" y="2457667"/>
            <a:ext cx="509588" cy="368300"/>
          </a:xfrm>
          <a:custGeom>
            <a:avLst/>
            <a:gdLst/>
            <a:ahLst/>
            <a:cxnLst>
              <a:cxn ang="0">
                <a:pos x="398" y="134"/>
              </a:cxn>
              <a:cxn ang="0">
                <a:pos x="408" y="93"/>
              </a:cxn>
              <a:cxn ang="0">
                <a:pos x="395" y="79"/>
              </a:cxn>
              <a:cxn ang="0">
                <a:pos x="303" y="93"/>
              </a:cxn>
              <a:cxn ang="0">
                <a:pos x="377" y="106"/>
              </a:cxn>
              <a:cxn ang="0">
                <a:pos x="367" y="147"/>
              </a:cxn>
              <a:cxn ang="0">
                <a:pos x="381" y="161"/>
              </a:cxn>
              <a:cxn ang="0">
                <a:pos x="426" y="241"/>
              </a:cxn>
              <a:cxn ang="0">
                <a:pos x="349" y="214"/>
              </a:cxn>
              <a:cxn ang="0">
                <a:pos x="329" y="232"/>
              </a:cxn>
              <a:cxn ang="0">
                <a:pos x="300" y="301"/>
              </a:cxn>
              <a:cxn ang="0">
                <a:pos x="260" y="251"/>
              </a:cxn>
              <a:cxn ang="0">
                <a:pos x="246" y="234"/>
              </a:cxn>
              <a:cxn ang="0">
                <a:pos x="154" y="234"/>
              </a:cxn>
              <a:cxn ang="0">
                <a:pos x="121" y="213"/>
              </a:cxn>
              <a:cxn ang="0">
                <a:pos x="132" y="260"/>
              </a:cxn>
              <a:cxn ang="0">
                <a:pos x="50" y="260"/>
              </a:cxn>
              <a:cxn ang="0">
                <a:pos x="62" y="231"/>
              </a:cxn>
              <a:cxn ang="0">
                <a:pos x="64" y="223"/>
              </a:cxn>
              <a:cxn ang="0">
                <a:pos x="55" y="175"/>
              </a:cxn>
              <a:cxn ang="0">
                <a:pos x="28" y="164"/>
              </a:cxn>
              <a:cxn ang="0">
                <a:pos x="294" y="81"/>
              </a:cxn>
              <a:cxn ang="0">
                <a:pos x="345" y="49"/>
              </a:cxn>
              <a:cxn ang="0">
                <a:pos x="449" y="15"/>
              </a:cxn>
              <a:cxn ang="0">
                <a:pos x="433" y="2"/>
              </a:cxn>
              <a:cxn ang="0">
                <a:pos x="332" y="25"/>
              </a:cxn>
              <a:cxn ang="0">
                <a:pos x="19" y="99"/>
              </a:cxn>
              <a:cxn ang="0">
                <a:pos x="0" y="164"/>
              </a:cxn>
              <a:cxn ang="0">
                <a:pos x="1" y="171"/>
              </a:cxn>
              <a:cxn ang="0">
                <a:pos x="14" y="189"/>
              </a:cxn>
              <a:cxn ang="0">
                <a:pos x="37" y="219"/>
              </a:cxn>
              <a:cxn ang="0">
                <a:pos x="91" y="328"/>
              </a:cxn>
              <a:cxn ang="0">
                <a:pos x="232" y="261"/>
              </a:cxn>
              <a:cxn ang="0">
                <a:pos x="365" y="277"/>
              </a:cxn>
              <a:cxn ang="0">
                <a:pos x="453" y="253"/>
              </a:cxn>
              <a:cxn ang="0">
                <a:pos x="440" y="134"/>
              </a:cxn>
            </a:cxnLst>
            <a:rect l="0" t="0" r="r" b="b"/>
            <a:pathLst>
              <a:path w="453" h="328">
                <a:moveTo>
                  <a:pt x="440" y="134"/>
                </a:moveTo>
                <a:cubicBezTo>
                  <a:pt x="440" y="134"/>
                  <a:pt x="416" y="134"/>
                  <a:pt x="398" y="134"/>
                </a:cubicBezTo>
                <a:cubicBezTo>
                  <a:pt x="402" y="118"/>
                  <a:pt x="408" y="96"/>
                  <a:pt x="408" y="96"/>
                </a:cubicBezTo>
                <a:cubicBezTo>
                  <a:pt x="408" y="95"/>
                  <a:pt x="408" y="94"/>
                  <a:pt x="408" y="93"/>
                </a:cubicBezTo>
                <a:cubicBezTo>
                  <a:pt x="408" y="90"/>
                  <a:pt x="407" y="87"/>
                  <a:pt x="406" y="84"/>
                </a:cubicBezTo>
                <a:cubicBezTo>
                  <a:pt x="403" y="81"/>
                  <a:pt x="399" y="79"/>
                  <a:pt x="395" y="79"/>
                </a:cubicBezTo>
                <a:cubicBezTo>
                  <a:pt x="317" y="79"/>
                  <a:pt x="317" y="79"/>
                  <a:pt x="317" y="79"/>
                </a:cubicBezTo>
                <a:cubicBezTo>
                  <a:pt x="309" y="79"/>
                  <a:pt x="303" y="85"/>
                  <a:pt x="303" y="93"/>
                </a:cubicBezTo>
                <a:cubicBezTo>
                  <a:pt x="303" y="100"/>
                  <a:pt x="309" y="106"/>
                  <a:pt x="317" y="106"/>
                </a:cubicBezTo>
                <a:cubicBezTo>
                  <a:pt x="317" y="106"/>
                  <a:pt x="356" y="106"/>
                  <a:pt x="377" y="106"/>
                </a:cubicBezTo>
                <a:cubicBezTo>
                  <a:pt x="373" y="122"/>
                  <a:pt x="368" y="144"/>
                  <a:pt x="368" y="144"/>
                </a:cubicBezTo>
                <a:cubicBezTo>
                  <a:pt x="367" y="145"/>
                  <a:pt x="367" y="146"/>
                  <a:pt x="367" y="147"/>
                </a:cubicBezTo>
                <a:cubicBezTo>
                  <a:pt x="367" y="150"/>
                  <a:pt x="368" y="153"/>
                  <a:pt x="370" y="155"/>
                </a:cubicBezTo>
                <a:cubicBezTo>
                  <a:pt x="373" y="159"/>
                  <a:pt x="377" y="161"/>
                  <a:pt x="381" y="161"/>
                </a:cubicBezTo>
                <a:cubicBezTo>
                  <a:pt x="381" y="161"/>
                  <a:pt x="410" y="161"/>
                  <a:pt x="426" y="161"/>
                </a:cubicBezTo>
                <a:cubicBezTo>
                  <a:pt x="426" y="241"/>
                  <a:pt x="426" y="241"/>
                  <a:pt x="426" y="241"/>
                </a:cubicBezTo>
                <a:cubicBezTo>
                  <a:pt x="414" y="243"/>
                  <a:pt x="384" y="247"/>
                  <a:pt x="367" y="249"/>
                </a:cubicBezTo>
                <a:cubicBezTo>
                  <a:pt x="364" y="236"/>
                  <a:pt x="358" y="224"/>
                  <a:pt x="349" y="214"/>
                </a:cubicBezTo>
                <a:cubicBezTo>
                  <a:pt x="344" y="208"/>
                  <a:pt x="335" y="208"/>
                  <a:pt x="330" y="213"/>
                </a:cubicBezTo>
                <a:cubicBezTo>
                  <a:pt x="324" y="218"/>
                  <a:pt x="324" y="227"/>
                  <a:pt x="329" y="232"/>
                </a:cubicBezTo>
                <a:cubicBezTo>
                  <a:pt x="336" y="240"/>
                  <a:pt x="340" y="250"/>
                  <a:pt x="340" y="260"/>
                </a:cubicBezTo>
                <a:cubicBezTo>
                  <a:pt x="340" y="283"/>
                  <a:pt x="322" y="301"/>
                  <a:pt x="300" y="301"/>
                </a:cubicBezTo>
                <a:cubicBezTo>
                  <a:pt x="277" y="301"/>
                  <a:pt x="259" y="283"/>
                  <a:pt x="259" y="260"/>
                </a:cubicBezTo>
                <a:cubicBezTo>
                  <a:pt x="259" y="257"/>
                  <a:pt x="259" y="254"/>
                  <a:pt x="260" y="251"/>
                </a:cubicBezTo>
                <a:cubicBezTo>
                  <a:pt x="261" y="247"/>
                  <a:pt x="260" y="243"/>
                  <a:pt x="257" y="239"/>
                </a:cubicBezTo>
                <a:cubicBezTo>
                  <a:pt x="255" y="236"/>
                  <a:pt x="251" y="234"/>
                  <a:pt x="246" y="234"/>
                </a:cubicBezTo>
                <a:cubicBezTo>
                  <a:pt x="245" y="234"/>
                  <a:pt x="245" y="234"/>
                  <a:pt x="245" y="234"/>
                </a:cubicBezTo>
                <a:cubicBezTo>
                  <a:pt x="154" y="234"/>
                  <a:pt x="154" y="234"/>
                  <a:pt x="154" y="234"/>
                </a:cubicBezTo>
                <a:cubicBezTo>
                  <a:pt x="150" y="227"/>
                  <a:pt x="146" y="219"/>
                  <a:pt x="140" y="213"/>
                </a:cubicBezTo>
                <a:cubicBezTo>
                  <a:pt x="134" y="208"/>
                  <a:pt x="126" y="208"/>
                  <a:pt x="121" y="213"/>
                </a:cubicBezTo>
                <a:cubicBezTo>
                  <a:pt x="115" y="218"/>
                  <a:pt x="115" y="226"/>
                  <a:pt x="120" y="232"/>
                </a:cubicBezTo>
                <a:cubicBezTo>
                  <a:pt x="128" y="239"/>
                  <a:pt x="132" y="250"/>
                  <a:pt x="132" y="260"/>
                </a:cubicBezTo>
                <a:cubicBezTo>
                  <a:pt x="132" y="283"/>
                  <a:pt x="113" y="301"/>
                  <a:pt x="91" y="301"/>
                </a:cubicBezTo>
                <a:cubicBezTo>
                  <a:pt x="68" y="301"/>
                  <a:pt x="50" y="283"/>
                  <a:pt x="50" y="260"/>
                </a:cubicBezTo>
                <a:cubicBezTo>
                  <a:pt x="50" y="250"/>
                  <a:pt x="54" y="241"/>
                  <a:pt x="60" y="233"/>
                </a:cubicBezTo>
                <a:cubicBezTo>
                  <a:pt x="61" y="232"/>
                  <a:pt x="61" y="231"/>
                  <a:pt x="62" y="231"/>
                </a:cubicBezTo>
                <a:cubicBezTo>
                  <a:pt x="63" y="229"/>
                  <a:pt x="63" y="229"/>
                  <a:pt x="63" y="229"/>
                </a:cubicBezTo>
                <a:cubicBezTo>
                  <a:pt x="64" y="227"/>
                  <a:pt x="64" y="225"/>
                  <a:pt x="64" y="223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64" y="182"/>
                  <a:pt x="61" y="177"/>
                  <a:pt x="55" y="175"/>
                </a:cubicBezTo>
                <a:cubicBezTo>
                  <a:pt x="55" y="175"/>
                  <a:pt x="36" y="168"/>
                  <a:pt x="28" y="165"/>
                </a:cubicBezTo>
                <a:cubicBezTo>
                  <a:pt x="28" y="164"/>
                  <a:pt x="28" y="164"/>
                  <a:pt x="28" y="164"/>
                </a:cubicBezTo>
                <a:cubicBezTo>
                  <a:pt x="28" y="158"/>
                  <a:pt x="31" y="136"/>
                  <a:pt x="33" y="124"/>
                </a:cubicBezTo>
                <a:cubicBezTo>
                  <a:pt x="51" y="121"/>
                  <a:pt x="294" y="81"/>
                  <a:pt x="294" y="81"/>
                </a:cubicBezTo>
                <a:cubicBezTo>
                  <a:pt x="296" y="81"/>
                  <a:pt x="298" y="80"/>
                  <a:pt x="299" y="79"/>
                </a:cubicBezTo>
                <a:cubicBezTo>
                  <a:pt x="299" y="79"/>
                  <a:pt x="341" y="52"/>
                  <a:pt x="345" y="49"/>
                </a:cubicBezTo>
                <a:cubicBezTo>
                  <a:pt x="350" y="48"/>
                  <a:pt x="439" y="29"/>
                  <a:pt x="439" y="29"/>
                </a:cubicBezTo>
                <a:cubicBezTo>
                  <a:pt x="445" y="27"/>
                  <a:pt x="449" y="22"/>
                  <a:pt x="449" y="15"/>
                </a:cubicBezTo>
                <a:cubicBezTo>
                  <a:pt x="449" y="14"/>
                  <a:pt x="449" y="13"/>
                  <a:pt x="449" y="12"/>
                </a:cubicBezTo>
                <a:cubicBezTo>
                  <a:pt x="447" y="5"/>
                  <a:pt x="440" y="0"/>
                  <a:pt x="433" y="2"/>
                </a:cubicBezTo>
                <a:cubicBezTo>
                  <a:pt x="337" y="24"/>
                  <a:pt x="337" y="24"/>
                  <a:pt x="337" y="24"/>
                </a:cubicBezTo>
                <a:cubicBezTo>
                  <a:pt x="335" y="24"/>
                  <a:pt x="334" y="25"/>
                  <a:pt x="332" y="25"/>
                </a:cubicBezTo>
                <a:cubicBezTo>
                  <a:pt x="332" y="25"/>
                  <a:pt x="291" y="52"/>
                  <a:pt x="287" y="55"/>
                </a:cubicBezTo>
                <a:cubicBezTo>
                  <a:pt x="281" y="56"/>
                  <a:pt x="19" y="99"/>
                  <a:pt x="19" y="99"/>
                </a:cubicBezTo>
                <a:cubicBezTo>
                  <a:pt x="13" y="100"/>
                  <a:pt x="8" y="104"/>
                  <a:pt x="7" y="110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64"/>
                  <a:pt x="0" y="165"/>
                  <a:pt x="0" y="166"/>
                </a:cubicBezTo>
                <a:cubicBezTo>
                  <a:pt x="0" y="168"/>
                  <a:pt x="1" y="170"/>
                  <a:pt x="1" y="171"/>
                </a:cubicBezTo>
                <a:cubicBezTo>
                  <a:pt x="6" y="182"/>
                  <a:pt x="6" y="182"/>
                  <a:pt x="6" y="182"/>
                </a:cubicBezTo>
                <a:cubicBezTo>
                  <a:pt x="8" y="185"/>
                  <a:pt x="10" y="187"/>
                  <a:pt x="14" y="189"/>
                </a:cubicBezTo>
                <a:cubicBezTo>
                  <a:pt x="14" y="189"/>
                  <a:pt x="28" y="194"/>
                  <a:pt x="37" y="197"/>
                </a:cubicBezTo>
                <a:cubicBezTo>
                  <a:pt x="37" y="219"/>
                  <a:pt x="37" y="219"/>
                  <a:pt x="37" y="219"/>
                </a:cubicBezTo>
                <a:cubicBezTo>
                  <a:pt x="28" y="231"/>
                  <a:pt x="23" y="245"/>
                  <a:pt x="23" y="260"/>
                </a:cubicBezTo>
                <a:cubicBezTo>
                  <a:pt x="23" y="298"/>
                  <a:pt x="53" y="328"/>
                  <a:pt x="91" y="328"/>
                </a:cubicBezTo>
                <a:cubicBezTo>
                  <a:pt x="128" y="328"/>
                  <a:pt x="158" y="298"/>
                  <a:pt x="159" y="261"/>
                </a:cubicBezTo>
                <a:cubicBezTo>
                  <a:pt x="232" y="261"/>
                  <a:pt x="232" y="261"/>
                  <a:pt x="232" y="261"/>
                </a:cubicBezTo>
                <a:cubicBezTo>
                  <a:pt x="233" y="298"/>
                  <a:pt x="263" y="328"/>
                  <a:pt x="300" y="328"/>
                </a:cubicBezTo>
                <a:cubicBezTo>
                  <a:pt x="331" y="328"/>
                  <a:pt x="358" y="306"/>
                  <a:pt x="365" y="277"/>
                </a:cubicBezTo>
                <a:cubicBezTo>
                  <a:pt x="442" y="266"/>
                  <a:pt x="442" y="266"/>
                  <a:pt x="442" y="266"/>
                </a:cubicBezTo>
                <a:cubicBezTo>
                  <a:pt x="448" y="265"/>
                  <a:pt x="453" y="260"/>
                  <a:pt x="453" y="253"/>
                </a:cubicBezTo>
                <a:cubicBezTo>
                  <a:pt x="453" y="147"/>
                  <a:pt x="453" y="147"/>
                  <a:pt x="453" y="147"/>
                </a:cubicBezTo>
                <a:cubicBezTo>
                  <a:pt x="453" y="140"/>
                  <a:pt x="447" y="134"/>
                  <a:pt x="440" y="13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03"/>
          <p:cNvSpPr>
            <a:spLocks/>
          </p:cNvSpPr>
          <p:nvPr userDrawn="1"/>
        </p:nvSpPr>
        <p:spPr bwMode="auto">
          <a:xfrm>
            <a:off x="1130914" y="4404011"/>
            <a:ext cx="528638" cy="514350"/>
          </a:xfrm>
          <a:custGeom>
            <a:avLst/>
            <a:gdLst/>
            <a:ahLst/>
            <a:cxnLst>
              <a:cxn ang="0">
                <a:pos x="217" y="41"/>
              </a:cxn>
              <a:cxn ang="0">
                <a:pos x="184" y="188"/>
              </a:cxn>
              <a:cxn ang="0">
                <a:pos x="0" y="389"/>
              </a:cxn>
              <a:cxn ang="0">
                <a:pos x="5" y="453"/>
              </a:cxn>
              <a:cxn ang="0">
                <a:pos x="14" y="457"/>
              </a:cxn>
              <a:cxn ang="0">
                <a:pos x="88" y="453"/>
              </a:cxn>
              <a:cxn ang="0">
                <a:pos x="112" y="429"/>
              </a:cxn>
              <a:cxn ang="0">
                <a:pos x="113" y="410"/>
              </a:cxn>
              <a:cxn ang="0">
                <a:pos x="132" y="391"/>
              </a:cxn>
              <a:cxn ang="0">
                <a:pos x="172" y="370"/>
              </a:cxn>
              <a:cxn ang="0">
                <a:pos x="175" y="365"/>
              </a:cxn>
              <a:cxn ang="0">
                <a:pos x="172" y="339"/>
              </a:cxn>
              <a:cxn ang="0">
                <a:pos x="184" y="339"/>
              </a:cxn>
              <a:cxn ang="0">
                <a:pos x="203" y="339"/>
              </a:cxn>
              <a:cxn ang="0">
                <a:pos x="416" y="240"/>
              </a:cxn>
              <a:cxn ang="0">
                <a:pos x="425" y="73"/>
              </a:cxn>
              <a:cxn ang="0">
                <a:pos x="397" y="221"/>
              </a:cxn>
              <a:cxn ang="0">
                <a:pos x="266" y="244"/>
              </a:cxn>
              <a:cxn ang="0">
                <a:pos x="255" y="248"/>
              </a:cxn>
              <a:cxn ang="0">
                <a:pos x="178" y="310"/>
              </a:cxn>
              <a:cxn ang="0">
                <a:pos x="143" y="345"/>
              </a:cxn>
              <a:cxn ang="0">
                <a:pos x="140" y="364"/>
              </a:cxn>
              <a:cxn ang="0">
                <a:pos x="82" y="400"/>
              </a:cxn>
              <a:cxn ang="0">
                <a:pos x="73" y="430"/>
              </a:cxn>
              <a:cxn ang="0">
                <a:pos x="26" y="394"/>
              </a:cxn>
              <a:cxn ang="0">
                <a:pos x="212" y="194"/>
              </a:cxn>
              <a:cxn ang="0">
                <a:pos x="213" y="190"/>
              </a:cxn>
              <a:cxn ang="0">
                <a:pos x="202" y="140"/>
              </a:cxn>
              <a:cxn ang="0">
                <a:pos x="316" y="27"/>
              </a:cxn>
              <a:cxn ang="0">
                <a:pos x="373" y="65"/>
              </a:cxn>
              <a:cxn ang="0">
                <a:pos x="334" y="123"/>
              </a:cxn>
              <a:cxn ang="0">
                <a:pos x="383" y="109"/>
              </a:cxn>
              <a:cxn ang="0">
                <a:pos x="352" y="104"/>
              </a:cxn>
              <a:cxn ang="0">
                <a:pos x="365" y="91"/>
              </a:cxn>
              <a:cxn ang="0">
                <a:pos x="384" y="92"/>
              </a:cxn>
              <a:cxn ang="0">
                <a:pos x="418" y="46"/>
              </a:cxn>
              <a:cxn ang="0">
                <a:pos x="414" y="40"/>
              </a:cxn>
            </a:cxnLst>
            <a:rect l="0" t="0" r="r" b="b"/>
            <a:pathLst>
              <a:path w="469" h="457">
                <a:moveTo>
                  <a:pt x="315" y="0"/>
                </a:moveTo>
                <a:cubicBezTo>
                  <a:pt x="278" y="0"/>
                  <a:pt x="243" y="15"/>
                  <a:pt x="217" y="41"/>
                </a:cubicBezTo>
                <a:cubicBezTo>
                  <a:pt x="190" y="68"/>
                  <a:pt x="176" y="104"/>
                  <a:pt x="176" y="140"/>
                </a:cubicBezTo>
                <a:cubicBezTo>
                  <a:pt x="176" y="156"/>
                  <a:pt x="179" y="173"/>
                  <a:pt x="184" y="188"/>
                </a:cubicBezTo>
                <a:cubicBezTo>
                  <a:pt x="175" y="198"/>
                  <a:pt x="3" y="380"/>
                  <a:pt x="3" y="380"/>
                </a:cubicBezTo>
                <a:cubicBezTo>
                  <a:pt x="1" y="382"/>
                  <a:pt x="0" y="385"/>
                  <a:pt x="0" y="389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447"/>
                  <a:pt x="2" y="451"/>
                  <a:pt x="5" y="453"/>
                </a:cubicBezTo>
                <a:cubicBezTo>
                  <a:pt x="6" y="454"/>
                  <a:pt x="6" y="454"/>
                  <a:pt x="6" y="454"/>
                </a:cubicBezTo>
                <a:cubicBezTo>
                  <a:pt x="8" y="456"/>
                  <a:pt x="11" y="457"/>
                  <a:pt x="14" y="457"/>
                </a:cubicBezTo>
                <a:cubicBezTo>
                  <a:pt x="78" y="457"/>
                  <a:pt x="78" y="457"/>
                  <a:pt x="78" y="457"/>
                </a:cubicBezTo>
                <a:cubicBezTo>
                  <a:pt x="82" y="457"/>
                  <a:pt x="85" y="455"/>
                  <a:pt x="88" y="453"/>
                </a:cubicBezTo>
                <a:cubicBezTo>
                  <a:pt x="112" y="430"/>
                  <a:pt x="112" y="430"/>
                  <a:pt x="112" y="430"/>
                </a:cubicBezTo>
                <a:cubicBezTo>
                  <a:pt x="112" y="430"/>
                  <a:pt x="112" y="429"/>
                  <a:pt x="112" y="429"/>
                </a:cubicBezTo>
                <a:cubicBezTo>
                  <a:pt x="113" y="429"/>
                  <a:pt x="113" y="429"/>
                  <a:pt x="113" y="429"/>
                </a:cubicBezTo>
                <a:cubicBezTo>
                  <a:pt x="118" y="423"/>
                  <a:pt x="118" y="415"/>
                  <a:pt x="113" y="410"/>
                </a:cubicBezTo>
                <a:cubicBezTo>
                  <a:pt x="107" y="405"/>
                  <a:pt x="107" y="396"/>
                  <a:pt x="113" y="391"/>
                </a:cubicBezTo>
                <a:cubicBezTo>
                  <a:pt x="118" y="385"/>
                  <a:pt x="127" y="385"/>
                  <a:pt x="132" y="391"/>
                </a:cubicBezTo>
                <a:cubicBezTo>
                  <a:pt x="137" y="396"/>
                  <a:pt x="146" y="396"/>
                  <a:pt x="151" y="391"/>
                </a:cubicBezTo>
                <a:cubicBezTo>
                  <a:pt x="172" y="370"/>
                  <a:pt x="172" y="370"/>
                  <a:pt x="172" y="370"/>
                </a:cubicBezTo>
                <a:cubicBezTo>
                  <a:pt x="173" y="368"/>
                  <a:pt x="174" y="367"/>
                  <a:pt x="175" y="365"/>
                </a:cubicBezTo>
                <a:cubicBezTo>
                  <a:pt x="175" y="365"/>
                  <a:pt x="175" y="365"/>
                  <a:pt x="175" y="365"/>
                </a:cubicBezTo>
                <a:cubicBezTo>
                  <a:pt x="177" y="360"/>
                  <a:pt x="176" y="354"/>
                  <a:pt x="172" y="350"/>
                </a:cubicBezTo>
                <a:cubicBezTo>
                  <a:pt x="169" y="347"/>
                  <a:pt x="169" y="342"/>
                  <a:pt x="172" y="339"/>
                </a:cubicBezTo>
                <a:cubicBezTo>
                  <a:pt x="174" y="337"/>
                  <a:pt x="176" y="336"/>
                  <a:pt x="178" y="336"/>
                </a:cubicBezTo>
                <a:cubicBezTo>
                  <a:pt x="180" y="336"/>
                  <a:pt x="182" y="337"/>
                  <a:pt x="184" y="339"/>
                </a:cubicBezTo>
                <a:cubicBezTo>
                  <a:pt x="186" y="341"/>
                  <a:pt x="190" y="343"/>
                  <a:pt x="193" y="343"/>
                </a:cubicBezTo>
                <a:cubicBezTo>
                  <a:pt x="197" y="343"/>
                  <a:pt x="200" y="341"/>
                  <a:pt x="203" y="339"/>
                </a:cubicBezTo>
                <a:cubicBezTo>
                  <a:pt x="203" y="339"/>
                  <a:pt x="260" y="282"/>
                  <a:pt x="269" y="273"/>
                </a:cubicBezTo>
                <a:cubicBezTo>
                  <a:pt x="320" y="291"/>
                  <a:pt x="377" y="279"/>
                  <a:pt x="416" y="240"/>
                </a:cubicBezTo>
                <a:cubicBezTo>
                  <a:pt x="458" y="197"/>
                  <a:pt x="469" y="133"/>
                  <a:pt x="443" y="79"/>
                </a:cubicBezTo>
                <a:cubicBezTo>
                  <a:pt x="440" y="72"/>
                  <a:pt x="432" y="70"/>
                  <a:pt x="425" y="73"/>
                </a:cubicBezTo>
                <a:cubicBezTo>
                  <a:pt x="418" y="76"/>
                  <a:pt x="416" y="84"/>
                  <a:pt x="419" y="91"/>
                </a:cubicBezTo>
                <a:cubicBezTo>
                  <a:pt x="440" y="134"/>
                  <a:pt x="431" y="187"/>
                  <a:pt x="397" y="221"/>
                </a:cubicBezTo>
                <a:cubicBezTo>
                  <a:pt x="364" y="254"/>
                  <a:pt x="315" y="263"/>
                  <a:pt x="272" y="245"/>
                </a:cubicBezTo>
                <a:cubicBezTo>
                  <a:pt x="270" y="244"/>
                  <a:pt x="268" y="244"/>
                  <a:pt x="266" y="244"/>
                </a:cubicBezTo>
                <a:cubicBezTo>
                  <a:pt x="263" y="245"/>
                  <a:pt x="263" y="245"/>
                  <a:pt x="263" y="245"/>
                </a:cubicBezTo>
                <a:cubicBezTo>
                  <a:pt x="260" y="245"/>
                  <a:pt x="258" y="246"/>
                  <a:pt x="255" y="248"/>
                </a:cubicBezTo>
                <a:cubicBezTo>
                  <a:pt x="255" y="248"/>
                  <a:pt x="203" y="301"/>
                  <a:pt x="191" y="312"/>
                </a:cubicBezTo>
                <a:cubicBezTo>
                  <a:pt x="187" y="311"/>
                  <a:pt x="183" y="310"/>
                  <a:pt x="178" y="310"/>
                </a:cubicBezTo>
                <a:cubicBezTo>
                  <a:pt x="169" y="310"/>
                  <a:pt x="160" y="313"/>
                  <a:pt x="153" y="320"/>
                </a:cubicBezTo>
                <a:cubicBezTo>
                  <a:pt x="147" y="327"/>
                  <a:pt x="143" y="336"/>
                  <a:pt x="143" y="345"/>
                </a:cubicBezTo>
                <a:cubicBezTo>
                  <a:pt x="143" y="349"/>
                  <a:pt x="144" y="354"/>
                  <a:pt x="146" y="358"/>
                </a:cubicBezTo>
                <a:cubicBezTo>
                  <a:pt x="143" y="361"/>
                  <a:pt x="143" y="361"/>
                  <a:pt x="140" y="364"/>
                </a:cubicBezTo>
                <a:cubicBezTo>
                  <a:pt x="125" y="357"/>
                  <a:pt x="106" y="359"/>
                  <a:pt x="94" y="372"/>
                </a:cubicBezTo>
                <a:cubicBezTo>
                  <a:pt x="86" y="380"/>
                  <a:pt x="82" y="390"/>
                  <a:pt x="82" y="400"/>
                </a:cubicBezTo>
                <a:cubicBezTo>
                  <a:pt x="82" y="406"/>
                  <a:pt x="83" y="412"/>
                  <a:pt x="86" y="417"/>
                </a:cubicBezTo>
                <a:cubicBezTo>
                  <a:pt x="80" y="423"/>
                  <a:pt x="76" y="427"/>
                  <a:pt x="73" y="430"/>
                </a:cubicBezTo>
                <a:cubicBezTo>
                  <a:pt x="66" y="430"/>
                  <a:pt x="41" y="430"/>
                  <a:pt x="26" y="430"/>
                </a:cubicBezTo>
                <a:cubicBezTo>
                  <a:pt x="26" y="417"/>
                  <a:pt x="26" y="400"/>
                  <a:pt x="26" y="394"/>
                </a:cubicBezTo>
                <a:cubicBezTo>
                  <a:pt x="33" y="387"/>
                  <a:pt x="209" y="201"/>
                  <a:pt x="209" y="201"/>
                </a:cubicBezTo>
                <a:cubicBezTo>
                  <a:pt x="210" y="199"/>
                  <a:pt x="212" y="197"/>
                  <a:pt x="212" y="194"/>
                </a:cubicBezTo>
                <a:cubicBezTo>
                  <a:pt x="212" y="192"/>
                  <a:pt x="212" y="192"/>
                  <a:pt x="212" y="192"/>
                </a:cubicBezTo>
                <a:cubicBezTo>
                  <a:pt x="213" y="191"/>
                  <a:pt x="213" y="191"/>
                  <a:pt x="213" y="190"/>
                </a:cubicBezTo>
                <a:cubicBezTo>
                  <a:pt x="213" y="188"/>
                  <a:pt x="212" y="187"/>
                  <a:pt x="212" y="185"/>
                </a:cubicBezTo>
                <a:cubicBezTo>
                  <a:pt x="205" y="170"/>
                  <a:pt x="202" y="155"/>
                  <a:pt x="202" y="140"/>
                </a:cubicBezTo>
                <a:cubicBezTo>
                  <a:pt x="202" y="111"/>
                  <a:pt x="214" y="82"/>
                  <a:pt x="236" y="60"/>
                </a:cubicBezTo>
                <a:cubicBezTo>
                  <a:pt x="257" y="39"/>
                  <a:pt x="285" y="27"/>
                  <a:pt x="316" y="27"/>
                </a:cubicBezTo>
                <a:cubicBezTo>
                  <a:pt x="342" y="26"/>
                  <a:pt x="367" y="35"/>
                  <a:pt x="387" y="51"/>
                </a:cubicBezTo>
                <a:cubicBezTo>
                  <a:pt x="381" y="57"/>
                  <a:pt x="378" y="60"/>
                  <a:pt x="373" y="65"/>
                </a:cubicBezTo>
                <a:cubicBezTo>
                  <a:pt x="360" y="60"/>
                  <a:pt x="344" y="62"/>
                  <a:pt x="334" y="73"/>
                </a:cubicBezTo>
                <a:cubicBezTo>
                  <a:pt x="320" y="87"/>
                  <a:pt x="320" y="109"/>
                  <a:pt x="334" y="123"/>
                </a:cubicBezTo>
                <a:cubicBezTo>
                  <a:pt x="346" y="136"/>
                  <a:pt x="365" y="137"/>
                  <a:pt x="379" y="127"/>
                </a:cubicBezTo>
                <a:cubicBezTo>
                  <a:pt x="385" y="123"/>
                  <a:pt x="387" y="115"/>
                  <a:pt x="383" y="109"/>
                </a:cubicBezTo>
                <a:cubicBezTo>
                  <a:pt x="378" y="103"/>
                  <a:pt x="370" y="101"/>
                  <a:pt x="364" y="105"/>
                </a:cubicBezTo>
                <a:cubicBezTo>
                  <a:pt x="360" y="108"/>
                  <a:pt x="356" y="108"/>
                  <a:pt x="352" y="104"/>
                </a:cubicBezTo>
                <a:cubicBezTo>
                  <a:pt x="349" y="101"/>
                  <a:pt x="349" y="95"/>
                  <a:pt x="352" y="92"/>
                </a:cubicBezTo>
                <a:cubicBezTo>
                  <a:pt x="356" y="88"/>
                  <a:pt x="361" y="88"/>
                  <a:pt x="365" y="91"/>
                </a:cubicBezTo>
                <a:cubicBezTo>
                  <a:pt x="365" y="92"/>
                  <a:pt x="365" y="92"/>
                  <a:pt x="365" y="92"/>
                </a:cubicBezTo>
                <a:cubicBezTo>
                  <a:pt x="371" y="97"/>
                  <a:pt x="379" y="97"/>
                  <a:pt x="384" y="92"/>
                </a:cubicBezTo>
                <a:cubicBezTo>
                  <a:pt x="415" y="61"/>
                  <a:pt x="415" y="61"/>
                  <a:pt x="415" y="61"/>
                </a:cubicBezTo>
                <a:cubicBezTo>
                  <a:pt x="419" y="57"/>
                  <a:pt x="420" y="51"/>
                  <a:pt x="418" y="46"/>
                </a:cubicBezTo>
                <a:cubicBezTo>
                  <a:pt x="417" y="44"/>
                  <a:pt x="417" y="44"/>
                  <a:pt x="417" y="44"/>
                </a:cubicBezTo>
                <a:cubicBezTo>
                  <a:pt x="417" y="43"/>
                  <a:pt x="416" y="41"/>
                  <a:pt x="414" y="40"/>
                </a:cubicBezTo>
                <a:cubicBezTo>
                  <a:pt x="388" y="14"/>
                  <a:pt x="353" y="0"/>
                  <a:pt x="315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11"/>
          <p:cNvSpPr>
            <a:spLocks/>
          </p:cNvSpPr>
          <p:nvPr userDrawn="1"/>
        </p:nvSpPr>
        <p:spPr bwMode="auto">
          <a:xfrm>
            <a:off x="1158696" y="3076683"/>
            <a:ext cx="473075" cy="342900"/>
          </a:xfrm>
          <a:custGeom>
            <a:avLst/>
            <a:gdLst/>
            <a:ahLst/>
            <a:cxnLst>
              <a:cxn ang="0">
                <a:pos x="63" y="199"/>
              </a:cxn>
              <a:cxn ang="0">
                <a:pos x="83" y="36"/>
              </a:cxn>
              <a:cxn ang="0">
                <a:pos x="219" y="1"/>
              </a:cxn>
              <a:cxn ang="0">
                <a:pos x="420" y="133"/>
              </a:cxn>
              <a:cxn ang="0">
                <a:pos x="156" y="262"/>
              </a:cxn>
              <a:cxn ang="0">
                <a:pos x="64" y="302"/>
              </a:cxn>
              <a:cxn ang="0">
                <a:pos x="81" y="231"/>
              </a:cxn>
            </a:cxnLst>
            <a:rect l="0" t="0" r="r" b="b"/>
            <a:pathLst>
              <a:path w="420" h="303">
                <a:moveTo>
                  <a:pt x="63" y="199"/>
                </a:moveTo>
                <a:cubicBezTo>
                  <a:pt x="0" y="159"/>
                  <a:pt x="2" y="83"/>
                  <a:pt x="83" y="36"/>
                </a:cubicBezTo>
                <a:cubicBezTo>
                  <a:pt x="83" y="36"/>
                  <a:pt x="140" y="0"/>
                  <a:pt x="219" y="1"/>
                </a:cubicBezTo>
                <a:cubicBezTo>
                  <a:pt x="360" y="4"/>
                  <a:pt x="420" y="60"/>
                  <a:pt x="420" y="133"/>
                </a:cubicBezTo>
                <a:cubicBezTo>
                  <a:pt x="420" y="198"/>
                  <a:pt x="344" y="303"/>
                  <a:pt x="156" y="262"/>
                </a:cubicBezTo>
                <a:cubicBezTo>
                  <a:pt x="87" y="291"/>
                  <a:pt x="64" y="302"/>
                  <a:pt x="64" y="302"/>
                </a:cubicBezTo>
                <a:cubicBezTo>
                  <a:pt x="64" y="302"/>
                  <a:pt x="98" y="268"/>
                  <a:pt x="81" y="231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34"/>
          <p:cNvSpPr>
            <a:spLocks/>
          </p:cNvSpPr>
          <p:nvPr userDrawn="1"/>
        </p:nvSpPr>
        <p:spPr bwMode="auto">
          <a:xfrm>
            <a:off x="1133296" y="5102428"/>
            <a:ext cx="523875" cy="441325"/>
          </a:xfrm>
          <a:custGeom>
            <a:avLst/>
            <a:gdLst/>
            <a:ahLst/>
            <a:cxnLst>
              <a:cxn ang="0">
                <a:pos x="110" y="376"/>
              </a:cxn>
              <a:cxn ang="0">
                <a:pos x="110" y="149"/>
              </a:cxn>
              <a:cxn ang="0">
                <a:pos x="110" y="148"/>
              </a:cxn>
              <a:cxn ang="0">
                <a:pos x="99" y="133"/>
              </a:cxn>
              <a:cxn ang="0">
                <a:pos x="64" y="119"/>
              </a:cxn>
              <a:cxn ang="0">
                <a:pos x="63" y="119"/>
              </a:cxn>
              <a:cxn ang="0">
                <a:pos x="28" y="138"/>
              </a:cxn>
              <a:cxn ang="0">
                <a:pos x="79" y="350"/>
              </a:cxn>
              <a:cxn ang="0">
                <a:pos x="83" y="370"/>
              </a:cxn>
              <a:cxn ang="0">
                <a:pos x="6" y="336"/>
              </a:cxn>
              <a:cxn ang="0">
                <a:pos x="0" y="135"/>
              </a:cxn>
              <a:cxn ang="0">
                <a:pos x="13" y="110"/>
              </a:cxn>
              <a:cxn ang="0">
                <a:pos x="63" y="91"/>
              </a:cxn>
              <a:cxn ang="0">
                <a:pos x="108" y="104"/>
              </a:cxn>
              <a:cxn ang="0">
                <a:pos x="133" y="130"/>
              </a:cxn>
              <a:cxn ang="0">
                <a:pos x="138" y="358"/>
              </a:cxn>
              <a:cxn ang="0">
                <a:pos x="435" y="125"/>
              </a:cxn>
              <a:cxn ang="0">
                <a:pos x="361" y="115"/>
              </a:cxn>
              <a:cxn ang="0">
                <a:pos x="341" y="116"/>
              </a:cxn>
              <a:cxn ang="0">
                <a:pos x="240" y="169"/>
              </a:cxn>
              <a:cxn ang="0">
                <a:pos x="249" y="205"/>
              </a:cxn>
              <a:cxn ang="0">
                <a:pos x="244" y="225"/>
              </a:cxn>
              <a:cxn ang="0">
                <a:pos x="205" y="243"/>
              </a:cxn>
              <a:cxn ang="0">
                <a:pos x="178" y="237"/>
              </a:cxn>
              <a:cxn ang="0">
                <a:pos x="160" y="205"/>
              </a:cxn>
              <a:cxn ang="0">
                <a:pos x="165" y="181"/>
              </a:cxn>
              <a:cxn ang="0">
                <a:pos x="172" y="15"/>
              </a:cxn>
              <a:cxn ang="0">
                <a:pos x="186" y="0"/>
              </a:cxn>
              <a:cxn ang="0">
                <a:pos x="268" y="5"/>
              </a:cxn>
              <a:cxn ang="0">
                <a:pos x="272" y="15"/>
              </a:cxn>
              <a:cxn ang="0">
                <a:pos x="268" y="70"/>
              </a:cxn>
              <a:cxn ang="0">
                <a:pos x="228" y="74"/>
              </a:cxn>
              <a:cxn ang="0">
                <a:pos x="228" y="46"/>
              </a:cxn>
              <a:cxn ang="0">
                <a:pos x="244" y="29"/>
              </a:cxn>
              <a:cxn ang="0">
                <a:pos x="197" y="182"/>
              </a:cxn>
              <a:cxn ang="0">
                <a:pos x="191" y="192"/>
              </a:cxn>
              <a:cxn ang="0">
                <a:pos x="190" y="210"/>
              </a:cxn>
              <a:cxn ang="0">
                <a:pos x="194" y="213"/>
              </a:cxn>
              <a:cxn ang="0">
                <a:pos x="218" y="212"/>
              </a:cxn>
              <a:cxn ang="0">
                <a:pos x="220" y="209"/>
              </a:cxn>
              <a:cxn ang="0">
                <a:pos x="217" y="189"/>
              </a:cxn>
              <a:cxn ang="0">
                <a:pos x="213" y="180"/>
              </a:cxn>
              <a:cxn ang="0">
                <a:pos x="212" y="173"/>
              </a:cxn>
              <a:cxn ang="0">
                <a:pos x="222" y="105"/>
              </a:cxn>
              <a:cxn ang="0">
                <a:pos x="361" y="87"/>
              </a:cxn>
              <a:cxn ang="0">
                <a:pos x="456" y="104"/>
              </a:cxn>
              <a:cxn ang="0">
                <a:pos x="463" y="295"/>
              </a:cxn>
              <a:cxn ang="0">
                <a:pos x="128" y="390"/>
              </a:cxn>
              <a:cxn ang="0">
                <a:pos x="115" y="388"/>
              </a:cxn>
            </a:cxnLst>
            <a:rect l="0" t="0" r="r" b="b"/>
            <a:pathLst>
              <a:path w="464" h="391">
                <a:moveTo>
                  <a:pt x="115" y="388"/>
                </a:moveTo>
                <a:cubicBezTo>
                  <a:pt x="112" y="385"/>
                  <a:pt x="110" y="381"/>
                  <a:pt x="110" y="376"/>
                </a:cubicBezTo>
                <a:cubicBezTo>
                  <a:pt x="110" y="376"/>
                  <a:pt x="110" y="376"/>
                  <a:pt x="110" y="376"/>
                </a:cubicBezTo>
                <a:cubicBezTo>
                  <a:pt x="110" y="376"/>
                  <a:pt x="110" y="163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8"/>
                </a:cubicBezTo>
                <a:cubicBezTo>
                  <a:pt x="110" y="148"/>
                  <a:pt x="110" y="148"/>
                  <a:pt x="110" y="148"/>
                </a:cubicBezTo>
                <a:cubicBezTo>
                  <a:pt x="109" y="147"/>
                  <a:pt x="109" y="146"/>
                  <a:pt x="108" y="144"/>
                </a:cubicBezTo>
                <a:cubicBezTo>
                  <a:pt x="108" y="144"/>
                  <a:pt x="108" y="144"/>
                  <a:pt x="108" y="144"/>
                </a:cubicBezTo>
                <a:cubicBezTo>
                  <a:pt x="106" y="141"/>
                  <a:pt x="103" y="137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1" y="126"/>
                  <a:pt x="79" y="119"/>
                  <a:pt x="64" y="119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4" y="119"/>
                  <a:pt x="64" y="119"/>
                  <a:pt x="63" y="119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48" y="119"/>
                  <a:pt x="40" y="124"/>
                  <a:pt x="35" y="129"/>
                </a:cubicBezTo>
                <a:cubicBezTo>
                  <a:pt x="35" y="129"/>
                  <a:pt x="35" y="129"/>
                  <a:pt x="35" y="129"/>
                </a:cubicBezTo>
                <a:cubicBezTo>
                  <a:pt x="31" y="132"/>
                  <a:pt x="29" y="136"/>
                  <a:pt x="28" y="138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8" y="316"/>
                  <a:pt x="28" y="316"/>
                  <a:pt x="28" y="316"/>
                </a:cubicBezTo>
                <a:cubicBezTo>
                  <a:pt x="79" y="350"/>
                  <a:pt x="79" y="350"/>
                  <a:pt x="79" y="350"/>
                </a:cubicBezTo>
                <a:cubicBezTo>
                  <a:pt x="79" y="350"/>
                  <a:pt x="79" y="350"/>
                  <a:pt x="79" y="350"/>
                </a:cubicBezTo>
                <a:cubicBezTo>
                  <a:pt x="85" y="355"/>
                  <a:pt x="87" y="363"/>
                  <a:pt x="83" y="370"/>
                </a:cubicBezTo>
                <a:cubicBezTo>
                  <a:pt x="83" y="370"/>
                  <a:pt x="83" y="370"/>
                  <a:pt x="83" y="370"/>
                </a:cubicBezTo>
                <a:cubicBezTo>
                  <a:pt x="78" y="377"/>
                  <a:pt x="70" y="378"/>
                  <a:pt x="63" y="374"/>
                </a:cubicBezTo>
                <a:cubicBezTo>
                  <a:pt x="63" y="374"/>
                  <a:pt x="63" y="374"/>
                  <a:pt x="63" y="374"/>
                </a:cubicBezTo>
                <a:cubicBezTo>
                  <a:pt x="6" y="336"/>
                  <a:pt x="6" y="336"/>
                  <a:pt x="6" y="336"/>
                </a:cubicBezTo>
                <a:cubicBezTo>
                  <a:pt x="2" y="333"/>
                  <a:pt x="0" y="329"/>
                  <a:pt x="0" y="324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33"/>
                  <a:pt x="0" y="132"/>
                  <a:pt x="0" y="131"/>
                </a:cubicBezTo>
                <a:cubicBezTo>
                  <a:pt x="0" y="131"/>
                  <a:pt x="0" y="131"/>
                  <a:pt x="0" y="131"/>
                </a:cubicBezTo>
                <a:cubicBezTo>
                  <a:pt x="1" y="129"/>
                  <a:pt x="4" y="120"/>
                  <a:pt x="13" y="110"/>
                </a:cubicBezTo>
                <a:cubicBezTo>
                  <a:pt x="13" y="110"/>
                  <a:pt x="13" y="110"/>
                  <a:pt x="13" y="110"/>
                </a:cubicBezTo>
                <a:cubicBezTo>
                  <a:pt x="23" y="100"/>
                  <a:pt x="40" y="91"/>
                  <a:pt x="63" y="91"/>
                </a:cubicBezTo>
                <a:cubicBezTo>
                  <a:pt x="63" y="91"/>
                  <a:pt x="63" y="91"/>
                  <a:pt x="63" y="91"/>
                </a:cubicBezTo>
                <a:cubicBezTo>
                  <a:pt x="64" y="91"/>
                  <a:pt x="64" y="91"/>
                  <a:pt x="64" y="91"/>
                </a:cubicBezTo>
                <a:cubicBezTo>
                  <a:pt x="64" y="91"/>
                  <a:pt x="64" y="91"/>
                  <a:pt x="64" y="91"/>
                </a:cubicBezTo>
                <a:cubicBezTo>
                  <a:pt x="82" y="91"/>
                  <a:pt x="97" y="96"/>
                  <a:pt x="108" y="104"/>
                </a:cubicBezTo>
                <a:cubicBezTo>
                  <a:pt x="108" y="104"/>
                  <a:pt x="108" y="104"/>
                  <a:pt x="108" y="104"/>
                </a:cubicBezTo>
                <a:cubicBezTo>
                  <a:pt x="119" y="112"/>
                  <a:pt x="128" y="121"/>
                  <a:pt x="133" y="130"/>
                </a:cubicBezTo>
                <a:cubicBezTo>
                  <a:pt x="133" y="130"/>
                  <a:pt x="133" y="130"/>
                  <a:pt x="133" y="130"/>
                </a:cubicBezTo>
                <a:cubicBezTo>
                  <a:pt x="136" y="136"/>
                  <a:pt x="138" y="142"/>
                  <a:pt x="138" y="149"/>
                </a:cubicBezTo>
                <a:cubicBezTo>
                  <a:pt x="138" y="149"/>
                  <a:pt x="138" y="149"/>
                  <a:pt x="138" y="149"/>
                </a:cubicBezTo>
                <a:cubicBezTo>
                  <a:pt x="138" y="159"/>
                  <a:pt x="138" y="306"/>
                  <a:pt x="138" y="358"/>
                </a:cubicBezTo>
                <a:cubicBezTo>
                  <a:pt x="138" y="358"/>
                  <a:pt x="138" y="358"/>
                  <a:pt x="138" y="358"/>
                </a:cubicBezTo>
                <a:cubicBezTo>
                  <a:pt x="435" y="284"/>
                  <a:pt x="435" y="284"/>
                  <a:pt x="435" y="284"/>
                </a:cubicBezTo>
                <a:cubicBezTo>
                  <a:pt x="435" y="125"/>
                  <a:pt x="435" y="125"/>
                  <a:pt x="435" y="125"/>
                </a:cubicBezTo>
                <a:cubicBezTo>
                  <a:pt x="432" y="124"/>
                  <a:pt x="429" y="123"/>
                  <a:pt x="425" y="122"/>
                </a:cubicBezTo>
                <a:cubicBezTo>
                  <a:pt x="425" y="122"/>
                  <a:pt x="425" y="122"/>
                  <a:pt x="425" y="122"/>
                </a:cubicBezTo>
                <a:cubicBezTo>
                  <a:pt x="412" y="119"/>
                  <a:pt x="391" y="115"/>
                  <a:pt x="361" y="115"/>
                </a:cubicBezTo>
                <a:cubicBezTo>
                  <a:pt x="361" y="115"/>
                  <a:pt x="361" y="115"/>
                  <a:pt x="361" y="115"/>
                </a:cubicBezTo>
                <a:cubicBezTo>
                  <a:pt x="355" y="115"/>
                  <a:pt x="348" y="115"/>
                  <a:pt x="341" y="116"/>
                </a:cubicBezTo>
                <a:cubicBezTo>
                  <a:pt x="341" y="116"/>
                  <a:pt x="341" y="116"/>
                  <a:pt x="341" y="116"/>
                </a:cubicBezTo>
                <a:cubicBezTo>
                  <a:pt x="299" y="118"/>
                  <a:pt x="263" y="125"/>
                  <a:pt x="240" y="130"/>
                </a:cubicBezTo>
                <a:cubicBezTo>
                  <a:pt x="240" y="130"/>
                  <a:pt x="240" y="130"/>
                  <a:pt x="240" y="130"/>
                </a:cubicBezTo>
                <a:cubicBezTo>
                  <a:pt x="240" y="169"/>
                  <a:pt x="240" y="169"/>
                  <a:pt x="240" y="169"/>
                </a:cubicBezTo>
                <a:cubicBezTo>
                  <a:pt x="241" y="172"/>
                  <a:pt x="242" y="175"/>
                  <a:pt x="244" y="178"/>
                </a:cubicBezTo>
                <a:cubicBezTo>
                  <a:pt x="244" y="178"/>
                  <a:pt x="244" y="178"/>
                  <a:pt x="244" y="178"/>
                </a:cubicBezTo>
                <a:cubicBezTo>
                  <a:pt x="246" y="185"/>
                  <a:pt x="249" y="194"/>
                  <a:pt x="249" y="205"/>
                </a:cubicBezTo>
                <a:cubicBezTo>
                  <a:pt x="249" y="205"/>
                  <a:pt x="249" y="205"/>
                  <a:pt x="249" y="205"/>
                </a:cubicBezTo>
                <a:cubicBezTo>
                  <a:pt x="249" y="211"/>
                  <a:pt x="248" y="219"/>
                  <a:pt x="244" y="225"/>
                </a:cubicBezTo>
                <a:cubicBezTo>
                  <a:pt x="244" y="225"/>
                  <a:pt x="244" y="225"/>
                  <a:pt x="244" y="225"/>
                </a:cubicBezTo>
                <a:cubicBezTo>
                  <a:pt x="240" y="232"/>
                  <a:pt x="233" y="238"/>
                  <a:pt x="224" y="241"/>
                </a:cubicBezTo>
                <a:cubicBezTo>
                  <a:pt x="224" y="241"/>
                  <a:pt x="224" y="241"/>
                  <a:pt x="224" y="241"/>
                </a:cubicBezTo>
                <a:cubicBezTo>
                  <a:pt x="218" y="242"/>
                  <a:pt x="212" y="243"/>
                  <a:pt x="205" y="243"/>
                </a:cubicBezTo>
                <a:cubicBezTo>
                  <a:pt x="205" y="243"/>
                  <a:pt x="205" y="243"/>
                  <a:pt x="205" y="243"/>
                </a:cubicBezTo>
                <a:cubicBezTo>
                  <a:pt x="194" y="243"/>
                  <a:pt x="185" y="241"/>
                  <a:pt x="178" y="237"/>
                </a:cubicBezTo>
                <a:cubicBezTo>
                  <a:pt x="178" y="237"/>
                  <a:pt x="178" y="237"/>
                  <a:pt x="178" y="237"/>
                </a:cubicBezTo>
                <a:cubicBezTo>
                  <a:pt x="170" y="233"/>
                  <a:pt x="165" y="226"/>
                  <a:pt x="162" y="219"/>
                </a:cubicBezTo>
                <a:cubicBezTo>
                  <a:pt x="162" y="219"/>
                  <a:pt x="162" y="219"/>
                  <a:pt x="162" y="219"/>
                </a:cubicBezTo>
                <a:cubicBezTo>
                  <a:pt x="161" y="214"/>
                  <a:pt x="160" y="209"/>
                  <a:pt x="160" y="205"/>
                </a:cubicBezTo>
                <a:cubicBezTo>
                  <a:pt x="160" y="205"/>
                  <a:pt x="160" y="205"/>
                  <a:pt x="160" y="205"/>
                </a:cubicBezTo>
                <a:cubicBezTo>
                  <a:pt x="160" y="196"/>
                  <a:pt x="162" y="188"/>
                  <a:pt x="165" y="181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67" y="176"/>
                  <a:pt x="169" y="172"/>
                  <a:pt x="172" y="168"/>
                </a:cubicBezTo>
                <a:cubicBezTo>
                  <a:pt x="172" y="168"/>
                  <a:pt x="172" y="168"/>
                  <a:pt x="172" y="168"/>
                </a:cubicBezTo>
                <a:cubicBezTo>
                  <a:pt x="172" y="15"/>
                  <a:pt x="172" y="15"/>
                  <a:pt x="172" y="15"/>
                </a:cubicBezTo>
                <a:cubicBezTo>
                  <a:pt x="172" y="11"/>
                  <a:pt x="173" y="7"/>
                  <a:pt x="176" y="5"/>
                </a:cubicBezTo>
                <a:cubicBezTo>
                  <a:pt x="176" y="5"/>
                  <a:pt x="176" y="5"/>
                  <a:pt x="176" y="5"/>
                </a:cubicBezTo>
                <a:cubicBezTo>
                  <a:pt x="178" y="2"/>
                  <a:pt x="182" y="0"/>
                  <a:pt x="186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62" y="0"/>
                  <a:pt x="266" y="2"/>
                  <a:pt x="268" y="5"/>
                </a:cubicBezTo>
                <a:cubicBezTo>
                  <a:pt x="268" y="5"/>
                  <a:pt x="268" y="5"/>
                  <a:pt x="268" y="5"/>
                </a:cubicBezTo>
                <a:cubicBezTo>
                  <a:pt x="271" y="7"/>
                  <a:pt x="272" y="11"/>
                  <a:pt x="272" y="15"/>
                </a:cubicBezTo>
                <a:cubicBezTo>
                  <a:pt x="272" y="15"/>
                  <a:pt x="272" y="15"/>
                  <a:pt x="272" y="15"/>
                </a:cubicBezTo>
                <a:cubicBezTo>
                  <a:pt x="272" y="60"/>
                  <a:pt x="272" y="60"/>
                  <a:pt x="272" y="60"/>
                </a:cubicBezTo>
                <a:cubicBezTo>
                  <a:pt x="272" y="64"/>
                  <a:pt x="271" y="67"/>
                  <a:pt x="268" y="70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66" y="73"/>
                  <a:pt x="262" y="74"/>
                  <a:pt x="258" y="74"/>
                </a:cubicBezTo>
                <a:cubicBezTo>
                  <a:pt x="258" y="74"/>
                  <a:pt x="258" y="74"/>
                  <a:pt x="258" y="74"/>
                </a:cubicBezTo>
                <a:cubicBezTo>
                  <a:pt x="228" y="74"/>
                  <a:pt x="228" y="74"/>
                  <a:pt x="228" y="74"/>
                </a:cubicBezTo>
                <a:cubicBezTo>
                  <a:pt x="220" y="74"/>
                  <a:pt x="213" y="68"/>
                  <a:pt x="213" y="60"/>
                </a:cubicBezTo>
                <a:cubicBezTo>
                  <a:pt x="213" y="60"/>
                  <a:pt x="213" y="60"/>
                  <a:pt x="213" y="60"/>
                </a:cubicBezTo>
                <a:cubicBezTo>
                  <a:pt x="213" y="52"/>
                  <a:pt x="220" y="46"/>
                  <a:pt x="228" y="46"/>
                </a:cubicBezTo>
                <a:cubicBezTo>
                  <a:pt x="228" y="46"/>
                  <a:pt x="228" y="46"/>
                  <a:pt x="228" y="46"/>
                </a:cubicBezTo>
                <a:cubicBezTo>
                  <a:pt x="244" y="46"/>
                  <a:pt x="244" y="46"/>
                  <a:pt x="244" y="46"/>
                </a:cubicBezTo>
                <a:cubicBezTo>
                  <a:pt x="244" y="29"/>
                  <a:pt x="244" y="29"/>
                  <a:pt x="244" y="29"/>
                </a:cubicBezTo>
                <a:cubicBezTo>
                  <a:pt x="200" y="29"/>
                  <a:pt x="200" y="29"/>
                  <a:pt x="200" y="29"/>
                </a:cubicBezTo>
                <a:cubicBezTo>
                  <a:pt x="200" y="173"/>
                  <a:pt x="200" y="173"/>
                  <a:pt x="200" y="173"/>
                </a:cubicBezTo>
                <a:cubicBezTo>
                  <a:pt x="200" y="176"/>
                  <a:pt x="199" y="180"/>
                  <a:pt x="197" y="182"/>
                </a:cubicBezTo>
                <a:cubicBezTo>
                  <a:pt x="197" y="182"/>
                  <a:pt x="197" y="182"/>
                  <a:pt x="197" y="182"/>
                </a:cubicBezTo>
                <a:cubicBezTo>
                  <a:pt x="196" y="183"/>
                  <a:pt x="193" y="187"/>
                  <a:pt x="191" y="192"/>
                </a:cubicBezTo>
                <a:cubicBezTo>
                  <a:pt x="191" y="192"/>
                  <a:pt x="191" y="192"/>
                  <a:pt x="191" y="192"/>
                </a:cubicBezTo>
                <a:cubicBezTo>
                  <a:pt x="190" y="196"/>
                  <a:pt x="188" y="201"/>
                  <a:pt x="188" y="205"/>
                </a:cubicBezTo>
                <a:cubicBezTo>
                  <a:pt x="188" y="205"/>
                  <a:pt x="188" y="205"/>
                  <a:pt x="188" y="205"/>
                </a:cubicBezTo>
                <a:cubicBezTo>
                  <a:pt x="188" y="208"/>
                  <a:pt x="189" y="209"/>
                  <a:pt x="190" y="210"/>
                </a:cubicBezTo>
                <a:cubicBezTo>
                  <a:pt x="190" y="210"/>
                  <a:pt x="190" y="210"/>
                  <a:pt x="190" y="210"/>
                </a:cubicBezTo>
                <a:cubicBezTo>
                  <a:pt x="190" y="211"/>
                  <a:pt x="191" y="212"/>
                  <a:pt x="194" y="213"/>
                </a:cubicBezTo>
                <a:cubicBezTo>
                  <a:pt x="194" y="213"/>
                  <a:pt x="194" y="213"/>
                  <a:pt x="194" y="213"/>
                </a:cubicBezTo>
                <a:cubicBezTo>
                  <a:pt x="197" y="214"/>
                  <a:pt x="200" y="215"/>
                  <a:pt x="205" y="215"/>
                </a:cubicBezTo>
                <a:cubicBezTo>
                  <a:pt x="205" y="215"/>
                  <a:pt x="205" y="215"/>
                  <a:pt x="205" y="215"/>
                </a:cubicBezTo>
                <a:cubicBezTo>
                  <a:pt x="212" y="215"/>
                  <a:pt x="216" y="213"/>
                  <a:pt x="218" y="212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19" y="211"/>
                  <a:pt x="220" y="211"/>
                  <a:pt x="220" y="209"/>
                </a:cubicBezTo>
                <a:cubicBezTo>
                  <a:pt x="220" y="209"/>
                  <a:pt x="220" y="209"/>
                  <a:pt x="220" y="209"/>
                </a:cubicBezTo>
                <a:cubicBezTo>
                  <a:pt x="221" y="208"/>
                  <a:pt x="221" y="207"/>
                  <a:pt x="221" y="205"/>
                </a:cubicBezTo>
                <a:cubicBezTo>
                  <a:pt x="221" y="205"/>
                  <a:pt x="221" y="205"/>
                  <a:pt x="221" y="205"/>
                </a:cubicBezTo>
                <a:cubicBezTo>
                  <a:pt x="221" y="200"/>
                  <a:pt x="219" y="194"/>
                  <a:pt x="217" y="189"/>
                </a:cubicBezTo>
                <a:cubicBezTo>
                  <a:pt x="217" y="189"/>
                  <a:pt x="217" y="189"/>
                  <a:pt x="217" y="189"/>
                </a:cubicBezTo>
                <a:cubicBezTo>
                  <a:pt x="215" y="184"/>
                  <a:pt x="213" y="180"/>
                  <a:pt x="213" y="180"/>
                </a:cubicBezTo>
                <a:cubicBezTo>
                  <a:pt x="213" y="180"/>
                  <a:pt x="213" y="180"/>
                  <a:pt x="213" y="180"/>
                </a:cubicBezTo>
                <a:cubicBezTo>
                  <a:pt x="213" y="180"/>
                  <a:pt x="213" y="180"/>
                  <a:pt x="213" y="180"/>
                </a:cubicBezTo>
                <a:cubicBezTo>
                  <a:pt x="212" y="178"/>
                  <a:pt x="212" y="175"/>
                  <a:pt x="212" y="173"/>
                </a:cubicBezTo>
                <a:cubicBezTo>
                  <a:pt x="212" y="173"/>
                  <a:pt x="212" y="173"/>
                  <a:pt x="212" y="173"/>
                </a:cubicBezTo>
                <a:cubicBezTo>
                  <a:pt x="212" y="119"/>
                  <a:pt x="212" y="119"/>
                  <a:pt x="212" y="119"/>
                </a:cubicBezTo>
                <a:cubicBezTo>
                  <a:pt x="212" y="112"/>
                  <a:pt x="216" y="106"/>
                  <a:pt x="222" y="105"/>
                </a:cubicBezTo>
                <a:cubicBezTo>
                  <a:pt x="222" y="105"/>
                  <a:pt x="222" y="105"/>
                  <a:pt x="222" y="105"/>
                </a:cubicBezTo>
                <a:cubicBezTo>
                  <a:pt x="246" y="99"/>
                  <a:pt x="287" y="90"/>
                  <a:pt x="339" y="87"/>
                </a:cubicBezTo>
                <a:cubicBezTo>
                  <a:pt x="339" y="87"/>
                  <a:pt x="339" y="87"/>
                  <a:pt x="339" y="87"/>
                </a:cubicBezTo>
                <a:cubicBezTo>
                  <a:pt x="347" y="87"/>
                  <a:pt x="354" y="87"/>
                  <a:pt x="361" y="87"/>
                </a:cubicBezTo>
                <a:cubicBezTo>
                  <a:pt x="361" y="87"/>
                  <a:pt x="361" y="87"/>
                  <a:pt x="361" y="87"/>
                </a:cubicBezTo>
                <a:cubicBezTo>
                  <a:pt x="426" y="87"/>
                  <a:pt x="454" y="102"/>
                  <a:pt x="456" y="104"/>
                </a:cubicBezTo>
                <a:cubicBezTo>
                  <a:pt x="456" y="104"/>
                  <a:pt x="456" y="104"/>
                  <a:pt x="456" y="104"/>
                </a:cubicBezTo>
                <a:cubicBezTo>
                  <a:pt x="461" y="106"/>
                  <a:pt x="464" y="111"/>
                  <a:pt x="464" y="116"/>
                </a:cubicBezTo>
                <a:cubicBezTo>
                  <a:pt x="464" y="116"/>
                  <a:pt x="464" y="116"/>
                  <a:pt x="464" y="116"/>
                </a:cubicBezTo>
                <a:cubicBezTo>
                  <a:pt x="463" y="295"/>
                  <a:pt x="463" y="295"/>
                  <a:pt x="463" y="295"/>
                </a:cubicBezTo>
                <a:cubicBezTo>
                  <a:pt x="463" y="301"/>
                  <a:pt x="459" y="307"/>
                  <a:pt x="452" y="308"/>
                </a:cubicBezTo>
                <a:cubicBezTo>
                  <a:pt x="452" y="308"/>
                  <a:pt x="452" y="308"/>
                  <a:pt x="452" y="308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26" y="391"/>
                  <a:pt x="125" y="391"/>
                  <a:pt x="124" y="391"/>
                </a:cubicBezTo>
                <a:cubicBezTo>
                  <a:pt x="124" y="391"/>
                  <a:pt x="124" y="391"/>
                  <a:pt x="124" y="391"/>
                </a:cubicBezTo>
                <a:cubicBezTo>
                  <a:pt x="121" y="391"/>
                  <a:pt x="118" y="390"/>
                  <a:pt x="115" y="38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300"/>
          <p:cNvSpPr>
            <a:spLocks/>
          </p:cNvSpPr>
          <p:nvPr userDrawn="1"/>
        </p:nvSpPr>
        <p:spPr bwMode="auto">
          <a:xfrm>
            <a:off x="1178539" y="3719966"/>
            <a:ext cx="433388" cy="433388"/>
          </a:xfrm>
          <a:custGeom>
            <a:avLst/>
            <a:gdLst/>
            <a:ahLst/>
            <a:cxnLst>
              <a:cxn ang="0">
                <a:pos x="271" y="2"/>
              </a:cxn>
              <a:cxn ang="0">
                <a:pos x="250" y="13"/>
              </a:cxn>
              <a:cxn ang="0">
                <a:pos x="106" y="157"/>
              </a:cxn>
              <a:cxn ang="0">
                <a:pos x="102" y="167"/>
              </a:cxn>
              <a:cxn ang="0">
                <a:pos x="106" y="176"/>
              </a:cxn>
              <a:cxn ang="0">
                <a:pos x="125" y="176"/>
              </a:cxn>
              <a:cxn ang="0">
                <a:pos x="269" y="31"/>
              </a:cxn>
              <a:cxn ang="0">
                <a:pos x="271" y="29"/>
              </a:cxn>
              <a:cxn ang="0">
                <a:pos x="271" y="30"/>
              </a:cxn>
              <a:cxn ang="0">
                <a:pos x="275" y="28"/>
              </a:cxn>
              <a:cxn ang="0">
                <a:pos x="329" y="63"/>
              </a:cxn>
              <a:cxn ang="0">
                <a:pos x="357" y="110"/>
              </a:cxn>
              <a:cxn ang="0">
                <a:pos x="356" y="116"/>
              </a:cxn>
              <a:cxn ang="0">
                <a:pos x="356" y="115"/>
              </a:cxn>
              <a:cxn ang="0">
                <a:pos x="355" y="116"/>
              </a:cxn>
              <a:cxn ang="0">
                <a:pos x="147" y="323"/>
              </a:cxn>
              <a:cxn ang="0">
                <a:pos x="33" y="353"/>
              </a:cxn>
              <a:cxn ang="0">
                <a:pos x="63" y="238"/>
              </a:cxn>
              <a:cxn ang="0">
                <a:pos x="91" y="218"/>
              </a:cxn>
              <a:cxn ang="0">
                <a:pos x="69" y="249"/>
              </a:cxn>
              <a:cxn ang="0">
                <a:pos x="65" y="259"/>
              </a:cxn>
              <a:cxn ang="0">
                <a:pos x="69" y="268"/>
              </a:cxn>
              <a:cxn ang="0">
                <a:pos x="88" y="268"/>
              </a:cxn>
              <a:cxn ang="0">
                <a:pos x="135" y="249"/>
              </a:cxn>
              <a:cxn ang="0">
                <a:pos x="136" y="252"/>
              </a:cxn>
              <a:cxn ang="0">
                <a:pos x="115" y="296"/>
              </a:cxn>
              <a:cxn ang="0">
                <a:pos x="111" y="305"/>
              </a:cxn>
              <a:cxn ang="0">
                <a:pos x="112" y="310"/>
              </a:cxn>
              <a:cxn ang="0">
                <a:pos x="113" y="311"/>
              </a:cxn>
              <a:cxn ang="0">
                <a:pos x="114" y="313"/>
              </a:cxn>
              <a:cxn ang="0">
                <a:pos x="114" y="313"/>
              </a:cxn>
              <a:cxn ang="0">
                <a:pos x="115" y="315"/>
              </a:cxn>
              <a:cxn ang="0">
                <a:pos x="115" y="315"/>
              </a:cxn>
              <a:cxn ang="0">
                <a:pos x="115" y="315"/>
              </a:cxn>
              <a:cxn ang="0">
                <a:pos x="117" y="316"/>
              </a:cxn>
              <a:cxn ang="0">
                <a:pos x="117" y="316"/>
              </a:cxn>
              <a:cxn ang="0">
                <a:pos x="134" y="315"/>
              </a:cxn>
              <a:cxn ang="0">
                <a:pos x="135" y="313"/>
              </a:cxn>
              <a:cxn ang="0">
                <a:pos x="136" y="313"/>
              </a:cxn>
              <a:cxn ang="0">
                <a:pos x="162" y="252"/>
              </a:cxn>
              <a:cxn ang="0">
                <a:pos x="154" y="230"/>
              </a:cxn>
              <a:cxn ang="0">
                <a:pos x="118" y="224"/>
              </a:cxn>
              <a:cxn ang="0">
                <a:pos x="122" y="206"/>
              </a:cxn>
              <a:cxn ang="0">
                <a:pos x="117" y="192"/>
              </a:cxn>
              <a:cxn ang="0">
                <a:pos x="103" y="187"/>
              </a:cxn>
              <a:cxn ang="0">
                <a:pos x="41" y="222"/>
              </a:cxn>
              <a:cxn ang="0">
                <a:pos x="38" y="227"/>
              </a:cxn>
              <a:cxn ang="0">
                <a:pos x="38" y="228"/>
              </a:cxn>
              <a:cxn ang="0">
                <a:pos x="38" y="228"/>
              </a:cxn>
              <a:cxn ang="0">
                <a:pos x="1" y="368"/>
              </a:cxn>
              <a:cxn ang="0">
                <a:pos x="5" y="381"/>
              </a:cxn>
              <a:cxn ang="0">
                <a:pos x="17" y="384"/>
              </a:cxn>
              <a:cxn ang="0">
                <a:pos x="157" y="348"/>
              </a:cxn>
              <a:cxn ang="0">
                <a:pos x="163" y="344"/>
              </a:cxn>
              <a:cxn ang="0">
                <a:pos x="373" y="136"/>
              </a:cxn>
              <a:cxn ang="0">
                <a:pos x="384" y="114"/>
              </a:cxn>
              <a:cxn ang="0">
                <a:pos x="384" y="110"/>
              </a:cxn>
              <a:cxn ang="0">
                <a:pos x="348" y="44"/>
              </a:cxn>
              <a:cxn ang="0">
                <a:pos x="348" y="44"/>
              </a:cxn>
              <a:cxn ang="0">
                <a:pos x="271" y="2"/>
              </a:cxn>
            </a:cxnLst>
            <a:rect l="0" t="0" r="r" b="b"/>
            <a:pathLst>
              <a:path w="384" h="386">
                <a:moveTo>
                  <a:pt x="271" y="2"/>
                </a:moveTo>
                <a:cubicBezTo>
                  <a:pt x="259" y="3"/>
                  <a:pt x="253" y="10"/>
                  <a:pt x="250" y="13"/>
                </a:cubicBezTo>
                <a:cubicBezTo>
                  <a:pt x="249" y="14"/>
                  <a:pt x="106" y="157"/>
                  <a:pt x="106" y="157"/>
                </a:cubicBezTo>
                <a:cubicBezTo>
                  <a:pt x="103" y="160"/>
                  <a:pt x="102" y="163"/>
                  <a:pt x="102" y="167"/>
                </a:cubicBezTo>
                <a:cubicBezTo>
                  <a:pt x="102" y="170"/>
                  <a:pt x="103" y="173"/>
                  <a:pt x="106" y="176"/>
                </a:cubicBezTo>
                <a:cubicBezTo>
                  <a:pt x="111" y="181"/>
                  <a:pt x="120" y="181"/>
                  <a:pt x="125" y="176"/>
                </a:cubicBezTo>
                <a:cubicBezTo>
                  <a:pt x="269" y="31"/>
                  <a:pt x="269" y="31"/>
                  <a:pt x="269" y="31"/>
                </a:cubicBezTo>
                <a:cubicBezTo>
                  <a:pt x="270" y="31"/>
                  <a:pt x="271" y="30"/>
                  <a:pt x="271" y="29"/>
                </a:cubicBezTo>
                <a:cubicBezTo>
                  <a:pt x="271" y="30"/>
                  <a:pt x="271" y="30"/>
                  <a:pt x="271" y="30"/>
                </a:cubicBezTo>
                <a:cubicBezTo>
                  <a:pt x="271" y="30"/>
                  <a:pt x="272" y="28"/>
                  <a:pt x="275" y="28"/>
                </a:cubicBezTo>
                <a:cubicBezTo>
                  <a:pt x="281" y="28"/>
                  <a:pt x="298" y="32"/>
                  <a:pt x="329" y="63"/>
                </a:cubicBezTo>
                <a:cubicBezTo>
                  <a:pt x="352" y="87"/>
                  <a:pt x="357" y="102"/>
                  <a:pt x="357" y="110"/>
                </a:cubicBezTo>
                <a:cubicBezTo>
                  <a:pt x="357" y="113"/>
                  <a:pt x="357" y="115"/>
                  <a:pt x="356" y="116"/>
                </a:cubicBezTo>
                <a:cubicBezTo>
                  <a:pt x="356" y="115"/>
                  <a:pt x="356" y="115"/>
                  <a:pt x="356" y="115"/>
                </a:cubicBezTo>
                <a:cubicBezTo>
                  <a:pt x="356" y="115"/>
                  <a:pt x="355" y="116"/>
                  <a:pt x="355" y="116"/>
                </a:cubicBezTo>
                <a:cubicBezTo>
                  <a:pt x="355" y="116"/>
                  <a:pt x="152" y="318"/>
                  <a:pt x="147" y="323"/>
                </a:cubicBezTo>
                <a:cubicBezTo>
                  <a:pt x="142" y="324"/>
                  <a:pt x="63" y="345"/>
                  <a:pt x="33" y="353"/>
                </a:cubicBezTo>
                <a:cubicBezTo>
                  <a:pt x="41" y="322"/>
                  <a:pt x="61" y="243"/>
                  <a:pt x="63" y="238"/>
                </a:cubicBezTo>
                <a:cubicBezTo>
                  <a:pt x="71" y="231"/>
                  <a:pt x="82" y="223"/>
                  <a:pt x="91" y="218"/>
                </a:cubicBezTo>
                <a:cubicBezTo>
                  <a:pt x="86" y="228"/>
                  <a:pt x="77" y="241"/>
                  <a:pt x="69" y="249"/>
                </a:cubicBezTo>
                <a:cubicBezTo>
                  <a:pt x="66" y="252"/>
                  <a:pt x="65" y="255"/>
                  <a:pt x="65" y="259"/>
                </a:cubicBezTo>
                <a:cubicBezTo>
                  <a:pt x="65" y="262"/>
                  <a:pt x="66" y="266"/>
                  <a:pt x="69" y="268"/>
                </a:cubicBezTo>
                <a:cubicBezTo>
                  <a:pt x="74" y="274"/>
                  <a:pt x="83" y="274"/>
                  <a:pt x="88" y="268"/>
                </a:cubicBezTo>
                <a:cubicBezTo>
                  <a:pt x="101" y="255"/>
                  <a:pt x="130" y="246"/>
                  <a:pt x="135" y="249"/>
                </a:cubicBezTo>
                <a:cubicBezTo>
                  <a:pt x="136" y="250"/>
                  <a:pt x="136" y="251"/>
                  <a:pt x="136" y="252"/>
                </a:cubicBezTo>
                <a:cubicBezTo>
                  <a:pt x="136" y="261"/>
                  <a:pt x="127" y="284"/>
                  <a:pt x="115" y="296"/>
                </a:cubicBezTo>
                <a:cubicBezTo>
                  <a:pt x="113" y="298"/>
                  <a:pt x="111" y="302"/>
                  <a:pt x="111" y="305"/>
                </a:cubicBezTo>
                <a:cubicBezTo>
                  <a:pt x="111" y="307"/>
                  <a:pt x="112" y="309"/>
                  <a:pt x="112" y="310"/>
                </a:cubicBezTo>
                <a:cubicBezTo>
                  <a:pt x="112" y="310"/>
                  <a:pt x="113" y="310"/>
                  <a:pt x="113" y="311"/>
                </a:cubicBezTo>
                <a:cubicBezTo>
                  <a:pt x="113" y="311"/>
                  <a:pt x="113" y="312"/>
                  <a:pt x="114" y="313"/>
                </a:cubicBezTo>
                <a:cubicBezTo>
                  <a:pt x="114" y="313"/>
                  <a:pt x="114" y="313"/>
                  <a:pt x="114" y="313"/>
                </a:cubicBezTo>
                <a:cubicBezTo>
                  <a:pt x="115" y="314"/>
                  <a:pt x="115" y="314"/>
                  <a:pt x="115" y="315"/>
                </a:cubicBezTo>
                <a:cubicBezTo>
                  <a:pt x="115" y="315"/>
                  <a:pt x="115" y="315"/>
                  <a:pt x="115" y="315"/>
                </a:cubicBezTo>
                <a:cubicBezTo>
                  <a:pt x="115" y="315"/>
                  <a:pt x="115" y="315"/>
                  <a:pt x="115" y="315"/>
                </a:cubicBezTo>
                <a:cubicBezTo>
                  <a:pt x="116" y="315"/>
                  <a:pt x="116" y="316"/>
                  <a:pt x="117" y="316"/>
                </a:cubicBezTo>
                <a:cubicBezTo>
                  <a:pt x="117" y="316"/>
                  <a:pt x="117" y="316"/>
                  <a:pt x="117" y="316"/>
                </a:cubicBezTo>
                <a:cubicBezTo>
                  <a:pt x="123" y="320"/>
                  <a:pt x="130" y="319"/>
                  <a:pt x="134" y="315"/>
                </a:cubicBezTo>
                <a:cubicBezTo>
                  <a:pt x="135" y="313"/>
                  <a:pt x="135" y="313"/>
                  <a:pt x="135" y="313"/>
                </a:cubicBezTo>
                <a:cubicBezTo>
                  <a:pt x="136" y="313"/>
                  <a:pt x="136" y="313"/>
                  <a:pt x="136" y="313"/>
                </a:cubicBezTo>
                <a:cubicBezTo>
                  <a:pt x="147" y="300"/>
                  <a:pt x="162" y="274"/>
                  <a:pt x="162" y="252"/>
                </a:cubicBezTo>
                <a:cubicBezTo>
                  <a:pt x="162" y="243"/>
                  <a:pt x="160" y="236"/>
                  <a:pt x="154" y="230"/>
                </a:cubicBezTo>
                <a:cubicBezTo>
                  <a:pt x="145" y="221"/>
                  <a:pt x="132" y="220"/>
                  <a:pt x="118" y="224"/>
                </a:cubicBezTo>
                <a:cubicBezTo>
                  <a:pt x="121" y="218"/>
                  <a:pt x="122" y="212"/>
                  <a:pt x="122" y="206"/>
                </a:cubicBezTo>
                <a:cubicBezTo>
                  <a:pt x="122" y="201"/>
                  <a:pt x="121" y="196"/>
                  <a:pt x="117" y="192"/>
                </a:cubicBezTo>
                <a:cubicBezTo>
                  <a:pt x="114" y="190"/>
                  <a:pt x="110" y="187"/>
                  <a:pt x="103" y="187"/>
                </a:cubicBezTo>
                <a:cubicBezTo>
                  <a:pt x="84" y="187"/>
                  <a:pt x="53" y="210"/>
                  <a:pt x="41" y="222"/>
                </a:cubicBezTo>
                <a:cubicBezTo>
                  <a:pt x="40" y="223"/>
                  <a:pt x="39" y="225"/>
                  <a:pt x="38" y="227"/>
                </a:cubicBezTo>
                <a:cubicBezTo>
                  <a:pt x="38" y="228"/>
                  <a:pt x="38" y="228"/>
                  <a:pt x="38" y="228"/>
                </a:cubicBezTo>
                <a:cubicBezTo>
                  <a:pt x="38" y="228"/>
                  <a:pt x="38" y="228"/>
                  <a:pt x="38" y="228"/>
                </a:cubicBezTo>
                <a:cubicBezTo>
                  <a:pt x="1" y="368"/>
                  <a:pt x="1" y="368"/>
                  <a:pt x="1" y="368"/>
                </a:cubicBezTo>
                <a:cubicBezTo>
                  <a:pt x="0" y="373"/>
                  <a:pt x="1" y="378"/>
                  <a:pt x="5" y="381"/>
                </a:cubicBezTo>
                <a:cubicBezTo>
                  <a:pt x="8" y="384"/>
                  <a:pt x="13" y="386"/>
                  <a:pt x="17" y="384"/>
                </a:cubicBezTo>
                <a:cubicBezTo>
                  <a:pt x="157" y="348"/>
                  <a:pt x="157" y="348"/>
                  <a:pt x="157" y="348"/>
                </a:cubicBezTo>
                <a:cubicBezTo>
                  <a:pt x="160" y="347"/>
                  <a:pt x="162" y="346"/>
                  <a:pt x="163" y="344"/>
                </a:cubicBezTo>
                <a:cubicBezTo>
                  <a:pt x="163" y="344"/>
                  <a:pt x="372" y="136"/>
                  <a:pt x="373" y="136"/>
                </a:cubicBezTo>
                <a:cubicBezTo>
                  <a:pt x="376" y="133"/>
                  <a:pt x="383" y="126"/>
                  <a:pt x="384" y="114"/>
                </a:cubicBezTo>
                <a:cubicBezTo>
                  <a:pt x="384" y="112"/>
                  <a:pt x="384" y="111"/>
                  <a:pt x="384" y="110"/>
                </a:cubicBezTo>
                <a:cubicBezTo>
                  <a:pt x="384" y="91"/>
                  <a:pt x="372" y="69"/>
                  <a:pt x="348" y="44"/>
                </a:cubicBezTo>
                <a:cubicBezTo>
                  <a:pt x="348" y="44"/>
                  <a:pt x="348" y="44"/>
                  <a:pt x="348" y="44"/>
                </a:cubicBezTo>
                <a:cubicBezTo>
                  <a:pt x="318" y="14"/>
                  <a:pt x="292" y="0"/>
                  <a:pt x="271" y="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9"/>
          <p:cNvSpPr>
            <a:spLocks/>
          </p:cNvSpPr>
          <p:nvPr userDrawn="1"/>
        </p:nvSpPr>
        <p:spPr bwMode="auto">
          <a:xfrm>
            <a:off x="2545289" y="1160069"/>
            <a:ext cx="520700" cy="523875"/>
          </a:xfrm>
          <a:custGeom>
            <a:avLst/>
            <a:gdLst/>
            <a:ahLst/>
            <a:cxnLst>
              <a:cxn ang="0">
                <a:pos x="12" y="165"/>
              </a:cxn>
              <a:cxn ang="0">
                <a:pos x="2" y="213"/>
              </a:cxn>
              <a:cxn ang="0">
                <a:pos x="64" y="219"/>
              </a:cxn>
              <a:cxn ang="0">
                <a:pos x="64" y="215"/>
              </a:cxn>
              <a:cxn ang="0">
                <a:pos x="107" y="105"/>
              </a:cxn>
              <a:cxn ang="0">
                <a:pos x="333" y="164"/>
              </a:cxn>
              <a:cxn ang="0">
                <a:pos x="314" y="244"/>
              </a:cxn>
              <a:cxn ang="0">
                <a:pos x="356" y="313"/>
              </a:cxn>
              <a:cxn ang="0">
                <a:pos x="350" y="296"/>
              </a:cxn>
              <a:cxn ang="0">
                <a:pos x="342" y="229"/>
              </a:cxn>
              <a:cxn ang="0">
                <a:pos x="361" y="166"/>
              </a:cxn>
              <a:cxn ang="0">
                <a:pos x="202" y="39"/>
              </a:cxn>
              <a:cxn ang="0">
                <a:pos x="38" y="211"/>
              </a:cxn>
              <a:cxn ang="0">
                <a:pos x="37" y="218"/>
              </a:cxn>
              <a:cxn ang="0">
                <a:pos x="37" y="219"/>
              </a:cxn>
              <a:cxn ang="0">
                <a:pos x="28" y="208"/>
              </a:cxn>
              <a:cxn ang="0">
                <a:pos x="36" y="179"/>
              </a:cxn>
              <a:cxn ang="0">
                <a:pos x="38" y="174"/>
              </a:cxn>
              <a:cxn ang="0">
                <a:pos x="209" y="28"/>
              </a:cxn>
              <a:cxn ang="0">
                <a:pos x="381" y="166"/>
              </a:cxn>
              <a:cxn ang="0">
                <a:pos x="387" y="173"/>
              </a:cxn>
              <a:cxn ang="0">
                <a:pos x="418" y="189"/>
              </a:cxn>
              <a:cxn ang="0">
                <a:pos x="387" y="308"/>
              </a:cxn>
              <a:cxn ang="0">
                <a:pos x="372" y="309"/>
              </a:cxn>
              <a:cxn ang="0">
                <a:pos x="365" y="323"/>
              </a:cxn>
              <a:cxn ang="0">
                <a:pos x="274" y="420"/>
              </a:cxn>
              <a:cxn ang="0">
                <a:pos x="237" y="423"/>
              </a:cxn>
              <a:cxn ang="0">
                <a:pos x="227" y="431"/>
              </a:cxn>
              <a:cxn ang="0">
                <a:pos x="206" y="435"/>
              </a:cxn>
              <a:cxn ang="0">
                <a:pos x="208" y="423"/>
              </a:cxn>
              <a:cxn ang="0">
                <a:pos x="233" y="417"/>
              </a:cxn>
              <a:cxn ang="0">
                <a:pos x="211" y="396"/>
              </a:cxn>
              <a:cxn ang="0">
                <a:pos x="161" y="422"/>
              </a:cxn>
              <a:cxn ang="0">
                <a:pos x="246" y="449"/>
              </a:cxn>
              <a:cxn ang="0">
                <a:pos x="389" y="334"/>
              </a:cxn>
              <a:cxn ang="0">
                <a:pos x="461" y="246"/>
              </a:cxn>
              <a:cxn ang="0">
                <a:pos x="438" y="171"/>
              </a:cxn>
              <a:cxn ang="0">
                <a:pos x="333" y="46"/>
              </a:cxn>
              <a:cxn ang="0">
                <a:pos x="81" y="48"/>
              </a:cxn>
            </a:cxnLst>
            <a:rect l="0" t="0" r="r" b="b"/>
            <a:pathLst>
              <a:path w="461" h="464">
                <a:moveTo>
                  <a:pt x="81" y="48"/>
                </a:moveTo>
                <a:cubicBezTo>
                  <a:pt x="46" y="78"/>
                  <a:pt x="22" y="119"/>
                  <a:pt x="12" y="165"/>
                </a:cubicBezTo>
                <a:cubicBezTo>
                  <a:pt x="6" y="171"/>
                  <a:pt x="0" y="181"/>
                  <a:pt x="0" y="197"/>
                </a:cubicBezTo>
                <a:cubicBezTo>
                  <a:pt x="0" y="202"/>
                  <a:pt x="0" y="207"/>
                  <a:pt x="2" y="213"/>
                </a:cubicBezTo>
                <a:cubicBezTo>
                  <a:pt x="8" y="243"/>
                  <a:pt x="26" y="247"/>
                  <a:pt x="36" y="246"/>
                </a:cubicBezTo>
                <a:cubicBezTo>
                  <a:pt x="49" y="246"/>
                  <a:pt x="63" y="237"/>
                  <a:pt x="64" y="219"/>
                </a:cubicBezTo>
                <a:cubicBezTo>
                  <a:pt x="64" y="220"/>
                  <a:pt x="64" y="220"/>
                  <a:pt x="64" y="220"/>
                </a:cubicBezTo>
                <a:cubicBezTo>
                  <a:pt x="64" y="215"/>
                  <a:pt x="64" y="215"/>
                  <a:pt x="64" y="215"/>
                </a:cubicBezTo>
                <a:cubicBezTo>
                  <a:pt x="64" y="214"/>
                  <a:pt x="64" y="214"/>
                  <a:pt x="64" y="213"/>
                </a:cubicBezTo>
                <a:cubicBezTo>
                  <a:pt x="64" y="172"/>
                  <a:pt x="80" y="132"/>
                  <a:pt x="107" y="105"/>
                </a:cubicBezTo>
                <a:cubicBezTo>
                  <a:pt x="133" y="79"/>
                  <a:pt x="166" y="65"/>
                  <a:pt x="201" y="66"/>
                </a:cubicBezTo>
                <a:cubicBezTo>
                  <a:pt x="259" y="67"/>
                  <a:pt x="311" y="106"/>
                  <a:pt x="333" y="164"/>
                </a:cubicBezTo>
                <a:cubicBezTo>
                  <a:pt x="322" y="179"/>
                  <a:pt x="317" y="199"/>
                  <a:pt x="315" y="228"/>
                </a:cubicBezTo>
                <a:cubicBezTo>
                  <a:pt x="315" y="231"/>
                  <a:pt x="314" y="236"/>
                  <a:pt x="314" y="244"/>
                </a:cubicBezTo>
                <a:cubicBezTo>
                  <a:pt x="314" y="269"/>
                  <a:pt x="318" y="311"/>
                  <a:pt x="339" y="320"/>
                </a:cubicBezTo>
                <a:cubicBezTo>
                  <a:pt x="345" y="323"/>
                  <a:pt x="353" y="320"/>
                  <a:pt x="356" y="313"/>
                </a:cubicBezTo>
                <a:cubicBezTo>
                  <a:pt x="359" y="306"/>
                  <a:pt x="356" y="299"/>
                  <a:pt x="349" y="296"/>
                </a:cubicBezTo>
                <a:cubicBezTo>
                  <a:pt x="350" y="296"/>
                  <a:pt x="350" y="296"/>
                  <a:pt x="350" y="296"/>
                </a:cubicBezTo>
                <a:cubicBezTo>
                  <a:pt x="347" y="293"/>
                  <a:pt x="341" y="274"/>
                  <a:pt x="341" y="244"/>
                </a:cubicBezTo>
                <a:cubicBezTo>
                  <a:pt x="341" y="240"/>
                  <a:pt x="341" y="235"/>
                  <a:pt x="342" y="229"/>
                </a:cubicBezTo>
                <a:cubicBezTo>
                  <a:pt x="343" y="203"/>
                  <a:pt x="349" y="185"/>
                  <a:pt x="358" y="175"/>
                </a:cubicBezTo>
                <a:cubicBezTo>
                  <a:pt x="360" y="172"/>
                  <a:pt x="361" y="169"/>
                  <a:pt x="361" y="166"/>
                </a:cubicBezTo>
                <a:cubicBezTo>
                  <a:pt x="361" y="164"/>
                  <a:pt x="361" y="162"/>
                  <a:pt x="360" y="160"/>
                </a:cubicBezTo>
                <a:cubicBezTo>
                  <a:pt x="336" y="89"/>
                  <a:pt x="273" y="40"/>
                  <a:pt x="202" y="39"/>
                </a:cubicBezTo>
                <a:cubicBezTo>
                  <a:pt x="159" y="39"/>
                  <a:pt x="119" y="55"/>
                  <a:pt x="88" y="86"/>
                </a:cubicBezTo>
                <a:cubicBezTo>
                  <a:pt x="56" y="118"/>
                  <a:pt x="38" y="164"/>
                  <a:pt x="38" y="211"/>
                </a:cubicBezTo>
                <a:cubicBezTo>
                  <a:pt x="38" y="212"/>
                  <a:pt x="38" y="212"/>
                  <a:pt x="38" y="213"/>
                </a:cubicBezTo>
                <a:cubicBezTo>
                  <a:pt x="38" y="214"/>
                  <a:pt x="37" y="218"/>
                  <a:pt x="37" y="218"/>
                </a:cubicBezTo>
                <a:cubicBezTo>
                  <a:pt x="37" y="218"/>
                  <a:pt x="37" y="218"/>
                  <a:pt x="37" y="218"/>
                </a:cubicBezTo>
                <a:cubicBezTo>
                  <a:pt x="37" y="219"/>
                  <a:pt x="37" y="219"/>
                  <a:pt x="37" y="219"/>
                </a:cubicBezTo>
                <a:cubicBezTo>
                  <a:pt x="37" y="219"/>
                  <a:pt x="36" y="220"/>
                  <a:pt x="36" y="220"/>
                </a:cubicBezTo>
                <a:cubicBezTo>
                  <a:pt x="34" y="220"/>
                  <a:pt x="30" y="220"/>
                  <a:pt x="28" y="208"/>
                </a:cubicBezTo>
                <a:cubicBezTo>
                  <a:pt x="26" y="201"/>
                  <a:pt x="25" y="189"/>
                  <a:pt x="31" y="184"/>
                </a:cubicBezTo>
                <a:cubicBezTo>
                  <a:pt x="33" y="183"/>
                  <a:pt x="35" y="181"/>
                  <a:pt x="36" y="179"/>
                </a:cubicBezTo>
                <a:cubicBezTo>
                  <a:pt x="37" y="178"/>
                  <a:pt x="37" y="178"/>
                  <a:pt x="37" y="178"/>
                </a:cubicBezTo>
                <a:cubicBezTo>
                  <a:pt x="37" y="177"/>
                  <a:pt x="37" y="175"/>
                  <a:pt x="38" y="174"/>
                </a:cubicBezTo>
                <a:cubicBezTo>
                  <a:pt x="46" y="133"/>
                  <a:pt x="67" y="95"/>
                  <a:pt x="98" y="68"/>
                </a:cubicBezTo>
                <a:cubicBezTo>
                  <a:pt x="129" y="41"/>
                  <a:pt x="168" y="27"/>
                  <a:pt x="209" y="28"/>
                </a:cubicBezTo>
                <a:cubicBezTo>
                  <a:pt x="248" y="28"/>
                  <a:pt x="285" y="42"/>
                  <a:pt x="316" y="67"/>
                </a:cubicBezTo>
                <a:cubicBezTo>
                  <a:pt x="347" y="92"/>
                  <a:pt x="370" y="127"/>
                  <a:pt x="381" y="166"/>
                </a:cubicBezTo>
                <a:cubicBezTo>
                  <a:pt x="382" y="168"/>
                  <a:pt x="383" y="170"/>
                  <a:pt x="385" y="172"/>
                </a:cubicBezTo>
                <a:cubicBezTo>
                  <a:pt x="387" y="173"/>
                  <a:pt x="387" y="173"/>
                  <a:pt x="387" y="173"/>
                </a:cubicBezTo>
                <a:cubicBezTo>
                  <a:pt x="389" y="175"/>
                  <a:pt x="392" y="177"/>
                  <a:pt x="395" y="177"/>
                </a:cubicBezTo>
                <a:cubicBezTo>
                  <a:pt x="405" y="178"/>
                  <a:pt x="413" y="184"/>
                  <a:pt x="418" y="189"/>
                </a:cubicBezTo>
                <a:cubicBezTo>
                  <a:pt x="429" y="202"/>
                  <a:pt x="435" y="223"/>
                  <a:pt x="434" y="245"/>
                </a:cubicBezTo>
                <a:cubicBezTo>
                  <a:pt x="432" y="280"/>
                  <a:pt x="410" y="309"/>
                  <a:pt x="387" y="308"/>
                </a:cubicBezTo>
                <a:cubicBezTo>
                  <a:pt x="385" y="308"/>
                  <a:pt x="384" y="307"/>
                  <a:pt x="382" y="307"/>
                </a:cubicBezTo>
                <a:cubicBezTo>
                  <a:pt x="379" y="306"/>
                  <a:pt x="375" y="307"/>
                  <a:pt x="372" y="309"/>
                </a:cubicBezTo>
                <a:cubicBezTo>
                  <a:pt x="369" y="310"/>
                  <a:pt x="367" y="313"/>
                  <a:pt x="366" y="317"/>
                </a:cubicBezTo>
                <a:cubicBezTo>
                  <a:pt x="365" y="323"/>
                  <a:pt x="365" y="323"/>
                  <a:pt x="365" y="323"/>
                </a:cubicBezTo>
                <a:cubicBezTo>
                  <a:pt x="365" y="323"/>
                  <a:pt x="365" y="323"/>
                  <a:pt x="365" y="323"/>
                </a:cubicBezTo>
                <a:cubicBezTo>
                  <a:pt x="354" y="373"/>
                  <a:pt x="320" y="409"/>
                  <a:pt x="274" y="420"/>
                </a:cubicBezTo>
                <a:cubicBezTo>
                  <a:pt x="264" y="422"/>
                  <a:pt x="253" y="423"/>
                  <a:pt x="242" y="422"/>
                </a:cubicBezTo>
                <a:cubicBezTo>
                  <a:pt x="240" y="422"/>
                  <a:pt x="239" y="423"/>
                  <a:pt x="237" y="423"/>
                </a:cubicBezTo>
                <a:cubicBezTo>
                  <a:pt x="234" y="424"/>
                  <a:pt x="234" y="424"/>
                  <a:pt x="234" y="424"/>
                </a:cubicBezTo>
                <a:cubicBezTo>
                  <a:pt x="231" y="426"/>
                  <a:pt x="228" y="428"/>
                  <a:pt x="227" y="431"/>
                </a:cubicBezTo>
                <a:cubicBezTo>
                  <a:pt x="227" y="431"/>
                  <a:pt x="227" y="431"/>
                  <a:pt x="227" y="431"/>
                </a:cubicBezTo>
                <a:cubicBezTo>
                  <a:pt x="225" y="433"/>
                  <a:pt x="218" y="436"/>
                  <a:pt x="206" y="435"/>
                </a:cubicBezTo>
                <a:cubicBezTo>
                  <a:pt x="195" y="433"/>
                  <a:pt x="189" y="428"/>
                  <a:pt x="188" y="426"/>
                </a:cubicBezTo>
                <a:cubicBezTo>
                  <a:pt x="190" y="424"/>
                  <a:pt x="197" y="421"/>
                  <a:pt x="208" y="423"/>
                </a:cubicBezTo>
                <a:cubicBezTo>
                  <a:pt x="211" y="423"/>
                  <a:pt x="214" y="424"/>
                  <a:pt x="216" y="425"/>
                </a:cubicBezTo>
                <a:cubicBezTo>
                  <a:pt x="223" y="427"/>
                  <a:pt x="231" y="424"/>
                  <a:pt x="233" y="417"/>
                </a:cubicBezTo>
                <a:cubicBezTo>
                  <a:pt x="236" y="410"/>
                  <a:pt x="233" y="402"/>
                  <a:pt x="226" y="400"/>
                </a:cubicBezTo>
                <a:cubicBezTo>
                  <a:pt x="221" y="398"/>
                  <a:pt x="216" y="397"/>
                  <a:pt x="211" y="396"/>
                </a:cubicBezTo>
                <a:cubicBezTo>
                  <a:pt x="196" y="394"/>
                  <a:pt x="182" y="397"/>
                  <a:pt x="172" y="404"/>
                </a:cubicBezTo>
                <a:cubicBezTo>
                  <a:pt x="166" y="409"/>
                  <a:pt x="162" y="415"/>
                  <a:pt x="161" y="422"/>
                </a:cubicBezTo>
                <a:cubicBezTo>
                  <a:pt x="159" y="441"/>
                  <a:pt x="177" y="458"/>
                  <a:pt x="203" y="461"/>
                </a:cubicBezTo>
                <a:cubicBezTo>
                  <a:pt x="221" y="464"/>
                  <a:pt x="237" y="459"/>
                  <a:pt x="246" y="449"/>
                </a:cubicBezTo>
                <a:cubicBezTo>
                  <a:pt x="257" y="449"/>
                  <a:pt x="269" y="448"/>
                  <a:pt x="280" y="446"/>
                </a:cubicBezTo>
                <a:cubicBezTo>
                  <a:pt x="335" y="433"/>
                  <a:pt x="376" y="392"/>
                  <a:pt x="389" y="334"/>
                </a:cubicBezTo>
                <a:cubicBezTo>
                  <a:pt x="407" y="334"/>
                  <a:pt x="424" y="325"/>
                  <a:pt x="438" y="309"/>
                </a:cubicBezTo>
                <a:cubicBezTo>
                  <a:pt x="451" y="292"/>
                  <a:pt x="459" y="270"/>
                  <a:pt x="461" y="246"/>
                </a:cubicBezTo>
                <a:cubicBezTo>
                  <a:pt x="461" y="244"/>
                  <a:pt x="461" y="241"/>
                  <a:pt x="461" y="239"/>
                </a:cubicBezTo>
                <a:cubicBezTo>
                  <a:pt x="461" y="212"/>
                  <a:pt x="453" y="188"/>
                  <a:pt x="438" y="171"/>
                </a:cubicBezTo>
                <a:cubicBezTo>
                  <a:pt x="428" y="161"/>
                  <a:pt x="417" y="154"/>
                  <a:pt x="405" y="151"/>
                </a:cubicBezTo>
                <a:cubicBezTo>
                  <a:pt x="391" y="110"/>
                  <a:pt x="366" y="73"/>
                  <a:pt x="333" y="46"/>
                </a:cubicBezTo>
                <a:cubicBezTo>
                  <a:pt x="297" y="17"/>
                  <a:pt x="254" y="1"/>
                  <a:pt x="209" y="1"/>
                </a:cubicBezTo>
                <a:cubicBezTo>
                  <a:pt x="162" y="0"/>
                  <a:pt x="117" y="17"/>
                  <a:pt x="81" y="4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21"/>
          <p:cNvSpPr>
            <a:spLocks/>
          </p:cNvSpPr>
          <p:nvPr userDrawn="1"/>
        </p:nvSpPr>
        <p:spPr bwMode="auto">
          <a:xfrm>
            <a:off x="2561958" y="4446874"/>
            <a:ext cx="487363" cy="428625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61" y="126"/>
              </a:cxn>
              <a:cxn ang="0">
                <a:pos x="59" y="133"/>
              </a:cxn>
              <a:cxn ang="0">
                <a:pos x="67" y="146"/>
              </a:cxn>
              <a:cxn ang="0">
                <a:pos x="107" y="158"/>
              </a:cxn>
              <a:cxn ang="0">
                <a:pos x="55" y="178"/>
              </a:cxn>
              <a:cxn ang="0">
                <a:pos x="26" y="105"/>
              </a:cxn>
              <a:cxn ang="0">
                <a:pos x="8" y="95"/>
              </a:cxn>
              <a:cxn ang="0">
                <a:pos x="3" y="113"/>
              </a:cxn>
              <a:cxn ang="0">
                <a:pos x="3" y="113"/>
              </a:cxn>
              <a:cxn ang="0">
                <a:pos x="37" y="199"/>
              </a:cxn>
              <a:cxn ang="0">
                <a:pos x="52" y="203"/>
              </a:cxn>
              <a:cxn ang="0">
                <a:pos x="141" y="167"/>
              </a:cxn>
              <a:cxn ang="0">
                <a:pos x="149" y="156"/>
              </a:cxn>
              <a:cxn ang="0">
                <a:pos x="140" y="144"/>
              </a:cxn>
              <a:cxn ang="0">
                <a:pos x="85" y="127"/>
              </a:cxn>
              <a:cxn ang="0">
                <a:pos x="85" y="126"/>
              </a:cxn>
              <a:cxn ang="0">
                <a:pos x="122" y="72"/>
              </a:cxn>
              <a:cxn ang="0">
                <a:pos x="240" y="23"/>
              </a:cxn>
              <a:cxn ang="0">
                <a:pos x="359" y="72"/>
              </a:cxn>
              <a:cxn ang="0">
                <a:pos x="408" y="191"/>
              </a:cxn>
              <a:cxn ang="0">
                <a:pos x="359" y="309"/>
              </a:cxn>
              <a:cxn ang="0">
                <a:pos x="240" y="358"/>
              </a:cxn>
              <a:cxn ang="0">
                <a:pos x="122" y="309"/>
              </a:cxn>
              <a:cxn ang="0">
                <a:pos x="92" y="268"/>
              </a:cxn>
              <a:cxn ang="0">
                <a:pos x="198" y="224"/>
              </a:cxn>
              <a:cxn ang="0">
                <a:pos x="199" y="224"/>
              </a:cxn>
              <a:cxn ang="0">
                <a:pos x="207" y="209"/>
              </a:cxn>
              <a:cxn ang="0">
                <a:pos x="203" y="192"/>
              </a:cxn>
              <a:cxn ang="0">
                <a:pos x="241" y="154"/>
              </a:cxn>
              <a:cxn ang="0">
                <a:pos x="278" y="192"/>
              </a:cxn>
              <a:cxn ang="0">
                <a:pos x="241" y="230"/>
              </a:cxn>
              <a:cxn ang="0">
                <a:pos x="235" y="229"/>
              </a:cxn>
              <a:cxn ang="0">
                <a:pos x="233" y="229"/>
              </a:cxn>
              <a:cxn ang="0">
                <a:pos x="233" y="229"/>
              </a:cxn>
              <a:cxn ang="0">
                <a:pos x="231" y="229"/>
              </a:cxn>
              <a:cxn ang="0">
                <a:pos x="219" y="239"/>
              </a:cxn>
              <a:cxn ang="0">
                <a:pos x="219" y="240"/>
              </a:cxn>
              <a:cxn ang="0">
                <a:pos x="230" y="253"/>
              </a:cxn>
              <a:cxn ang="0">
                <a:pos x="230" y="253"/>
              </a:cxn>
              <a:cxn ang="0">
                <a:pos x="230" y="253"/>
              </a:cxn>
              <a:cxn ang="0">
                <a:pos x="241" y="254"/>
              </a:cxn>
              <a:cxn ang="0">
                <a:pos x="302" y="192"/>
              </a:cxn>
              <a:cxn ang="0">
                <a:pos x="241" y="130"/>
              </a:cxn>
              <a:cxn ang="0">
                <a:pos x="179" y="192"/>
              </a:cxn>
              <a:cxn ang="0">
                <a:pos x="180" y="206"/>
              </a:cxn>
              <a:cxn ang="0">
                <a:pos x="74" y="250"/>
              </a:cxn>
              <a:cxn ang="0">
                <a:pos x="66" y="268"/>
              </a:cxn>
              <a:cxn ang="0">
                <a:pos x="71" y="277"/>
              </a:cxn>
              <a:cxn ang="0">
                <a:pos x="240" y="381"/>
              </a:cxn>
              <a:cxn ang="0">
                <a:pos x="431" y="191"/>
              </a:cxn>
              <a:cxn ang="0">
                <a:pos x="240" y="0"/>
              </a:cxn>
            </a:cxnLst>
            <a:rect l="0" t="0" r="r" b="b"/>
            <a:pathLst>
              <a:path w="431" h="381">
                <a:moveTo>
                  <a:pt x="240" y="0"/>
                </a:moveTo>
                <a:cubicBezTo>
                  <a:pt x="158" y="0"/>
                  <a:pt x="88" y="53"/>
                  <a:pt x="61" y="126"/>
                </a:cubicBezTo>
                <a:cubicBezTo>
                  <a:pt x="60" y="129"/>
                  <a:pt x="60" y="130"/>
                  <a:pt x="59" y="133"/>
                </a:cubicBezTo>
                <a:cubicBezTo>
                  <a:pt x="57" y="140"/>
                  <a:pt x="60" y="144"/>
                  <a:pt x="67" y="146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55" y="178"/>
                  <a:pt x="55" y="178"/>
                  <a:pt x="55" y="178"/>
                </a:cubicBezTo>
                <a:cubicBezTo>
                  <a:pt x="26" y="105"/>
                  <a:pt x="26" y="105"/>
                  <a:pt x="26" y="105"/>
                </a:cubicBezTo>
                <a:cubicBezTo>
                  <a:pt x="23" y="95"/>
                  <a:pt x="15" y="92"/>
                  <a:pt x="8" y="95"/>
                </a:cubicBezTo>
                <a:cubicBezTo>
                  <a:pt x="0" y="97"/>
                  <a:pt x="0" y="106"/>
                  <a:pt x="3" y="113"/>
                </a:cubicBezTo>
                <a:cubicBezTo>
                  <a:pt x="3" y="113"/>
                  <a:pt x="3" y="113"/>
                  <a:pt x="3" y="113"/>
                </a:cubicBezTo>
                <a:cubicBezTo>
                  <a:pt x="37" y="199"/>
                  <a:pt x="37" y="199"/>
                  <a:pt x="37" y="199"/>
                </a:cubicBezTo>
                <a:cubicBezTo>
                  <a:pt x="40" y="205"/>
                  <a:pt x="47" y="205"/>
                  <a:pt x="52" y="203"/>
                </a:cubicBezTo>
                <a:cubicBezTo>
                  <a:pt x="141" y="167"/>
                  <a:pt x="141" y="167"/>
                  <a:pt x="141" y="167"/>
                </a:cubicBezTo>
                <a:cubicBezTo>
                  <a:pt x="147" y="164"/>
                  <a:pt x="149" y="162"/>
                  <a:pt x="149" y="156"/>
                </a:cubicBezTo>
                <a:cubicBezTo>
                  <a:pt x="148" y="150"/>
                  <a:pt x="146" y="146"/>
                  <a:pt x="140" y="144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6"/>
                  <a:pt x="85" y="126"/>
                  <a:pt x="85" y="126"/>
                </a:cubicBezTo>
                <a:cubicBezTo>
                  <a:pt x="94" y="106"/>
                  <a:pt x="107" y="87"/>
                  <a:pt x="122" y="72"/>
                </a:cubicBezTo>
                <a:cubicBezTo>
                  <a:pt x="152" y="42"/>
                  <a:pt x="194" y="23"/>
                  <a:pt x="240" y="23"/>
                </a:cubicBezTo>
                <a:cubicBezTo>
                  <a:pt x="287" y="23"/>
                  <a:pt x="329" y="42"/>
                  <a:pt x="359" y="72"/>
                </a:cubicBezTo>
                <a:cubicBezTo>
                  <a:pt x="389" y="103"/>
                  <a:pt x="408" y="144"/>
                  <a:pt x="408" y="191"/>
                </a:cubicBezTo>
                <a:cubicBezTo>
                  <a:pt x="408" y="237"/>
                  <a:pt x="389" y="279"/>
                  <a:pt x="359" y="309"/>
                </a:cubicBezTo>
                <a:cubicBezTo>
                  <a:pt x="329" y="339"/>
                  <a:pt x="287" y="358"/>
                  <a:pt x="240" y="358"/>
                </a:cubicBezTo>
                <a:cubicBezTo>
                  <a:pt x="194" y="358"/>
                  <a:pt x="152" y="339"/>
                  <a:pt x="122" y="309"/>
                </a:cubicBezTo>
                <a:cubicBezTo>
                  <a:pt x="110" y="297"/>
                  <a:pt x="100" y="283"/>
                  <a:pt x="92" y="268"/>
                </a:cubicBezTo>
                <a:cubicBezTo>
                  <a:pt x="92" y="268"/>
                  <a:pt x="165" y="238"/>
                  <a:pt x="198" y="224"/>
                </a:cubicBezTo>
                <a:cubicBezTo>
                  <a:pt x="198" y="224"/>
                  <a:pt x="198" y="224"/>
                  <a:pt x="199" y="224"/>
                </a:cubicBezTo>
                <a:cubicBezTo>
                  <a:pt x="209" y="219"/>
                  <a:pt x="207" y="209"/>
                  <a:pt x="207" y="209"/>
                </a:cubicBezTo>
                <a:cubicBezTo>
                  <a:pt x="204" y="204"/>
                  <a:pt x="203" y="198"/>
                  <a:pt x="203" y="192"/>
                </a:cubicBezTo>
                <a:cubicBezTo>
                  <a:pt x="203" y="171"/>
                  <a:pt x="220" y="154"/>
                  <a:pt x="241" y="154"/>
                </a:cubicBezTo>
                <a:cubicBezTo>
                  <a:pt x="261" y="154"/>
                  <a:pt x="278" y="171"/>
                  <a:pt x="278" y="192"/>
                </a:cubicBezTo>
                <a:cubicBezTo>
                  <a:pt x="278" y="213"/>
                  <a:pt x="261" y="230"/>
                  <a:pt x="241" y="230"/>
                </a:cubicBezTo>
                <a:cubicBezTo>
                  <a:pt x="239" y="230"/>
                  <a:pt x="237" y="230"/>
                  <a:pt x="235" y="229"/>
                </a:cubicBezTo>
                <a:cubicBezTo>
                  <a:pt x="235" y="229"/>
                  <a:pt x="234" y="229"/>
                  <a:pt x="233" y="229"/>
                </a:cubicBezTo>
                <a:cubicBezTo>
                  <a:pt x="233" y="229"/>
                  <a:pt x="233" y="229"/>
                  <a:pt x="233" y="229"/>
                </a:cubicBezTo>
                <a:cubicBezTo>
                  <a:pt x="232" y="229"/>
                  <a:pt x="232" y="229"/>
                  <a:pt x="231" y="229"/>
                </a:cubicBezTo>
                <a:cubicBezTo>
                  <a:pt x="225" y="229"/>
                  <a:pt x="220" y="233"/>
                  <a:pt x="219" y="239"/>
                </a:cubicBezTo>
                <a:cubicBezTo>
                  <a:pt x="219" y="239"/>
                  <a:pt x="219" y="240"/>
                  <a:pt x="219" y="240"/>
                </a:cubicBezTo>
                <a:cubicBezTo>
                  <a:pt x="219" y="246"/>
                  <a:pt x="224" y="251"/>
                  <a:pt x="230" y="253"/>
                </a:cubicBezTo>
                <a:cubicBezTo>
                  <a:pt x="230" y="253"/>
                  <a:pt x="230" y="253"/>
                  <a:pt x="230" y="253"/>
                </a:cubicBezTo>
                <a:cubicBezTo>
                  <a:pt x="230" y="253"/>
                  <a:pt x="230" y="253"/>
                  <a:pt x="230" y="253"/>
                </a:cubicBezTo>
                <a:cubicBezTo>
                  <a:pt x="234" y="253"/>
                  <a:pt x="237" y="254"/>
                  <a:pt x="241" y="254"/>
                </a:cubicBezTo>
                <a:cubicBezTo>
                  <a:pt x="275" y="254"/>
                  <a:pt x="302" y="226"/>
                  <a:pt x="302" y="192"/>
                </a:cubicBezTo>
                <a:cubicBezTo>
                  <a:pt x="302" y="158"/>
                  <a:pt x="275" y="130"/>
                  <a:pt x="241" y="130"/>
                </a:cubicBezTo>
                <a:cubicBezTo>
                  <a:pt x="206" y="130"/>
                  <a:pt x="179" y="158"/>
                  <a:pt x="179" y="192"/>
                </a:cubicBezTo>
                <a:cubicBezTo>
                  <a:pt x="179" y="197"/>
                  <a:pt x="179" y="201"/>
                  <a:pt x="180" y="206"/>
                </a:cubicBezTo>
                <a:cubicBezTo>
                  <a:pt x="74" y="250"/>
                  <a:pt x="74" y="250"/>
                  <a:pt x="74" y="250"/>
                </a:cubicBezTo>
                <a:cubicBezTo>
                  <a:pt x="68" y="253"/>
                  <a:pt x="62" y="257"/>
                  <a:pt x="66" y="268"/>
                </a:cubicBezTo>
                <a:cubicBezTo>
                  <a:pt x="71" y="277"/>
                  <a:pt x="71" y="277"/>
                  <a:pt x="71" y="277"/>
                </a:cubicBezTo>
                <a:cubicBezTo>
                  <a:pt x="102" y="339"/>
                  <a:pt x="166" y="381"/>
                  <a:pt x="240" y="381"/>
                </a:cubicBezTo>
                <a:cubicBezTo>
                  <a:pt x="346" y="381"/>
                  <a:pt x="431" y="296"/>
                  <a:pt x="431" y="191"/>
                </a:cubicBezTo>
                <a:cubicBezTo>
                  <a:pt x="431" y="86"/>
                  <a:pt x="346" y="0"/>
                  <a:pt x="240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67"/>
          <p:cNvSpPr>
            <a:spLocks/>
          </p:cNvSpPr>
          <p:nvPr userDrawn="1"/>
        </p:nvSpPr>
        <p:spPr bwMode="auto">
          <a:xfrm>
            <a:off x="2550845" y="2387024"/>
            <a:ext cx="509588" cy="509587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226" y="453"/>
              </a:cxn>
              <a:cxn ang="0">
                <a:pos x="453" y="226"/>
              </a:cxn>
              <a:cxn ang="0">
                <a:pos x="314" y="18"/>
              </a:cxn>
              <a:cxn ang="0">
                <a:pos x="297" y="25"/>
              </a:cxn>
              <a:cxn ang="0">
                <a:pos x="304" y="42"/>
              </a:cxn>
              <a:cxn ang="0">
                <a:pos x="426" y="226"/>
              </a:cxn>
              <a:cxn ang="0">
                <a:pos x="226" y="426"/>
              </a:cxn>
              <a:cxn ang="0">
                <a:pos x="27" y="226"/>
              </a:cxn>
              <a:cxn ang="0">
                <a:pos x="213" y="27"/>
              </a:cxn>
              <a:cxn ang="0">
                <a:pos x="213" y="226"/>
              </a:cxn>
              <a:cxn ang="0">
                <a:pos x="221" y="239"/>
              </a:cxn>
              <a:cxn ang="0">
                <a:pos x="236" y="236"/>
              </a:cxn>
              <a:cxn ang="0">
                <a:pos x="329" y="142"/>
              </a:cxn>
              <a:cxn ang="0">
                <a:pos x="329" y="123"/>
              </a:cxn>
              <a:cxn ang="0">
                <a:pos x="310" y="123"/>
              </a:cxn>
              <a:cxn ang="0">
                <a:pos x="240" y="194"/>
              </a:cxn>
              <a:cxn ang="0">
                <a:pos x="240" y="13"/>
              </a:cxn>
              <a:cxn ang="0">
                <a:pos x="226" y="0"/>
              </a:cxn>
              <a:cxn ang="0">
                <a:pos x="0" y="226"/>
              </a:cxn>
            </a:cxnLst>
            <a:rect l="0" t="0" r="r" b="b"/>
            <a:pathLst>
              <a:path w="453" h="453">
                <a:moveTo>
                  <a:pt x="0" y="226"/>
                </a:moveTo>
                <a:cubicBezTo>
                  <a:pt x="0" y="351"/>
                  <a:pt x="102" y="453"/>
                  <a:pt x="226" y="453"/>
                </a:cubicBezTo>
                <a:cubicBezTo>
                  <a:pt x="351" y="453"/>
                  <a:pt x="453" y="351"/>
                  <a:pt x="453" y="226"/>
                </a:cubicBezTo>
                <a:cubicBezTo>
                  <a:pt x="453" y="135"/>
                  <a:pt x="398" y="53"/>
                  <a:pt x="314" y="18"/>
                </a:cubicBezTo>
                <a:cubicBezTo>
                  <a:pt x="308" y="15"/>
                  <a:pt x="300" y="18"/>
                  <a:pt x="297" y="25"/>
                </a:cubicBezTo>
                <a:cubicBezTo>
                  <a:pt x="294" y="32"/>
                  <a:pt x="297" y="39"/>
                  <a:pt x="304" y="42"/>
                </a:cubicBezTo>
                <a:cubicBezTo>
                  <a:pt x="378" y="74"/>
                  <a:pt x="426" y="146"/>
                  <a:pt x="426" y="226"/>
                </a:cubicBezTo>
                <a:cubicBezTo>
                  <a:pt x="426" y="336"/>
                  <a:pt x="336" y="426"/>
                  <a:pt x="226" y="426"/>
                </a:cubicBezTo>
                <a:cubicBezTo>
                  <a:pt x="116" y="426"/>
                  <a:pt x="27" y="336"/>
                  <a:pt x="27" y="226"/>
                </a:cubicBezTo>
                <a:cubicBezTo>
                  <a:pt x="27" y="121"/>
                  <a:pt x="109" y="34"/>
                  <a:pt x="213" y="27"/>
                </a:cubicBezTo>
                <a:cubicBezTo>
                  <a:pt x="213" y="51"/>
                  <a:pt x="213" y="226"/>
                  <a:pt x="213" y="226"/>
                </a:cubicBezTo>
                <a:cubicBezTo>
                  <a:pt x="213" y="232"/>
                  <a:pt x="216" y="237"/>
                  <a:pt x="221" y="239"/>
                </a:cubicBezTo>
                <a:cubicBezTo>
                  <a:pt x="226" y="241"/>
                  <a:pt x="232" y="240"/>
                  <a:pt x="236" y="236"/>
                </a:cubicBezTo>
                <a:cubicBezTo>
                  <a:pt x="329" y="142"/>
                  <a:pt x="329" y="142"/>
                  <a:pt x="329" y="142"/>
                </a:cubicBezTo>
                <a:cubicBezTo>
                  <a:pt x="334" y="137"/>
                  <a:pt x="334" y="129"/>
                  <a:pt x="329" y="123"/>
                </a:cubicBezTo>
                <a:cubicBezTo>
                  <a:pt x="324" y="118"/>
                  <a:pt x="316" y="118"/>
                  <a:pt x="310" y="123"/>
                </a:cubicBezTo>
                <a:cubicBezTo>
                  <a:pt x="310" y="123"/>
                  <a:pt x="266" y="168"/>
                  <a:pt x="240" y="194"/>
                </a:cubicBezTo>
                <a:cubicBezTo>
                  <a:pt x="240" y="148"/>
                  <a:pt x="240" y="13"/>
                  <a:pt x="240" y="13"/>
                </a:cubicBezTo>
                <a:cubicBezTo>
                  <a:pt x="240" y="6"/>
                  <a:pt x="234" y="0"/>
                  <a:pt x="226" y="0"/>
                </a:cubicBezTo>
                <a:cubicBezTo>
                  <a:pt x="102" y="0"/>
                  <a:pt x="0" y="102"/>
                  <a:pt x="0" y="22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76"/>
          <p:cNvSpPr>
            <a:spLocks/>
          </p:cNvSpPr>
          <p:nvPr userDrawn="1"/>
        </p:nvSpPr>
        <p:spPr bwMode="auto">
          <a:xfrm>
            <a:off x="2561958" y="2991752"/>
            <a:ext cx="487362" cy="512763"/>
          </a:xfrm>
          <a:custGeom>
            <a:avLst/>
            <a:gdLst/>
            <a:ahLst/>
            <a:cxnLst>
              <a:cxn ang="0">
                <a:pos x="200" y="65"/>
              </a:cxn>
              <a:cxn ang="0">
                <a:pos x="239" y="94"/>
              </a:cxn>
              <a:cxn ang="0">
                <a:pos x="265" y="96"/>
              </a:cxn>
              <a:cxn ang="0">
                <a:pos x="265" y="104"/>
              </a:cxn>
              <a:cxn ang="0">
                <a:pos x="157" y="116"/>
              </a:cxn>
              <a:cxn ang="0">
                <a:pos x="163" y="64"/>
              </a:cxn>
              <a:cxn ang="0">
                <a:pos x="92" y="6"/>
              </a:cxn>
              <a:cxn ang="0">
                <a:pos x="82" y="55"/>
              </a:cxn>
              <a:cxn ang="0">
                <a:pos x="27" y="26"/>
              </a:cxn>
              <a:cxn ang="0">
                <a:pos x="2" y="100"/>
              </a:cxn>
              <a:cxn ang="0">
                <a:pos x="77" y="142"/>
              </a:cxn>
              <a:cxn ang="0">
                <a:pos x="24" y="391"/>
              </a:cxn>
              <a:cxn ang="0">
                <a:pos x="101" y="441"/>
              </a:cxn>
              <a:cxn ang="0">
                <a:pos x="212" y="304"/>
              </a:cxn>
              <a:cxn ang="0">
                <a:pos x="246" y="365"/>
              </a:cxn>
              <a:cxn ang="0">
                <a:pos x="243" y="394"/>
              </a:cxn>
              <a:cxn ang="0">
                <a:pos x="325" y="430"/>
              </a:cxn>
              <a:cxn ang="0">
                <a:pos x="322" y="400"/>
              </a:cxn>
              <a:cxn ang="0">
                <a:pos x="367" y="417"/>
              </a:cxn>
              <a:cxn ang="0">
                <a:pos x="408" y="371"/>
              </a:cxn>
              <a:cxn ang="0">
                <a:pos x="321" y="310"/>
              </a:cxn>
              <a:cxn ang="0">
                <a:pos x="339" y="140"/>
              </a:cxn>
              <a:cxn ang="0">
                <a:pos x="363" y="138"/>
              </a:cxn>
              <a:cxn ang="0">
                <a:pos x="336" y="114"/>
              </a:cxn>
              <a:cxn ang="0">
                <a:pos x="231" y="234"/>
              </a:cxn>
              <a:cxn ang="0">
                <a:pos x="343" y="339"/>
              </a:cxn>
              <a:cxn ang="0">
                <a:pos x="381" y="370"/>
              </a:cxn>
              <a:cxn ang="0">
                <a:pos x="324" y="368"/>
              </a:cxn>
              <a:cxn ang="0">
                <a:pos x="297" y="416"/>
              </a:cxn>
              <a:cxn ang="0">
                <a:pos x="270" y="391"/>
              </a:cxn>
              <a:cxn ang="0">
                <a:pos x="272" y="369"/>
              </a:cxn>
              <a:cxn ang="0">
                <a:pos x="277" y="348"/>
              </a:cxn>
              <a:cxn ang="0">
                <a:pos x="248" y="306"/>
              </a:cxn>
              <a:cxn ang="0">
                <a:pos x="201" y="274"/>
              </a:cxn>
              <a:cxn ang="0">
                <a:pos x="183" y="244"/>
              </a:cxn>
              <a:cxn ang="0">
                <a:pos x="94" y="121"/>
              </a:cxn>
              <a:cxn ang="0">
                <a:pos x="27" y="83"/>
              </a:cxn>
              <a:cxn ang="0">
                <a:pos x="97" y="78"/>
              </a:cxn>
              <a:cxn ang="0">
                <a:pos x="109" y="51"/>
              </a:cxn>
              <a:cxn ang="0">
                <a:pos x="136" y="65"/>
              </a:cxn>
              <a:cxn ang="0">
                <a:pos x="123" y="115"/>
              </a:cxn>
              <a:cxn ang="0">
                <a:pos x="196" y="205"/>
              </a:cxn>
              <a:cxn ang="0">
                <a:pos x="230" y="190"/>
              </a:cxn>
              <a:cxn ang="0">
                <a:pos x="295" y="101"/>
              </a:cxn>
              <a:cxn ang="0">
                <a:pos x="242" y="67"/>
              </a:cxn>
              <a:cxn ang="0">
                <a:pos x="373" y="95"/>
              </a:cxn>
              <a:cxn ang="0">
                <a:pos x="403" y="166"/>
              </a:cxn>
              <a:cxn ang="0">
                <a:pos x="432" y="159"/>
              </a:cxn>
              <a:cxn ang="0">
                <a:pos x="228" y="17"/>
              </a:cxn>
            </a:cxnLst>
            <a:rect l="0" t="0" r="r" b="b"/>
            <a:pathLst>
              <a:path w="432" h="454">
                <a:moveTo>
                  <a:pt x="228" y="17"/>
                </a:moveTo>
                <a:cubicBezTo>
                  <a:pt x="223" y="23"/>
                  <a:pt x="216" y="32"/>
                  <a:pt x="211" y="40"/>
                </a:cubicBezTo>
                <a:cubicBezTo>
                  <a:pt x="206" y="48"/>
                  <a:pt x="200" y="57"/>
                  <a:pt x="200" y="65"/>
                </a:cubicBezTo>
                <a:cubicBezTo>
                  <a:pt x="200" y="69"/>
                  <a:pt x="202" y="73"/>
                  <a:pt x="204" y="76"/>
                </a:cubicBezTo>
                <a:cubicBezTo>
                  <a:pt x="205" y="76"/>
                  <a:pt x="205" y="77"/>
                  <a:pt x="206" y="77"/>
                </a:cubicBezTo>
                <a:cubicBezTo>
                  <a:pt x="218" y="87"/>
                  <a:pt x="229" y="93"/>
                  <a:pt x="239" y="94"/>
                </a:cubicBezTo>
                <a:cubicBezTo>
                  <a:pt x="239" y="94"/>
                  <a:pt x="239" y="94"/>
                  <a:pt x="239" y="94"/>
                </a:cubicBezTo>
                <a:cubicBezTo>
                  <a:pt x="239" y="94"/>
                  <a:pt x="248" y="94"/>
                  <a:pt x="248" y="94"/>
                </a:cubicBezTo>
                <a:cubicBezTo>
                  <a:pt x="252" y="94"/>
                  <a:pt x="261" y="95"/>
                  <a:pt x="265" y="96"/>
                </a:cubicBezTo>
                <a:cubicBezTo>
                  <a:pt x="267" y="98"/>
                  <a:pt x="268" y="100"/>
                  <a:pt x="268" y="101"/>
                </a:cubicBezTo>
                <a:cubicBezTo>
                  <a:pt x="268" y="101"/>
                  <a:pt x="268" y="102"/>
                  <a:pt x="267" y="102"/>
                </a:cubicBezTo>
                <a:cubicBezTo>
                  <a:pt x="265" y="104"/>
                  <a:pt x="265" y="104"/>
                  <a:pt x="265" y="104"/>
                </a:cubicBezTo>
                <a:cubicBezTo>
                  <a:pt x="265" y="104"/>
                  <a:pt x="237" y="139"/>
                  <a:pt x="237" y="139"/>
                </a:cubicBezTo>
                <a:cubicBezTo>
                  <a:pt x="226" y="152"/>
                  <a:pt x="215" y="167"/>
                  <a:pt x="207" y="176"/>
                </a:cubicBezTo>
                <a:cubicBezTo>
                  <a:pt x="185" y="151"/>
                  <a:pt x="168" y="130"/>
                  <a:pt x="157" y="116"/>
                </a:cubicBezTo>
                <a:cubicBezTo>
                  <a:pt x="154" y="112"/>
                  <a:pt x="152" y="109"/>
                  <a:pt x="150" y="107"/>
                </a:cubicBezTo>
                <a:cubicBezTo>
                  <a:pt x="150" y="105"/>
                  <a:pt x="151" y="103"/>
                  <a:pt x="152" y="102"/>
                </a:cubicBezTo>
                <a:cubicBezTo>
                  <a:pt x="157" y="92"/>
                  <a:pt x="163" y="78"/>
                  <a:pt x="163" y="64"/>
                </a:cubicBezTo>
                <a:cubicBezTo>
                  <a:pt x="163" y="62"/>
                  <a:pt x="163" y="61"/>
                  <a:pt x="163" y="59"/>
                </a:cubicBezTo>
                <a:cubicBezTo>
                  <a:pt x="160" y="39"/>
                  <a:pt x="136" y="23"/>
                  <a:pt x="122" y="15"/>
                </a:cubicBezTo>
                <a:cubicBezTo>
                  <a:pt x="101" y="2"/>
                  <a:pt x="96" y="5"/>
                  <a:pt x="92" y="6"/>
                </a:cubicBezTo>
                <a:cubicBezTo>
                  <a:pt x="84" y="9"/>
                  <a:pt x="81" y="17"/>
                  <a:pt x="81" y="31"/>
                </a:cubicBezTo>
                <a:cubicBezTo>
                  <a:pt x="81" y="37"/>
                  <a:pt x="82" y="44"/>
                  <a:pt x="82" y="52"/>
                </a:cubicBezTo>
                <a:cubicBezTo>
                  <a:pt x="82" y="52"/>
                  <a:pt x="82" y="54"/>
                  <a:pt x="82" y="55"/>
                </a:cubicBezTo>
                <a:cubicBezTo>
                  <a:pt x="77" y="60"/>
                  <a:pt x="65" y="67"/>
                  <a:pt x="60" y="67"/>
                </a:cubicBezTo>
                <a:cubicBezTo>
                  <a:pt x="56" y="65"/>
                  <a:pt x="49" y="50"/>
                  <a:pt x="46" y="45"/>
                </a:cubicBezTo>
                <a:cubicBezTo>
                  <a:pt x="41" y="34"/>
                  <a:pt x="37" y="26"/>
                  <a:pt x="27" y="26"/>
                </a:cubicBezTo>
                <a:cubicBezTo>
                  <a:pt x="23" y="26"/>
                  <a:pt x="18" y="27"/>
                  <a:pt x="14" y="33"/>
                </a:cubicBezTo>
                <a:cubicBezTo>
                  <a:pt x="6" y="42"/>
                  <a:pt x="0" y="63"/>
                  <a:pt x="0" y="83"/>
                </a:cubicBezTo>
                <a:cubicBezTo>
                  <a:pt x="0" y="89"/>
                  <a:pt x="1" y="95"/>
                  <a:pt x="2" y="100"/>
                </a:cubicBezTo>
                <a:cubicBezTo>
                  <a:pt x="2" y="101"/>
                  <a:pt x="2" y="101"/>
                  <a:pt x="3" y="102"/>
                </a:cubicBezTo>
                <a:cubicBezTo>
                  <a:pt x="15" y="140"/>
                  <a:pt x="53" y="141"/>
                  <a:pt x="71" y="142"/>
                </a:cubicBezTo>
                <a:cubicBezTo>
                  <a:pt x="73" y="142"/>
                  <a:pt x="75" y="142"/>
                  <a:pt x="77" y="142"/>
                </a:cubicBezTo>
                <a:cubicBezTo>
                  <a:pt x="87" y="154"/>
                  <a:pt x="125" y="199"/>
                  <a:pt x="155" y="235"/>
                </a:cubicBezTo>
                <a:cubicBezTo>
                  <a:pt x="106" y="291"/>
                  <a:pt x="30" y="376"/>
                  <a:pt x="26" y="384"/>
                </a:cubicBezTo>
                <a:cubicBezTo>
                  <a:pt x="24" y="386"/>
                  <a:pt x="24" y="389"/>
                  <a:pt x="24" y="391"/>
                </a:cubicBezTo>
                <a:cubicBezTo>
                  <a:pt x="24" y="394"/>
                  <a:pt x="25" y="397"/>
                  <a:pt x="26" y="400"/>
                </a:cubicBezTo>
                <a:cubicBezTo>
                  <a:pt x="28" y="402"/>
                  <a:pt x="32" y="409"/>
                  <a:pt x="63" y="426"/>
                </a:cubicBezTo>
                <a:cubicBezTo>
                  <a:pt x="93" y="442"/>
                  <a:pt x="99" y="441"/>
                  <a:pt x="101" y="441"/>
                </a:cubicBezTo>
                <a:cubicBezTo>
                  <a:pt x="108" y="441"/>
                  <a:pt x="112" y="437"/>
                  <a:pt x="131" y="413"/>
                </a:cubicBezTo>
                <a:cubicBezTo>
                  <a:pt x="141" y="401"/>
                  <a:pt x="153" y="384"/>
                  <a:pt x="169" y="363"/>
                </a:cubicBezTo>
                <a:cubicBezTo>
                  <a:pt x="186" y="340"/>
                  <a:pt x="202" y="318"/>
                  <a:pt x="212" y="304"/>
                </a:cubicBezTo>
                <a:cubicBezTo>
                  <a:pt x="226" y="321"/>
                  <a:pt x="243" y="342"/>
                  <a:pt x="250" y="351"/>
                </a:cubicBezTo>
                <a:cubicBezTo>
                  <a:pt x="249" y="352"/>
                  <a:pt x="249" y="354"/>
                  <a:pt x="248" y="355"/>
                </a:cubicBezTo>
                <a:cubicBezTo>
                  <a:pt x="247" y="361"/>
                  <a:pt x="246" y="363"/>
                  <a:pt x="246" y="365"/>
                </a:cubicBezTo>
                <a:cubicBezTo>
                  <a:pt x="246" y="365"/>
                  <a:pt x="246" y="366"/>
                  <a:pt x="246" y="366"/>
                </a:cubicBezTo>
                <a:cubicBezTo>
                  <a:pt x="245" y="370"/>
                  <a:pt x="243" y="378"/>
                  <a:pt x="243" y="387"/>
                </a:cubicBezTo>
                <a:cubicBezTo>
                  <a:pt x="243" y="390"/>
                  <a:pt x="243" y="392"/>
                  <a:pt x="243" y="394"/>
                </a:cubicBezTo>
                <a:cubicBezTo>
                  <a:pt x="245" y="413"/>
                  <a:pt x="266" y="430"/>
                  <a:pt x="278" y="438"/>
                </a:cubicBezTo>
                <a:cubicBezTo>
                  <a:pt x="301" y="454"/>
                  <a:pt x="310" y="452"/>
                  <a:pt x="313" y="451"/>
                </a:cubicBezTo>
                <a:cubicBezTo>
                  <a:pt x="318" y="449"/>
                  <a:pt x="325" y="445"/>
                  <a:pt x="325" y="430"/>
                </a:cubicBezTo>
                <a:cubicBezTo>
                  <a:pt x="325" y="430"/>
                  <a:pt x="325" y="430"/>
                  <a:pt x="325" y="430"/>
                </a:cubicBezTo>
                <a:cubicBezTo>
                  <a:pt x="325" y="425"/>
                  <a:pt x="324" y="419"/>
                  <a:pt x="323" y="413"/>
                </a:cubicBezTo>
                <a:cubicBezTo>
                  <a:pt x="323" y="409"/>
                  <a:pt x="322" y="403"/>
                  <a:pt x="322" y="400"/>
                </a:cubicBezTo>
                <a:cubicBezTo>
                  <a:pt x="328" y="396"/>
                  <a:pt x="341" y="389"/>
                  <a:pt x="349" y="386"/>
                </a:cubicBezTo>
                <a:cubicBezTo>
                  <a:pt x="352" y="391"/>
                  <a:pt x="357" y="399"/>
                  <a:pt x="360" y="404"/>
                </a:cubicBezTo>
                <a:cubicBezTo>
                  <a:pt x="367" y="417"/>
                  <a:pt x="367" y="417"/>
                  <a:pt x="367" y="417"/>
                </a:cubicBezTo>
                <a:cubicBezTo>
                  <a:pt x="370" y="421"/>
                  <a:pt x="376" y="430"/>
                  <a:pt x="386" y="427"/>
                </a:cubicBezTo>
                <a:cubicBezTo>
                  <a:pt x="392" y="425"/>
                  <a:pt x="396" y="421"/>
                  <a:pt x="402" y="403"/>
                </a:cubicBezTo>
                <a:cubicBezTo>
                  <a:pt x="403" y="398"/>
                  <a:pt x="407" y="384"/>
                  <a:pt x="408" y="371"/>
                </a:cubicBezTo>
                <a:cubicBezTo>
                  <a:pt x="409" y="350"/>
                  <a:pt x="395" y="326"/>
                  <a:pt x="377" y="317"/>
                </a:cubicBezTo>
                <a:cubicBezTo>
                  <a:pt x="365" y="311"/>
                  <a:pt x="353" y="311"/>
                  <a:pt x="342" y="312"/>
                </a:cubicBezTo>
                <a:cubicBezTo>
                  <a:pt x="333" y="312"/>
                  <a:pt x="325" y="313"/>
                  <a:pt x="321" y="310"/>
                </a:cubicBezTo>
                <a:cubicBezTo>
                  <a:pt x="317" y="306"/>
                  <a:pt x="287" y="273"/>
                  <a:pt x="259" y="240"/>
                </a:cubicBezTo>
                <a:cubicBezTo>
                  <a:pt x="274" y="219"/>
                  <a:pt x="313" y="163"/>
                  <a:pt x="328" y="144"/>
                </a:cubicBezTo>
                <a:cubicBezTo>
                  <a:pt x="329" y="143"/>
                  <a:pt x="333" y="141"/>
                  <a:pt x="339" y="140"/>
                </a:cubicBezTo>
                <a:cubicBezTo>
                  <a:pt x="339" y="140"/>
                  <a:pt x="340" y="140"/>
                  <a:pt x="340" y="140"/>
                </a:cubicBezTo>
                <a:cubicBezTo>
                  <a:pt x="344" y="140"/>
                  <a:pt x="346" y="140"/>
                  <a:pt x="348" y="140"/>
                </a:cubicBezTo>
                <a:cubicBezTo>
                  <a:pt x="352" y="143"/>
                  <a:pt x="359" y="142"/>
                  <a:pt x="363" y="138"/>
                </a:cubicBezTo>
                <a:cubicBezTo>
                  <a:pt x="369" y="133"/>
                  <a:pt x="369" y="125"/>
                  <a:pt x="364" y="120"/>
                </a:cubicBezTo>
                <a:cubicBezTo>
                  <a:pt x="358" y="112"/>
                  <a:pt x="347" y="112"/>
                  <a:pt x="337" y="114"/>
                </a:cubicBezTo>
                <a:cubicBezTo>
                  <a:pt x="336" y="114"/>
                  <a:pt x="336" y="114"/>
                  <a:pt x="336" y="114"/>
                </a:cubicBezTo>
                <a:cubicBezTo>
                  <a:pt x="321" y="115"/>
                  <a:pt x="312" y="122"/>
                  <a:pt x="308" y="126"/>
                </a:cubicBezTo>
                <a:cubicBezTo>
                  <a:pt x="308" y="126"/>
                  <a:pt x="308" y="126"/>
                  <a:pt x="308" y="126"/>
                </a:cubicBezTo>
                <a:cubicBezTo>
                  <a:pt x="290" y="149"/>
                  <a:pt x="233" y="230"/>
                  <a:pt x="231" y="234"/>
                </a:cubicBezTo>
                <a:cubicBezTo>
                  <a:pt x="228" y="239"/>
                  <a:pt x="228" y="245"/>
                  <a:pt x="232" y="250"/>
                </a:cubicBezTo>
                <a:cubicBezTo>
                  <a:pt x="243" y="262"/>
                  <a:pt x="296" y="323"/>
                  <a:pt x="304" y="330"/>
                </a:cubicBezTo>
                <a:cubicBezTo>
                  <a:pt x="315" y="340"/>
                  <a:pt x="330" y="339"/>
                  <a:pt x="343" y="339"/>
                </a:cubicBezTo>
                <a:cubicBezTo>
                  <a:pt x="352" y="338"/>
                  <a:pt x="360" y="338"/>
                  <a:pt x="365" y="340"/>
                </a:cubicBezTo>
                <a:cubicBezTo>
                  <a:pt x="373" y="344"/>
                  <a:pt x="381" y="357"/>
                  <a:pt x="381" y="369"/>
                </a:cubicBezTo>
                <a:cubicBezTo>
                  <a:pt x="381" y="369"/>
                  <a:pt x="381" y="370"/>
                  <a:pt x="381" y="370"/>
                </a:cubicBezTo>
                <a:cubicBezTo>
                  <a:pt x="381" y="375"/>
                  <a:pt x="380" y="380"/>
                  <a:pt x="379" y="385"/>
                </a:cubicBezTo>
                <a:cubicBezTo>
                  <a:pt x="368" y="366"/>
                  <a:pt x="364" y="361"/>
                  <a:pt x="358" y="359"/>
                </a:cubicBezTo>
                <a:cubicBezTo>
                  <a:pt x="355" y="358"/>
                  <a:pt x="349" y="356"/>
                  <a:pt x="324" y="368"/>
                </a:cubicBezTo>
                <a:cubicBezTo>
                  <a:pt x="301" y="380"/>
                  <a:pt x="298" y="386"/>
                  <a:pt x="297" y="389"/>
                </a:cubicBezTo>
                <a:cubicBezTo>
                  <a:pt x="296" y="392"/>
                  <a:pt x="296" y="396"/>
                  <a:pt x="296" y="399"/>
                </a:cubicBezTo>
                <a:cubicBezTo>
                  <a:pt x="296" y="404"/>
                  <a:pt x="296" y="409"/>
                  <a:pt x="297" y="416"/>
                </a:cubicBezTo>
                <a:cubicBezTo>
                  <a:pt x="297" y="417"/>
                  <a:pt x="297" y="418"/>
                  <a:pt x="297" y="419"/>
                </a:cubicBezTo>
                <a:cubicBezTo>
                  <a:pt x="285" y="412"/>
                  <a:pt x="271" y="399"/>
                  <a:pt x="270" y="391"/>
                </a:cubicBezTo>
                <a:cubicBezTo>
                  <a:pt x="270" y="391"/>
                  <a:pt x="270" y="391"/>
                  <a:pt x="270" y="391"/>
                </a:cubicBezTo>
                <a:cubicBezTo>
                  <a:pt x="270" y="390"/>
                  <a:pt x="270" y="388"/>
                  <a:pt x="270" y="387"/>
                </a:cubicBezTo>
                <a:cubicBezTo>
                  <a:pt x="270" y="381"/>
                  <a:pt x="271" y="375"/>
                  <a:pt x="272" y="372"/>
                </a:cubicBezTo>
                <a:cubicBezTo>
                  <a:pt x="272" y="372"/>
                  <a:pt x="272" y="369"/>
                  <a:pt x="272" y="369"/>
                </a:cubicBezTo>
                <a:cubicBezTo>
                  <a:pt x="272" y="369"/>
                  <a:pt x="272" y="369"/>
                  <a:pt x="272" y="369"/>
                </a:cubicBezTo>
                <a:cubicBezTo>
                  <a:pt x="274" y="363"/>
                  <a:pt x="274" y="363"/>
                  <a:pt x="274" y="363"/>
                </a:cubicBezTo>
                <a:cubicBezTo>
                  <a:pt x="277" y="353"/>
                  <a:pt x="277" y="350"/>
                  <a:pt x="277" y="348"/>
                </a:cubicBezTo>
                <a:cubicBezTo>
                  <a:pt x="277" y="348"/>
                  <a:pt x="277" y="348"/>
                  <a:pt x="277" y="347"/>
                </a:cubicBezTo>
                <a:cubicBezTo>
                  <a:pt x="277" y="343"/>
                  <a:pt x="277" y="342"/>
                  <a:pt x="266" y="329"/>
                </a:cubicBezTo>
                <a:cubicBezTo>
                  <a:pt x="248" y="306"/>
                  <a:pt x="248" y="306"/>
                  <a:pt x="248" y="306"/>
                </a:cubicBezTo>
                <a:cubicBezTo>
                  <a:pt x="222" y="273"/>
                  <a:pt x="222" y="273"/>
                  <a:pt x="222" y="273"/>
                </a:cubicBezTo>
                <a:cubicBezTo>
                  <a:pt x="219" y="270"/>
                  <a:pt x="215" y="268"/>
                  <a:pt x="211" y="268"/>
                </a:cubicBezTo>
                <a:cubicBezTo>
                  <a:pt x="207" y="268"/>
                  <a:pt x="203" y="270"/>
                  <a:pt x="201" y="274"/>
                </a:cubicBezTo>
                <a:cubicBezTo>
                  <a:pt x="159" y="331"/>
                  <a:pt x="112" y="395"/>
                  <a:pt x="97" y="413"/>
                </a:cubicBezTo>
                <a:cubicBezTo>
                  <a:pt x="86" y="408"/>
                  <a:pt x="65" y="397"/>
                  <a:pt x="55" y="390"/>
                </a:cubicBezTo>
                <a:cubicBezTo>
                  <a:pt x="75" y="365"/>
                  <a:pt x="141" y="291"/>
                  <a:pt x="183" y="244"/>
                </a:cubicBezTo>
                <a:cubicBezTo>
                  <a:pt x="185" y="241"/>
                  <a:pt x="186" y="238"/>
                  <a:pt x="186" y="235"/>
                </a:cubicBezTo>
                <a:cubicBezTo>
                  <a:pt x="186" y="232"/>
                  <a:pt x="185" y="229"/>
                  <a:pt x="183" y="226"/>
                </a:cubicBezTo>
                <a:cubicBezTo>
                  <a:pt x="174" y="216"/>
                  <a:pt x="97" y="125"/>
                  <a:pt x="94" y="121"/>
                </a:cubicBezTo>
                <a:cubicBezTo>
                  <a:pt x="89" y="115"/>
                  <a:pt x="81" y="115"/>
                  <a:pt x="72" y="115"/>
                </a:cubicBezTo>
                <a:cubicBezTo>
                  <a:pt x="52" y="114"/>
                  <a:pt x="35" y="112"/>
                  <a:pt x="28" y="94"/>
                </a:cubicBezTo>
                <a:cubicBezTo>
                  <a:pt x="27" y="90"/>
                  <a:pt x="27" y="87"/>
                  <a:pt x="27" y="83"/>
                </a:cubicBezTo>
                <a:cubicBezTo>
                  <a:pt x="27" y="78"/>
                  <a:pt x="28" y="73"/>
                  <a:pt x="28" y="68"/>
                </a:cubicBezTo>
                <a:cubicBezTo>
                  <a:pt x="35" y="81"/>
                  <a:pt x="44" y="92"/>
                  <a:pt x="56" y="94"/>
                </a:cubicBezTo>
                <a:cubicBezTo>
                  <a:pt x="73" y="96"/>
                  <a:pt x="92" y="82"/>
                  <a:pt x="97" y="78"/>
                </a:cubicBezTo>
                <a:cubicBezTo>
                  <a:pt x="105" y="71"/>
                  <a:pt x="109" y="66"/>
                  <a:pt x="109" y="60"/>
                </a:cubicBezTo>
                <a:cubicBezTo>
                  <a:pt x="109" y="59"/>
                  <a:pt x="109" y="59"/>
                  <a:pt x="109" y="59"/>
                </a:cubicBezTo>
                <a:cubicBezTo>
                  <a:pt x="109" y="57"/>
                  <a:pt x="109" y="55"/>
                  <a:pt x="109" y="51"/>
                </a:cubicBezTo>
                <a:cubicBezTo>
                  <a:pt x="109" y="48"/>
                  <a:pt x="108" y="43"/>
                  <a:pt x="108" y="38"/>
                </a:cubicBezTo>
                <a:cubicBezTo>
                  <a:pt x="120" y="45"/>
                  <a:pt x="135" y="56"/>
                  <a:pt x="136" y="63"/>
                </a:cubicBezTo>
                <a:cubicBezTo>
                  <a:pt x="136" y="63"/>
                  <a:pt x="136" y="64"/>
                  <a:pt x="136" y="65"/>
                </a:cubicBezTo>
                <a:cubicBezTo>
                  <a:pt x="136" y="72"/>
                  <a:pt x="131" y="83"/>
                  <a:pt x="128" y="91"/>
                </a:cubicBezTo>
                <a:cubicBezTo>
                  <a:pt x="124" y="98"/>
                  <a:pt x="121" y="104"/>
                  <a:pt x="121" y="109"/>
                </a:cubicBezTo>
                <a:cubicBezTo>
                  <a:pt x="121" y="111"/>
                  <a:pt x="122" y="113"/>
                  <a:pt x="123" y="115"/>
                </a:cubicBezTo>
                <a:cubicBezTo>
                  <a:pt x="124" y="118"/>
                  <a:pt x="125" y="120"/>
                  <a:pt x="127" y="121"/>
                </a:cubicBezTo>
                <a:cubicBezTo>
                  <a:pt x="129" y="123"/>
                  <a:pt x="132" y="128"/>
                  <a:pt x="136" y="133"/>
                </a:cubicBezTo>
                <a:cubicBezTo>
                  <a:pt x="149" y="149"/>
                  <a:pt x="170" y="175"/>
                  <a:pt x="196" y="205"/>
                </a:cubicBezTo>
                <a:cubicBezTo>
                  <a:pt x="199" y="208"/>
                  <a:pt x="203" y="210"/>
                  <a:pt x="207" y="210"/>
                </a:cubicBezTo>
                <a:cubicBezTo>
                  <a:pt x="213" y="210"/>
                  <a:pt x="216" y="206"/>
                  <a:pt x="221" y="201"/>
                </a:cubicBezTo>
                <a:cubicBezTo>
                  <a:pt x="230" y="190"/>
                  <a:pt x="230" y="190"/>
                  <a:pt x="230" y="190"/>
                </a:cubicBezTo>
                <a:cubicBezTo>
                  <a:pt x="286" y="121"/>
                  <a:pt x="286" y="121"/>
                  <a:pt x="286" y="121"/>
                </a:cubicBezTo>
                <a:cubicBezTo>
                  <a:pt x="286" y="121"/>
                  <a:pt x="287" y="120"/>
                  <a:pt x="287" y="120"/>
                </a:cubicBezTo>
                <a:cubicBezTo>
                  <a:pt x="292" y="114"/>
                  <a:pt x="295" y="108"/>
                  <a:pt x="295" y="101"/>
                </a:cubicBezTo>
                <a:cubicBezTo>
                  <a:pt x="295" y="93"/>
                  <a:pt x="291" y="85"/>
                  <a:pt x="283" y="75"/>
                </a:cubicBezTo>
                <a:cubicBezTo>
                  <a:pt x="279" y="70"/>
                  <a:pt x="273" y="69"/>
                  <a:pt x="249" y="68"/>
                </a:cubicBezTo>
                <a:cubicBezTo>
                  <a:pt x="242" y="67"/>
                  <a:pt x="242" y="67"/>
                  <a:pt x="242" y="67"/>
                </a:cubicBezTo>
                <a:cubicBezTo>
                  <a:pt x="240" y="67"/>
                  <a:pt x="236" y="66"/>
                  <a:pt x="229" y="61"/>
                </a:cubicBezTo>
                <a:cubicBezTo>
                  <a:pt x="234" y="52"/>
                  <a:pt x="245" y="37"/>
                  <a:pt x="252" y="31"/>
                </a:cubicBezTo>
                <a:cubicBezTo>
                  <a:pt x="274" y="41"/>
                  <a:pt x="356" y="81"/>
                  <a:pt x="373" y="95"/>
                </a:cubicBezTo>
                <a:cubicBezTo>
                  <a:pt x="389" y="108"/>
                  <a:pt x="406" y="147"/>
                  <a:pt x="406" y="158"/>
                </a:cubicBezTo>
                <a:cubicBezTo>
                  <a:pt x="406" y="158"/>
                  <a:pt x="406" y="158"/>
                  <a:pt x="406" y="158"/>
                </a:cubicBezTo>
                <a:cubicBezTo>
                  <a:pt x="404" y="161"/>
                  <a:pt x="403" y="163"/>
                  <a:pt x="403" y="166"/>
                </a:cubicBezTo>
                <a:cubicBezTo>
                  <a:pt x="403" y="169"/>
                  <a:pt x="404" y="172"/>
                  <a:pt x="406" y="174"/>
                </a:cubicBezTo>
                <a:cubicBezTo>
                  <a:pt x="411" y="180"/>
                  <a:pt x="419" y="181"/>
                  <a:pt x="425" y="176"/>
                </a:cubicBezTo>
                <a:cubicBezTo>
                  <a:pt x="428" y="174"/>
                  <a:pt x="432" y="168"/>
                  <a:pt x="432" y="159"/>
                </a:cubicBezTo>
                <a:cubicBezTo>
                  <a:pt x="432" y="136"/>
                  <a:pt x="410" y="91"/>
                  <a:pt x="390" y="75"/>
                </a:cubicBezTo>
                <a:cubicBezTo>
                  <a:pt x="368" y="56"/>
                  <a:pt x="264" y="7"/>
                  <a:pt x="255" y="4"/>
                </a:cubicBezTo>
                <a:cubicBezTo>
                  <a:pt x="245" y="0"/>
                  <a:pt x="236" y="8"/>
                  <a:pt x="228" y="1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80"/>
          <p:cNvSpPr>
            <a:spLocks noEditPoints="1"/>
          </p:cNvSpPr>
          <p:nvPr userDrawn="1"/>
        </p:nvSpPr>
        <p:spPr bwMode="auto">
          <a:xfrm>
            <a:off x="2546083" y="1762823"/>
            <a:ext cx="519113" cy="482600"/>
          </a:xfrm>
          <a:custGeom>
            <a:avLst/>
            <a:gdLst/>
            <a:ahLst/>
            <a:cxnLst>
              <a:cxn ang="0">
                <a:pos x="183" y="15"/>
              </a:cxn>
              <a:cxn ang="0">
                <a:pos x="122" y="174"/>
              </a:cxn>
              <a:cxn ang="0">
                <a:pos x="122" y="182"/>
              </a:cxn>
              <a:cxn ang="0">
                <a:pos x="80" y="200"/>
              </a:cxn>
              <a:cxn ang="0">
                <a:pos x="15" y="261"/>
              </a:cxn>
              <a:cxn ang="0">
                <a:pos x="14" y="267"/>
              </a:cxn>
              <a:cxn ang="0">
                <a:pos x="22" y="279"/>
              </a:cxn>
              <a:cxn ang="0">
                <a:pos x="39" y="272"/>
              </a:cxn>
              <a:cxn ang="0">
                <a:pos x="123" y="210"/>
              </a:cxn>
              <a:cxn ang="0">
                <a:pos x="124" y="216"/>
              </a:cxn>
              <a:cxn ang="0">
                <a:pos x="200" y="360"/>
              </a:cxn>
              <a:cxn ang="0">
                <a:pos x="201" y="361"/>
              </a:cxn>
              <a:cxn ang="0">
                <a:pos x="154" y="383"/>
              </a:cxn>
              <a:cxn ang="0">
                <a:pos x="28" y="328"/>
              </a:cxn>
              <a:cxn ang="0">
                <a:pos x="12" y="319"/>
              </a:cxn>
              <a:cxn ang="0">
                <a:pos x="2" y="335"/>
              </a:cxn>
              <a:cxn ang="0">
                <a:pos x="33" y="382"/>
              </a:cxn>
              <a:cxn ang="0">
                <a:pos x="159" y="409"/>
              </a:cxn>
              <a:cxn ang="0">
                <a:pos x="224" y="377"/>
              </a:cxn>
              <a:cxn ang="0">
                <a:pos x="297" y="411"/>
              </a:cxn>
              <a:cxn ang="0">
                <a:pos x="297" y="410"/>
              </a:cxn>
              <a:cxn ang="0">
                <a:pos x="448" y="372"/>
              </a:cxn>
              <a:cxn ang="0">
                <a:pos x="461" y="330"/>
              </a:cxn>
              <a:cxn ang="0">
                <a:pos x="426" y="252"/>
              </a:cxn>
              <a:cxn ang="0">
                <a:pos x="327" y="181"/>
              </a:cxn>
              <a:cxn ang="0">
                <a:pos x="328" y="167"/>
              </a:cxn>
              <a:cxn ang="0">
                <a:pos x="317" y="94"/>
              </a:cxn>
              <a:cxn ang="0">
                <a:pos x="266" y="20"/>
              </a:cxn>
              <a:cxn ang="0">
                <a:pos x="183" y="15"/>
              </a:cxn>
              <a:cxn ang="0">
                <a:pos x="196" y="38"/>
              </a:cxn>
              <a:cxn ang="0">
                <a:pos x="251" y="42"/>
              </a:cxn>
              <a:cxn ang="0">
                <a:pos x="301" y="167"/>
              </a:cxn>
              <a:cxn ang="0">
                <a:pos x="301" y="172"/>
              </a:cxn>
              <a:cxn ang="0">
                <a:pos x="188" y="166"/>
              </a:cxn>
              <a:cxn ang="0">
                <a:pos x="148" y="174"/>
              </a:cxn>
              <a:cxn ang="0">
                <a:pos x="196" y="38"/>
              </a:cxn>
              <a:cxn ang="0">
                <a:pos x="191" y="192"/>
              </a:cxn>
              <a:cxn ang="0">
                <a:pos x="299" y="199"/>
              </a:cxn>
              <a:cxn ang="0">
                <a:pos x="297" y="213"/>
              </a:cxn>
              <a:cxn ang="0">
                <a:pos x="224" y="345"/>
              </a:cxn>
              <a:cxn ang="0">
                <a:pos x="217" y="339"/>
              </a:cxn>
              <a:cxn ang="0">
                <a:pos x="150" y="214"/>
              </a:cxn>
              <a:cxn ang="0">
                <a:pos x="149" y="201"/>
              </a:cxn>
              <a:cxn ang="0">
                <a:pos x="191" y="192"/>
              </a:cxn>
              <a:cxn ang="0">
                <a:pos x="323" y="217"/>
              </a:cxn>
              <a:cxn ang="0">
                <a:pos x="325" y="208"/>
              </a:cxn>
              <a:cxn ang="0">
                <a:pos x="405" y="269"/>
              </a:cxn>
              <a:cxn ang="0">
                <a:pos x="405" y="269"/>
              </a:cxn>
              <a:cxn ang="0">
                <a:pos x="434" y="330"/>
              </a:cxn>
              <a:cxn ang="0">
                <a:pos x="426" y="357"/>
              </a:cxn>
              <a:cxn ang="0">
                <a:pos x="305" y="385"/>
              </a:cxn>
              <a:cxn ang="0">
                <a:pos x="304" y="385"/>
              </a:cxn>
              <a:cxn ang="0">
                <a:pos x="246" y="360"/>
              </a:cxn>
              <a:cxn ang="0">
                <a:pos x="323" y="217"/>
              </a:cxn>
              <a:cxn ang="0">
                <a:pos x="426" y="252"/>
              </a:cxn>
              <a:cxn ang="0">
                <a:pos x="426" y="252"/>
              </a:cxn>
              <a:cxn ang="0">
                <a:pos x="426" y="252"/>
              </a:cxn>
              <a:cxn ang="0">
                <a:pos x="426" y="252"/>
              </a:cxn>
              <a:cxn ang="0">
                <a:pos x="159" y="409"/>
              </a:cxn>
              <a:cxn ang="0">
                <a:pos x="159" y="409"/>
              </a:cxn>
              <a:cxn ang="0">
                <a:pos x="159" y="409"/>
              </a:cxn>
              <a:cxn ang="0">
                <a:pos x="159" y="409"/>
              </a:cxn>
            </a:cxnLst>
            <a:rect l="0" t="0" r="r" b="b"/>
            <a:pathLst>
              <a:path w="461" h="429">
                <a:moveTo>
                  <a:pt x="183" y="15"/>
                </a:moveTo>
                <a:cubicBezTo>
                  <a:pt x="143" y="38"/>
                  <a:pt x="122" y="95"/>
                  <a:pt x="122" y="174"/>
                </a:cubicBezTo>
                <a:cubicBezTo>
                  <a:pt x="122" y="177"/>
                  <a:pt x="122" y="179"/>
                  <a:pt x="122" y="182"/>
                </a:cubicBezTo>
                <a:cubicBezTo>
                  <a:pt x="107" y="187"/>
                  <a:pt x="93" y="193"/>
                  <a:pt x="80" y="200"/>
                </a:cubicBezTo>
                <a:cubicBezTo>
                  <a:pt x="48" y="217"/>
                  <a:pt x="25" y="239"/>
                  <a:pt x="15" y="261"/>
                </a:cubicBezTo>
                <a:cubicBezTo>
                  <a:pt x="14" y="263"/>
                  <a:pt x="14" y="265"/>
                  <a:pt x="14" y="267"/>
                </a:cubicBezTo>
                <a:cubicBezTo>
                  <a:pt x="14" y="272"/>
                  <a:pt x="17" y="276"/>
                  <a:pt x="22" y="279"/>
                </a:cubicBezTo>
                <a:cubicBezTo>
                  <a:pt x="28" y="282"/>
                  <a:pt x="36" y="279"/>
                  <a:pt x="39" y="272"/>
                </a:cubicBezTo>
                <a:cubicBezTo>
                  <a:pt x="50" y="248"/>
                  <a:pt x="82" y="225"/>
                  <a:pt x="123" y="210"/>
                </a:cubicBezTo>
                <a:cubicBezTo>
                  <a:pt x="123" y="212"/>
                  <a:pt x="123" y="214"/>
                  <a:pt x="124" y="216"/>
                </a:cubicBezTo>
                <a:cubicBezTo>
                  <a:pt x="128" y="274"/>
                  <a:pt x="154" y="322"/>
                  <a:pt x="200" y="360"/>
                </a:cubicBezTo>
                <a:cubicBezTo>
                  <a:pt x="200" y="360"/>
                  <a:pt x="201" y="360"/>
                  <a:pt x="201" y="361"/>
                </a:cubicBezTo>
                <a:cubicBezTo>
                  <a:pt x="175" y="377"/>
                  <a:pt x="155" y="382"/>
                  <a:pt x="154" y="383"/>
                </a:cubicBezTo>
                <a:cubicBezTo>
                  <a:pt x="51" y="402"/>
                  <a:pt x="29" y="331"/>
                  <a:pt x="28" y="328"/>
                </a:cubicBezTo>
                <a:cubicBezTo>
                  <a:pt x="26" y="321"/>
                  <a:pt x="19" y="317"/>
                  <a:pt x="12" y="319"/>
                </a:cubicBezTo>
                <a:cubicBezTo>
                  <a:pt x="5" y="321"/>
                  <a:pt x="0" y="328"/>
                  <a:pt x="2" y="335"/>
                </a:cubicBezTo>
                <a:cubicBezTo>
                  <a:pt x="3" y="336"/>
                  <a:pt x="10" y="361"/>
                  <a:pt x="33" y="382"/>
                </a:cubicBezTo>
                <a:cubicBezTo>
                  <a:pt x="54" y="401"/>
                  <a:pt x="93" y="421"/>
                  <a:pt x="159" y="409"/>
                </a:cubicBezTo>
                <a:cubicBezTo>
                  <a:pt x="164" y="408"/>
                  <a:pt x="192" y="399"/>
                  <a:pt x="224" y="377"/>
                </a:cubicBezTo>
                <a:cubicBezTo>
                  <a:pt x="257" y="398"/>
                  <a:pt x="287" y="408"/>
                  <a:pt x="297" y="411"/>
                </a:cubicBezTo>
                <a:cubicBezTo>
                  <a:pt x="297" y="411"/>
                  <a:pt x="297" y="410"/>
                  <a:pt x="297" y="410"/>
                </a:cubicBezTo>
                <a:cubicBezTo>
                  <a:pt x="355" y="429"/>
                  <a:pt x="422" y="412"/>
                  <a:pt x="448" y="372"/>
                </a:cubicBezTo>
                <a:cubicBezTo>
                  <a:pt x="454" y="362"/>
                  <a:pt x="461" y="348"/>
                  <a:pt x="461" y="330"/>
                </a:cubicBezTo>
                <a:cubicBezTo>
                  <a:pt x="461" y="309"/>
                  <a:pt x="453" y="283"/>
                  <a:pt x="426" y="252"/>
                </a:cubicBezTo>
                <a:cubicBezTo>
                  <a:pt x="399" y="219"/>
                  <a:pt x="366" y="196"/>
                  <a:pt x="327" y="181"/>
                </a:cubicBezTo>
                <a:cubicBezTo>
                  <a:pt x="327" y="176"/>
                  <a:pt x="328" y="172"/>
                  <a:pt x="328" y="167"/>
                </a:cubicBezTo>
                <a:cubicBezTo>
                  <a:pt x="328" y="141"/>
                  <a:pt x="324" y="116"/>
                  <a:pt x="317" y="94"/>
                </a:cubicBezTo>
                <a:cubicBezTo>
                  <a:pt x="306" y="62"/>
                  <a:pt x="288" y="35"/>
                  <a:pt x="266" y="20"/>
                </a:cubicBezTo>
                <a:cubicBezTo>
                  <a:pt x="239" y="1"/>
                  <a:pt x="209" y="0"/>
                  <a:pt x="183" y="15"/>
                </a:cubicBezTo>
                <a:close/>
                <a:moveTo>
                  <a:pt x="196" y="38"/>
                </a:moveTo>
                <a:cubicBezTo>
                  <a:pt x="213" y="28"/>
                  <a:pt x="232" y="29"/>
                  <a:pt x="251" y="42"/>
                </a:cubicBezTo>
                <a:cubicBezTo>
                  <a:pt x="276" y="59"/>
                  <a:pt x="301" y="101"/>
                  <a:pt x="301" y="167"/>
                </a:cubicBezTo>
                <a:cubicBezTo>
                  <a:pt x="301" y="168"/>
                  <a:pt x="301" y="170"/>
                  <a:pt x="301" y="172"/>
                </a:cubicBezTo>
                <a:cubicBezTo>
                  <a:pt x="266" y="163"/>
                  <a:pt x="227" y="161"/>
                  <a:pt x="188" y="166"/>
                </a:cubicBezTo>
                <a:cubicBezTo>
                  <a:pt x="175" y="168"/>
                  <a:pt x="161" y="170"/>
                  <a:pt x="148" y="174"/>
                </a:cubicBezTo>
                <a:cubicBezTo>
                  <a:pt x="148" y="105"/>
                  <a:pt x="165" y="56"/>
                  <a:pt x="196" y="38"/>
                </a:cubicBezTo>
                <a:close/>
                <a:moveTo>
                  <a:pt x="191" y="192"/>
                </a:moveTo>
                <a:cubicBezTo>
                  <a:pt x="229" y="188"/>
                  <a:pt x="266" y="190"/>
                  <a:pt x="299" y="199"/>
                </a:cubicBezTo>
                <a:cubicBezTo>
                  <a:pt x="298" y="204"/>
                  <a:pt x="298" y="208"/>
                  <a:pt x="297" y="213"/>
                </a:cubicBezTo>
                <a:cubicBezTo>
                  <a:pt x="287" y="278"/>
                  <a:pt x="255" y="319"/>
                  <a:pt x="224" y="345"/>
                </a:cubicBezTo>
                <a:cubicBezTo>
                  <a:pt x="221" y="343"/>
                  <a:pt x="219" y="341"/>
                  <a:pt x="217" y="339"/>
                </a:cubicBezTo>
                <a:cubicBezTo>
                  <a:pt x="177" y="306"/>
                  <a:pt x="154" y="264"/>
                  <a:pt x="150" y="214"/>
                </a:cubicBezTo>
                <a:cubicBezTo>
                  <a:pt x="150" y="209"/>
                  <a:pt x="150" y="205"/>
                  <a:pt x="149" y="201"/>
                </a:cubicBezTo>
                <a:cubicBezTo>
                  <a:pt x="163" y="197"/>
                  <a:pt x="177" y="194"/>
                  <a:pt x="191" y="192"/>
                </a:cubicBezTo>
                <a:close/>
                <a:moveTo>
                  <a:pt x="323" y="217"/>
                </a:moveTo>
                <a:cubicBezTo>
                  <a:pt x="324" y="214"/>
                  <a:pt x="324" y="211"/>
                  <a:pt x="325" y="208"/>
                </a:cubicBezTo>
                <a:cubicBezTo>
                  <a:pt x="356" y="222"/>
                  <a:pt x="383" y="242"/>
                  <a:pt x="405" y="269"/>
                </a:cubicBezTo>
                <a:cubicBezTo>
                  <a:pt x="405" y="269"/>
                  <a:pt x="405" y="269"/>
                  <a:pt x="405" y="269"/>
                </a:cubicBezTo>
                <a:cubicBezTo>
                  <a:pt x="424" y="291"/>
                  <a:pt x="434" y="312"/>
                  <a:pt x="434" y="330"/>
                </a:cubicBezTo>
                <a:cubicBezTo>
                  <a:pt x="434" y="340"/>
                  <a:pt x="431" y="349"/>
                  <a:pt x="426" y="357"/>
                </a:cubicBezTo>
                <a:cubicBezTo>
                  <a:pt x="406" y="387"/>
                  <a:pt x="352" y="400"/>
                  <a:pt x="305" y="385"/>
                </a:cubicBezTo>
                <a:cubicBezTo>
                  <a:pt x="305" y="385"/>
                  <a:pt x="305" y="385"/>
                  <a:pt x="304" y="385"/>
                </a:cubicBezTo>
                <a:cubicBezTo>
                  <a:pt x="296" y="383"/>
                  <a:pt x="273" y="375"/>
                  <a:pt x="246" y="360"/>
                </a:cubicBezTo>
                <a:cubicBezTo>
                  <a:pt x="277" y="332"/>
                  <a:pt x="312" y="287"/>
                  <a:pt x="323" y="217"/>
                </a:cubicBezTo>
                <a:close/>
                <a:moveTo>
                  <a:pt x="426" y="252"/>
                </a:moveTo>
                <a:cubicBezTo>
                  <a:pt x="426" y="252"/>
                  <a:pt x="426" y="252"/>
                  <a:pt x="426" y="252"/>
                </a:cubicBezTo>
                <a:cubicBezTo>
                  <a:pt x="426" y="252"/>
                  <a:pt x="426" y="252"/>
                  <a:pt x="426" y="252"/>
                </a:cubicBezTo>
                <a:cubicBezTo>
                  <a:pt x="426" y="252"/>
                  <a:pt x="426" y="252"/>
                  <a:pt x="426" y="252"/>
                </a:cubicBezTo>
                <a:close/>
                <a:moveTo>
                  <a:pt x="159" y="409"/>
                </a:moveTo>
                <a:cubicBezTo>
                  <a:pt x="159" y="409"/>
                  <a:pt x="159" y="409"/>
                  <a:pt x="159" y="409"/>
                </a:cubicBezTo>
                <a:cubicBezTo>
                  <a:pt x="159" y="409"/>
                  <a:pt x="159" y="409"/>
                  <a:pt x="159" y="409"/>
                </a:cubicBezTo>
                <a:cubicBezTo>
                  <a:pt x="159" y="409"/>
                  <a:pt x="159" y="409"/>
                  <a:pt x="159" y="40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316"/>
          <p:cNvSpPr>
            <a:spLocks/>
          </p:cNvSpPr>
          <p:nvPr userDrawn="1"/>
        </p:nvSpPr>
        <p:spPr bwMode="auto">
          <a:xfrm>
            <a:off x="2542114" y="5070678"/>
            <a:ext cx="527050" cy="504825"/>
          </a:xfrm>
          <a:custGeom>
            <a:avLst/>
            <a:gdLst/>
            <a:ahLst/>
            <a:cxnLst>
              <a:cxn ang="0">
                <a:pos x="233" y="0"/>
              </a:cxn>
              <a:cxn ang="0">
                <a:pos x="208" y="19"/>
              </a:cxn>
              <a:cxn ang="0">
                <a:pos x="153" y="130"/>
              </a:cxn>
              <a:cxn ang="0">
                <a:pos x="146" y="135"/>
              </a:cxn>
              <a:cxn ang="0">
                <a:pos x="106" y="141"/>
              </a:cxn>
              <a:cxn ang="0">
                <a:pos x="25" y="153"/>
              </a:cxn>
              <a:cxn ang="0">
                <a:pos x="3" y="170"/>
              </a:cxn>
              <a:cxn ang="0">
                <a:pos x="13" y="202"/>
              </a:cxn>
              <a:cxn ang="0">
                <a:pos x="52" y="239"/>
              </a:cxn>
              <a:cxn ang="0">
                <a:pos x="82" y="268"/>
              </a:cxn>
              <a:cxn ang="0">
                <a:pos x="100" y="268"/>
              </a:cxn>
              <a:cxn ang="0">
                <a:pos x="104" y="259"/>
              </a:cxn>
              <a:cxn ang="0">
                <a:pos x="100" y="249"/>
              </a:cxn>
              <a:cxn ang="0">
                <a:pos x="70" y="220"/>
              </a:cxn>
              <a:cxn ang="0">
                <a:pos x="32" y="183"/>
              </a:cxn>
              <a:cxn ang="0">
                <a:pos x="29" y="179"/>
              </a:cxn>
              <a:cxn ang="0">
                <a:pos x="110" y="167"/>
              </a:cxn>
              <a:cxn ang="0">
                <a:pos x="150" y="161"/>
              </a:cxn>
              <a:cxn ang="0">
                <a:pos x="177" y="142"/>
              </a:cxn>
              <a:cxn ang="0">
                <a:pos x="232" y="31"/>
              </a:cxn>
              <a:cxn ang="0">
                <a:pos x="233" y="29"/>
              </a:cxn>
              <a:cxn ang="0">
                <a:pos x="234" y="31"/>
              </a:cxn>
              <a:cxn ang="0">
                <a:pos x="289" y="143"/>
              </a:cxn>
              <a:cxn ang="0">
                <a:pos x="314" y="161"/>
              </a:cxn>
              <a:cxn ang="0">
                <a:pos x="435" y="178"/>
              </a:cxn>
              <a:cxn ang="0">
                <a:pos x="437" y="179"/>
              </a:cxn>
              <a:cxn ang="0">
                <a:pos x="435" y="181"/>
              </a:cxn>
              <a:cxn ang="0">
                <a:pos x="347" y="268"/>
              </a:cxn>
              <a:cxn ang="0">
                <a:pos x="338" y="290"/>
              </a:cxn>
              <a:cxn ang="0">
                <a:pos x="339" y="294"/>
              </a:cxn>
              <a:cxn ang="0">
                <a:pos x="360" y="415"/>
              </a:cxn>
              <a:cxn ang="0">
                <a:pos x="360" y="417"/>
              </a:cxn>
              <a:cxn ang="0">
                <a:pos x="359" y="420"/>
              </a:cxn>
              <a:cxn ang="0">
                <a:pos x="355" y="418"/>
              </a:cxn>
              <a:cxn ang="0">
                <a:pos x="249" y="363"/>
              </a:cxn>
              <a:cxn ang="0">
                <a:pos x="217" y="363"/>
              </a:cxn>
              <a:cxn ang="0">
                <a:pos x="110" y="418"/>
              </a:cxn>
              <a:cxn ang="0">
                <a:pos x="105" y="420"/>
              </a:cxn>
              <a:cxn ang="0">
                <a:pos x="105" y="420"/>
              </a:cxn>
              <a:cxn ang="0">
                <a:pos x="106" y="417"/>
              </a:cxn>
              <a:cxn ang="0">
                <a:pos x="122" y="324"/>
              </a:cxn>
              <a:cxn ang="0">
                <a:pos x="122" y="322"/>
              </a:cxn>
              <a:cxn ang="0">
                <a:pos x="111" y="309"/>
              </a:cxn>
              <a:cxn ang="0">
                <a:pos x="96" y="320"/>
              </a:cxn>
              <a:cxn ang="0">
                <a:pos x="79" y="412"/>
              </a:cxn>
              <a:cxn ang="0">
                <a:pos x="88" y="442"/>
              </a:cxn>
              <a:cxn ang="0">
                <a:pos x="122" y="443"/>
              </a:cxn>
              <a:cxn ang="0">
                <a:pos x="229" y="387"/>
              </a:cxn>
              <a:cxn ang="0">
                <a:pos x="237" y="387"/>
              </a:cxn>
              <a:cxn ang="0">
                <a:pos x="344" y="443"/>
              </a:cxn>
              <a:cxn ang="0">
                <a:pos x="376" y="441"/>
              </a:cxn>
              <a:cxn ang="0">
                <a:pos x="386" y="410"/>
              </a:cxn>
              <a:cxn ang="0">
                <a:pos x="365" y="290"/>
              </a:cxn>
              <a:cxn ang="0">
                <a:pos x="366" y="287"/>
              </a:cxn>
              <a:cxn ang="0">
                <a:pos x="454" y="200"/>
              </a:cxn>
              <a:cxn ang="0">
                <a:pos x="463" y="170"/>
              </a:cxn>
              <a:cxn ang="0">
                <a:pos x="438" y="152"/>
              </a:cxn>
              <a:cxn ang="0">
                <a:pos x="318" y="134"/>
              </a:cxn>
              <a:cxn ang="0">
                <a:pos x="313" y="131"/>
              </a:cxn>
              <a:cxn ang="0">
                <a:pos x="258" y="19"/>
              </a:cxn>
              <a:cxn ang="0">
                <a:pos x="233" y="0"/>
              </a:cxn>
            </a:cxnLst>
            <a:rect l="0" t="0" r="r" b="b"/>
            <a:pathLst>
              <a:path w="467" h="448">
                <a:moveTo>
                  <a:pt x="233" y="0"/>
                </a:moveTo>
                <a:cubicBezTo>
                  <a:pt x="227" y="0"/>
                  <a:pt x="216" y="3"/>
                  <a:pt x="208" y="19"/>
                </a:cubicBezTo>
                <a:cubicBezTo>
                  <a:pt x="208" y="19"/>
                  <a:pt x="153" y="130"/>
                  <a:pt x="153" y="130"/>
                </a:cubicBezTo>
                <a:cubicBezTo>
                  <a:pt x="152" y="132"/>
                  <a:pt x="149" y="134"/>
                  <a:pt x="146" y="135"/>
                </a:cubicBezTo>
                <a:cubicBezTo>
                  <a:pt x="146" y="135"/>
                  <a:pt x="106" y="141"/>
                  <a:pt x="106" y="141"/>
                </a:cubicBezTo>
                <a:cubicBezTo>
                  <a:pt x="25" y="153"/>
                  <a:pt x="25" y="153"/>
                  <a:pt x="25" y="153"/>
                </a:cubicBezTo>
                <a:cubicBezTo>
                  <a:pt x="14" y="155"/>
                  <a:pt x="6" y="161"/>
                  <a:pt x="3" y="170"/>
                </a:cubicBezTo>
                <a:cubicBezTo>
                  <a:pt x="0" y="180"/>
                  <a:pt x="4" y="192"/>
                  <a:pt x="13" y="202"/>
                </a:cubicBezTo>
                <a:cubicBezTo>
                  <a:pt x="19" y="207"/>
                  <a:pt x="35" y="223"/>
                  <a:pt x="52" y="239"/>
                </a:cubicBezTo>
                <a:cubicBezTo>
                  <a:pt x="82" y="268"/>
                  <a:pt x="82" y="268"/>
                  <a:pt x="82" y="268"/>
                </a:cubicBezTo>
                <a:cubicBezTo>
                  <a:pt x="87" y="274"/>
                  <a:pt x="95" y="274"/>
                  <a:pt x="100" y="268"/>
                </a:cubicBezTo>
                <a:cubicBezTo>
                  <a:pt x="103" y="266"/>
                  <a:pt x="104" y="262"/>
                  <a:pt x="104" y="259"/>
                </a:cubicBezTo>
                <a:cubicBezTo>
                  <a:pt x="104" y="255"/>
                  <a:pt x="103" y="252"/>
                  <a:pt x="100" y="249"/>
                </a:cubicBezTo>
                <a:cubicBezTo>
                  <a:pt x="70" y="220"/>
                  <a:pt x="70" y="220"/>
                  <a:pt x="70" y="220"/>
                </a:cubicBezTo>
                <a:cubicBezTo>
                  <a:pt x="53" y="204"/>
                  <a:pt x="38" y="188"/>
                  <a:pt x="32" y="183"/>
                </a:cubicBezTo>
                <a:cubicBezTo>
                  <a:pt x="31" y="181"/>
                  <a:pt x="30" y="180"/>
                  <a:pt x="29" y="179"/>
                </a:cubicBezTo>
                <a:cubicBezTo>
                  <a:pt x="29" y="179"/>
                  <a:pt x="110" y="167"/>
                  <a:pt x="110" y="167"/>
                </a:cubicBezTo>
                <a:cubicBezTo>
                  <a:pt x="150" y="161"/>
                  <a:pt x="150" y="161"/>
                  <a:pt x="150" y="161"/>
                </a:cubicBezTo>
                <a:cubicBezTo>
                  <a:pt x="162" y="159"/>
                  <a:pt x="172" y="152"/>
                  <a:pt x="177" y="142"/>
                </a:cubicBezTo>
                <a:cubicBezTo>
                  <a:pt x="232" y="31"/>
                  <a:pt x="232" y="31"/>
                  <a:pt x="232" y="31"/>
                </a:cubicBezTo>
                <a:cubicBezTo>
                  <a:pt x="232" y="30"/>
                  <a:pt x="232" y="29"/>
                  <a:pt x="233" y="29"/>
                </a:cubicBezTo>
                <a:cubicBezTo>
                  <a:pt x="233" y="29"/>
                  <a:pt x="234" y="30"/>
                  <a:pt x="234" y="31"/>
                </a:cubicBezTo>
                <a:cubicBezTo>
                  <a:pt x="243" y="48"/>
                  <a:pt x="284" y="133"/>
                  <a:pt x="289" y="143"/>
                </a:cubicBezTo>
                <a:cubicBezTo>
                  <a:pt x="294" y="152"/>
                  <a:pt x="303" y="159"/>
                  <a:pt x="314" y="161"/>
                </a:cubicBezTo>
                <a:cubicBezTo>
                  <a:pt x="382" y="171"/>
                  <a:pt x="423" y="177"/>
                  <a:pt x="435" y="178"/>
                </a:cubicBezTo>
                <a:cubicBezTo>
                  <a:pt x="436" y="179"/>
                  <a:pt x="437" y="179"/>
                  <a:pt x="437" y="179"/>
                </a:cubicBezTo>
                <a:cubicBezTo>
                  <a:pt x="437" y="180"/>
                  <a:pt x="436" y="180"/>
                  <a:pt x="435" y="181"/>
                </a:cubicBezTo>
                <a:cubicBezTo>
                  <a:pt x="429" y="188"/>
                  <a:pt x="399" y="217"/>
                  <a:pt x="347" y="268"/>
                </a:cubicBezTo>
                <a:cubicBezTo>
                  <a:pt x="341" y="274"/>
                  <a:pt x="338" y="282"/>
                  <a:pt x="338" y="290"/>
                </a:cubicBezTo>
                <a:cubicBezTo>
                  <a:pt x="338" y="291"/>
                  <a:pt x="338" y="293"/>
                  <a:pt x="339" y="294"/>
                </a:cubicBezTo>
                <a:cubicBezTo>
                  <a:pt x="339" y="294"/>
                  <a:pt x="360" y="415"/>
                  <a:pt x="360" y="415"/>
                </a:cubicBezTo>
                <a:cubicBezTo>
                  <a:pt x="360" y="416"/>
                  <a:pt x="360" y="417"/>
                  <a:pt x="360" y="417"/>
                </a:cubicBezTo>
                <a:cubicBezTo>
                  <a:pt x="360" y="419"/>
                  <a:pt x="360" y="419"/>
                  <a:pt x="359" y="420"/>
                </a:cubicBezTo>
                <a:cubicBezTo>
                  <a:pt x="359" y="420"/>
                  <a:pt x="357" y="419"/>
                  <a:pt x="355" y="418"/>
                </a:cubicBezTo>
                <a:cubicBezTo>
                  <a:pt x="346" y="414"/>
                  <a:pt x="309" y="395"/>
                  <a:pt x="249" y="363"/>
                </a:cubicBezTo>
                <a:cubicBezTo>
                  <a:pt x="239" y="358"/>
                  <a:pt x="227" y="358"/>
                  <a:pt x="217" y="363"/>
                </a:cubicBezTo>
                <a:cubicBezTo>
                  <a:pt x="157" y="395"/>
                  <a:pt x="117" y="415"/>
                  <a:pt x="110" y="418"/>
                </a:cubicBezTo>
                <a:cubicBezTo>
                  <a:pt x="108" y="419"/>
                  <a:pt x="106" y="420"/>
                  <a:pt x="105" y="420"/>
                </a:cubicBezTo>
                <a:cubicBezTo>
                  <a:pt x="105" y="420"/>
                  <a:pt x="105" y="420"/>
                  <a:pt x="105" y="420"/>
                </a:cubicBezTo>
                <a:cubicBezTo>
                  <a:pt x="105" y="419"/>
                  <a:pt x="105" y="418"/>
                  <a:pt x="106" y="417"/>
                </a:cubicBezTo>
                <a:cubicBezTo>
                  <a:pt x="122" y="324"/>
                  <a:pt x="122" y="324"/>
                  <a:pt x="122" y="324"/>
                </a:cubicBezTo>
                <a:cubicBezTo>
                  <a:pt x="122" y="323"/>
                  <a:pt x="122" y="323"/>
                  <a:pt x="122" y="322"/>
                </a:cubicBezTo>
                <a:cubicBezTo>
                  <a:pt x="122" y="315"/>
                  <a:pt x="117" y="310"/>
                  <a:pt x="111" y="309"/>
                </a:cubicBezTo>
                <a:cubicBezTo>
                  <a:pt x="104" y="307"/>
                  <a:pt x="97" y="312"/>
                  <a:pt x="96" y="320"/>
                </a:cubicBezTo>
                <a:cubicBezTo>
                  <a:pt x="79" y="412"/>
                  <a:pt x="79" y="412"/>
                  <a:pt x="79" y="412"/>
                </a:cubicBezTo>
                <a:cubicBezTo>
                  <a:pt x="76" y="429"/>
                  <a:pt x="84" y="438"/>
                  <a:pt x="88" y="442"/>
                </a:cubicBezTo>
                <a:cubicBezTo>
                  <a:pt x="97" y="448"/>
                  <a:pt x="109" y="448"/>
                  <a:pt x="122" y="443"/>
                </a:cubicBezTo>
                <a:cubicBezTo>
                  <a:pt x="131" y="438"/>
                  <a:pt x="193" y="406"/>
                  <a:pt x="229" y="387"/>
                </a:cubicBezTo>
                <a:cubicBezTo>
                  <a:pt x="231" y="385"/>
                  <a:pt x="234" y="385"/>
                  <a:pt x="237" y="387"/>
                </a:cubicBezTo>
                <a:cubicBezTo>
                  <a:pt x="279" y="409"/>
                  <a:pt x="332" y="437"/>
                  <a:pt x="344" y="443"/>
                </a:cubicBezTo>
                <a:cubicBezTo>
                  <a:pt x="356" y="448"/>
                  <a:pt x="367" y="447"/>
                  <a:pt x="376" y="441"/>
                </a:cubicBezTo>
                <a:cubicBezTo>
                  <a:pt x="384" y="435"/>
                  <a:pt x="388" y="423"/>
                  <a:pt x="386" y="410"/>
                </a:cubicBezTo>
                <a:cubicBezTo>
                  <a:pt x="386" y="410"/>
                  <a:pt x="365" y="290"/>
                  <a:pt x="365" y="290"/>
                </a:cubicBezTo>
                <a:cubicBezTo>
                  <a:pt x="365" y="289"/>
                  <a:pt x="365" y="288"/>
                  <a:pt x="366" y="287"/>
                </a:cubicBezTo>
                <a:cubicBezTo>
                  <a:pt x="418" y="236"/>
                  <a:pt x="448" y="207"/>
                  <a:pt x="454" y="200"/>
                </a:cubicBezTo>
                <a:cubicBezTo>
                  <a:pt x="463" y="191"/>
                  <a:pt x="467" y="180"/>
                  <a:pt x="463" y="170"/>
                </a:cubicBezTo>
                <a:cubicBezTo>
                  <a:pt x="460" y="160"/>
                  <a:pt x="451" y="154"/>
                  <a:pt x="438" y="152"/>
                </a:cubicBezTo>
                <a:cubicBezTo>
                  <a:pt x="430" y="151"/>
                  <a:pt x="403" y="147"/>
                  <a:pt x="318" y="134"/>
                </a:cubicBezTo>
                <a:cubicBezTo>
                  <a:pt x="316" y="134"/>
                  <a:pt x="314" y="133"/>
                  <a:pt x="313" y="131"/>
                </a:cubicBezTo>
                <a:cubicBezTo>
                  <a:pt x="308" y="121"/>
                  <a:pt x="267" y="37"/>
                  <a:pt x="258" y="19"/>
                </a:cubicBezTo>
                <a:cubicBezTo>
                  <a:pt x="249" y="2"/>
                  <a:pt x="238" y="0"/>
                  <a:pt x="233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341"/>
          <p:cNvSpPr>
            <a:spLocks/>
          </p:cNvSpPr>
          <p:nvPr userDrawn="1"/>
        </p:nvSpPr>
        <p:spPr bwMode="auto">
          <a:xfrm>
            <a:off x="2548464" y="3718379"/>
            <a:ext cx="514350" cy="436563"/>
          </a:xfrm>
          <a:custGeom>
            <a:avLst/>
            <a:gdLst/>
            <a:ahLst/>
            <a:cxnLst>
              <a:cxn ang="0">
                <a:pos x="228" y="14"/>
              </a:cxn>
              <a:cxn ang="0">
                <a:pos x="124" y="0"/>
              </a:cxn>
              <a:cxn ang="0">
                <a:pos x="0" y="54"/>
              </a:cxn>
              <a:cxn ang="0">
                <a:pos x="1" y="56"/>
              </a:cxn>
              <a:cxn ang="0">
                <a:pos x="14" y="160"/>
              </a:cxn>
              <a:cxn ang="0">
                <a:pos x="1" y="265"/>
              </a:cxn>
              <a:cxn ang="0">
                <a:pos x="16" y="373"/>
              </a:cxn>
              <a:cxn ang="0">
                <a:pos x="124" y="388"/>
              </a:cxn>
              <a:cxn ang="0">
                <a:pos x="228" y="375"/>
              </a:cxn>
              <a:cxn ang="0">
                <a:pos x="333" y="388"/>
              </a:cxn>
              <a:cxn ang="0">
                <a:pos x="456" y="335"/>
              </a:cxn>
              <a:cxn ang="0">
                <a:pos x="443" y="230"/>
              </a:cxn>
              <a:cxn ang="0">
                <a:pos x="456" y="126"/>
              </a:cxn>
              <a:cxn ang="0">
                <a:pos x="429" y="9"/>
              </a:cxn>
              <a:cxn ang="0">
                <a:pos x="411" y="27"/>
              </a:cxn>
              <a:cxn ang="0">
                <a:pos x="429" y="56"/>
              </a:cxn>
              <a:cxn ang="0">
                <a:pos x="409" y="91"/>
              </a:cxn>
              <a:cxn ang="0">
                <a:pos x="416" y="149"/>
              </a:cxn>
              <a:cxn ang="0">
                <a:pos x="416" y="172"/>
              </a:cxn>
              <a:cxn ang="0">
                <a:pos x="409" y="230"/>
              </a:cxn>
              <a:cxn ang="0">
                <a:pos x="429" y="265"/>
              </a:cxn>
              <a:cxn ang="0">
                <a:pos x="411" y="294"/>
              </a:cxn>
              <a:cxn ang="0">
                <a:pos x="418" y="312"/>
              </a:cxn>
              <a:cxn ang="0">
                <a:pos x="379" y="348"/>
              </a:cxn>
              <a:cxn ang="0">
                <a:pos x="333" y="361"/>
              </a:cxn>
              <a:cxn ang="0">
                <a:pos x="286" y="348"/>
              </a:cxn>
              <a:cxn ang="0">
                <a:pos x="228" y="341"/>
              </a:cxn>
              <a:cxn ang="0">
                <a:pos x="170" y="348"/>
              </a:cxn>
              <a:cxn ang="0">
                <a:pos x="124" y="361"/>
              </a:cxn>
              <a:cxn ang="0">
                <a:pos x="95" y="343"/>
              </a:cxn>
              <a:cxn ang="0">
                <a:pos x="54" y="362"/>
              </a:cxn>
              <a:cxn ang="0">
                <a:pos x="41" y="311"/>
              </a:cxn>
              <a:cxn ang="0">
                <a:pos x="41" y="288"/>
              </a:cxn>
              <a:cxn ang="0">
                <a:pos x="47" y="230"/>
              </a:cxn>
              <a:cxn ang="0">
                <a:pos x="27" y="195"/>
              </a:cxn>
              <a:cxn ang="0">
                <a:pos x="47" y="160"/>
              </a:cxn>
              <a:cxn ang="0">
                <a:pos x="41" y="102"/>
              </a:cxn>
              <a:cxn ang="0">
                <a:pos x="41" y="79"/>
              </a:cxn>
              <a:cxn ang="0">
                <a:pos x="27" y="54"/>
              </a:cxn>
              <a:cxn ang="0">
                <a:pos x="89" y="47"/>
              </a:cxn>
              <a:cxn ang="0">
                <a:pos x="147" y="41"/>
              </a:cxn>
              <a:cxn ang="0">
                <a:pos x="194" y="27"/>
              </a:cxn>
              <a:cxn ang="0">
                <a:pos x="240" y="41"/>
              </a:cxn>
              <a:cxn ang="0">
                <a:pos x="298" y="47"/>
              </a:cxn>
              <a:cxn ang="0">
                <a:pos x="347" y="14"/>
              </a:cxn>
            </a:cxnLst>
            <a:rect l="0" t="0" r="r" b="b"/>
            <a:pathLst>
              <a:path w="456" h="388">
                <a:moveTo>
                  <a:pt x="298" y="14"/>
                </a:moveTo>
                <a:cubicBezTo>
                  <a:pt x="289" y="5"/>
                  <a:pt x="276" y="0"/>
                  <a:pt x="263" y="0"/>
                </a:cubicBezTo>
                <a:cubicBezTo>
                  <a:pt x="250" y="0"/>
                  <a:pt x="238" y="5"/>
                  <a:pt x="228" y="14"/>
                </a:cubicBezTo>
                <a:cubicBezTo>
                  <a:pt x="219" y="5"/>
                  <a:pt x="207" y="0"/>
                  <a:pt x="194" y="0"/>
                </a:cubicBezTo>
                <a:cubicBezTo>
                  <a:pt x="181" y="0"/>
                  <a:pt x="168" y="5"/>
                  <a:pt x="159" y="14"/>
                </a:cubicBezTo>
                <a:cubicBezTo>
                  <a:pt x="149" y="5"/>
                  <a:pt x="137" y="0"/>
                  <a:pt x="124" y="0"/>
                </a:cubicBezTo>
                <a:cubicBezTo>
                  <a:pt x="111" y="0"/>
                  <a:pt x="98" y="5"/>
                  <a:pt x="89" y="14"/>
                </a:cubicBezTo>
                <a:cubicBezTo>
                  <a:pt x="79" y="5"/>
                  <a:pt x="67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54"/>
                  <a:pt x="0" y="55"/>
                  <a:pt x="0" y="55"/>
                </a:cubicBezTo>
                <a:cubicBezTo>
                  <a:pt x="1" y="57"/>
                  <a:pt x="1" y="57"/>
                  <a:pt x="1" y="57"/>
                </a:cubicBezTo>
                <a:cubicBezTo>
                  <a:pt x="1" y="57"/>
                  <a:pt x="1" y="56"/>
                  <a:pt x="1" y="56"/>
                </a:cubicBezTo>
                <a:cubicBezTo>
                  <a:pt x="1" y="69"/>
                  <a:pt x="5" y="81"/>
                  <a:pt x="14" y="90"/>
                </a:cubicBezTo>
                <a:cubicBezTo>
                  <a:pt x="5" y="100"/>
                  <a:pt x="1" y="112"/>
                  <a:pt x="1" y="125"/>
                </a:cubicBezTo>
                <a:cubicBezTo>
                  <a:pt x="1" y="138"/>
                  <a:pt x="5" y="151"/>
                  <a:pt x="14" y="160"/>
                </a:cubicBezTo>
                <a:cubicBezTo>
                  <a:pt x="5" y="170"/>
                  <a:pt x="1" y="182"/>
                  <a:pt x="1" y="195"/>
                </a:cubicBezTo>
                <a:cubicBezTo>
                  <a:pt x="1" y="208"/>
                  <a:pt x="5" y="220"/>
                  <a:pt x="14" y="230"/>
                </a:cubicBezTo>
                <a:cubicBezTo>
                  <a:pt x="5" y="240"/>
                  <a:pt x="1" y="252"/>
                  <a:pt x="1" y="265"/>
                </a:cubicBezTo>
                <a:cubicBezTo>
                  <a:pt x="1" y="278"/>
                  <a:pt x="5" y="290"/>
                  <a:pt x="14" y="300"/>
                </a:cubicBezTo>
                <a:cubicBezTo>
                  <a:pt x="5" y="309"/>
                  <a:pt x="1" y="322"/>
                  <a:pt x="1" y="335"/>
                </a:cubicBezTo>
                <a:cubicBezTo>
                  <a:pt x="1" y="349"/>
                  <a:pt x="6" y="362"/>
                  <a:pt x="16" y="373"/>
                </a:cubicBezTo>
                <a:cubicBezTo>
                  <a:pt x="26" y="383"/>
                  <a:pt x="40" y="388"/>
                  <a:pt x="54" y="388"/>
                </a:cubicBezTo>
                <a:cubicBezTo>
                  <a:pt x="67" y="388"/>
                  <a:pt x="79" y="383"/>
                  <a:pt x="89" y="375"/>
                </a:cubicBezTo>
                <a:cubicBezTo>
                  <a:pt x="99" y="383"/>
                  <a:pt x="111" y="388"/>
                  <a:pt x="124" y="388"/>
                </a:cubicBezTo>
                <a:cubicBezTo>
                  <a:pt x="137" y="388"/>
                  <a:pt x="149" y="383"/>
                  <a:pt x="158" y="375"/>
                </a:cubicBezTo>
                <a:cubicBezTo>
                  <a:pt x="168" y="383"/>
                  <a:pt x="180" y="388"/>
                  <a:pt x="193" y="388"/>
                </a:cubicBezTo>
                <a:cubicBezTo>
                  <a:pt x="206" y="388"/>
                  <a:pt x="219" y="383"/>
                  <a:pt x="228" y="375"/>
                </a:cubicBezTo>
                <a:cubicBezTo>
                  <a:pt x="238" y="383"/>
                  <a:pt x="250" y="388"/>
                  <a:pt x="263" y="388"/>
                </a:cubicBezTo>
                <a:cubicBezTo>
                  <a:pt x="276" y="388"/>
                  <a:pt x="288" y="383"/>
                  <a:pt x="298" y="375"/>
                </a:cubicBezTo>
                <a:cubicBezTo>
                  <a:pt x="308" y="383"/>
                  <a:pt x="320" y="388"/>
                  <a:pt x="333" y="388"/>
                </a:cubicBezTo>
                <a:cubicBezTo>
                  <a:pt x="346" y="388"/>
                  <a:pt x="358" y="383"/>
                  <a:pt x="368" y="375"/>
                </a:cubicBezTo>
                <a:cubicBezTo>
                  <a:pt x="377" y="383"/>
                  <a:pt x="390" y="388"/>
                  <a:pt x="403" y="388"/>
                </a:cubicBezTo>
                <a:cubicBezTo>
                  <a:pt x="432" y="388"/>
                  <a:pt x="456" y="364"/>
                  <a:pt x="456" y="335"/>
                </a:cubicBezTo>
                <a:cubicBezTo>
                  <a:pt x="456" y="322"/>
                  <a:pt x="451" y="309"/>
                  <a:pt x="443" y="300"/>
                </a:cubicBezTo>
                <a:cubicBezTo>
                  <a:pt x="451" y="290"/>
                  <a:pt x="456" y="278"/>
                  <a:pt x="456" y="265"/>
                </a:cubicBezTo>
                <a:cubicBezTo>
                  <a:pt x="456" y="252"/>
                  <a:pt x="451" y="240"/>
                  <a:pt x="443" y="230"/>
                </a:cubicBezTo>
                <a:cubicBezTo>
                  <a:pt x="451" y="221"/>
                  <a:pt x="456" y="208"/>
                  <a:pt x="456" y="195"/>
                </a:cubicBezTo>
                <a:cubicBezTo>
                  <a:pt x="456" y="182"/>
                  <a:pt x="451" y="170"/>
                  <a:pt x="443" y="161"/>
                </a:cubicBezTo>
                <a:cubicBezTo>
                  <a:pt x="451" y="151"/>
                  <a:pt x="456" y="139"/>
                  <a:pt x="456" y="126"/>
                </a:cubicBezTo>
                <a:cubicBezTo>
                  <a:pt x="456" y="113"/>
                  <a:pt x="451" y="100"/>
                  <a:pt x="443" y="91"/>
                </a:cubicBezTo>
                <a:cubicBezTo>
                  <a:pt x="451" y="81"/>
                  <a:pt x="456" y="69"/>
                  <a:pt x="456" y="56"/>
                </a:cubicBezTo>
                <a:cubicBezTo>
                  <a:pt x="456" y="37"/>
                  <a:pt x="446" y="19"/>
                  <a:pt x="429" y="9"/>
                </a:cubicBezTo>
                <a:cubicBezTo>
                  <a:pt x="424" y="6"/>
                  <a:pt x="418" y="7"/>
                  <a:pt x="413" y="11"/>
                </a:cubicBezTo>
                <a:cubicBezTo>
                  <a:pt x="411" y="14"/>
                  <a:pt x="409" y="17"/>
                  <a:pt x="409" y="21"/>
                </a:cubicBezTo>
                <a:cubicBezTo>
                  <a:pt x="409" y="23"/>
                  <a:pt x="410" y="25"/>
                  <a:pt x="411" y="27"/>
                </a:cubicBezTo>
                <a:cubicBezTo>
                  <a:pt x="411" y="28"/>
                  <a:pt x="411" y="28"/>
                  <a:pt x="411" y="28"/>
                </a:cubicBezTo>
                <a:cubicBezTo>
                  <a:pt x="412" y="30"/>
                  <a:pt x="415" y="32"/>
                  <a:pt x="417" y="33"/>
                </a:cubicBezTo>
                <a:cubicBezTo>
                  <a:pt x="425" y="38"/>
                  <a:pt x="429" y="47"/>
                  <a:pt x="429" y="56"/>
                </a:cubicBezTo>
                <a:cubicBezTo>
                  <a:pt x="429" y="65"/>
                  <a:pt x="424" y="74"/>
                  <a:pt x="416" y="79"/>
                </a:cubicBezTo>
                <a:cubicBezTo>
                  <a:pt x="412" y="81"/>
                  <a:pt x="409" y="86"/>
                  <a:pt x="409" y="91"/>
                </a:cubicBezTo>
                <a:cubicBezTo>
                  <a:pt x="409" y="91"/>
                  <a:pt x="409" y="91"/>
                  <a:pt x="409" y="91"/>
                </a:cubicBezTo>
                <a:cubicBezTo>
                  <a:pt x="409" y="95"/>
                  <a:pt x="412" y="100"/>
                  <a:pt x="416" y="102"/>
                </a:cubicBezTo>
                <a:cubicBezTo>
                  <a:pt x="424" y="107"/>
                  <a:pt x="429" y="116"/>
                  <a:pt x="429" y="126"/>
                </a:cubicBezTo>
                <a:cubicBezTo>
                  <a:pt x="429" y="135"/>
                  <a:pt x="424" y="144"/>
                  <a:pt x="416" y="149"/>
                </a:cubicBezTo>
                <a:cubicBezTo>
                  <a:pt x="412" y="151"/>
                  <a:pt x="409" y="156"/>
                  <a:pt x="409" y="161"/>
                </a:cubicBezTo>
                <a:cubicBezTo>
                  <a:pt x="409" y="161"/>
                  <a:pt x="409" y="161"/>
                  <a:pt x="409" y="161"/>
                </a:cubicBezTo>
                <a:cubicBezTo>
                  <a:pt x="409" y="165"/>
                  <a:pt x="412" y="170"/>
                  <a:pt x="416" y="172"/>
                </a:cubicBezTo>
                <a:cubicBezTo>
                  <a:pt x="424" y="177"/>
                  <a:pt x="429" y="186"/>
                  <a:pt x="429" y="195"/>
                </a:cubicBezTo>
                <a:cubicBezTo>
                  <a:pt x="429" y="205"/>
                  <a:pt x="424" y="214"/>
                  <a:pt x="416" y="219"/>
                </a:cubicBezTo>
                <a:cubicBezTo>
                  <a:pt x="412" y="221"/>
                  <a:pt x="409" y="225"/>
                  <a:pt x="409" y="230"/>
                </a:cubicBezTo>
                <a:cubicBezTo>
                  <a:pt x="409" y="230"/>
                  <a:pt x="409" y="230"/>
                  <a:pt x="409" y="230"/>
                </a:cubicBezTo>
                <a:cubicBezTo>
                  <a:pt x="409" y="235"/>
                  <a:pt x="412" y="239"/>
                  <a:pt x="416" y="242"/>
                </a:cubicBezTo>
                <a:cubicBezTo>
                  <a:pt x="424" y="247"/>
                  <a:pt x="429" y="256"/>
                  <a:pt x="429" y="265"/>
                </a:cubicBezTo>
                <a:cubicBezTo>
                  <a:pt x="429" y="274"/>
                  <a:pt x="425" y="283"/>
                  <a:pt x="417" y="288"/>
                </a:cubicBezTo>
                <a:cubicBezTo>
                  <a:pt x="414" y="289"/>
                  <a:pt x="412" y="291"/>
                  <a:pt x="411" y="294"/>
                </a:cubicBezTo>
                <a:cubicBezTo>
                  <a:pt x="411" y="294"/>
                  <a:pt x="411" y="294"/>
                  <a:pt x="411" y="294"/>
                </a:cubicBezTo>
                <a:cubicBezTo>
                  <a:pt x="410" y="296"/>
                  <a:pt x="409" y="298"/>
                  <a:pt x="409" y="300"/>
                </a:cubicBezTo>
                <a:cubicBezTo>
                  <a:pt x="409" y="304"/>
                  <a:pt x="411" y="307"/>
                  <a:pt x="413" y="310"/>
                </a:cubicBezTo>
                <a:cubicBezTo>
                  <a:pt x="415" y="311"/>
                  <a:pt x="416" y="312"/>
                  <a:pt x="418" y="312"/>
                </a:cubicBezTo>
                <a:cubicBezTo>
                  <a:pt x="425" y="317"/>
                  <a:pt x="430" y="326"/>
                  <a:pt x="430" y="335"/>
                </a:cubicBezTo>
                <a:cubicBezTo>
                  <a:pt x="430" y="349"/>
                  <a:pt x="418" y="361"/>
                  <a:pt x="403" y="361"/>
                </a:cubicBezTo>
                <a:cubicBezTo>
                  <a:pt x="393" y="361"/>
                  <a:pt x="384" y="356"/>
                  <a:pt x="379" y="348"/>
                </a:cubicBezTo>
                <a:cubicBezTo>
                  <a:pt x="377" y="344"/>
                  <a:pt x="373" y="341"/>
                  <a:pt x="368" y="341"/>
                </a:cubicBezTo>
                <a:cubicBezTo>
                  <a:pt x="363" y="341"/>
                  <a:pt x="359" y="344"/>
                  <a:pt x="356" y="348"/>
                </a:cubicBezTo>
                <a:cubicBezTo>
                  <a:pt x="351" y="356"/>
                  <a:pt x="342" y="361"/>
                  <a:pt x="333" y="361"/>
                </a:cubicBezTo>
                <a:cubicBezTo>
                  <a:pt x="323" y="361"/>
                  <a:pt x="314" y="356"/>
                  <a:pt x="310" y="348"/>
                </a:cubicBezTo>
                <a:cubicBezTo>
                  <a:pt x="307" y="344"/>
                  <a:pt x="303" y="341"/>
                  <a:pt x="298" y="341"/>
                </a:cubicBezTo>
                <a:cubicBezTo>
                  <a:pt x="293" y="341"/>
                  <a:pt x="289" y="344"/>
                  <a:pt x="286" y="348"/>
                </a:cubicBezTo>
                <a:cubicBezTo>
                  <a:pt x="282" y="356"/>
                  <a:pt x="273" y="361"/>
                  <a:pt x="263" y="361"/>
                </a:cubicBezTo>
                <a:cubicBezTo>
                  <a:pt x="254" y="361"/>
                  <a:pt x="245" y="356"/>
                  <a:pt x="240" y="348"/>
                </a:cubicBezTo>
                <a:cubicBezTo>
                  <a:pt x="237" y="344"/>
                  <a:pt x="233" y="341"/>
                  <a:pt x="228" y="341"/>
                </a:cubicBezTo>
                <a:cubicBezTo>
                  <a:pt x="223" y="341"/>
                  <a:pt x="219" y="344"/>
                  <a:pt x="217" y="348"/>
                </a:cubicBezTo>
                <a:cubicBezTo>
                  <a:pt x="212" y="356"/>
                  <a:pt x="203" y="361"/>
                  <a:pt x="193" y="361"/>
                </a:cubicBezTo>
                <a:cubicBezTo>
                  <a:pt x="184" y="361"/>
                  <a:pt x="175" y="356"/>
                  <a:pt x="170" y="348"/>
                </a:cubicBezTo>
                <a:cubicBezTo>
                  <a:pt x="168" y="344"/>
                  <a:pt x="163" y="341"/>
                  <a:pt x="158" y="341"/>
                </a:cubicBezTo>
                <a:cubicBezTo>
                  <a:pt x="154" y="341"/>
                  <a:pt x="149" y="344"/>
                  <a:pt x="147" y="348"/>
                </a:cubicBezTo>
                <a:cubicBezTo>
                  <a:pt x="142" y="356"/>
                  <a:pt x="133" y="361"/>
                  <a:pt x="124" y="361"/>
                </a:cubicBezTo>
                <a:cubicBezTo>
                  <a:pt x="114" y="361"/>
                  <a:pt x="106" y="357"/>
                  <a:pt x="101" y="349"/>
                </a:cubicBezTo>
                <a:cubicBezTo>
                  <a:pt x="100" y="347"/>
                  <a:pt x="98" y="344"/>
                  <a:pt x="95" y="343"/>
                </a:cubicBezTo>
                <a:cubicBezTo>
                  <a:pt x="95" y="343"/>
                  <a:pt x="95" y="343"/>
                  <a:pt x="95" y="343"/>
                </a:cubicBezTo>
                <a:cubicBezTo>
                  <a:pt x="90" y="340"/>
                  <a:pt x="83" y="341"/>
                  <a:pt x="79" y="345"/>
                </a:cubicBezTo>
                <a:cubicBezTo>
                  <a:pt x="78" y="347"/>
                  <a:pt x="77" y="348"/>
                  <a:pt x="76" y="350"/>
                </a:cubicBezTo>
                <a:cubicBezTo>
                  <a:pt x="71" y="357"/>
                  <a:pt x="63" y="362"/>
                  <a:pt x="54" y="362"/>
                </a:cubicBezTo>
                <a:cubicBezTo>
                  <a:pt x="47" y="362"/>
                  <a:pt x="40" y="359"/>
                  <a:pt x="35" y="354"/>
                </a:cubicBezTo>
                <a:cubicBezTo>
                  <a:pt x="30" y="349"/>
                  <a:pt x="27" y="342"/>
                  <a:pt x="27" y="335"/>
                </a:cubicBezTo>
                <a:cubicBezTo>
                  <a:pt x="27" y="325"/>
                  <a:pt x="32" y="316"/>
                  <a:pt x="41" y="311"/>
                </a:cubicBezTo>
                <a:cubicBezTo>
                  <a:pt x="45" y="309"/>
                  <a:pt x="47" y="305"/>
                  <a:pt x="47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47" y="295"/>
                  <a:pt x="45" y="291"/>
                  <a:pt x="41" y="288"/>
                </a:cubicBezTo>
                <a:cubicBezTo>
                  <a:pt x="32" y="283"/>
                  <a:pt x="27" y="275"/>
                  <a:pt x="27" y="265"/>
                </a:cubicBezTo>
                <a:cubicBezTo>
                  <a:pt x="27" y="255"/>
                  <a:pt x="32" y="246"/>
                  <a:pt x="41" y="242"/>
                </a:cubicBezTo>
                <a:cubicBezTo>
                  <a:pt x="45" y="239"/>
                  <a:pt x="47" y="235"/>
                  <a:pt x="47" y="230"/>
                </a:cubicBezTo>
                <a:cubicBezTo>
                  <a:pt x="47" y="230"/>
                  <a:pt x="47" y="230"/>
                  <a:pt x="47" y="230"/>
                </a:cubicBezTo>
                <a:cubicBezTo>
                  <a:pt x="47" y="225"/>
                  <a:pt x="45" y="221"/>
                  <a:pt x="41" y="218"/>
                </a:cubicBezTo>
                <a:cubicBezTo>
                  <a:pt x="32" y="214"/>
                  <a:pt x="27" y="205"/>
                  <a:pt x="27" y="195"/>
                </a:cubicBezTo>
                <a:cubicBezTo>
                  <a:pt x="27" y="186"/>
                  <a:pt x="32" y="177"/>
                  <a:pt x="41" y="172"/>
                </a:cubicBezTo>
                <a:cubicBezTo>
                  <a:pt x="45" y="169"/>
                  <a:pt x="47" y="165"/>
                  <a:pt x="47" y="160"/>
                </a:cubicBezTo>
                <a:cubicBezTo>
                  <a:pt x="47" y="160"/>
                  <a:pt x="47" y="160"/>
                  <a:pt x="47" y="160"/>
                </a:cubicBezTo>
                <a:cubicBezTo>
                  <a:pt x="47" y="155"/>
                  <a:pt x="45" y="151"/>
                  <a:pt x="41" y="149"/>
                </a:cubicBezTo>
                <a:cubicBezTo>
                  <a:pt x="32" y="144"/>
                  <a:pt x="27" y="135"/>
                  <a:pt x="27" y="125"/>
                </a:cubicBezTo>
                <a:cubicBezTo>
                  <a:pt x="27" y="116"/>
                  <a:pt x="32" y="107"/>
                  <a:pt x="41" y="102"/>
                </a:cubicBezTo>
                <a:cubicBezTo>
                  <a:pt x="45" y="100"/>
                  <a:pt x="47" y="95"/>
                  <a:pt x="47" y="91"/>
                </a:cubicBezTo>
                <a:cubicBezTo>
                  <a:pt x="47" y="91"/>
                  <a:pt x="47" y="90"/>
                  <a:pt x="47" y="90"/>
                </a:cubicBezTo>
                <a:cubicBezTo>
                  <a:pt x="47" y="86"/>
                  <a:pt x="45" y="81"/>
                  <a:pt x="41" y="79"/>
                </a:cubicBezTo>
                <a:cubicBezTo>
                  <a:pt x="32" y="74"/>
                  <a:pt x="27" y="65"/>
                  <a:pt x="27" y="56"/>
                </a:cubicBezTo>
                <a:cubicBezTo>
                  <a:pt x="27" y="55"/>
                  <a:pt x="27" y="55"/>
                  <a:pt x="27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39"/>
                  <a:pt x="39" y="27"/>
                  <a:pt x="54" y="27"/>
                </a:cubicBezTo>
                <a:cubicBezTo>
                  <a:pt x="64" y="27"/>
                  <a:pt x="72" y="32"/>
                  <a:pt x="77" y="41"/>
                </a:cubicBezTo>
                <a:cubicBezTo>
                  <a:pt x="80" y="45"/>
                  <a:pt x="84" y="47"/>
                  <a:pt x="89" y="47"/>
                </a:cubicBezTo>
                <a:cubicBezTo>
                  <a:pt x="94" y="47"/>
                  <a:pt x="98" y="45"/>
                  <a:pt x="100" y="41"/>
                </a:cubicBezTo>
                <a:cubicBezTo>
                  <a:pt x="105" y="32"/>
                  <a:pt x="114" y="27"/>
                  <a:pt x="124" y="27"/>
                </a:cubicBezTo>
                <a:cubicBezTo>
                  <a:pt x="133" y="27"/>
                  <a:pt x="142" y="32"/>
                  <a:pt x="147" y="41"/>
                </a:cubicBezTo>
                <a:cubicBezTo>
                  <a:pt x="149" y="45"/>
                  <a:pt x="154" y="47"/>
                  <a:pt x="159" y="47"/>
                </a:cubicBezTo>
                <a:cubicBezTo>
                  <a:pt x="163" y="47"/>
                  <a:pt x="168" y="45"/>
                  <a:pt x="170" y="41"/>
                </a:cubicBezTo>
                <a:cubicBezTo>
                  <a:pt x="175" y="32"/>
                  <a:pt x="184" y="27"/>
                  <a:pt x="194" y="27"/>
                </a:cubicBezTo>
                <a:cubicBezTo>
                  <a:pt x="203" y="27"/>
                  <a:pt x="212" y="32"/>
                  <a:pt x="217" y="41"/>
                </a:cubicBezTo>
                <a:cubicBezTo>
                  <a:pt x="219" y="45"/>
                  <a:pt x="224" y="47"/>
                  <a:pt x="228" y="47"/>
                </a:cubicBezTo>
                <a:cubicBezTo>
                  <a:pt x="233" y="47"/>
                  <a:pt x="238" y="45"/>
                  <a:pt x="240" y="41"/>
                </a:cubicBezTo>
                <a:cubicBezTo>
                  <a:pt x="245" y="32"/>
                  <a:pt x="254" y="27"/>
                  <a:pt x="263" y="27"/>
                </a:cubicBezTo>
                <a:cubicBezTo>
                  <a:pt x="273" y="27"/>
                  <a:pt x="282" y="32"/>
                  <a:pt x="287" y="41"/>
                </a:cubicBezTo>
                <a:cubicBezTo>
                  <a:pt x="289" y="45"/>
                  <a:pt x="293" y="47"/>
                  <a:pt x="298" y="47"/>
                </a:cubicBezTo>
                <a:cubicBezTo>
                  <a:pt x="303" y="47"/>
                  <a:pt x="307" y="45"/>
                  <a:pt x="310" y="41"/>
                </a:cubicBezTo>
                <a:cubicBezTo>
                  <a:pt x="315" y="32"/>
                  <a:pt x="324" y="27"/>
                  <a:pt x="333" y="27"/>
                </a:cubicBezTo>
                <a:cubicBezTo>
                  <a:pt x="341" y="27"/>
                  <a:pt x="347" y="21"/>
                  <a:pt x="347" y="14"/>
                </a:cubicBezTo>
                <a:cubicBezTo>
                  <a:pt x="347" y="6"/>
                  <a:pt x="341" y="0"/>
                  <a:pt x="333" y="0"/>
                </a:cubicBezTo>
                <a:cubicBezTo>
                  <a:pt x="320" y="0"/>
                  <a:pt x="308" y="5"/>
                  <a:pt x="298" y="1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55"/>
          <p:cNvSpPr>
            <a:spLocks/>
          </p:cNvSpPr>
          <p:nvPr userDrawn="1"/>
        </p:nvSpPr>
        <p:spPr bwMode="auto">
          <a:xfrm>
            <a:off x="3199295" y="1190231"/>
            <a:ext cx="438150" cy="463550"/>
          </a:xfrm>
          <a:custGeom>
            <a:avLst/>
            <a:gdLst/>
            <a:ahLst/>
            <a:cxnLst>
              <a:cxn ang="0">
                <a:pos x="43" y="292"/>
              </a:cxn>
              <a:cxn ang="0">
                <a:pos x="252" y="292"/>
              </a:cxn>
              <a:cxn ang="0">
                <a:pos x="252" y="241"/>
              </a:cxn>
              <a:cxn ang="0">
                <a:pos x="217" y="241"/>
              </a:cxn>
              <a:cxn ang="0">
                <a:pos x="169" y="195"/>
              </a:cxn>
              <a:cxn ang="0">
                <a:pos x="276" y="195"/>
              </a:cxn>
              <a:cxn ang="0">
                <a:pos x="276" y="0"/>
              </a:cxn>
              <a:cxn ang="0">
                <a:pos x="0" y="0"/>
              </a:cxn>
              <a:cxn ang="0">
                <a:pos x="0" y="191"/>
              </a:cxn>
              <a:cxn ang="0">
                <a:pos x="106" y="191"/>
              </a:cxn>
              <a:cxn ang="0">
                <a:pos x="106" y="244"/>
              </a:cxn>
            </a:cxnLst>
            <a:rect l="0" t="0" r="r" b="b"/>
            <a:pathLst>
              <a:path w="276" h="292">
                <a:moveTo>
                  <a:pt x="43" y="292"/>
                </a:moveTo>
                <a:lnTo>
                  <a:pt x="252" y="292"/>
                </a:lnTo>
                <a:lnTo>
                  <a:pt x="252" y="241"/>
                </a:lnTo>
                <a:lnTo>
                  <a:pt x="217" y="241"/>
                </a:lnTo>
                <a:lnTo>
                  <a:pt x="169" y="195"/>
                </a:lnTo>
                <a:lnTo>
                  <a:pt x="276" y="195"/>
                </a:lnTo>
                <a:lnTo>
                  <a:pt x="276" y="0"/>
                </a:lnTo>
                <a:lnTo>
                  <a:pt x="0" y="0"/>
                </a:lnTo>
                <a:lnTo>
                  <a:pt x="0" y="191"/>
                </a:lnTo>
                <a:lnTo>
                  <a:pt x="106" y="191"/>
                </a:lnTo>
                <a:lnTo>
                  <a:pt x="106" y="244"/>
                </a:ln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38"/>
          <p:cNvSpPr>
            <a:spLocks/>
          </p:cNvSpPr>
          <p:nvPr userDrawn="1"/>
        </p:nvSpPr>
        <p:spPr bwMode="auto">
          <a:xfrm>
            <a:off x="3154845" y="4423062"/>
            <a:ext cx="527050" cy="476249"/>
          </a:xfrm>
          <a:custGeom>
            <a:avLst/>
            <a:gdLst/>
            <a:ahLst/>
            <a:cxnLst>
              <a:cxn ang="0">
                <a:pos x="162" y="286"/>
              </a:cxn>
              <a:cxn ang="0">
                <a:pos x="162" y="268"/>
              </a:cxn>
              <a:cxn ang="0">
                <a:pos x="181" y="48"/>
              </a:cxn>
              <a:cxn ang="0">
                <a:pos x="177" y="118"/>
              </a:cxn>
              <a:cxn ang="0">
                <a:pos x="168" y="122"/>
              </a:cxn>
              <a:cxn ang="0">
                <a:pos x="27" y="122"/>
              </a:cxn>
              <a:cxn ang="0">
                <a:pos x="168" y="171"/>
              </a:cxn>
              <a:cxn ang="0">
                <a:pos x="182" y="184"/>
              </a:cxn>
              <a:cxn ang="0">
                <a:pos x="168" y="198"/>
              </a:cxn>
              <a:cxn ang="0">
                <a:pos x="13" y="198"/>
              </a:cxn>
              <a:cxn ang="0">
                <a:pos x="4" y="194"/>
              </a:cxn>
              <a:cxn ang="0">
                <a:pos x="0" y="184"/>
              </a:cxn>
              <a:cxn ang="0">
                <a:pos x="4" y="100"/>
              </a:cxn>
              <a:cxn ang="0">
                <a:pos x="13" y="96"/>
              </a:cxn>
              <a:cxn ang="0">
                <a:pos x="155" y="96"/>
              </a:cxn>
              <a:cxn ang="0">
                <a:pos x="163" y="2"/>
              </a:cxn>
              <a:cxn ang="0">
                <a:pos x="178" y="6"/>
              </a:cxn>
              <a:cxn ang="0">
                <a:pos x="304" y="138"/>
              </a:cxn>
              <a:cxn ang="0">
                <a:pos x="304" y="156"/>
              </a:cxn>
              <a:cxn ang="0">
                <a:pos x="286" y="376"/>
              </a:cxn>
              <a:cxn ang="0">
                <a:pos x="289" y="305"/>
              </a:cxn>
              <a:cxn ang="0">
                <a:pos x="299" y="301"/>
              </a:cxn>
              <a:cxn ang="0">
                <a:pos x="440" y="301"/>
              </a:cxn>
              <a:cxn ang="0">
                <a:pos x="298" y="252"/>
              </a:cxn>
              <a:cxn ang="0">
                <a:pos x="285" y="239"/>
              </a:cxn>
              <a:cxn ang="0">
                <a:pos x="298" y="226"/>
              </a:cxn>
              <a:cxn ang="0">
                <a:pos x="463" y="229"/>
              </a:cxn>
              <a:cxn ang="0">
                <a:pos x="467" y="239"/>
              </a:cxn>
              <a:cxn ang="0">
                <a:pos x="467" y="314"/>
              </a:cxn>
              <a:cxn ang="0">
                <a:pos x="463" y="324"/>
              </a:cxn>
              <a:cxn ang="0">
                <a:pos x="453" y="328"/>
              </a:cxn>
              <a:cxn ang="0">
                <a:pos x="312" y="409"/>
              </a:cxn>
              <a:cxn ang="0">
                <a:pos x="304" y="421"/>
              </a:cxn>
              <a:cxn ang="0">
                <a:pos x="299" y="422"/>
              </a:cxn>
            </a:cxnLst>
            <a:rect l="0" t="0" r="r" b="b"/>
            <a:pathLst>
              <a:path w="467" h="422">
                <a:moveTo>
                  <a:pt x="289" y="418"/>
                </a:moveTo>
                <a:cubicBezTo>
                  <a:pt x="162" y="286"/>
                  <a:pt x="162" y="286"/>
                  <a:pt x="162" y="286"/>
                </a:cubicBezTo>
                <a:cubicBezTo>
                  <a:pt x="157" y="281"/>
                  <a:pt x="157" y="273"/>
                  <a:pt x="162" y="268"/>
                </a:cubicBezTo>
                <a:cubicBezTo>
                  <a:pt x="162" y="268"/>
                  <a:pt x="162" y="268"/>
                  <a:pt x="162" y="268"/>
                </a:cubicBezTo>
                <a:cubicBezTo>
                  <a:pt x="276" y="147"/>
                  <a:pt x="276" y="147"/>
                  <a:pt x="276" y="147"/>
                </a:cubicBezTo>
                <a:cubicBezTo>
                  <a:pt x="181" y="48"/>
                  <a:pt x="181" y="48"/>
                  <a:pt x="181" y="48"/>
                </a:cubicBezTo>
                <a:cubicBezTo>
                  <a:pt x="181" y="109"/>
                  <a:pt x="181" y="109"/>
                  <a:pt x="181" y="109"/>
                </a:cubicBezTo>
                <a:cubicBezTo>
                  <a:pt x="181" y="113"/>
                  <a:pt x="180" y="116"/>
                  <a:pt x="177" y="118"/>
                </a:cubicBezTo>
                <a:cubicBezTo>
                  <a:pt x="177" y="118"/>
                  <a:pt x="177" y="118"/>
                  <a:pt x="177" y="118"/>
                </a:cubicBezTo>
                <a:cubicBezTo>
                  <a:pt x="175" y="121"/>
                  <a:pt x="171" y="122"/>
                  <a:pt x="168" y="122"/>
                </a:cubicBezTo>
                <a:cubicBezTo>
                  <a:pt x="168" y="122"/>
                  <a:pt x="168" y="122"/>
                  <a:pt x="168" y="122"/>
                </a:cubicBezTo>
                <a:cubicBezTo>
                  <a:pt x="27" y="122"/>
                  <a:pt x="27" y="122"/>
                  <a:pt x="27" y="122"/>
                </a:cubicBezTo>
                <a:cubicBezTo>
                  <a:pt x="27" y="171"/>
                  <a:pt x="27" y="171"/>
                  <a:pt x="27" y="171"/>
                </a:cubicBezTo>
                <a:cubicBezTo>
                  <a:pt x="168" y="171"/>
                  <a:pt x="168" y="171"/>
                  <a:pt x="168" y="171"/>
                </a:cubicBezTo>
                <a:cubicBezTo>
                  <a:pt x="168" y="171"/>
                  <a:pt x="168" y="171"/>
                  <a:pt x="168" y="171"/>
                </a:cubicBezTo>
                <a:cubicBezTo>
                  <a:pt x="176" y="171"/>
                  <a:pt x="182" y="177"/>
                  <a:pt x="182" y="184"/>
                </a:cubicBezTo>
                <a:cubicBezTo>
                  <a:pt x="182" y="184"/>
                  <a:pt x="182" y="184"/>
                  <a:pt x="182" y="184"/>
                </a:cubicBezTo>
                <a:cubicBezTo>
                  <a:pt x="182" y="192"/>
                  <a:pt x="176" y="198"/>
                  <a:pt x="168" y="198"/>
                </a:cubicBezTo>
                <a:cubicBezTo>
                  <a:pt x="168" y="198"/>
                  <a:pt x="168" y="198"/>
                  <a:pt x="168" y="198"/>
                </a:cubicBezTo>
                <a:cubicBezTo>
                  <a:pt x="13" y="198"/>
                  <a:pt x="13" y="198"/>
                  <a:pt x="13" y="198"/>
                </a:cubicBezTo>
                <a:cubicBezTo>
                  <a:pt x="10" y="198"/>
                  <a:pt x="6" y="196"/>
                  <a:pt x="4" y="194"/>
                </a:cubicBezTo>
                <a:cubicBezTo>
                  <a:pt x="4" y="194"/>
                  <a:pt x="4" y="194"/>
                  <a:pt x="4" y="194"/>
                </a:cubicBezTo>
                <a:cubicBezTo>
                  <a:pt x="2" y="191"/>
                  <a:pt x="0" y="188"/>
                  <a:pt x="0" y="18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6"/>
                  <a:pt x="2" y="102"/>
                  <a:pt x="4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6" y="97"/>
                  <a:pt x="10" y="96"/>
                  <a:pt x="13" y="96"/>
                </a:cubicBezTo>
                <a:cubicBezTo>
                  <a:pt x="13" y="96"/>
                  <a:pt x="13" y="96"/>
                  <a:pt x="13" y="96"/>
                </a:cubicBezTo>
                <a:cubicBezTo>
                  <a:pt x="155" y="96"/>
                  <a:pt x="155" y="96"/>
                  <a:pt x="155" y="96"/>
                </a:cubicBezTo>
                <a:cubicBezTo>
                  <a:pt x="155" y="15"/>
                  <a:pt x="155" y="15"/>
                  <a:pt x="155" y="15"/>
                </a:cubicBezTo>
                <a:cubicBezTo>
                  <a:pt x="155" y="9"/>
                  <a:pt x="158" y="4"/>
                  <a:pt x="163" y="2"/>
                </a:cubicBezTo>
                <a:cubicBezTo>
                  <a:pt x="163" y="2"/>
                  <a:pt x="163" y="2"/>
                  <a:pt x="163" y="2"/>
                </a:cubicBezTo>
                <a:cubicBezTo>
                  <a:pt x="168" y="0"/>
                  <a:pt x="174" y="2"/>
                  <a:pt x="178" y="6"/>
                </a:cubicBezTo>
                <a:cubicBezTo>
                  <a:pt x="178" y="6"/>
                  <a:pt x="178" y="6"/>
                  <a:pt x="178" y="6"/>
                </a:cubicBezTo>
                <a:cubicBezTo>
                  <a:pt x="304" y="138"/>
                  <a:pt x="304" y="138"/>
                  <a:pt x="304" y="138"/>
                </a:cubicBezTo>
                <a:cubicBezTo>
                  <a:pt x="309" y="143"/>
                  <a:pt x="309" y="151"/>
                  <a:pt x="304" y="156"/>
                </a:cubicBezTo>
                <a:cubicBezTo>
                  <a:pt x="304" y="156"/>
                  <a:pt x="304" y="156"/>
                  <a:pt x="304" y="156"/>
                </a:cubicBezTo>
                <a:cubicBezTo>
                  <a:pt x="190" y="277"/>
                  <a:pt x="190" y="277"/>
                  <a:pt x="190" y="277"/>
                </a:cubicBezTo>
                <a:cubicBezTo>
                  <a:pt x="286" y="376"/>
                  <a:pt x="286" y="376"/>
                  <a:pt x="286" y="376"/>
                </a:cubicBezTo>
                <a:cubicBezTo>
                  <a:pt x="286" y="314"/>
                  <a:pt x="286" y="314"/>
                  <a:pt x="286" y="314"/>
                </a:cubicBezTo>
                <a:cubicBezTo>
                  <a:pt x="286" y="311"/>
                  <a:pt x="287" y="307"/>
                  <a:pt x="289" y="305"/>
                </a:cubicBezTo>
                <a:cubicBezTo>
                  <a:pt x="289" y="305"/>
                  <a:pt x="289" y="305"/>
                  <a:pt x="289" y="305"/>
                </a:cubicBezTo>
                <a:cubicBezTo>
                  <a:pt x="292" y="302"/>
                  <a:pt x="295" y="301"/>
                  <a:pt x="299" y="301"/>
                </a:cubicBezTo>
                <a:cubicBezTo>
                  <a:pt x="299" y="301"/>
                  <a:pt x="299" y="301"/>
                  <a:pt x="299" y="301"/>
                </a:cubicBezTo>
                <a:cubicBezTo>
                  <a:pt x="440" y="301"/>
                  <a:pt x="440" y="301"/>
                  <a:pt x="440" y="301"/>
                </a:cubicBezTo>
                <a:cubicBezTo>
                  <a:pt x="440" y="252"/>
                  <a:pt x="440" y="252"/>
                  <a:pt x="440" y="252"/>
                </a:cubicBezTo>
                <a:cubicBezTo>
                  <a:pt x="298" y="252"/>
                  <a:pt x="298" y="252"/>
                  <a:pt x="298" y="252"/>
                </a:cubicBezTo>
                <a:cubicBezTo>
                  <a:pt x="291" y="252"/>
                  <a:pt x="285" y="246"/>
                  <a:pt x="285" y="239"/>
                </a:cubicBezTo>
                <a:cubicBezTo>
                  <a:pt x="285" y="239"/>
                  <a:pt x="285" y="239"/>
                  <a:pt x="285" y="239"/>
                </a:cubicBezTo>
                <a:cubicBezTo>
                  <a:pt x="285" y="231"/>
                  <a:pt x="291" y="226"/>
                  <a:pt x="298" y="226"/>
                </a:cubicBezTo>
                <a:cubicBezTo>
                  <a:pt x="298" y="226"/>
                  <a:pt x="298" y="226"/>
                  <a:pt x="298" y="226"/>
                </a:cubicBezTo>
                <a:cubicBezTo>
                  <a:pt x="453" y="226"/>
                  <a:pt x="453" y="226"/>
                  <a:pt x="453" y="226"/>
                </a:cubicBezTo>
                <a:cubicBezTo>
                  <a:pt x="457" y="226"/>
                  <a:pt x="460" y="227"/>
                  <a:pt x="463" y="229"/>
                </a:cubicBezTo>
                <a:cubicBezTo>
                  <a:pt x="463" y="229"/>
                  <a:pt x="463" y="229"/>
                  <a:pt x="463" y="229"/>
                </a:cubicBezTo>
                <a:cubicBezTo>
                  <a:pt x="465" y="232"/>
                  <a:pt x="467" y="235"/>
                  <a:pt x="467" y="239"/>
                </a:cubicBezTo>
                <a:cubicBezTo>
                  <a:pt x="467" y="239"/>
                  <a:pt x="467" y="239"/>
                  <a:pt x="467" y="239"/>
                </a:cubicBezTo>
                <a:cubicBezTo>
                  <a:pt x="467" y="314"/>
                  <a:pt x="467" y="314"/>
                  <a:pt x="467" y="314"/>
                </a:cubicBezTo>
                <a:cubicBezTo>
                  <a:pt x="467" y="318"/>
                  <a:pt x="465" y="321"/>
                  <a:pt x="463" y="324"/>
                </a:cubicBezTo>
                <a:cubicBezTo>
                  <a:pt x="463" y="324"/>
                  <a:pt x="463" y="324"/>
                  <a:pt x="463" y="324"/>
                </a:cubicBezTo>
                <a:cubicBezTo>
                  <a:pt x="460" y="326"/>
                  <a:pt x="457" y="328"/>
                  <a:pt x="453" y="328"/>
                </a:cubicBezTo>
                <a:cubicBezTo>
                  <a:pt x="453" y="328"/>
                  <a:pt x="453" y="328"/>
                  <a:pt x="453" y="328"/>
                </a:cubicBezTo>
                <a:cubicBezTo>
                  <a:pt x="312" y="328"/>
                  <a:pt x="312" y="328"/>
                  <a:pt x="312" y="328"/>
                </a:cubicBezTo>
                <a:cubicBezTo>
                  <a:pt x="312" y="409"/>
                  <a:pt x="312" y="409"/>
                  <a:pt x="312" y="409"/>
                </a:cubicBezTo>
                <a:cubicBezTo>
                  <a:pt x="312" y="414"/>
                  <a:pt x="309" y="419"/>
                  <a:pt x="304" y="421"/>
                </a:cubicBezTo>
                <a:cubicBezTo>
                  <a:pt x="304" y="421"/>
                  <a:pt x="304" y="421"/>
                  <a:pt x="304" y="421"/>
                </a:cubicBezTo>
                <a:cubicBezTo>
                  <a:pt x="302" y="422"/>
                  <a:pt x="301" y="422"/>
                  <a:pt x="299" y="422"/>
                </a:cubicBezTo>
                <a:cubicBezTo>
                  <a:pt x="299" y="422"/>
                  <a:pt x="299" y="422"/>
                  <a:pt x="299" y="422"/>
                </a:cubicBezTo>
                <a:cubicBezTo>
                  <a:pt x="295" y="422"/>
                  <a:pt x="292" y="420"/>
                  <a:pt x="289" y="41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84"/>
          <p:cNvSpPr>
            <a:spLocks/>
          </p:cNvSpPr>
          <p:nvPr userDrawn="1"/>
        </p:nvSpPr>
        <p:spPr bwMode="auto">
          <a:xfrm>
            <a:off x="3262795" y="1795367"/>
            <a:ext cx="311150" cy="417512"/>
          </a:xfrm>
          <a:custGeom>
            <a:avLst/>
            <a:gdLst/>
            <a:ahLst/>
            <a:cxnLst>
              <a:cxn ang="0">
                <a:pos x="8" y="68"/>
              </a:cxn>
              <a:cxn ang="0">
                <a:pos x="0" y="106"/>
              </a:cxn>
              <a:cxn ang="0">
                <a:pos x="57" y="222"/>
              </a:cxn>
              <a:cxn ang="0">
                <a:pos x="67" y="229"/>
              </a:cxn>
              <a:cxn ang="0">
                <a:pos x="67" y="229"/>
              </a:cxn>
              <a:cxn ang="0">
                <a:pos x="67" y="229"/>
              </a:cxn>
              <a:cxn ang="0">
                <a:pos x="85" y="223"/>
              </a:cxn>
              <a:cxn ang="0">
                <a:pos x="80" y="205"/>
              </a:cxn>
              <a:cxn ang="0">
                <a:pos x="59" y="163"/>
              </a:cxn>
              <a:cxn ang="0">
                <a:pos x="73" y="153"/>
              </a:cxn>
              <a:cxn ang="0">
                <a:pos x="89" y="143"/>
              </a:cxn>
              <a:cxn ang="0">
                <a:pos x="79" y="127"/>
              </a:cxn>
              <a:cxn ang="0">
                <a:pos x="35" y="151"/>
              </a:cxn>
              <a:cxn ang="0">
                <a:pos x="26" y="106"/>
              </a:cxn>
              <a:cxn ang="0">
                <a:pos x="31" y="80"/>
              </a:cxn>
              <a:cxn ang="0">
                <a:pos x="155" y="27"/>
              </a:cxn>
              <a:cxn ang="0">
                <a:pos x="241" y="85"/>
              </a:cxn>
              <a:cxn ang="0">
                <a:pos x="243" y="102"/>
              </a:cxn>
              <a:cxn ang="0">
                <a:pos x="234" y="131"/>
              </a:cxn>
              <a:cxn ang="0">
                <a:pos x="230" y="140"/>
              </a:cxn>
              <a:cxn ang="0">
                <a:pos x="246" y="184"/>
              </a:cxn>
              <a:cxn ang="0">
                <a:pos x="247" y="190"/>
              </a:cxn>
              <a:cxn ang="0">
                <a:pos x="239" y="197"/>
              </a:cxn>
              <a:cxn ang="0">
                <a:pos x="230" y="203"/>
              </a:cxn>
              <a:cxn ang="0">
                <a:pos x="226" y="218"/>
              </a:cxn>
              <a:cxn ang="0">
                <a:pos x="228" y="231"/>
              </a:cxn>
              <a:cxn ang="0">
                <a:pos x="224" y="242"/>
              </a:cxn>
              <a:cxn ang="0">
                <a:pos x="224" y="244"/>
              </a:cxn>
              <a:cxn ang="0">
                <a:pos x="227" y="255"/>
              </a:cxn>
              <a:cxn ang="0">
                <a:pos x="219" y="273"/>
              </a:cxn>
              <a:cxn ang="0">
                <a:pos x="197" y="286"/>
              </a:cxn>
              <a:cxn ang="0">
                <a:pos x="150" y="294"/>
              </a:cxn>
              <a:cxn ang="0">
                <a:pos x="131" y="336"/>
              </a:cxn>
              <a:cxn ang="0">
                <a:pos x="40" y="292"/>
              </a:cxn>
              <a:cxn ang="0">
                <a:pos x="22" y="298"/>
              </a:cxn>
              <a:cxn ang="0">
                <a:pos x="28" y="315"/>
              </a:cxn>
              <a:cxn ang="0">
                <a:pos x="135" y="367"/>
              </a:cxn>
              <a:cxn ang="0">
                <a:pos x="147" y="367"/>
              </a:cxn>
              <a:cxn ang="0">
                <a:pos x="154" y="357"/>
              </a:cxn>
              <a:cxn ang="0">
                <a:pos x="165" y="316"/>
              </a:cxn>
              <a:cxn ang="0">
                <a:pos x="197" y="313"/>
              </a:cxn>
              <a:cxn ang="0">
                <a:pos x="244" y="283"/>
              </a:cxn>
              <a:cxn ang="0">
                <a:pos x="246" y="278"/>
              </a:cxn>
              <a:cxn ang="0">
                <a:pos x="254" y="252"/>
              </a:cxn>
              <a:cxn ang="0">
                <a:pos x="251" y="244"/>
              </a:cxn>
              <a:cxn ang="0">
                <a:pos x="255" y="235"/>
              </a:cxn>
              <a:cxn ang="0">
                <a:pos x="255" y="232"/>
              </a:cxn>
              <a:cxn ang="0">
                <a:pos x="253" y="219"/>
              </a:cxn>
              <a:cxn ang="0">
                <a:pos x="274" y="199"/>
              </a:cxn>
              <a:cxn ang="0">
                <a:pos x="276" y="189"/>
              </a:cxn>
              <a:cxn ang="0">
                <a:pos x="275" y="183"/>
              </a:cxn>
              <a:cxn ang="0">
                <a:pos x="271" y="174"/>
              </a:cxn>
              <a:cxn ang="0">
                <a:pos x="257" y="143"/>
              </a:cxn>
              <a:cxn ang="0">
                <a:pos x="269" y="102"/>
              </a:cxn>
              <a:cxn ang="0">
                <a:pos x="267" y="80"/>
              </a:cxn>
              <a:cxn ang="0">
                <a:pos x="155" y="0"/>
              </a:cxn>
              <a:cxn ang="0">
                <a:pos x="8" y="68"/>
              </a:cxn>
            </a:cxnLst>
            <a:rect l="0" t="0" r="r" b="b"/>
            <a:pathLst>
              <a:path w="276" h="369">
                <a:moveTo>
                  <a:pt x="8" y="68"/>
                </a:moveTo>
                <a:cubicBezTo>
                  <a:pt x="3" y="77"/>
                  <a:pt x="0" y="90"/>
                  <a:pt x="0" y="106"/>
                </a:cubicBezTo>
                <a:cubicBezTo>
                  <a:pt x="0" y="145"/>
                  <a:pt x="17" y="196"/>
                  <a:pt x="57" y="222"/>
                </a:cubicBezTo>
                <a:cubicBezTo>
                  <a:pt x="60" y="225"/>
                  <a:pt x="63" y="227"/>
                  <a:pt x="67" y="229"/>
                </a:cubicBezTo>
                <a:cubicBezTo>
                  <a:pt x="67" y="229"/>
                  <a:pt x="67" y="229"/>
                  <a:pt x="67" y="229"/>
                </a:cubicBezTo>
                <a:cubicBezTo>
                  <a:pt x="67" y="229"/>
                  <a:pt x="67" y="229"/>
                  <a:pt x="67" y="229"/>
                </a:cubicBezTo>
                <a:cubicBezTo>
                  <a:pt x="74" y="232"/>
                  <a:pt x="82" y="230"/>
                  <a:pt x="85" y="223"/>
                </a:cubicBezTo>
                <a:cubicBezTo>
                  <a:pt x="88" y="217"/>
                  <a:pt x="86" y="209"/>
                  <a:pt x="80" y="205"/>
                </a:cubicBezTo>
                <a:cubicBezTo>
                  <a:pt x="58" y="194"/>
                  <a:pt x="54" y="175"/>
                  <a:pt x="59" y="163"/>
                </a:cubicBezTo>
                <a:cubicBezTo>
                  <a:pt x="60" y="159"/>
                  <a:pt x="64" y="151"/>
                  <a:pt x="73" y="153"/>
                </a:cubicBezTo>
                <a:cubicBezTo>
                  <a:pt x="81" y="155"/>
                  <a:pt x="88" y="150"/>
                  <a:pt x="89" y="143"/>
                </a:cubicBezTo>
                <a:cubicBezTo>
                  <a:pt x="91" y="136"/>
                  <a:pt x="86" y="129"/>
                  <a:pt x="79" y="127"/>
                </a:cubicBezTo>
                <a:cubicBezTo>
                  <a:pt x="60" y="123"/>
                  <a:pt x="43" y="133"/>
                  <a:pt x="35" y="151"/>
                </a:cubicBezTo>
                <a:cubicBezTo>
                  <a:pt x="29" y="136"/>
                  <a:pt x="26" y="120"/>
                  <a:pt x="26" y="106"/>
                </a:cubicBezTo>
                <a:cubicBezTo>
                  <a:pt x="26" y="95"/>
                  <a:pt x="28" y="86"/>
                  <a:pt x="31" y="80"/>
                </a:cubicBezTo>
                <a:cubicBezTo>
                  <a:pt x="54" y="34"/>
                  <a:pt x="119" y="27"/>
                  <a:pt x="155" y="27"/>
                </a:cubicBezTo>
                <a:cubicBezTo>
                  <a:pt x="197" y="27"/>
                  <a:pt x="235" y="52"/>
                  <a:pt x="241" y="85"/>
                </a:cubicBezTo>
                <a:cubicBezTo>
                  <a:pt x="242" y="91"/>
                  <a:pt x="243" y="97"/>
                  <a:pt x="243" y="102"/>
                </a:cubicBezTo>
                <a:cubicBezTo>
                  <a:pt x="243" y="120"/>
                  <a:pt x="236" y="128"/>
                  <a:pt x="234" y="131"/>
                </a:cubicBezTo>
                <a:cubicBezTo>
                  <a:pt x="232" y="133"/>
                  <a:pt x="230" y="136"/>
                  <a:pt x="230" y="140"/>
                </a:cubicBezTo>
                <a:cubicBezTo>
                  <a:pt x="230" y="154"/>
                  <a:pt x="238" y="168"/>
                  <a:pt x="246" y="184"/>
                </a:cubicBezTo>
                <a:cubicBezTo>
                  <a:pt x="246" y="184"/>
                  <a:pt x="249" y="188"/>
                  <a:pt x="247" y="190"/>
                </a:cubicBezTo>
                <a:cubicBezTo>
                  <a:pt x="246" y="192"/>
                  <a:pt x="241" y="196"/>
                  <a:pt x="239" y="197"/>
                </a:cubicBezTo>
                <a:cubicBezTo>
                  <a:pt x="230" y="203"/>
                  <a:pt x="230" y="203"/>
                  <a:pt x="230" y="203"/>
                </a:cubicBezTo>
                <a:cubicBezTo>
                  <a:pt x="229" y="205"/>
                  <a:pt x="226" y="208"/>
                  <a:pt x="226" y="218"/>
                </a:cubicBezTo>
                <a:cubicBezTo>
                  <a:pt x="226" y="221"/>
                  <a:pt x="227" y="226"/>
                  <a:pt x="228" y="231"/>
                </a:cubicBezTo>
                <a:cubicBezTo>
                  <a:pt x="226" y="234"/>
                  <a:pt x="224" y="238"/>
                  <a:pt x="224" y="242"/>
                </a:cubicBezTo>
                <a:cubicBezTo>
                  <a:pt x="224" y="243"/>
                  <a:pt x="224" y="243"/>
                  <a:pt x="224" y="244"/>
                </a:cubicBezTo>
                <a:cubicBezTo>
                  <a:pt x="224" y="247"/>
                  <a:pt x="224" y="251"/>
                  <a:pt x="227" y="255"/>
                </a:cubicBezTo>
                <a:cubicBezTo>
                  <a:pt x="226" y="259"/>
                  <a:pt x="223" y="268"/>
                  <a:pt x="219" y="273"/>
                </a:cubicBezTo>
                <a:cubicBezTo>
                  <a:pt x="217" y="277"/>
                  <a:pt x="205" y="286"/>
                  <a:pt x="197" y="286"/>
                </a:cubicBezTo>
                <a:cubicBezTo>
                  <a:pt x="173" y="286"/>
                  <a:pt x="159" y="288"/>
                  <a:pt x="150" y="294"/>
                </a:cubicBezTo>
                <a:cubicBezTo>
                  <a:pt x="147" y="296"/>
                  <a:pt x="139" y="300"/>
                  <a:pt x="131" y="336"/>
                </a:cubicBezTo>
                <a:cubicBezTo>
                  <a:pt x="109" y="325"/>
                  <a:pt x="40" y="292"/>
                  <a:pt x="40" y="292"/>
                </a:cubicBezTo>
                <a:cubicBezTo>
                  <a:pt x="33" y="288"/>
                  <a:pt x="25" y="291"/>
                  <a:pt x="22" y="298"/>
                </a:cubicBezTo>
                <a:cubicBezTo>
                  <a:pt x="19" y="304"/>
                  <a:pt x="22" y="312"/>
                  <a:pt x="28" y="315"/>
                </a:cubicBezTo>
                <a:cubicBezTo>
                  <a:pt x="135" y="367"/>
                  <a:pt x="135" y="367"/>
                  <a:pt x="135" y="367"/>
                </a:cubicBezTo>
                <a:cubicBezTo>
                  <a:pt x="139" y="369"/>
                  <a:pt x="143" y="369"/>
                  <a:pt x="147" y="367"/>
                </a:cubicBezTo>
                <a:cubicBezTo>
                  <a:pt x="151" y="365"/>
                  <a:pt x="153" y="361"/>
                  <a:pt x="154" y="357"/>
                </a:cubicBezTo>
                <a:cubicBezTo>
                  <a:pt x="157" y="340"/>
                  <a:pt x="162" y="321"/>
                  <a:pt x="165" y="316"/>
                </a:cubicBezTo>
                <a:cubicBezTo>
                  <a:pt x="169" y="314"/>
                  <a:pt x="178" y="313"/>
                  <a:pt x="197" y="313"/>
                </a:cubicBezTo>
                <a:cubicBezTo>
                  <a:pt x="215" y="313"/>
                  <a:pt x="238" y="299"/>
                  <a:pt x="244" y="283"/>
                </a:cubicBezTo>
                <a:cubicBezTo>
                  <a:pt x="246" y="278"/>
                  <a:pt x="246" y="278"/>
                  <a:pt x="246" y="278"/>
                </a:cubicBezTo>
                <a:cubicBezTo>
                  <a:pt x="251" y="268"/>
                  <a:pt x="254" y="259"/>
                  <a:pt x="254" y="252"/>
                </a:cubicBezTo>
                <a:cubicBezTo>
                  <a:pt x="254" y="249"/>
                  <a:pt x="253" y="246"/>
                  <a:pt x="251" y="244"/>
                </a:cubicBezTo>
                <a:cubicBezTo>
                  <a:pt x="253" y="241"/>
                  <a:pt x="255" y="238"/>
                  <a:pt x="255" y="235"/>
                </a:cubicBezTo>
                <a:cubicBezTo>
                  <a:pt x="255" y="234"/>
                  <a:pt x="255" y="233"/>
                  <a:pt x="255" y="232"/>
                </a:cubicBezTo>
                <a:cubicBezTo>
                  <a:pt x="254" y="228"/>
                  <a:pt x="253" y="222"/>
                  <a:pt x="253" y="219"/>
                </a:cubicBezTo>
                <a:cubicBezTo>
                  <a:pt x="261" y="214"/>
                  <a:pt x="270" y="205"/>
                  <a:pt x="274" y="199"/>
                </a:cubicBezTo>
                <a:cubicBezTo>
                  <a:pt x="276" y="195"/>
                  <a:pt x="276" y="191"/>
                  <a:pt x="276" y="189"/>
                </a:cubicBezTo>
                <a:cubicBezTo>
                  <a:pt x="276" y="186"/>
                  <a:pt x="276" y="184"/>
                  <a:pt x="275" y="183"/>
                </a:cubicBezTo>
                <a:cubicBezTo>
                  <a:pt x="271" y="174"/>
                  <a:pt x="271" y="174"/>
                  <a:pt x="271" y="174"/>
                </a:cubicBezTo>
                <a:cubicBezTo>
                  <a:pt x="267" y="166"/>
                  <a:pt x="259" y="153"/>
                  <a:pt x="257" y="143"/>
                </a:cubicBezTo>
                <a:cubicBezTo>
                  <a:pt x="265" y="133"/>
                  <a:pt x="269" y="118"/>
                  <a:pt x="269" y="102"/>
                </a:cubicBezTo>
                <a:cubicBezTo>
                  <a:pt x="269" y="95"/>
                  <a:pt x="269" y="87"/>
                  <a:pt x="267" y="80"/>
                </a:cubicBezTo>
                <a:cubicBezTo>
                  <a:pt x="259" y="35"/>
                  <a:pt x="211" y="0"/>
                  <a:pt x="155" y="0"/>
                </a:cubicBezTo>
                <a:cubicBezTo>
                  <a:pt x="82" y="0"/>
                  <a:pt x="30" y="24"/>
                  <a:pt x="8" y="6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88"/>
          <p:cNvSpPr>
            <a:spLocks/>
          </p:cNvSpPr>
          <p:nvPr userDrawn="1"/>
        </p:nvSpPr>
        <p:spPr bwMode="auto">
          <a:xfrm>
            <a:off x="3185801" y="2421155"/>
            <a:ext cx="465138" cy="441324"/>
          </a:xfrm>
          <a:custGeom>
            <a:avLst/>
            <a:gdLst/>
            <a:ahLst/>
            <a:cxnLst>
              <a:cxn ang="0">
                <a:pos x="387" y="147"/>
              </a:cxn>
              <a:cxn ang="0">
                <a:pos x="334" y="107"/>
              </a:cxn>
              <a:cxn ang="0">
                <a:pos x="354" y="73"/>
              </a:cxn>
              <a:cxn ang="0">
                <a:pos x="306" y="26"/>
              </a:cxn>
              <a:cxn ang="0">
                <a:pos x="256" y="11"/>
              </a:cxn>
              <a:cxn ang="0">
                <a:pos x="240" y="38"/>
              </a:cxn>
              <a:cxn ang="0">
                <a:pos x="213" y="40"/>
              </a:cxn>
              <a:cxn ang="0">
                <a:pos x="181" y="29"/>
              </a:cxn>
              <a:cxn ang="0">
                <a:pos x="167" y="3"/>
              </a:cxn>
              <a:cxn ang="0">
                <a:pos x="70" y="49"/>
              </a:cxn>
              <a:cxn ang="0">
                <a:pos x="86" y="91"/>
              </a:cxn>
              <a:cxn ang="0">
                <a:pos x="26" y="129"/>
              </a:cxn>
              <a:cxn ang="0">
                <a:pos x="11" y="138"/>
              </a:cxn>
              <a:cxn ang="0">
                <a:pos x="13" y="246"/>
              </a:cxn>
              <a:cxn ang="0">
                <a:pos x="53" y="247"/>
              </a:cxn>
              <a:cxn ang="0">
                <a:pos x="56" y="320"/>
              </a:cxn>
              <a:cxn ang="0">
                <a:pos x="94" y="367"/>
              </a:cxn>
              <a:cxn ang="0">
                <a:pos x="157" y="383"/>
              </a:cxn>
              <a:cxn ang="0">
                <a:pos x="223" y="356"/>
              </a:cxn>
              <a:cxn ang="0">
                <a:pos x="238" y="332"/>
              </a:cxn>
              <a:cxn ang="0">
                <a:pos x="185" y="219"/>
              </a:cxn>
              <a:cxn ang="0">
                <a:pos x="143" y="123"/>
              </a:cxn>
              <a:cxn ang="0">
                <a:pos x="188" y="180"/>
              </a:cxn>
              <a:cxn ang="0">
                <a:pos x="221" y="177"/>
              </a:cxn>
              <a:cxn ang="0">
                <a:pos x="275" y="185"/>
              </a:cxn>
              <a:cxn ang="0">
                <a:pos x="292" y="228"/>
              </a:cxn>
              <a:cxn ang="0">
                <a:pos x="301" y="311"/>
              </a:cxn>
              <a:cxn ang="0">
                <a:pos x="236" y="384"/>
              </a:cxn>
              <a:cxn ang="0">
                <a:pos x="331" y="351"/>
              </a:cxn>
              <a:cxn ang="0">
                <a:pos x="327" y="273"/>
              </a:cxn>
              <a:cxn ang="0">
                <a:pos x="308" y="197"/>
              </a:cxn>
              <a:cxn ang="0">
                <a:pos x="253" y="151"/>
              </a:cxn>
              <a:cxn ang="0">
                <a:pos x="205" y="155"/>
              </a:cxn>
              <a:cxn ang="0">
                <a:pos x="141" y="94"/>
              </a:cxn>
              <a:cxn ang="0">
                <a:pos x="118" y="136"/>
              </a:cxn>
              <a:cxn ang="0">
                <a:pos x="160" y="309"/>
              </a:cxn>
              <a:cxn ang="0">
                <a:pos x="176" y="327"/>
              </a:cxn>
              <a:cxn ang="0">
                <a:pos x="139" y="361"/>
              </a:cxn>
              <a:cxn ang="0">
                <a:pos x="83" y="327"/>
              </a:cxn>
              <a:cxn ang="0">
                <a:pos x="104" y="284"/>
              </a:cxn>
              <a:cxn ang="0">
                <a:pos x="76" y="229"/>
              </a:cxn>
              <a:cxn ang="0">
                <a:pos x="31" y="222"/>
              </a:cxn>
              <a:cxn ang="0">
                <a:pos x="78" y="154"/>
              </a:cxn>
              <a:cxn ang="0">
                <a:pos x="107" y="108"/>
              </a:cxn>
              <a:cxn ang="0">
                <a:pos x="109" y="77"/>
              </a:cxn>
              <a:cxn ang="0">
                <a:pos x="152" y="29"/>
              </a:cxn>
              <a:cxn ang="0">
                <a:pos x="163" y="54"/>
              </a:cxn>
              <a:cxn ang="0">
                <a:pos x="188" y="67"/>
              </a:cxn>
              <a:cxn ang="0">
                <a:pos x="241" y="73"/>
              </a:cxn>
              <a:cxn ang="0">
                <a:pos x="263" y="51"/>
              </a:cxn>
              <a:cxn ang="0">
                <a:pos x="289" y="47"/>
              </a:cxn>
              <a:cxn ang="0">
                <a:pos x="324" y="75"/>
              </a:cxn>
              <a:cxn ang="0">
                <a:pos x="311" y="121"/>
              </a:cxn>
              <a:cxn ang="0">
                <a:pos x="334" y="169"/>
              </a:cxn>
              <a:cxn ang="0">
                <a:pos x="373" y="245"/>
              </a:cxn>
              <a:cxn ang="0">
                <a:pos x="395" y="261"/>
              </a:cxn>
            </a:cxnLst>
            <a:rect l="0" t="0" r="r" b="b"/>
            <a:pathLst>
              <a:path w="413" h="391">
                <a:moveTo>
                  <a:pt x="401" y="155"/>
                </a:moveTo>
                <a:cubicBezTo>
                  <a:pt x="400" y="152"/>
                  <a:pt x="398" y="150"/>
                  <a:pt x="396" y="149"/>
                </a:cubicBezTo>
                <a:cubicBezTo>
                  <a:pt x="393" y="147"/>
                  <a:pt x="390" y="146"/>
                  <a:pt x="387" y="147"/>
                </a:cubicBezTo>
                <a:cubicBezTo>
                  <a:pt x="356" y="150"/>
                  <a:pt x="356" y="150"/>
                  <a:pt x="356" y="150"/>
                </a:cubicBezTo>
                <a:cubicBezTo>
                  <a:pt x="354" y="145"/>
                  <a:pt x="351" y="138"/>
                  <a:pt x="347" y="131"/>
                </a:cubicBezTo>
                <a:cubicBezTo>
                  <a:pt x="343" y="121"/>
                  <a:pt x="338" y="113"/>
                  <a:pt x="334" y="107"/>
                </a:cubicBezTo>
                <a:cubicBezTo>
                  <a:pt x="351" y="83"/>
                  <a:pt x="351" y="83"/>
                  <a:pt x="351" y="83"/>
                </a:cubicBezTo>
                <a:cubicBezTo>
                  <a:pt x="351" y="83"/>
                  <a:pt x="351" y="83"/>
                  <a:pt x="352" y="83"/>
                </a:cubicBezTo>
                <a:cubicBezTo>
                  <a:pt x="353" y="80"/>
                  <a:pt x="354" y="76"/>
                  <a:pt x="354" y="73"/>
                </a:cubicBezTo>
                <a:cubicBezTo>
                  <a:pt x="354" y="73"/>
                  <a:pt x="354" y="73"/>
                  <a:pt x="354" y="73"/>
                </a:cubicBezTo>
                <a:cubicBezTo>
                  <a:pt x="353" y="67"/>
                  <a:pt x="350" y="61"/>
                  <a:pt x="335" y="48"/>
                </a:cubicBezTo>
                <a:cubicBezTo>
                  <a:pt x="326" y="40"/>
                  <a:pt x="315" y="33"/>
                  <a:pt x="306" y="26"/>
                </a:cubicBezTo>
                <a:cubicBezTo>
                  <a:pt x="305" y="26"/>
                  <a:pt x="304" y="25"/>
                  <a:pt x="303" y="25"/>
                </a:cubicBezTo>
                <a:cubicBezTo>
                  <a:pt x="282" y="11"/>
                  <a:pt x="268" y="7"/>
                  <a:pt x="256" y="11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5" y="11"/>
                  <a:pt x="254" y="12"/>
                  <a:pt x="253" y="13"/>
                </a:cubicBezTo>
                <a:cubicBezTo>
                  <a:pt x="251" y="14"/>
                  <a:pt x="249" y="16"/>
                  <a:pt x="248" y="17"/>
                </a:cubicBezTo>
                <a:cubicBezTo>
                  <a:pt x="247" y="20"/>
                  <a:pt x="245" y="25"/>
                  <a:pt x="240" y="38"/>
                </a:cubicBezTo>
                <a:cubicBezTo>
                  <a:pt x="238" y="41"/>
                  <a:pt x="238" y="41"/>
                  <a:pt x="238" y="41"/>
                </a:cubicBezTo>
                <a:cubicBezTo>
                  <a:pt x="238" y="42"/>
                  <a:pt x="238" y="43"/>
                  <a:pt x="237" y="44"/>
                </a:cubicBezTo>
                <a:cubicBezTo>
                  <a:pt x="231" y="42"/>
                  <a:pt x="222" y="41"/>
                  <a:pt x="213" y="40"/>
                </a:cubicBezTo>
                <a:cubicBezTo>
                  <a:pt x="203" y="40"/>
                  <a:pt x="194" y="40"/>
                  <a:pt x="187" y="40"/>
                </a:cubicBezTo>
                <a:cubicBezTo>
                  <a:pt x="185" y="38"/>
                  <a:pt x="184" y="34"/>
                  <a:pt x="182" y="30"/>
                </a:cubicBezTo>
                <a:cubicBezTo>
                  <a:pt x="181" y="29"/>
                  <a:pt x="181" y="29"/>
                  <a:pt x="181" y="29"/>
                </a:cubicBezTo>
                <a:cubicBezTo>
                  <a:pt x="178" y="23"/>
                  <a:pt x="174" y="14"/>
                  <a:pt x="172" y="10"/>
                </a:cubicBezTo>
                <a:cubicBezTo>
                  <a:pt x="171" y="8"/>
                  <a:pt x="170" y="5"/>
                  <a:pt x="167" y="4"/>
                </a:cubicBezTo>
                <a:cubicBezTo>
                  <a:pt x="167" y="4"/>
                  <a:pt x="167" y="4"/>
                  <a:pt x="167" y="3"/>
                </a:cubicBezTo>
                <a:cubicBezTo>
                  <a:pt x="165" y="2"/>
                  <a:pt x="163" y="1"/>
                  <a:pt x="160" y="1"/>
                </a:cubicBezTo>
                <a:cubicBezTo>
                  <a:pt x="147" y="0"/>
                  <a:pt x="120" y="13"/>
                  <a:pt x="112" y="17"/>
                </a:cubicBezTo>
                <a:cubicBezTo>
                  <a:pt x="90" y="28"/>
                  <a:pt x="76" y="39"/>
                  <a:pt x="70" y="49"/>
                </a:cubicBezTo>
                <a:cubicBezTo>
                  <a:pt x="69" y="50"/>
                  <a:pt x="68" y="51"/>
                  <a:pt x="67" y="53"/>
                </a:cubicBezTo>
                <a:cubicBezTo>
                  <a:pt x="65" y="57"/>
                  <a:pt x="66" y="62"/>
                  <a:pt x="69" y="67"/>
                </a:cubicBezTo>
                <a:cubicBezTo>
                  <a:pt x="75" y="77"/>
                  <a:pt x="80" y="84"/>
                  <a:pt x="86" y="91"/>
                </a:cubicBezTo>
                <a:cubicBezTo>
                  <a:pt x="80" y="98"/>
                  <a:pt x="73" y="107"/>
                  <a:pt x="68" y="116"/>
                </a:cubicBezTo>
                <a:cubicBezTo>
                  <a:pt x="63" y="122"/>
                  <a:pt x="60" y="129"/>
                  <a:pt x="57" y="134"/>
                </a:cubicBezTo>
                <a:cubicBezTo>
                  <a:pt x="26" y="129"/>
                  <a:pt x="26" y="129"/>
                  <a:pt x="26" y="129"/>
                </a:cubicBezTo>
                <a:cubicBezTo>
                  <a:pt x="21" y="128"/>
                  <a:pt x="15" y="131"/>
                  <a:pt x="12" y="135"/>
                </a:cubicBezTo>
                <a:cubicBezTo>
                  <a:pt x="12" y="136"/>
                  <a:pt x="12" y="136"/>
                  <a:pt x="12" y="136"/>
                </a:cubicBezTo>
                <a:cubicBezTo>
                  <a:pt x="11" y="137"/>
                  <a:pt x="11" y="137"/>
                  <a:pt x="11" y="138"/>
                </a:cubicBezTo>
                <a:cubicBezTo>
                  <a:pt x="10" y="138"/>
                  <a:pt x="10" y="138"/>
                  <a:pt x="10" y="139"/>
                </a:cubicBezTo>
                <a:cubicBezTo>
                  <a:pt x="6" y="150"/>
                  <a:pt x="0" y="215"/>
                  <a:pt x="7" y="238"/>
                </a:cubicBezTo>
                <a:cubicBezTo>
                  <a:pt x="8" y="241"/>
                  <a:pt x="10" y="244"/>
                  <a:pt x="13" y="246"/>
                </a:cubicBezTo>
                <a:cubicBezTo>
                  <a:pt x="15" y="248"/>
                  <a:pt x="18" y="249"/>
                  <a:pt x="20" y="249"/>
                </a:cubicBezTo>
                <a:cubicBezTo>
                  <a:pt x="21" y="249"/>
                  <a:pt x="21" y="249"/>
                  <a:pt x="21" y="249"/>
                </a:cubicBezTo>
                <a:cubicBezTo>
                  <a:pt x="29" y="249"/>
                  <a:pt x="42" y="248"/>
                  <a:pt x="53" y="247"/>
                </a:cubicBezTo>
                <a:cubicBezTo>
                  <a:pt x="58" y="261"/>
                  <a:pt x="68" y="280"/>
                  <a:pt x="76" y="292"/>
                </a:cubicBezTo>
                <a:cubicBezTo>
                  <a:pt x="67" y="304"/>
                  <a:pt x="56" y="320"/>
                  <a:pt x="56" y="320"/>
                </a:cubicBezTo>
                <a:cubicBezTo>
                  <a:pt x="56" y="320"/>
                  <a:pt x="56" y="320"/>
                  <a:pt x="56" y="320"/>
                </a:cubicBezTo>
                <a:cubicBezTo>
                  <a:pt x="53" y="324"/>
                  <a:pt x="53" y="329"/>
                  <a:pt x="55" y="333"/>
                </a:cubicBezTo>
                <a:cubicBezTo>
                  <a:pt x="58" y="341"/>
                  <a:pt x="68" y="351"/>
                  <a:pt x="86" y="363"/>
                </a:cubicBezTo>
                <a:cubicBezTo>
                  <a:pt x="89" y="364"/>
                  <a:pt x="91" y="366"/>
                  <a:pt x="94" y="367"/>
                </a:cubicBezTo>
                <a:cubicBezTo>
                  <a:pt x="103" y="373"/>
                  <a:pt x="127" y="387"/>
                  <a:pt x="143" y="389"/>
                </a:cubicBezTo>
                <a:cubicBezTo>
                  <a:pt x="144" y="390"/>
                  <a:pt x="144" y="390"/>
                  <a:pt x="145" y="390"/>
                </a:cubicBezTo>
                <a:cubicBezTo>
                  <a:pt x="150" y="390"/>
                  <a:pt x="155" y="387"/>
                  <a:pt x="157" y="383"/>
                </a:cubicBezTo>
                <a:cubicBezTo>
                  <a:pt x="158" y="383"/>
                  <a:pt x="158" y="382"/>
                  <a:pt x="158" y="381"/>
                </a:cubicBezTo>
                <a:cubicBezTo>
                  <a:pt x="172" y="354"/>
                  <a:pt x="172" y="354"/>
                  <a:pt x="172" y="354"/>
                </a:cubicBezTo>
                <a:cubicBezTo>
                  <a:pt x="190" y="358"/>
                  <a:pt x="209" y="357"/>
                  <a:pt x="223" y="356"/>
                </a:cubicBezTo>
                <a:cubicBezTo>
                  <a:pt x="229" y="356"/>
                  <a:pt x="229" y="356"/>
                  <a:pt x="229" y="356"/>
                </a:cubicBezTo>
                <a:cubicBezTo>
                  <a:pt x="234" y="356"/>
                  <a:pt x="238" y="354"/>
                  <a:pt x="241" y="350"/>
                </a:cubicBezTo>
                <a:cubicBezTo>
                  <a:pt x="245" y="344"/>
                  <a:pt x="244" y="336"/>
                  <a:pt x="238" y="332"/>
                </a:cubicBezTo>
                <a:cubicBezTo>
                  <a:pt x="181" y="292"/>
                  <a:pt x="181" y="292"/>
                  <a:pt x="181" y="292"/>
                </a:cubicBezTo>
                <a:cubicBezTo>
                  <a:pt x="178" y="287"/>
                  <a:pt x="170" y="270"/>
                  <a:pt x="176" y="252"/>
                </a:cubicBezTo>
                <a:cubicBezTo>
                  <a:pt x="179" y="241"/>
                  <a:pt x="182" y="230"/>
                  <a:pt x="185" y="219"/>
                </a:cubicBezTo>
                <a:cubicBezTo>
                  <a:pt x="186" y="216"/>
                  <a:pt x="186" y="212"/>
                  <a:pt x="184" y="209"/>
                </a:cubicBezTo>
                <a:cubicBezTo>
                  <a:pt x="142" y="125"/>
                  <a:pt x="142" y="125"/>
                  <a:pt x="142" y="125"/>
                </a:cubicBezTo>
                <a:cubicBezTo>
                  <a:pt x="142" y="124"/>
                  <a:pt x="142" y="123"/>
                  <a:pt x="143" y="123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55" y="117"/>
                  <a:pt x="156" y="117"/>
                  <a:pt x="157" y="117"/>
                </a:cubicBezTo>
                <a:cubicBezTo>
                  <a:pt x="188" y="180"/>
                  <a:pt x="188" y="180"/>
                  <a:pt x="188" y="180"/>
                </a:cubicBezTo>
                <a:cubicBezTo>
                  <a:pt x="190" y="184"/>
                  <a:pt x="193" y="187"/>
                  <a:pt x="197" y="187"/>
                </a:cubicBezTo>
                <a:cubicBezTo>
                  <a:pt x="201" y="188"/>
                  <a:pt x="205" y="187"/>
                  <a:pt x="208" y="185"/>
                </a:cubicBezTo>
                <a:cubicBezTo>
                  <a:pt x="215" y="179"/>
                  <a:pt x="220" y="178"/>
                  <a:pt x="221" y="177"/>
                </a:cubicBezTo>
                <a:cubicBezTo>
                  <a:pt x="234" y="183"/>
                  <a:pt x="242" y="180"/>
                  <a:pt x="247" y="178"/>
                </a:cubicBezTo>
                <a:cubicBezTo>
                  <a:pt x="247" y="178"/>
                  <a:pt x="248" y="177"/>
                  <a:pt x="249" y="177"/>
                </a:cubicBezTo>
                <a:cubicBezTo>
                  <a:pt x="257" y="179"/>
                  <a:pt x="271" y="183"/>
                  <a:pt x="275" y="185"/>
                </a:cubicBezTo>
                <a:cubicBezTo>
                  <a:pt x="276" y="186"/>
                  <a:pt x="276" y="188"/>
                  <a:pt x="280" y="197"/>
                </a:cubicBezTo>
                <a:cubicBezTo>
                  <a:pt x="280" y="200"/>
                  <a:pt x="281" y="202"/>
                  <a:pt x="282" y="206"/>
                </a:cubicBezTo>
                <a:cubicBezTo>
                  <a:pt x="285" y="213"/>
                  <a:pt x="289" y="221"/>
                  <a:pt x="292" y="228"/>
                </a:cubicBezTo>
                <a:cubicBezTo>
                  <a:pt x="297" y="238"/>
                  <a:pt x="302" y="248"/>
                  <a:pt x="302" y="256"/>
                </a:cubicBezTo>
                <a:cubicBezTo>
                  <a:pt x="302" y="260"/>
                  <a:pt x="301" y="265"/>
                  <a:pt x="300" y="271"/>
                </a:cubicBezTo>
                <a:cubicBezTo>
                  <a:pt x="299" y="283"/>
                  <a:pt x="298" y="297"/>
                  <a:pt x="301" y="311"/>
                </a:cubicBezTo>
                <a:cubicBezTo>
                  <a:pt x="303" y="319"/>
                  <a:pt x="306" y="327"/>
                  <a:pt x="308" y="333"/>
                </a:cubicBezTo>
                <a:cubicBezTo>
                  <a:pt x="242" y="366"/>
                  <a:pt x="242" y="366"/>
                  <a:pt x="242" y="366"/>
                </a:cubicBezTo>
                <a:cubicBezTo>
                  <a:pt x="235" y="369"/>
                  <a:pt x="233" y="377"/>
                  <a:pt x="236" y="384"/>
                </a:cubicBezTo>
                <a:cubicBezTo>
                  <a:pt x="238" y="388"/>
                  <a:pt x="243" y="391"/>
                  <a:pt x="248" y="391"/>
                </a:cubicBezTo>
                <a:cubicBezTo>
                  <a:pt x="250" y="391"/>
                  <a:pt x="252" y="390"/>
                  <a:pt x="254" y="389"/>
                </a:cubicBezTo>
                <a:cubicBezTo>
                  <a:pt x="331" y="351"/>
                  <a:pt x="331" y="351"/>
                  <a:pt x="331" y="351"/>
                </a:cubicBezTo>
                <a:cubicBezTo>
                  <a:pt x="337" y="348"/>
                  <a:pt x="340" y="340"/>
                  <a:pt x="337" y="334"/>
                </a:cubicBezTo>
                <a:cubicBezTo>
                  <a:pt x="337" y="333"/>
                  <a:pt x="331" y="321"/>
                  <a:pt x="327" y="305"/>
                </a:cubicBezTo>
                <a:cubicBezTo>
                  <a:pt x="325" y="295"/>
                  <a:pt x="326" y="284"/>
                  <a:pt x="327" y="273"/>
                </a:cubicBezTo>
                <a:cubicBezTo>
                  <a:pt x="328" y="267"/>
                  <a:pt x="328" y="261"/>
                  <a:pt x="328" y="255"/>
                </a:cubicBezTo>
                <a:cubicBezTo>
                  <a:pt x="328" y="243"/>
                  <a:pt x="322" y="230"/>
                  <a:pt x="316" y="216"/>
                </a:cubicBezTo>
                <a:cubicBezTo>
                  <a:pt x="313" y="210"/>
                  <a:pt x="310" y="203"/>
                  <a:pt x="308" y="197"/>
                </a:cubicBezTo>
                <a:cubicBezTo>
                  <a:pt x="306" y="193"/>
                  <a:pt x="305" y="191"/>
                  <a:pt x="305" y="188"/>
                </a:cubicBezTo>
                <a:cubicBezTo>
                  <a:pt x="300" y="175"/>
                  <a:pt x="299" y="172"/>
                  <a:pt x="294" y="167"/>
                </a:cubicBezTo>
                <a:cubicBezTo>
                  <a:pt x="285" y="157"/>
                  <a:pt x="253" y="151"/>
                  <a:pt x="253" y="151"/>
                </a:cubicBezTo>
                <a:cubicBezTo>
                  <a:pt x="246" y="150"/>
                  <a:pt x="241" y="152"/>
                  <a:pt x="237" y="153"/>
                </a:cubicBezTo>
                <a:cubicBezTo>
                  <a:pt x="235" y="154"/>
                  <a:pt x="235" y="154"/>
                  <a:pt x="233" y="153"/>
                </a:cubicBezTo>
                <a:cubicBezTo>
                  <a:pt x="225" y="149"/>
                  <a:pt x="216" y="150"/>
                  <a:pt x="205" y="155"/>
                </a:cubicBezTo>
                <a:cubicBezTo>
                  <a:pt x="180" y="105"/>
                  <a:pt x="180" y="105"/>
                  <a:pt x="180" y="105"/>
                </a:cubicBezTo>
                <a:cubicBezTo>
                  <a:pt x="177" y="98"/>
                  <a:pt x="170" y="93"/>
                  <a:pt x="162" y="91"/>
                </a:cubicBezTo>
                <a:cubicBezTo>
                  <a:pt x="155" y="90"/>
                  <a:pt x="148" y="91"/>
                  <a:pt x="141" y="94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25" y="102"/>
                  <a:pt x="119" y="108"/>
                  <a:pt x="117" y="115"/>
                </a:cubicBezTo>
                <a:cubicBezTo>
                  <a:pt x="114" y="122"/>
                  <a:pt x="114" y="130"/>
                  <a:pt x="118" y="136"/>
                </a:cubicBezTo>
                <a:cubicBezTo>
                  <a:pt x="158" y="217"/>
                  <a:pt x="158" y="217"/>
                  <a:pt x="158" y="217"/>
                </a:cubicBezTo>
                <a:cubicBezTo>
                  <a:pt x="155" y="226"/>
                  <a:pt x="152" y="235"/>
                  <a:pt x="150" y="245"/>
                </a:cubicBezTo>
                <a:cubicBezTo>
                  <a:pt x="140" y="279"/>
                  <a:pt x="160" y="308"/>
                  <a:pt x="160" y="309"/>
                </a:cubicBezTo>
                <a:cubicBezTo>
                  <a:pt x="161" y="310"/>
                  <a:pt x="162" y="312"/>
                  <a:pt x="164" y="312"/>
                </a:cubicBezTo>
                <a:cubicBezTo>
                  <a:pt x="188" y="329"/>
                  <a:pt x="188" y="329"/>
                  <a:pt x="188" y="329"/>
                </a:cubicBezTo>
                <a:cubicBezTo>
                  <a:pt x="184" y="329"/>
                  <a:pt x="180" y="328"/>
                  <a:pt x="176" y="327"/>
                </a:cubicBezTo>
                <a:cubicBezTo>
                  <a:pt x="168" y="325"/>
                  <a:pt x="168" y="325"/>
                  <a:pt x="168" y="325"/>
                </a:cubicBezTo>
                <a:cubicBezTo>
                  <a:pt x="162" y="324"/>
                  <a:pt x="156" y="327"/>
                  <a:pt x="153" y="332"/>
                </a:cubicBezTo>
                <a:cubicBezTo>
                  <a:pt x="139" y="361"/>
                  <a:pt x="139" y="361"/>
                  <a:pt x="139" y="361"/>
                </a:cubicBezTo>
                <a:cubicBezTo>
                  <a:pt x="131" y="357"/>
                  <a:pt x="119" y="351"/>
                  <a:pt x="107" y="344"/>
                </a:cubicBezTo>
                <a:cubicBezTo>
                  <a:pt x="105" y="343"/>
                  <a:pt x="103" y="342"/>
                  <a:pt x="101" y="340"/>
                </a:cubicBezTo>
                <a:cubicBezTo>
                  <a:pt x="92" y="334"/>
                  <a:pt x="87" y="330"/>
                  <a:pt x="83" y="327"/>
                </a:cubicBezTo>
                <a:cubicBezTo>
                  <a:pt x="88" y="321"/>
                  <a:pt x="94" y="313"/>
                  <a:pt x="99" y="306"/>
                </a:cubicBezTo>
                <a:cubicBezTo>
                  <a:pt x="104" y="300"/>
                  <a:pt x="104" y="300"/>
                  <a:pt x="104" y="300"/>
                </a:cubicBezTo>
                <a:cubicBezTo>
                  <a:pt x="107" y="295"/>
                  <a:pt x="107" y="289"/>
                  <a:pt x="104" y="284"/>
                </a:cubicBezTo>
                <a:cubicBezTo>
                  <a:pt x="99" y="278"/>
                  <a:pt x="99" y="278"/>
                  <a:pt x="99" y="278"/>
                </a:cubicBezTo>
                <a:cubicBezTo>
                  <a:pt x="91" y="267"/>
                  <a:pt x="82" y="249"/>
                  <a:pt x="78" y="237"/>
                </a:cubicBezTo>
                <a:cubicBezTo>
                  <a:pt x="76" y="229"/>
                  <a:pt x="76" y="229"/>
                  <a:pt x="76" y="229"/>
                </a:cubicBezTo>
                <a:cubicBezTo>
                  <a:pt x="74" y="223"/>
                  <a:pt x="68" y="219"/>
                  <a:pt x="62" y="219"/>
                </a:cubicBezTo>
                <a:cubicBezTo>
                  <a:pt x="54" y="220"/>
                  <a:pt x="54" y="220"/>
                  <a:pt x="54" y="220"/>
                </a:cubicBezTo>
                <a:cubicBezTo>
                  <a:pt x="47" y="220"/>
                  <a:pt x="38" y="221"/>
                  <a:pt x="31" y="222"/>
                </a:cubicBezTo>
                <a:cubicBezTo>
                  <a:pt x="30" y="204"/>
                  <a:pt x="32" y="174"/>
                  <a:pt x="34" y="157"/>
                </a:cubicBezTo>
                <a:cubicBezTo>
                  <a:pt x="64" y="162"/>
                  <a:pt x="64" y="162"/>
                  <a:pt x="64" y="162"/>
                </a:cubicBezTo>
                <a:cubicBezTo>
                  <a:pt x="70" y="163"/>
                  <a:pt x="76" y="160"/>
                  <a:pt x="78" y="154"/>
                </a:cubicBezTo>
                <a:cubicBezTo>
                  <a:pt x="81" y="146"/>
                  <a:pt x="81" y="146"/>
                  <a:pt x="81" y="146"/>
                </a:cubicBezTo>
                <a:cubicBezTo>
                  <a:pt x="83" y="142"/>
                  <a:pt x="86" y="136"/>
                  <a:pt x="90" y="130"/>
                </a:cubicBezTo>
                <a:cubicBezTo>
                  <a:pt x="95" y="122"/>
                  <a:pt x="102" y="114"/>
                  <a:pt x="107" y="108"/>
                </a:cubicBezTo>
                <a:cubicBezTo>
                  <a:pt x="114" y="101"/>
                  <a:pt x="114" y="101"/>
                  <a:pt x="114" y="101"/>
                </a:cubicBezTo>
                <a:cubicBezTo>
                  <a:pt x="118" y="97"/>
                  <a:pt x="119" y="89"/>
                  <a:pt x="114" y="84"/>
                </a:cubicBezTo>
                <a:cubicBezTo>
                  <a:pt x="109" y="77"/>
                  <a:pt x="109" y="77"/>
                  <a:pt x="109" y="77"/>
                </a:cubicBezTo>
                <a:cubicBezTo>
                  <a:pt x="104" y="71"/>
                  <a:pt x="100" y="66"/>
                  <a:pt x="96" y="59"/>
                </a:cubicBezTo>
                <a:cubicBezTo>
                  <a:pt x="101" y="55"/>
                  <a:pt x="110" y="48"/>
                  <a:pt x="124" y="41"/>
                </a:cubicBezTo>
                <a:cubicBezTo>
                  <a:pt x="136" y="35"/>
                  <a:pt x="146" y="31"/>
                  <a:pt x="152" y="29"/>
                </a:cubicBezTo>
                <a:cubicBezTo>
                  <a:pt x="153" y="33"/>
                  <a:pt x="155" y="37"/>
                  <a:pt x="157" y="41"/>
                </a:cubicBezTo>
                <a:cubicBezTo>
                  <a:pt x="157" y="41"/>
                  <a:pt x="157" y="41"/>
                  <a:pt x="157" y="41"/>
                </a:cubicBezTo>
                <a:cubicBezTo>
                  <a:pt x="160" y="47"/>
                  <a:pt x="162" y="51"/>
                  <a:pt x="163" y="54"/>
                </a:cubicBezTo>
                <a:cubicBezTo>
                  <a:pt x="167" y="61"/>
                  <a:pt x="167" y="61"/>
                  <a:pt x="167" y="61"/>
                </a:cubicBezTo>
                <a:cubicBezTo>
                  <a:pt x="169" y="66"/>
                  <a:pt x="175" y="69"/>
                  <a:pt x="180" y="68"/>
                </a:cubicBezTo>
                <a:cubicBezTo>
                  <a:pt x="188" y="67"/>
                  <a:pt x="188" y="67"/>
                  <a:pt x="188" y="67"/>
                </a:cubicBezTo>
                <a:cubicBezTo>
                  <a:pt x="194" y="66"/>
                  <a:pt x="202" y="66"/>
                  <a:pt x="211" y="67"/>
                </a:cubicBezTo>
                <a:cubicBezTo>
                  <a:pt x="220" y="68"/>
                  <a:pt x="227" y="69"/>
                  <a:pt x="233" y="70"/>
                </a:cubicBezTo>
                <a:cubicBezTo>
                  <a:pt x="241" y="73"/>
                  <a:pt x="241" y="73"/>
                  <a:pt x="241" y="73"/>
                </a:cubicBezTo>
                <a:cubicBezTo>
                  <a:pt x="248" y="75"/>
                  <a:pt x="255" y="71"/>
                  <a:pt x="257" y="65"/>
                </a:cubicBezTo>
                <a:cubicBezTo>
                  <a:pt x="261" y="56"/>
                  <a:pt x="261" y="56"/>
                  <a:pt x="261" y="56"/>
                </a:cubicBezTo>
                <a:cubicBezTo>
                  <a:pt x="262" y="55"/>
                  <a:pt x="262" y="53"/>
                  <a:pt x="263" y="51"/>
                </a:cubicBezTo>
                <a:cubicBezTo>
                  <a:pt x="264" y="48"/>
                  <a:pt x="264" y="48"/>
                  <a:pt x="264" y="48"/>
                </a:cubicBezTo>
                <a:cubicBezTo>
                  <a:pt x="266" y="44"/>
                  <a:pt x="268" y="40"/>
                  <a:pt x="269" y="37"/>
                </a:cubicBezTo>
                <a:cubicBezTo>
                  <a:pt x="273" y="38"/>
                  <a:pt x="279" y="41"/>
                  <a:pt x="289" y="47"/>
                </a:cubicBezTo>
                <a:cubicBezTo>
                  <a:pt x="290" y="48"/>
                  <a:pt x="291" y="48"/>
                  <a:pt x="291" y="49"/>
                </a:cubicBezTo>
                <a:cubicBezTo>
                  <a:pt x="300" y="54"/>
                  <a:pt x="309" y="61"/>
                  <a:pt x="317" y="68"/>
                </a:cubicBezTo>
                <a:cubicBezTo>
                  <a:pt x="320" y="71"/>
                  <a:pt x="323" y="73"/>
                  <a:pt x="324" y="75"/>
                </a:cubicBezTo>
                <a:cubicBezTo>
                  <a:pt x="307" y="99"/>
                  <a:pt x="307" y="99"/>
                  <a:pt x="307" y="99"/>
                </a:cubicBezTo>
                <a:cubicBezTo>
                  <a:pt x="304" y="104"/>
                  <a:pt x="304" y="110"/>
                  <a:pt x="307" y="115"/>
                </a:cubicBezTo>
                <a:cubicBezTo>
                  <a:pt x="311" y="121"/>
                  <a:pt x="311" y="121"/>
                  <a:pt x="311" y="121"/>
                </a:cubicBezTo>
                <a:cubicBezTo>
                  <a:pt x="314" y="124"/>
                  <a:pt x="318" y="130"/>
                  <a:pt x="323" y="142"/>
                </a:cubicBezTo>
                <a:cubicBezTo>
                  <a:pt x="327" y="150"/>
                  <a:pt x="330" y="156"/>
                  <a:pt x="331" y="161"/>
                </a:cubicBezTo>
                <a:cubicBezTo>
                  <a:pt x="334" y="169"/>
                  <a:pt x="334" y="169"/>
                  <a:pt x="334" y="169"/>
                </a:cubicBezTo>
                <a:cubicBezTo>
                  <a:pt x="336" y="175"/>
                  <a:pt x="342" y="179"/>
                  <a:pt x="348" y="178"/>
                </a:cubicBezTo>
                <a:cubicBezTo>
                  <a:pt x="379" y="174"/>
                  <a:pt x="379" y="174"/>
                  <a:pt x="379" y="174"/>
                </a:cubicBezTo>
                <a:cubicBezTo>
                  <a:pt x="381" y="191"/>
                  <a:pt x="383" y="224"/>
                  <a:pt x="373" y="245"/>
                </a:cubicBezTo>
                <a:cubicBezTo>
                  <a:pt x="371" y="247"/>
                  <a:pt x="370" y="250"/>
                  <a:pt x="369" y="253"/>
                </a:cubicBezTo>
                <a:cubicBezTo>
                  <a:pt x="368" y="260"/>
                  <a:pt x="374" y="267"/>
                  <a:pt x="381" y="268"/>
                </a:cubicBezTo>
                <a:cubicBezTo>
                  <a:pt x="386" y="268"/>
                  <a:pt x="392" y="266"/>
                  <a:pt x="395" y="261"/>
                </a:cubicBezTo>
                <a:cubicBezTo>
                  <a:pt x="395" y="261"/>
                  <a:pt x="395" y="260"/>
                  <a:pt x="395" y="260"/>
                </a:cubicBezTo>
                <a:cubicBezTo>
                  <a:pt x="413" y="227"/>
                  <a:pt x="407" y="167"/>
                  <a:pt x="401" y="15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304"/>
          <p:cNvSpPr>
            <a:spLocks noEditPoints="1"/>
          </p:cNvSpPr>
          <p:nvPr userDrawn="1"/>
        </p:nvSpPr>
        <p:spPr bwMode="auto">
          <a:xfrm>
            <a:off x="3220726" y="2998896"/>
            <a:ext cx="395288" cy="498475"/>
          </a:xfrm>
          <a:custGeom>
            <a:avLst/>
            <a:gdLst/>
            <a:ahLst/>
            <a:cxnLst>
              <a:cxn ang="0">
                <a:pos x="144" y="17"/>
              </a:cxn>
              <a:cxn ang="0">
                <a:pos x="108" y="173"/>
              </a:cxn>
              <a:cxn ang="0">
                <a:pos x="89" y="249"/>
              </a:cxn>
              <a:cxn ang="0">
                <a:pos x="62" y="372"/>
              </a:cxn>
              <a:cxn ang="0">
                <a:pos x="0" y="385"/>
              </a:cxn>
              <a:cxn ang="0">
                <a:pos x="69" y="398"/>
              </a:cxn>
              <a:cxn ang="0">
                <a:pos x="139" y="309"/>
              </a:cxn>
              <a:cxn ang="0">
                <a:pos x="141" y="295"/>
              </a:cxn>
              <a:cxn ang="0">
                <a:pos x="110" y="223"/>
              </a:cxn>
              <a:cxn ang="0">
                <a:pos x="136" y="179"/>
              </a:cxn>
              <a:cxn ang="0">
                <a:pos x="130" y="131"/>
              </a:cxn>
              <a:cxn ang="0">
                <a:pos x="167" y="32"/>
              </a:cxn>
              <a:cxn ang="0">
                <a:pos x="238" y="131"/>
              </a:cxn>
              <a:cxn ang="0">
                <a:pos x="272" y="196"/>
              </a:cxn>
              <a:cxn ang="0">
                <a:pos x="271" y="209"/>
              </a:cxn>
              <a:cxn ang="0">
                <a:pos x="307" y="324"/>
              </a:cxn>
              <a:cxn ang="0">
                <a:pos x="170" y="265"/>
              </a:cxn>
              <a:cxn ang="0">
                <a:pos x="161" y="385"/>
              </a:cxn>
              <a:cxn ang="0">
                <a:pos x="240" y="398"/>
              </a:cxn>
              <a:cxn ang="0">
                <a:pos x="14" y="417"/>
              </a:cxn>
              <a:cxn ang="0">
                <a:pos x="14" y="444"/>
              </a:cxn>
              <a:cxn ang="0">
                <a:pos x="266" y="431"/>
              </a:cxn>
              <a:cxn ang="0">
                <a:pos x="253" y="372"/>
              </a:cxn>
              <a:cxn ang="0">
                <a:pos x="188" y="308"/>
              </a:cxn>
              <a:cxn ang="0">
                <a:pos x="325" y="348"/>
              </a:cxn>
              <a:cxn ang="0">
                <a:pos x="336" y="328"/>
              </a:cxn>
              <a:cxn ang="0">
                <a:pos x="332" y="145"/>
              </a:cxn>
              <a:cxn ang="0">
                <a:pos x="352" y="127"/>
              </a:cxn>
              <a:cxn ang="0">
                <a:pos x="334" y="114"/>
              </a:cxn>
              <a:cxn ang="0">
                <a:pos x="249" y="106"/>
              </a:cxn>
              <a:cxn ang="0">
                <a:pos x="157" y="4"/>
              </a:cxn>
              <a:cxn ang="0">
                <a:pos x="275" y="193"/>
              </a:cxn>
              <a:cxn ang="0">
                <a:pos x="274" y="195"/>
              </a:cxn>
              <a:cxn ang="0">
                <a:pos x="274" y="195"/>
              </a:cxn>
            </a:cxnLst>
            <a:rect l="0" t="0" r="r" b="b"/>
            <a:pathLst>
              <a:path w="352" h="444">
                <a:moveTo>
                  <a:pt x="157" y="4"/>
                </a:moveTo>
                <a:cubicBezTo>
                  <a:pt x="153" y="8"/>
                  <a:pt x="148" y="12"/>
                  <a:pt x="144" y="17"/>
                </a:cubicBezTo>
                <a:cubicBezTo>
                  <a:pt x="118" y="47"/>
                  <a:pt x="104" y="87"/>
                  <a:pt x="104" y="131"/>
                </a:cubicBezTo>
                <a:cubicBezTo>
                  <a:pt x="104" y="145"/>
                  <a:pt x="105" y="159"/>
                  <a:pt x="108" y="173"/>
                </a:cubicBezTo>
                <a:cubicBezTo>
                  <a:pt x="92" y="185"/>
                  <a:pt x="84" y="204"/>
                  <a:pt x="84" y="223"/>
                </a:cubicBezTo>
                <a:cubicBezTo>
                  <a:pt x="84" y="231"/>
                  <a:pt x="85" y="240"/>
                  <a:pt x="89" y="249"/>
                </a:cubicBezTo>
                <a:cubicBezTo>
                  <a:pt x="89" y="249"/>
                  <a:pt x="108" y="289"/>
                  <a:pt x="113" y="300"/>
                </a:cubicBezTo>
                <a:cubicBezTo>
                  <a:pt x="106" y="310"/>
                  <a:pt x="69" y="363"/>
                  <a:pt x="62" y="372"/>
                </a:cubicBezTo>
                <a:cubicBezTo>
                  <a:pt x="52" y="372"/>
                  <a:pt x="14" y="372"/>
                  <a:pt x="14" y="372"/>
                </a:cubicBezTo>
                <a:cubicBezTo>
                  <a:pt x="6" y="372"/>
                  <a:pt x="0" y="378"/>
                  <a:pt x="0" y="385"/>
                </a:cubicBezTo>
                <a:cubicBezTo>
                  <a:pt x="0" y="392"/>
                  <a:pt x="6" y="398"/>
                  <a:pt x="14" y="398"/>
                </a:cubicBezTo>
                <a:cubicBezTo>
                  <a:pt x="69" y="398"/>
                  <a:pt x="69" y="398"/>
                  <a:pt x="69" y="398"/>
                </a:cubicBezTo>
                <a:cubicBezTo>
                  <a:pt x="73" y="398"/>
                  <a:pt x="77" y="396"/>
                  <a:pt x="80" y="393"/>
                </a:cubicBezTo>
                <a:cubicBezTo>
                  <a:pt x="139" y="309"/>
                  <a:pt x="139" y="309"/>
                  <a:pt x="139" y="309"/>
                </a:cubicBezTo>
                <a:cubicBezTo>
                  <a:pt x="141" y="306"/>
                  <a:pt x="142" y="304"/>
                  <a:pt x="142" y="301"/>
                </a:cubicBezTo>
                <a:cubicBezTo>
                  <a:pt x="142" y="299"/>
                  <a:pt x="141" y="297"/>
                  <a:pt x="141" y="295"/>
                </a:cubicBezTo>
                <a:cubicBezTo>
                  <a:pt x="114" y="238"/>
                  <a:pt x="114" y="238"/>
                  <a:pt x="114" y="238"/>
                </a:cubicBezTo>
                <a:cubicBezTo>
                  <a:pt x="111" y="233"/>
                  <a:pt x="110" y="228"/>
                  <a:pt x="110" y="223"/>
                </a:cubicBezTo>
                <a:cubicBezTo>
                  <a:pt x="110" y="210"/>
                  <a:pt x="117" y="198"/>
                  <a:pt x="129" y="191"/>
                </a:cubicBezTo>
                <a:cubicBezTo>
                  <a:pt x="134" y="189"/>
                  <a:pt x="136" y="184"/>
                  <a:pt x="136" y="179"/>
                </a:cubicBezTo>
                <a:cubicBezTo>
                  <a:pt x="136" y="178"/>
                  <a:pt x="136" y="177"/>
                  <a:pt x="136" y="176"/>
                </a:cubicBezTo>
                <a:cubicBezTo>
                  <a:pt x="132" y="161"/>
                  <a:pt x="130" y="146"/>
                  <a:pt x="130" y="131"/>
                </a:cubicBezTo>
                <a:cubicBezTo>
                  <a:pt x="130" y="94"/>
                  <a:pt x="142" y="60"/>
                  <a:pt x="164" y="35"/>
                </a:cubicBezTo>
                <a:cubicBezTo>
                  <a:pt x="165" y="34"/>
                  <a:pt x="166" y="33"/>
                  <a:pt x="167" y="32"/>
                </a:cubicBezTo>
                <a:cubicBezTo>
                  <a:pt x="180" y="45"/>
                  <a:pt x="202" y="76"/>
                  <a:pt x="229" y="125"/>
                </a:cubicBezTo>
                <a:cubicBezTo>
                  <a:pt x="231" y="128"/>
                  <a:pt x="234" y="131"/>
                  <a:pt x="238" y="131"/>
                </a:cubicBezTo>
                <a:cubicBezTo>
                  <a:pt x="238" y="131"/>
                  <a:pt x="280" y="139"/>
                  <a:pt x="302" y="143"/>
                </a:cubicBezTo>
                <a:cubicBezTo>
                  <a:pt x="291" y="162"/>
                  <a:pt x="273" y="195"/>
                  <a:pt x="272" y="196"/>
                </a:cubicBezTo>
                <a:cubicBezTo>
                  <a:pt x="270" y="199"/>
                  <a:pt x="270" y="201"/>
                  <a:pt x="270" y="204"/>
                </a:cubicBezTo>
                <a:cubicBezTo>
                  <a:pt x="270" y="206"/>
                  <a:pt x="270" y="208"/>
                  <a:pt x="271" y="209"/>
                </a:cubicBezTo>
                <a:cubicBezTo>
                  <a:pt x="297" y="269"/>
                  <a:pt x="308" y="307"/>
                  <a:pt x="309" y="323"/>
                </a:cubicBezTo>
                <a:cubicBezTo>
                  <a:pt x="309" y="324"/>
                  <a:pt x="308" y="324"/>
                  <a:pt x="307" y="324"/>
                </a:cubicBezTo>
                <a:cubicBezTo>
                  <a:pt x="265" y="327"/>
                  <a:pt x="219" y="307"/>
                  <a:pt x="185" y="268"/>
                </a:cubicBezTo>
                <a:cubicBezTo>
                  <a:pt x="181" y="264"/>
                  <a:pt x="175" y="263"/>
                  <a:pt x="170" y="265"/>
                </a:cubicBezTo>
                <a:cubicBezTo>
                  <a:pt x="165" y="267"/>
                  <a:pt x="161" y="272"/>
                  <a:pt x="161" y="277"/>
                </a:cubicBezTo>
                <a:cubicBezTo>
                  <a:pt x="161" y="385"/>
                  <a:pt x="161" y="385"/>
                  <a:pt x="161" y="385"/>
                </a:cubicBezTo>
                <a:cubicBezTo>
                  <a:pt x="161" y="392"/>
                  <a:pt x="167" y="398"/>
                  <a:pt x="175" y="398"/>
                </a:cubicBezTo>
                <a:cubicBezTo>
                  <a:pt x="175" y="398"/>
                  <a:pt x="221" y="398"/>
                  <a:pt x="240" y="398"/>
                </a:cubicBezTo>
                <a:cubicBezTo>
                  <a:pt x="240" y="406"/>
                  <a:pt x="240" y="409"/>
                  <a:pt x="240" y="417"/>
                </a:cubicBezTo>
                <a:cubicBezTo>
                  <a:pt x="216" y="417"/>
                  <a:pt x="14" y="417"/>
                  <a:pt x="14" y="417"/>
                </a:cubicBezTo>
                <a:cubicBezTo>
                  <a:pt x="6" y="417"/>
                  <a:pt x="0" y="423"/>
                  <a:pt x="0" y="431"/>
                </a:cubicBezTo>
                <a:cubicBezTo>
                  <a:pt x="0" y="438"/>
                  <a:pt x="6" y="444"/>
                  <a:pt x="14" y="444"/>
                </a:cubicBezTo>
                <a:cubicBezTo>
                  <a:pt x="253" y="444"/>
                  <a:pt x="253" y="444"/>
                  <a:pt x="253" y="444"/>
                </a:cubicBezTo>
                <a:cubicBezTo>
                  <a:pt x="260" y="444"/>
                  <a:pt x="266" y="438"/>
                  <a:pt x="266" y="431"/>
                </a:cubicBezTo>
                <a:cubicBezTo>
                  <a:pt x="266" y="385"/>
                  <a:pt x="266" y="385"/>
                  <a:pt x="266" y="385"/>
                </a:cubicBezTo>
                <a:cubicBezTo>
                  <a:pt x="266" y="378"/>
                  <a:pt x="260" y="372"/>
                  <a:pt x="253" y="372"/>
                </a:cubicBezTo>
                <a:cubicBezTo>
                  <a:pt x="253" y="372"/>
                  <a:pt x="206" y="372"/>
                  <a:pt x="188" y="372"/>
                </a:cubicBezTo>
                <a:cubicBezTo>
                  <a:pt x="188" y="358"/>
                  <a:pt x="188" y="334"/>
                  <a:pt x="188" y="308"/>
                </a:cubicBezTo>
                <a:cubicBezTo>
                  <a:pt x="225" y="338"/>
                  <a:pt x="268" y="354"/>
                  <a:pt x="310" y="350"/>
                </a:cubicBezTo>
                <a:cubicBezTo>
                  <a:pt x="315" y="350"/>
                  <a:pt x="320" y="349"/>
                  <a:pt x="325" y="348"/>
                </a:cubicBezTo>
                <a:cubicBezTo>
                  <a:pt x="330" y="347"/>
                  <a:pt x="334" y="343"/>
                  <a:pt x="335" y="339"/>
                </a:cubicBezTo>
                <a:cubicBezTo>
                  <a:pt x="336" y="336"/>
                  <a:pt x="336" y="332"/>
                  <a:pt x="336" y="328"/>
                </a:cubicBezTo>
                <a:cubicBezTo>
                  <a:pt x="336" y="297"/>
                  <a:pt x="312" y="237"/>
                  <a:pt x="298" y="205"/>
                </a:cubicBezTo>
                <a:cubicBezTo>
                  <a:pt x="303" y="196"/>
                  <a:pt x="328" y="151"/>
                  <a:pt x="332" y="145"/>
                </a:cubicBezTo>
                <a:cubicBezTo>
                  <a:pt x="336" y="142"/>
                  <a:pt x="344" y="139"/>
                  <a:pt x="344" y="139"/>
                </a:cubicBezTo>
                <a:cubicBezTo>
                  <a:pt x="349" y="137"/>
                  <a:pt x="352" y="132"/>
                  <a:pt x="352" y="127"/>
                </a:cubicBezTo>
                <a:cubicBezTo>
                  <a:pt x="352" y="125"/>
                  <a:pt x="352" y="123"/>
                  <a:pt x="351" y="122"/>
                </a:cubicBezTo>
                <a:cubicBezTo>
                  <a:pt x="348" y="115"/>
                  <a:pt x="341" y="112"/>
                  <a:pt x="334" y="114"/>
                </a:cubicBezTo>
                <a:cubicBezTo>
                  <a:pt x="334" y="114"/>
                  <a:pt x="325" y="118"/>
                  <a:pt x="321" y="120"/>
                </a:cubicBezTo>
                <a:cubicBezTo>
                  <a:pt x="314" y="119"/>
                  <a:pt x="259" y="108"/>
                  <a:pt x="249" y="106"/>
                </a:cubicBezTo>
                <a:cubicBezTo>
                  <a:pt x="232" y="76"/>
                  <a:pt x="197" y="17"/>
                  <a:pt x="173" y="3"/>
                </a:cubicBezTo>
                <a:cubicBezTo>
                  <a:pt x="168" y="0"/>
                  <a:pt x="162" y="0"/>
                  <a:pt x="157" y="4"/>
                </a:cubicBezTo>
                <a:close/>
                <a:moveTo>
                  <a:pt x="277" y="192"/>
                </a:moveTo>
                <a:cubicBezTo>
                  <a:pt x="276" y="192"/>
                  <a:pt x="276" y="193"/>
                  <a:pt x="275" y="193"/>
                </a:cubicBezTo>
                <a:cubicBezTo>
                  <a:pt x="276" y="193"/>
                  <a:pt x="276" y="192"/>
                  <a:pt x="277" y="192"/>
                </a:cubicBezTo>
                <a:close/>
                <a:moveTo>
                  <a:pt x="274" y="195"/>
                </a:moveTo>
                <a:cubicBezTo>
                  <a:pt x="273" y="195"/>
                  <a:pt x="273" y="195"/>
                  <a:pt x="272" y="196"/>
                </a:cubicBezTo>
                <a:cubicBezTo>
                  <a:pt x="273" y="195"/>
                  <a:pt x="273" y="195"/>
                  <a:pt x="274" y="19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37"/>
          <p:cNvSpPr>
            <a:spLocks noEditPoints="1"/>
          </p:cNvSpPr>
          <p:nvPr userDrawn="1"/>
        </p:nvSpPr>
        <p:spPr bwMode="auto">
          <a:xfrm>
            <a:off x="3168339" y="3678691"/>
            <a:ext cx="500062" cy="515938"/>
          </a:xfrm>
          <a:custGeom>
            <a:avLst/>
            <a:gdLst/>
            <a:ahLst/>
            <a:cxnLst>
              <a:cxn ang="0">
                <a:pos x="238" y="3"/>
              </a:cxn>
              <a:cxn ang="0">
                <a:pos x="176" y="46"/>
              </a:cxn>
              <a:cxn ang="0">
                <a:pos x="175" y="51"/>
              </a:cxn>
              <a:cxn ang="0">
                <a:pos x="175" y="94"/>
              </a:cxn>
              <a:cxn ang="0">
                <a:pos x="32" y="120"/>
              </a:cxn>
              <a:cxn ang="0">
                <a:pos x="21" y="132"/>
              </a:cxn>
              <a:cxn ang="0">
                <a:pos x="0" y="363"/>
              </a:cxn>
              <a:cxn ang="0">
                <a:pos x="0" y="364"/>
              </a:cxn>
              <a:cxn ang="0">
                <a:pos x="5" y="374"/>
              </a:cxn>
              <a:cxn ang="0">
                <a:pos x="95" y="453"/>
              </a:cxn>
              <a:cxn ang="0">
                <a:pos x="109" y="456"/>
              </a:cxn>
              <a:cxn ang="0">
                <a:pos x="117" y="444"/>
              </a:cxn>
              <a:cxn ang="0">
                <a:pos x="130" y="202"/>
              </a:cxn>
              <a:cxn ang="0">
                <a:pos x="191" y="185"/>
              </a:cxn>
              <a:cxn ang="0">
                <a:pos x="201" y="172"/>
              </a:cxn>
              <a:cxn ang="0">
                <a:pos x="201" y="116"/>
              </a:cxn>
              <a:cxn ang="0">
                <a:pos x="279" y="102"/>
              </a:cxn>
              <a:cxn ang="0">
                <a:pos x="280" y="123"/>
              </a:cxn>
              <a:cxn ang="0">
                <a:pos x="293" y="136"/>
              </a:cxn>
              <a:cxn ang="0">
                <a:pos x="306" y="123"/>
              </a:cxn>
              <a:cxn ang="0">
                <a:pos x="306" y="97"/>
              </a:cxn>
              <a:cxn ang="0">
                <a:pos x="380" y="83"/>
              </a:cxn>
              <a:cxn ang="0">
                <a:pos x="418" y="111"/>
              </a:cxn>
              <a:cxn ang="0">
                <a:pos x="418" y="366"/>
              </a:cxn>
              <a:cxn ang="0">
                <a:pos x="158" y="423"/>
              </a:cxn>
              <a:cxn ang="0">
                <a:pos x="148" y="436"/>
              </a:cxn>
              <a:cxn ang="0">
                <a:pos x="148" y="439"/>
              </a:cxn>
              <a:cxn ang="0">
                <a:pos x="164" y="449"/>
              </a:cxn>
              <a:cxn ang="0">
                <a:pos x="435" y="389"/>
              </a:cxn>
              <a:cxn ang="0">
                <a:pos x="445" y="376"/>
              </a:cxn>
              <a:cxn ang="0">
                <a:pos x="445" y="105"/>
              </a:cxn>
              <a:cxn ang="0">
                <a:pos x="440" y="94"/>
              </a:cxn>
              <a:cxn ang="0">
                <a:pos x="391" y="59"/>
              </a:cxn>
              <a:cxn ang="0">
                <a:pos x="381" y="56"/>
              </a:cxn>
              <a:cxn ang="0">
                <a:pos x="305" y="70"/>
              </a:cxn>
              <a:cxn ang="0">
                <a:pos x="305" y="45"/>
              </a:cxn>
              <a:cxn ang="0">
                <a:pos x="304" y="40"/>
              </a:cxn>
              <a:cxn ang="0">
                <a:pos x="238" y="3"/>
              </a:cxn>
              <a:cxn ang="0">
                <a:pos x="240" y="30"/>
              </a:cxn>
              <a:cxn ang="0">
                <a:pos x="278" y="49"/>
              </a:cxn>
              <a:cxn ang="0">
                <a:pos x="279" y="75"/>
              </a:cxn>
              <a:cxn ang="0">
                <a:pos x="202" y="89"/>
              </a:cxn>
              <a:cxn ang="0">
                <a:pos x="202" y="54"/>
              </a:cxn>
              <a:cxn ang="0">
                <a:pos x="240" y="30"/>
              </a:cxn>
              <a:cxn ang="0">
                <a:pos x="175" y="121"/>
              </a:cxn>
              <a:cxn ang="0">
                <a:pos x="174" y="162"/>
              </a:cxn>
              <a:cxn ang="0">
                <a:pos x="114" y="179"/>
              </a:cxn>
              <a:cxn ang="0">
                <a:pos x="104" y="191"/>
              </a:cxn>
              <a:cxn ang="0">
                <a:pos x="92" y="415"/>
              </a:cxn>
              <a:cxn ang="0">
                <a:pos x="27" y="359"/>
              </a:cxn>
              <a:cxn ang="0">
                <a:pos x="47" y="145"/>
              </a:cxn>
              <a:cxn ang="0">
                <a:pos x="175" y="121"/>
              </a:cxn>
            </a:cxnLst>
            <a:rect l="0" t="0" r="r" b="b"/>
            <a:pathLst>
              <a:path w="445" h="457">
                <a:moveTo>
                  <a:pt x="238" y="3"/>
                </a:moveTo>
                <a:cubicBezTo>
                  <a:pt x="191" y="6"/>
                  <a:pt x="177" y="44"/>
                  <a:pt x="176" y="46"/>
                </a:cubicBezTo>
                <a:cubicBezTo>
                  <a:pt x="176" y="47"/>
                  <a:pt x="176" y="49"/>
                  <a:pt x="175" y="51"/>
                </a:cubicBezTo>
                <a:cubicBezTo>
                  <a:pt x="175" y="51"/>
                  <a:pt x="175" y="74"/>
                  <a:pt x="175" y="94"/>
                </a:cubicBezTo>
                <a:cubicBezTo>
                  <a:pt x="106" y="107"/>
                  <a:pt x="32" y="120"/>
                  <a:pt x="32" y="120"/>
                </a:cubicBezTo>
                <a:cubicBezTo>
                  <a:pt x="26" y="122"/>
                  <a:pt x="22" y="126"/>
                  <a:pt x="21" y="132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3"/>
                  <a:pt x="0" y="364"/>
                  <a:pt x="0" y="364"/>
                </a:cubicBezTo>
                <a:cubicBezTo>
                  <a:pt x="0" y="368"/>
                  <a:pt x="2" y="372"/>
                  <a:pt x="5" y="374"/>
                </a:cubicBezTo>
                <a:cubicBezTo>
                  <a:pt x="95" y="453"/>
                  <a:pt x="95" y="453"/>
                  <a:pt x="95" y="453"/>
                </a:cubicBezTo>
                <a:cubicBezTo>
                  <a:pt x="98" y="457"/>
                  <a:pt x="104" y="457"/>
                  <a:pt x="109" y="456"/>
                </a:cubicBezTo>
                <a:cubicBezTo>
                  <a:pt x="113" y="454"/>
                  <a:pt x="116" y="449"/>
                  <a:pt x="117" y="444"/>
                </a:cubicBezTo>
                <a:cubicBezTo>
                  <a:pt x="117" y="444"/>
                  <a:pt x="129" y="220"/>
                  <a:pt x="130" y="202"/>
                </a:cubicBezTo>
                <a:cubicBezTo>
                  <a:pt x="144" y="198"/>
                  <a:pt x="191" y="185"/>
                  <a:pt x="191" y="185"/>
                </a:cubicBezTo>
                <a:cubicBezTo>
                  <a:pt x="197" y="183"/>
                  <a:pt x="201" y="178"/>
                  <a:pt x="201" y="172"/>
                </a:cubicBezTo>
                <a:cubicBezTo>
                  <a:pt x="201" y="172"/>
                  <a:pt x="201" y="144"/>
                  <a:pt x="201" y="116"/>
                </a:cubicBezTo>
                <a:cubicBezTo>
                  <a:pt x="240" y="109"/>
                  <a:pt x="246" y="108"/>
                  <a:pt x="279" y="102"/>
                </a:cubicBezTo>
                <a:cubicBezTo>
                  <a:pt x="279" y="110"/>
                  <a:pt x="280" y="123"/>
                  <a:pt x="280" y="123"/>
                </a:cubicBezTo>
                <a:cubicBezTo>
                  <a:pt x="280" y="130"/>
                  <a:pt x="286" y="136"/>
                  <a:pt x="293" y="136"/>
                </a:cubicBezTo>
                <a:cubicBezTo>
                  <a:pt x="300" y="136"/>
                  <a:pt x="306" y="130"/>
                  <a:pt x="306" y="123"/>
                </a:cubicBezTo>
                <a:cubicBezTo>
                  <a:pt x="306" y="123"/>
                  <a:pt x="306" y="108"/>
                  <a:pt x="306" y="97"/>
                </a:cubicBezTo>
                <a:cubicBezTo>
                  <a:pt x="332" y="92"/>
                  <a:pt x="378" y="84"/>
                  <a:pt x="380" y="83"/>
                </a:cubicBezTo>
                <a:cubicBezTo>
                  <a:pt x="387" y="88"/>
                  <a:pt x="411" y="106"/>
                  <a:pt x="418" y="111"/>
                </a:cubicBezTo>
                <a:cubicBezTo>
                  <a:pt x="418" y="124"/>
                  <a:pt x="418" y="346"/>
                  <a:pt x="418" y="366"/>
                </a:cubicBezTo>
                <a:cubicBezTo>
                  <a:pt x="399" y="370"/>
                  <a:pt x="158" y="423"/>
                  <a:pt x="158" y="423"/>
                </a:cubicBezTo>
                <a:cubicBezTo>
                  <a:pt x="152" y="425"/>
                  <a:pt x="148" y="430"/>
                  <a:pt x="148" y="436"/>
                </a:cubicBezTo>
                <a:cubicBezTo>
                  <a:pt x="148" y="437"/>
                  <a:pt x="148" y="438"/>
                  <a:pt x="148" y="439"/>
                </a:cubicBezTo>
                <a:cubicBezTo>
                  <a:pt x="150" y="446"/>
                  <a:pt x="157" y="451"/>
                  <a:pt x="164" y="449"/>
                </a:cubicBezTo>
                <a:cubicBezTo>
                  <a:pt x="435" y="389"/>
                  <a:pt x="435" y="389"/>
                  <a:pt x="435" y="389"/>
                </a:cubicBezTo>
                <a:cubicBezTo>
                  <a:pt x="441" y="388"/>
                  <a:pt x="445" y="383"/>
                  <a:pt x="445" y="376"/>
                </a:cubicBezTo>
                <a:cubicBezTo>
                  <a:pt x="445" y="105"/>
                  <a:pt x="445" y="105"/>
                  <a:pt x="445" y="105"/>
                </a:cubicBezTo>
                <a:cubicBezTo>
                  <a:pt x="445" y="100"/>
                  <a:pt x="443" y="96"/>
                  <a:pt x="440" y="94"/>
                </a:cubicBezTo>
                <a:cubicBezTo>
                  <a:pt x="391" y="59"/>
                  <a:pt x="391" y="59"/>
                  <a:pt x="391" y="59"/>
                </a:cubicBezTo>
                <a:cubicBezTo>
                  <a:pt x="388" y="56"/>
                  <a:pt x="385" y="56"/>
                  <a:pt x="381" y="56"/>
                </a:cubicBezTo>
                <a:cubicBezTo>
                  <a:pt x="381" y="56"/>
                  <a:pt x="331" y="65"/>
                  <a:pt x="305" y="70"/>
                </a:cubicBezTo>
                <a:cubicBezTo>
                  <a:pt x="305" y="59"/>
                  <a:pt x="305" y="45"/>
                  <a:pt x="305" y="45"/>
                </a:cubicBezTo>
                <a:cubicBezTo>
                  <a:pt x="305" y="43"/>
                  <a:pt x="305" y="42"/>
                  <a:pt x="304" y="40"/>
                </a:cubicBezTo>
                <a:cubicBezTo>
                  <a:pt x="303" y="38"/>
                  <a:pt x="285" y="0"/>
                  <a:pt x="238" y="3"/>
                </a:cubicBezTo>
                <a:close/>
                <a:moveTo>
                  <a:pt x="240" y="30"/>
                </a:moveTo>
                <a:cubicBezTo>
                  <a:pt x="263" y="28"/>
                  <a:pt x="275" y="43"/>
                  <a:pt x="278" y="49"/>
                </a:cubicBezTo>
                <a:cubicBezTo>
                  <a:pt x="278" y="51"/>
                  <a:pt x="279" y="63"/>
                  <a:pt x="279" y="75"/>
                </a:cubicBezTo>
                <a:cubicBezTo>
                  <a:pt x="247" y="81"/>
                  <a:pt x="240" y="82"/>
                  <a:pt x="202" y="89"/>
                </a:cubicBezTo>
                <a:cubicBezTo>
                  <a:pt x="202" y="74"/>
                  <a:pt x="202" y="55"/>
                  <a:pt x="202" y="54"/>
                </a:cubicBezTo>
                <a:cubicBezTo>
                  <a:pt x="205" y="48"/>
                  <a:pt x="215" y="32"/>
                  <a:pt x="240" y="30"/>
                </a:cubicBezTo>
                <a:close/>
                <a:moveTo>
                  <a:pt x="175" y="121"/>
                </a:moveTo>
                <a:cubicBezTo>
                  <a:pt x="175" y="141"/>
                  <a:pt x="174" y="156"/>
                  <a:pt x="174" y="162"/>
                </a:cubicBezTo>
                <a:cubicBezTo>
                  <a:pt x="160" y="166"/>
                  <a:pt x="114" y="179"/>
                  <a:pt x="114" y="179"/>
                </a:cubicBezTo>
                <a:cubicBezTo>
                  <a:pt x="108" y="181"/>
                  <a:pt x="105" y="186"/>
                  <a:pt x="104" y="191"/>
                </a:cubicBezTo>
                <a:cubicBezTo>
                  <a:pt x="104" y="191"/>
                  <a:pt x="94" y="372"/>
                  <a:pt x="92" y="415"/>
                </a:cubicBezTo>
                <a:cubicBezTo>
                  <a:pt x="69" y="395"/>
                  <a:pt x="34" y="365"/>
                  <a:pt x="27" y="359"/>
                </a:cubicBezTo>
                <a:cubicBezTo>
                  <a:pt x="28" y="346"/>
                  <a:pt x="45" y="163"/>
                  <a:pt x="47" y="145"/>
                </a:cubicBezTo>
                <a:cubicBezTo>
                  <a:pt x="54" y="144"/>
                  <a:pt x="114" y="133"/>
                  <a:pt x="175" y="12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53"/>
          <p:cNvSpPr>
            <a:spLocks/>
          </p:cNvSpPr>
          <p:nvPr userDrawn="1"/>
        </p:nvSpPr>
        <p:spPr bwMode="auto">
          <a:xfrm>
            <a:off x="3181039" y="5101634"/>
            <a:ext cx="474663" cy="442913"/>
          </a:xfrm>
          <a:custGeom>
            <a:avLst/>
            <a:gdLst/>
            <a:ahLst/>
            <a:cxnLst>
              <a:cxn ang="0">
                <a:pos x="15" y="392"/>
              </a:cxn>
              <a:cxn ang="0">
                <a:pos x="2" y="163"/>
              </a:cxn>
              <a:cxn ang="0">
                <a:pos x="70" y="150"/>
              </a:cxn>
              <a:cxn ang="0">
                <a:pos x="83" y="321"/>
              </a:cxn>
              <a:cxn ang="0">
                <a:pos x="101" y="163"/>
              </a:cxn>
              <a:cxn ang="0">
                <a:pos x="114" y="150"/>
              </a:cxn>
              <a:cxn ang="0">
                <a:pos x="181" y="154"/>
              </a:cxn>
              <a:cxn ang="0">
                <a:pos x="184" y="321"/>
              </a:cxn>
              <a:cxn ang="0">
                <a:pos x="254" y="163"/>
              </a:cxn>
              <a:cxn ang="0">
                <a:pos x="323" y="150"/>
              </a:cxn>
              <a:cxn ang="0">
                <a:pos x="336" y="321"/>
              </a:cxn>
              <a:cxn ang="0">
                <a:pos x="355" y="161"/>
              </a:cxn>
              <a:cxn ang="0">
                <a:pos x="380" y="161"/>
              </a:cxn>
              <a:cxn ang="0">
                <a:pos x="368" y="346"/>
              </a:cxn>
              <a:cxn ang="0">
                <a:pos x="311" y="334"/>
              </a:cxn>
              <a:cxn ang="0">
                <a:pos x="279" y="176"/>
              </a:cxn>
              <a:cxn ang="0">
                <a:pos x="261" y="347"/>
              </a:cxn>
              <a:cxn ang="0">
                <a:pos x="162" y="343"/>
              </a:cxn>
              <a:cxn ang="0">
                <a:pos x="159" y="176"/>
              </a:cxn>
              <a:cxn ang="0">
                <a:pos x="127" y="334"/>
              </a:cxn>
              <a:cxn ang="0">
                <a:pos x="115" y="347"/>
              </a:cxn>
              <a:cxn ang="0">
                <a:pos x="70" y="347"/>
              </a:cxn>
              <a:cxn ang="0">
                <a:pos x="57" y="334"/>
              </a:cxn>
              <a:cxn ang="0">
                <a:pos x="27" y="176"/>
              </a:cxn>
              <a:cxn ang="0">
                <a:pos x="395" y="366"/>
              </a:cxn>
              <a:cxn ang="0">
                <a:pos x="209" y="28"/>
              </a:cxn>
              <a:cxn ang="0">
                <a:pos x="340" y="113"/>
              </a:cxn>
              <a:cxn ang="0">
                <a:pos x="340" y="139"/>
              </a:cxn>
              <a:cxn ang="0">
                <a:pos x="1" y="129"/>
              </a:cxn>
              <a:cxn ang="0">
                <a:pos x="203" y="3"/>
              </a:cxn>
              <a:cxn ang="0">
                <a:pos x="414" y="111"/>
              </a:cxn>
              <a:cxn ang="0">
                <a:pos x="421" y="379"/>
              </a:cxn>
            </a:cxnLst>
            <a:rect l="0" t="0" r="r" b="b"/>
            <a:pathLst>
              <a:path w="421" h="392">
                <a:moveTo>
                  <a:pt x="408" y="392"/>
                </a:moveTo>
                <a:cubicBezTo>
                  <a:pt x="15" y="392"/>
                  <a:pt x="15" y="392"/>
                  <a:pt x="15" y="392"/>
                </a:cubicBezTo>
                <a:cubicBezTo>
                  <a:pt x="8" y="392"/>
                  <a:pt x="2" y="386"/>
                  <a:pt x="2" y="379"/>
                </a:cubicBezTo>
                <a:cubicBezTo>
                  <a:pt x="2" y="163"/>
                  <a:pt x="2" y="163"/>
                  <a:pt x="2" y="163"/>
                </a:cubicBezTo>
                <a:cubicBezTo>
                  <a:pt x="2" y="156"/>
                  <a:pt x="8" y="150"/>
                  <a:pt x="15" y="150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77" y="150"/>
                  <a:pt x="83" y="156"/>
                  <a:pt x="83" y="163"/>
                </a:cubicBezTo>
                <a:cubicBezTo>
                  <a:pt x="83" y="321"/>
                  <a:pt x="83" y="321"/>
                  <a:pt x="83" y="321"/>
                </a:cubicBezTo>
                <a:cubicBezTo>
                  <a:pt x="102" y="321"/>
                  <a:pt x="102" y="321"/>
                  <a:pt x="102" y="321"/>
                </a:cubicBezTo>
                <a:cubicBezTo>
                  <a:pt x="101" y="163"/>
                  <a:pt x="101" y="163"/>
                  <a:pt x="101" y="163"/>
                </a:cubicBezTo>
                <a:cubicBezTo>
                  <a:pt x="101" y="160"/>
                  <a:pt x="103" y="156"/>
                  <a:pt x="105" y="154"/>
                </a:cubicBezTo>
                <a:cubicBezTo>
                  <a:pt x="107" y="151"/>
                  <a:pt x="111" y="150"/>
                  <a:pt x="114" y="150"/>
                </a:cubicBezTo>
                <a:cubicBezTo>
                  <a:pt x="172" y="150"/>
                  <a:pt x="172" y="150"/>
                  <a:pt x="172" y="150"/>
                </a:cubicBezTo>
                <a:cubicBezTo>
                  <a:pt x="175" y="150"/>
                  <a:pt x="178" y="151"/>
                  <a:pt x="181" y="154"/>
                </a:cubicBezTo>
                <a:cubicBezTo>
                  <a:pt x="183" y="156"/>
                  <a:pt x="184" y="160"/>
                  <a:pt x="184" y="163"/>
                </a:cubicBezTo>
                <a:cubicBezTo>
                  <a:pt x="184" y="321"/>
                  <a:pt x="184" y="321"/>
                  <a:pt x="184" y="321"/>
                </a:cubicBezTo>
                <a:cubicBezTo>
                  <a:pt x="253" y="321"/>
                  <a:pt x="253" y="321"/>
                  <a:pt x="253" y="321"/>
                </a:cubicBezTo>
                <a:cubicBezTo>
                  <a:pt x="254" y="163"/>
                  <a:pt x="254" y="163"/>
                  <a:pt x="254" y="163"/>
                </a:cubicBezTo>
                <a:cubicBezTo>
                  <a:pt x="254" y="156"/>
                  <a:pt x="260" y="150"/>
                  <a:pt x="267" y="150"/>
                </a:cubicBezTo>
                <a:cubicBezTo>
                  <a:pt x="323" y="150"/>
                  <a:pt x="323" y="150"/>
                  <a:pt x="323" y="150"/>
                </a:cubicBezTo>
                <a:cubicBezTo>
                  <a:pt x="330" y="150"/>
                  <a:pt x="336" y="156"/>
                  <a:pt x="336" y="163"/>
                </a:cubicBezTo>
                <a:cubicBezTo>
                  <a:pt x="336" y="321"/>
                  <a:pt x="336" y="321"/>
                  <a:pt x="336" y="321"/>
                </a:cubicBezTo>
                <a:cubicBezTo>
                  <a:pt x="355" y="321"/>
                  <a:pt x="355" y="321"/>
                  <a:pt x="355" y="321"/>
                </a:cubicBezTo>
                <a:cubicBezTo>
                  <a:pt x="355" y="161"/>
                  <a:pt x="355" y="161"/>
                  <a:pt x="355" y="161"/>
                </a:cubicBezTo>
                <a:cubicBezTo>
                  <a:pt x="355" y="154"/>
                  <a:pt x="361" y="148"/>
                  <a:pt x="368" y="148"/>
                </a:cubicBezTo>
                <a:cubicBezTo>
                  <a:pt x="375" y="148"/>
                  <a:pt x="380" y="154"/>
                  <a:pt x="380" y="161"/>
                </a:cubicBezTo>
                <a:cubicBezTo>
                  <a:pt x="380" y="334"/>
                  <a:pt x="380" y="334"/>
                  <a:pt x="380" y="334"/>
                </a:cubicBezTo>
                <a:cubicBezTo>
                  <a:pt x="380" y="341"/>
                  <a:pt x="375" y="346"/>
                  <a:pt x="368" y="346"/>
                </a:cubicBezTo>
                <a:cubicBezTo>
                  <a:pt x="323" y="346"/>
                  <a:pt x="323" y="346"/>
                  <a:pt x="323" y="346"/>
                </a:cubicBezTo>
                <a:cubicBezTo>
                  <a:pt x="316" y="346"/>
                  <a:pt x="311" y="341"/>
                  <a:pt x="311" y="334"/>
                </a:cubicBezTo>
                <a:cubicBezTo>
                  <a:pt x="311" y="176"/>
                  <a:pt x="311" y="176"/>
                  <a:pt x="311" y="176"/>
                </a:cubicBezTo>
                <a:cubicBezTo>
                  <a:pt x="279" y="176"/>
                  <a:pt x="279" y="176"/>
                  <a:pt x="279" y="176"/>
                </a:cubicBezTo>
                <a:cubicBezTo>
                  <a:pt x="279" y="334"/>
                  <a:pt x="279" y="334"/>
                  <a:pt x="279" y="334"/>
                </a:cubicBezTo>
                <a:cubicBezTo>
                  <a:pt x="279" y="341"/>
                  <a:pt x="268" y="347"/>
                  <a:pt x="261" y="347"/>
                </a:cubicBezTo>
                <a:cubicBezTo>
                  <a:pt x="171" y="347"/>
                  <a:pt x="171" y="347"/>
                  <a:pt x="171" y="347"/>
                </a:cubicBezTo>
                <a:cubicBezTo>
                  <a:pt x="168" y="347"/>
                  <a:pt x="165" y="345"/>
                  <a:pt x="162" y="343"/>
                </a:cubicBezTo>
                <a:cubicBezTo>
                  <a:pt x="160" y="341"/>
                  <a:pt x="159" y="337"/>
                  <a:pt x="159" y="334"/>
                </a:cubicBezTo>
                <a:cubicBezTo>
                  <a:pt x="159" y="176"/>
                  <a:pt x="159" y="176"/>
                  <a:pt x="159" y="176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334"/>
                  <a:pt x="127" y="334"/>
                  <a:pt x="127" y="334"/>
                </a:cubicBezTo>
                <a:cubicBezTo>
                  <a:pt x="127" y="337"/>
                  <a:pt x="126" y="340"/>
                  <a:pt x="124" y="343"/>
                </a:cubicBezTo>
                <a:cubicBezTo>
                  <a:pt x="121" y="345"/>
                  <a:pt x="118" y="347"/>
                  <a:pt x="115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67" y="347"/>
                  <a:pt x="64" y="345"/>
                  <a:pt x="61" y="343"/>
                </a:cubicBezTo>
                <a:cubicBezTo>
                  <a:pt x="59" y="341"/>
                  <a:pt x="57" y="337"/>
                  <a:pt x="57" y="334"/>
                </a:cubicBezTo>
                <a:cubicBezTo>
                  <a:pt x="57" y="176"/>
                  <a:pt x="57" y="176"/>
                  <a:pt x="57" y="176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366"/>
                  <a:pt x="27" y="366"/>
                  <a:pt x="27" y="366"/>
                </a:cubicBezTo>
                <a:cubicBezTo>
                  <a:pt x="395" y="366"/>
                  <a:pt x="395" y="366"/>
                  <a:pt x="395" y="366"/>
                </a:cubicBezTo>
                <a:cubicBezTo>
                  <a:pt x="395" y="130"/>
                  <a:pt x="395" y="130"/>
                  <a:pt x="395" y="130"/>
                </a:cubicBezTo>
                <a:cubicBezTo>
                  <a:pt x="209" y="28"/>
                  <a:pt x="209" y="28"/>
                  <a:pt x="209" y="28"/>
                </a:cubicBezTo>
                <a:cubicBezTo>
                  <a:pt x="62" y="113"/>
                  <a:pt x="62" y="113"/>
                  <a:pt x="62" y="113"/>
                </a:cubicBezTo>
                <a:cubicBezTo>
                  <a:pt x="340" y="113"/>
                  <a:pt x="340" y="113"/>
                  <a:pt x="340" y="113"/>
                </a:cubicBezTo>
                <a:cubicBezTo>
                  <a:pt x="347" y="113"/>
                  <a:pt x="353" y="119"/>
                  <a:pt x="353" y="126"/>
                </a:cubicBezTo>
                <a:cubicBezTo>
                  <a:pt x="353" y="133"/>
                  <a:pt x="347" y="139"/>
                  <a:pt x="340" y="139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8" y="139"/>
                  <a:pt x="3" y="135"/>
                  <a:pt x="1" y="129"/>
                </a:cubicBezTo>
                <a:cubicBezTo>
                  <a:pt x="0" y="123"/>
                  <a:pt x="2" y="118"/>
                  <a:pt x="7" y="115"/>
                </a:cubicBezTo>
                <a:cubicBezTo>
                  <a:pt x="203" y="3"/>
                  <a:pt x="203" y="3"/>
                  <a:pt x="203" y="3"/>
                </a:cubicBezTo>
                <a:cubicBezTo>
                  <a:pt x="207" y="0"/>
                  <a:pt x="211" y="0"/>
                  <a:pt x="215" y="3"/>
                </a:cubicBezTo>
                <a:cubicBezTo>
                  <a:pt x="414" y="111"/>
                  <a:pt x="414" y="111"/>
                  <a:pt x="414" y="111"/>
                </a:cubicBezTo>
                <a:cubicBezTo>
                  <a:pt x="418" y="113"/>
                  <a:pt x="421" y="118"/>
                  <a:pt x="421" y="122"/>
                </a:cubicBezTo>
                <a:cubicBezTo>
                  <a:pt x="421" y="379"/>
                  <a:pt x="421" y="379"/>
                  <a:pt x="421" y="379"/>
                </a:cubicBezTo>
                <a:cubicBezTo>
                  <a:pt x="421" y="386"/>
                  <a:pt x="415" y="392"/>
                  <a:pt x="408" y="39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65"/>
          <p:cNvSpPr>
            <a:spLocks/>
          </p:cNvSpPr>
          <p:nvPr userDrawn="1"/>
        </p:nvSpPr>
        <p:spPr bwMode="auto">
          <a:xfrm>
            <a:off x="4852544" y="1785047"/>
            <a:ext cx="220663" cy="442912"/>
          </a:xfrm>
          <a:custGeom>
            <a:avLst/>
            <a:gdLst/>
            <a:ahLst/>
            <a:cxnLst>
              <a:cxn ang="0">
                <a:pos x="192" y="3"/>
              </a:cxn>
              <a:cxn ang="0">
                <a:pos x="184" y="0"/>
              </a:cxn>
              <a:cxn ang="0">
                <a:pos x="11" y="0"/>
              </a:cxn>
              <a:cxn ang="0">
                <a:pos x="3" y="3"/>
              </a:cxn>
              <a:cxn ang="0">
                <a:pos x="0" y="11"/>
              </a:cxn>
              <a:cxn ang="0">
                <a:pos x="0" y="230"/>
              </a:cxn>
              <a:cxn ang="0">
                <a:pos x="0" y="381"/>
              </a:cxn>
              <a:cxn ang="0">
                <a:pos x="11" y="392"/>
              </a:cxn>
              <a:cxn ang="0">
                <a:pos x="23" y="381"/>
              </a:cxn>
              <a:cxn ang="0">
                <a:pos x="23" y="381"/>
              </a:cxn>
              <a:cxn ang="0">
                <a:pos x="23" y="366"/>
              </a:cxn>
              <a:cxn ang="0">
                <a:pos x="53" y="366"/>
              </a:cxn>
              <a:cxn ang="0">
                <a:pos x="64" y="355"/>
              </a:cxn>
              <a:cxn ang="0">
                <a:pos x="53" y="343"/>
              </a:cxn>
              <a:cxn ang="0">
                <a:pos x="23" y="343"/>
              </a:cxn>
              <a:cxn ang="0">
                <a:pos x="23" y="314"/>
              </a:cxn>
              <a:cxn ang="0">
                <a:pos x="52" y="314"/>
              </a:cxn>
              <a:cxn ang="0">
                <a:pos x="63" y="302"/>
              </a:cxn>
              <a:cxn ang="0">
                <a:pos x="52" y="291"/>
              </a:cxn>
              <a:cxn ang="0">
                <a:pos x="23" y="291"/>
              </a:cxn>
              <a:cxn ang="0">
                <a:pos x="23" y="256"/>
              </a:cxn>
              <a:cxn ang="0">
                <a:pos x="96" y="256"/>
              </a:cxn>
              <a:cxn ang="0">
                <a:pos x="107" y="245"/>
              </a:cxn>
              <a:cxn ang="0">
                <a:pos x="96" y="234"/>
              </a:cxn>
              <a:cxn ang="0">
                <a:pos x="23" y="234"/>
              </a:cxn>
              <a:cxn ang="0">
                <a:pos x="23" y="230"/>
              </a:cxn>
              <a:cxn ang="0">
                <a:pos x="23" y="203"/>
              </a:cxn>
              <a:cxn ang="0">
                <a:pos x="51" y="203"/>
              </a:cxn>
              <a:cxn ang="0">
                <a:pos x="63" y="191"/>
              </a:cxn>
              <a:cxn ang="0">
                <a:pos x="51" y="180"/>
              </a:cxn>
              <a:cxn ang="0">
                <a:pos x="23" y="180"/>
              </a:cxn>
              <a:cxn ang="0">
                <a:pos x="23" y="156"/>
              </a:cxn>
              <a:cxn ang="0">
                <a:pos x="52" y="156"/>
              </a:cxn>
              <a:cxn ang="0">
                <a:pos x="63" y="145"/>
              </a:cxn>
              <a:cxn ang="0">
                <a:pos x="52" y="133"/>
              </a:cxn>
              <a:cxn ang="0">
                <a:pos x="23" y="133"/>
              </a:cxn>
              <a:cxn ang="0">
                <a:pos x="23" y="104"/>
              </a:cxn>
              <a:cxn ang="0">
                <a:pos x="95" y="104"/>
              </a:cxn>
              <a:cxn ang="0">
                <a:pos x="106" y="92"/>
              </a:cxn>
              <a:cxn ang="0">
                <a:pos x="95" y="81"/>
              </a:cxn>
              <a:cxn ang="0">
                <a:pos x="23" y="81"/>
              </a:cxn>
              <a:cxn ang="0">
                <a:pos x="23" y="22"/>
              </a:cxn>
              <a:cxn ang="0">
                <a:pos x="173" y="22"/>
              </a:cxn>
              <a:cxn ang="0">
                <a:pos x="173" y="291"/>
              </a:cxn>
              <a:cxn ang="0">
                <a:pos x="184" y="303"/>
              </a:cxn>
              <a:cxn ang="0">
                <a:pos x="195" y="291"/>
              </a:cxn>
              <a:cxn ang="0">
                <a:pos x="195" y="11"/>
              </a:cxn>
              <a:cxn ang="0">
                <a:pos x="192" y="3"/>
              </a:cxn>
            </a:cxnLst>
            <a:rect l="0" t="0" r="r" b="b"/>
            <a:pathLst>
              <a:path w="195" h="392">
                <a:moveTo>
                  <a:pt x="192" y="3"/>
                </a:moveTo>
                <a:cubicBezTo>
                  <a:pt x="190" y="1"/>
                  <a:pt x="187" y="0"/>
                  <a:pt x="18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8" y="0"/>
                  <a:pt x="6" y="1"/>
                  <a:pt x="3" y="3"/>
                </a:cubicBezTo>
                <a:cubicBezTo>
                  <a:pt x="1" y="5"/>
                  <a:pt x="0" y="8"/>
                  <a:pt x="0" y="11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381"/>
                  <a:pt x="0" y="381"/>
                  <a:pt x="0" y="381"/>
                </a:cubicBezTo>
                <a:cubicBezTo>
                  <a:pt x="0" y="387"/>
                  <a:pt x="5" y="392"/>
                  <a:pt x="11" y="392"/>
                </a:cubicBezTo>
                <a:cubicBezTo>
                  <a:pt x="18" y="392"/>
                  <a:pt x="23" y="387"/>
                  <a:pt x="23" y="381"/>
                </a:cubicBezTo>
                <a:cubicBezTo>
                  <a:pt x="23" y="381"/>
                  <a:pt x="23" y="381"/>
                  <a:pt x="23" y="381"/>
                </a:cubicBezTo>
                <a:cubicBezTo>
                  <a:pt x="23" y="366"/>
                  <a:pt x="23" y="366"/>
                  <a:pt x="23" y="366"/>
                </a:cubicBezTo>
                <a:cubicBezTo>
                  <a:pt x="53" y="366"/>
                  <a:pt x="53" y="366"/>
                  <a:pt x="53" y="366"/>
                </a:cubicBezTo>
                <a:cubicBezTo>
                  <a:pt x="59" y="366"/>
                  <a:pt x="64" y="361"/>
                  <a:pt x="64" y="355"/>
                </a:cubicBezTo>
                <a:cubicBezTo>
                  <a:pt x="64" y="348"/>
                  <a:pt x="59" y="343"/>
                  <a:pt x="53" y="343"/>
                </a:cubicBezTo>
                <a:cubicBezTo>
                  <a:pt x="23" y="343"/>
                  <a:pt x="23" y="343"/>
                  <a:pt x="23" y="343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52" y="314"/>
                  <a:pt x="52" y="314"/>
                  <a:pt x="52" y="314"/>
                </a:cubicBezTo>
                <a:cubicBezTo>
                  <a:pt x="58" y="314"/>
                  <a:pt x="63" y="309"/>
                  <a:pt x="63" y="302"/>
                </a:cubicBezTo>
                <a:cubicBezTo>
                  <a:pt x="63" y="296"/>
                  <a:pt x="58" y="291"/>
                  <a:pt x="52" y="291"/>
                </a:cubicBezTo>
                <a:cubicBezTo>
                  <a:pt x="23" y="291"/>
                  <a:pt x="23" y="291"/>
                  <a:pt x="23" y="291"/>
                </a:cubicBezTo>
                <a:cubicBezTo>
                  <a:pt x="23" y="256"/>
                  <a:pt x="23" y="256"/>
                  <a:pt x="23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2" y="256"/>
                  <a:pt x="107" y="251"/>
                  <a:pt x="107" y="245"/>
                </a:cubicBezTo>
                <a:cubicBezTo>
                  <a:pt x="107" y="239"/>
                  <a:pt x="102" y="234"/>
                  <a:pt x="96" y="234"/>
                </a:cubicBezTo>
                <a:cubicBezTo>
                  <a:pt x="23" y="234"/>
                  <a:pt x="23" y="234"/>
                  <a:pt x="23" y="234"/>
                </a:cubicBezTo>
                <a:cubicBezTo>
                  <a:pt x="23" y="230"/>
                  <a:pt x="23" y="230"/>
                  <a:pt x="23" y="230"/>
                </a:cubicBezTo>
                <a:cubicBezTo>
                  <a:pt x="23" y="203"/>
                  <a:pt x="23" y="203"/>
                  <a:pt x="23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57" y="203"/>
                  <a:pt x="63" y="198"/>
                  <a:pt x="63" y="191"/>
                </a:cubicBezTo>
                <a:cubicBezTo>
                  <a:pt x="63" y="185"/>
                  <a:pt x="57" y="180"/>
                  <a:pt x="51" y="180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56"/>
                  <a:pt x="23" y="156"/>
                  <a:pt x="23" y="156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8" y="156"/>
                  <a:pt x="63" y="151"/>
                  <a:pt x="63" y="145"/>
                </a:cubicBezTo>
                <a:cubicBezTo>
                  <a:pt x="63" y="138"/>
                  <a:pt x="58" y="133"/>
                  <a:pt x="52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95" y="104"/>
                  <a:pt x="95" y="104"/>
                  <a:pt x="95" y="104"/>
                </a:cubicBezTo>
                <a:cubicBezTo>
                  <a:pt x="101" y="104"/>
                  <a:pt x="106" y="99"/>
                  <a:pt x="106" y="92"/>
                </a:cubicBezTo>
                <a:cubicBezTo>
                  <a:pt x="106" y="86"/>
                  <a:pt x="101" y="81"/>
                  <a:pt x="95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22"/>
                  <a:pt x="23" y="22"/>
                  <a:pt x="23" y="22"/>
                </a:cubicBezTo>
                <a:cubicBezTo>
                  <a:pt x="173" y="22"/>
                  <a:pt x="173" y="22"/>
                  <a:pt x="173" y="22"/>
                </a:cubicBezTo>
                <a:cubicBezTo>
                  <a:pt x="173" y="291"/>
                  <a:pt x="173" y="291"/>
                  <a:pt x="173" y="291"/>
                </a:cubicBezTo>
                <a:cubicBezTo>
                  <a:pt x="173" y="298"/>
                  <a:pt x="178" y="303"/>
                  <a:pt x="184" y="303"/>
                </a:cubicBezTo>
                <a:cubicBezTo>
                  <a:pt x="190" y="303"/>
                  <a:pt x="195" y="298"/>
                  <a:pt x="195" y="29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5" y="8"/>
                  <a:pt x="194" y="5"/>
                  <a:pt x="192" y="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214"/>
          <p:cNvGrpSpPr>
            <a:grpSpLocks noChangeAspect="1"/>
          </p:cNvGrpSpPr>
          <p:nvPr userDrawn="1"/>
        </p:nvGrpSpPr>
        <p:grpSpPr bwMode="auto">
          <a:xfrm>
            <a:off x="3835961" y="4300824"/>
            <a:ext cx="390281" cy="553711"/>
            <a:chOff x="1257" y="2375"/>
            <a:chExt cx="320" cy="454"/>
          </a:xfrm>
          <a:solidFill>
            <a:srgbClr val="009530"/>
          </a:solidFill>
        </p:grpSpPr>
        <p:sp>
          <p:nvSpPr>
            <p:cNvPr id="35" name="Freeform 215"/>
            <p:cNvSpPr>
              <a:spLocks/>
            </p:cNvSpPr>
            <p:nvPr/>
          </p:nvSpPr>
          <p:spPr bwMode="auto">
            <a:xfrm>
              <a:off x="1257" y="2375"/>
              <a:ext cx="320" cy="454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240"/>
                </a:cxn>
                <a:cxn ang="0">
                  <a:pos x="40" y="240"/>
                </a:cxn>
                <a:cxn ang="0">
                  <a:pos x="55" y="38"/>
                </a:cxn>
                <a:cxn ang="0">
                  <a:pos x="412" y="54"/>
                </a:cxn>
                <a:cxn ang="0">
                  <a:pos x="396" y="601"/>
                </a:cxn>
                <a:cxn ang="0">
                  <a:pos x="281" y="581"/>
                </a:cxn>
                <a:cxn ang="0">
                  <a:pos x="169" y="581"/>
                </a:cxn>
                <a:cxn ang="0">
                  <a:pos x="54" y="601"/>
                </a:cxn>
                <a:cxn ang="0">
                  <a:pos x="39" y="337"/>
                </a:cxn>
                <a:cxn ang="0">
                  <a:pos x="98" y="277"/>
                </a:cxn>
                <a:cxn ang="0">
                  <a:pos x="346" y="105"/>
                </a:cxn>
                <a:cxn ang="0">
                  <a:pos x="99" y="475"/>
                </a:cxn>
                <a:cxn ang="0">
                  <a:pos x="80" y="334"/>
                </a:cxn>
                <a:cxn ang="0">
                  <a:pos x="61" y="494"/>
                </a:cxn>
                <a:cxn ang="0">
                  <a:pos x="80" y="513"/>
                </a:cxn>
                <a:cxn ang="0">
                  <a:pos x="385" y="494"/>
                </a:cxn>
                <a:cxn ang="0">
                  <a:pos x="366" y="66"/>
                </a:cxn>
                <a:cxn ang="0">
                  <a:pos x="60" y="86"/>
                </a:cxn>
                <a:cxn ang="0">
                  <a:pos x="60" y="268"/>
                </a:cxn>
                <a:cxn ang="0">
                  <a:pos x="0" y="330"/>
                </a:cxn>
                <a:cxn ang="0">
                  <a:pos x="0" y="586"/>
                </a:cxn>
                <a:cxn ang="0">
                  <a:pos x="193" y="640"/>
                </a:cxn>
                <a:cxn ang="0">
                  <a:pos x="198" y="640"/>
                </a:cxn>
                <a:cxn ang="0">
                  <a:pos x="216" y="603"/>
                </a:cxn>
                <a:cxn ang="0">
                  <a:pos x="210" y="588"/>
                </a:cxn>
                <a:cxn ang="0">
                  <a:pos x="225" y="563"/>
                </a:cxn>
                <a:cxn ang="0">
                  <a:pos x="241" y="588"/>
                </a:cxn>
                <a:cxn ang="0">
                  <a:pos x="237" y="602"/>
                </a:cxn>
                <a:cxn ang="0">
                  <a:pos x="254" y="639"/>
                </a:cxn>
                <a:cxn ang="0">
                  <a:pos x="259" y="640"/>
                </a:cxn>
                <a:cxn ang="0">
                  <a:pos x="450" y="585"/>
                </a:cxn>
                <a:cxn ang="0">
                  <a:pos x="396" y="0"/>
                </a:cxn>
              </a:cxnLst>
              <a:rect l="0" t="0" r="r" b="b"/>
              <a:pathLst>
                <a:path w="450" h="640">
                  <a:moveTo>
                    <a:pt x="396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1" y="24"/>
                    <a:pt x="0" y="54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50"/>
                    <a:pt x="9" y="259"/>
                    <a:pt x="20" y="259"/>
                  </a:cubicBezTo>
                  <a:cubicBezTo>
                    <a:pt x="30" y="259"/>
                    <a:pt x="40" y="250"/>
                    <a:pt x="40" y="240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5"/>
                    <a:pt x="46" y="38"/>
                    <a:pt x="55" y="38"/>
                  </a:cubicBezTo>
                  <a:cubicBezTo>
                    <a:pt x="396" y="38"/>
                    <a:pt x="396" y="38"/>
                    <a:pt x="396" y="38"/>
                  </a:cubicBezTo>
                  <a:cubicBezTo>
                    <a:pt x="405" y="38"/>
                    <a:pt x="412" y="45"/>
                    <a:pt x="412" y="54"/>
                  </a:cubicBezTo>
                  <a:cubicBezTo>
                    <a:pt x="412" y="585"/>
                    <a:pt x="412" y="585"/>
                    <a:pt x="412" y="585"/>
                  </a:cubicBezTo>
                  <a:cubicBezTo>
                    <a:pt x="412" y="593"/>
                    <a:pt x="405" y="601"/>
                    <a:pt x="396" y="601"/>
                  </a:cubicBezTo>
                  <a:cubicBezTo>
                    <a:pt x="278" y="601"/>
                    <a:pt x="278" y="601"/>
                    <a:pt x="278" y="601"/>
                  </a:cubicBezTo>
                  <a:cubicBezTo>
                    <a:pt x="280" y="594"/>
                    <a:pt x="281" y="588"/>
                    <a:pt x="281" y="581"/>
                  </a:cubicBezTo>
                  <a:cubicBezTo>
                    <a:pt x="281" y="550"/>
                    <a:pt x="256" y="525"/>
                    <a:pt x="225" y="525"/>
                  </a:cubicBezTo>
                  <a:cubicBezTo>
                    <a:pt x="195" y="525"/>
                    <a:pt x="169" y="550"/>
                    <a:pt x="169" y="581"/>
                  </a:cubicBezTo>
                  <a:cubicBezTo>
                    <a:pt x="169" y="588"/>
                    <a:pt x="171" y="595"/>
                    <a:pt x="173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46" y="601"/>
                    <a:pt x="39" y="594"/>
                    <a:pt x="39" y="586"/>
                  </a:cubicBezTo>
                  <a:cubicBezTo>
                    <a:pt x="39" y="337"/>
                    <a:pt x="39" y="337"/>
                    <a:pt x="39" y="337"/>
                  </a:cubicBezTo>
                  <a:cubicBezTo>
                    <a:pt x="92" y="292"/>
                    <a:pt x="92" y="292"/>
                    <a:pt x="92" y="292"/>
                  </a:cubicBezTo>
                  <a:cubicBezTo>
                    <a:pt x="96" y="289"/>
                    <a:pt x="98" y="283"/>
                    <a:pt x="98" y="277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346" y="105"/>
                    <a:pt x="346" y="105"/>
                    <a:pt x="346" y="105"/>
                  </a:cubicBezTo>
                  <a:cubicBezTo>
                    <a:pt x="346" y="475"/>
                    <a:pt x="346" y="475"/>
                    <a:pt x="346" y="475"/>
                  </a:cubicBezTo>
                  <a:cubicBezTo>
                    <a:pt x="99" y="475"/>
                    <a:pt x="99" y="475"/>
                    <a:pt x="99" y="475"/>
                  </a:cubicBezTo>
                  <a:cubicBezTo>
                    <a:pt x="100" y="353"/>
                    <a:pt x="100" y="353"/>
                    <a:pt x="100" y="353"/>
                  </a:cubicBezTo>
                  <a:cubicBezTo>
                    <a:pt x="100" y="343"/>
                    <a:pt x="91" y="334"/>
                    <a:pt x="80" y="334"/>
                  </a:cubicBezTo>
                  <a:cubicBezTo>
                    <a:pt x="70" y="334"/>
                    <a:pt x="61" y="343"/>
                    <a:pt x="61" y="353"/>
                  </a:cubicBezTo>
                  <a:cubicBezTo>
                    <a:pt x="61" y="494"/>
                    <a:pt x="61" y="494"/>
                    <a:pt x="61" y="494"/>
                  </a:cubicBezTo>
                  <a:cubicBezTo>
                    <a:pt x="61" y="499"/>
                    <a:pt x="63" y="504"/>
                    <a:pt x="67" y="508"/>
                  </a:cubicBezTo>
                  <a:cubicBezTo>
                    <a:pt x="70" y="511"/>
                    <a:pt x="75" y="513"/>
                    <a:pt x="80" y="513"/>
                  </a:cubicBezTo>
                  <a:cubicBezTo>
                    <a:pt x="366" y="513"/>
                    <a:pt x="366" y="513"/>
                    <a:pt x="366" y="513"/>
                  </a:cubicBezTo>
                  <a:cubicBezTo>
                    <a:pt x="377" y="513"/>
                    <a:pt x="385" y="505"/>
                    <a:pt x="385" y="494"/>
                  </a:cubicBezTo>
                  <a:cubicBezTo>
                    <a:pt x="385" y="86"/>
                    <a:pt x="385" y="86"/>
                    <a:pt x="385" y="86"/>
                  </a:cubicBezTo>
                  <a:cubicBezTo>
                    <a:pt x="385" y="75"/>
                    <a:pt x="377" y="66"/>
                    <a:pt x="366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68" y="66"/>
                    <a:pt x="60" y="75"/>
                    <a:pt x="60" y="86"/>
                  </a:cubicBezTo>
                  <a:cubicBezTo>
                    <a:pt x="60" y="86"/>
                    <a:pt x="60" y="87"/>
                    <a:pt x="60" y="87"/>
                  </a:cubicBezTo>
                  <a:cubicBezTo>
                    <a:pt x="60" y="268"/>
                    <a:pt x="60" y="268"/>
                    <a:pt x="60" y="268"/>
                  </a:cubicBezTo>
                  <a:cubicBezTo>
                    <a:pt x="7" y="313"/>
                    <a:pt x="7" y="313"/>
                    <a:pt x="7" y="313"/>
                  </a:cubicBezTo>
                  <a:cubicBezTo>
                    <a:pt x="2" y="317"/>
                    <a:pt x="0" y="324"/>
                    <a:pt x="0" y="330"/>
                  </a:cubicBezTo>
                  <a:cubicBezTo>
                    <a:pt x="0" y="331"/>
                    <a:pt x="0" y="331"/>
                    <a:pt x="0" y="332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0" y="615"/>
                    <a:pt x="25" y="640"/>
                    <a:pt x="54" y="640"/>
                  </a:cubicBezTo>
                  <a:cubicBezTo>
                    <a:pt x="193" y="640"/>
                    <a:pt x="193" y="640"/>
                    <a:pt x="193" y="640"/>
                  </a:cubicBezTo>
                  <a:cubicBezTo>
                    <a:pt x="194" y="640"/>
                    <a:pt x="194" y="640"/>
                    <a:pt x="195" y="640"/>
                  </a:cubicBezTo>
                  <a:cubicBezTo>
                    <a:pt x="198" y="640"/>
                    <a:pt x="198" y="640"/>
                    <a:pt x="198" y="640"/>
                  </a:cubicBezTo>
                  <a:cubicBezTo>
                    <a:pt x="208" y="639"/>
                    <a:pt x="216" y="630"/>
                    <a:pt x="216" y="620"/>
                  </a:cubicBezTo>
                  <a:cubicBezTo>
                    <a:pt x="216" y="603"/>
                    <a:pt x="216" y="603"/>
                    <a:pt x="216" y="603"/>
                  </a:cubicBezTo>
                  <a:cubicBezTo>
                    <a:pt x="216" y="598"/>
                    <a:pt x="215" y="596"/>
                    <a:pt x="213" y="593"/>
                  </a:cubicBezTo>
                  <a:cubicBezTo>
                    <a:pt x="210" y="588"/>
                    <a:pt x="210" y="588"/>
                    <a:pt x="210" y="588"/>
                  </a:cubicBezTo>
                  <a:cubicBezTo>
                    <a:pt x="209" y="586"/>
                    <a:pt x="208" y="583"/>
                    <a:pt x="208" y="581"/>
                  </a:cubicBezTo>
                  <a:cubicBezTo>
                    <a:pt x="208" y="569"/>
                    <a:pt x="216" y="563"/>
                    <a:pt x="225" y="563"/>
                  </a:cubicBezTo>
                  <a:cubicBezTo>
                    <a:pt x="236" y="563"/>
                    <a:pt x="243" y="570"/>
                    <a:pt x="243" y="581"/>
                  </a:cubicBezTo>
                  <a:cubicBezTo>
                    <a:pt x="243" y="583"/>
                    <a:pt x="242" y="586"/>
                    <a:pt x="241" y="588"/>
                  </a:cubicBezTo>
                  <a:cubicBezTo>
                    <a:pt x="239" y="593"/>
                    <a:pt x="239" y="593"/>
                    <a:pt x="239" y="593"/>
                  </a:cubicBezTo>
                  <a:cubicBezTo>
                    <a:pt x="237" y="595"/>
                    <a:pt x="237" y="599"/>
                    <a:pt x="237" y="602"/>
                  </a:cubicBezTo>
                  <a:cubicBezTo>
                    <a:pt x="237" y="619"/>
                    <a:pt x="237" y="619"/>
                    <a:pt x="237" y="619"/>
                  </a:cubicBezTo>
                  <a:cubicBezTo>
                    <a:pt x="237" y="630"/>
                    <a:pt x="244" y="638"/>
                    <a:pt x="254" y="639"/>
                  </a:cubicBezTo>
                  <a:cubicBezTo>
                    <a:pt x="258" y="639"/>
                    <a:pt x="258" y="639"/>
                    <a:pt x="258" y="639"/>
                  </a:cubicBezTo>
                  <a:cubicBezTo>
                    <a:pt x="258" y="639"/>
                    <a:pt x="259" y="640"/>
                    <a:pt x="259" y="640"/>
                  </a:cubicBezTo>
                  <a:cubicBezTo>
                    <a:pt x="396" y="640"/>
                    <a:pt x="396" y="640"/>
                    <a:pt x="396" y="640"/>
                  </a:cubicBezTo>
                  <a:cubicBezTo>
                    <a:pt x="426" y="640"/>
                    <a:pt x="450" y="615"/>
                    <a:pt x="450" y="585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24"/>
                    <a:pt x="426" y="0"/>
                    <a:pt x="39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216"/>
            <p:cNvSpPr>
              <a:spLocks noChangeShapeType="1"/>
            </p:cNvSpPr>
            <p:nvPr/>
          </p:nvSpPr>
          <p:spPr bwMode="auto">
            <a:xfrm>
              <a:off x="1382" y="2797"/>
              <a:ext cx="1" cy="1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217"/>
            <p:cNvSpPr>
              <a:spLocks noChangeShapeType="1"/>
            </p:cNvSpPr>
            <p:nvPr/>
          </p:nvSpPr>
          <p:spPr bwMode="auto">
            <a:xfrm>
              <a:off x="1382" y="2797"/>
              <a:ext cx="1" cy="1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Freeform 259"/>
          <p:cNvSpPr>
            <a:spLocks noEditPoints="1"/>
          </p:cNvSpPr>
          <p:nvPr userDrawn="1"/>
        </p:nvSpPr>
        <p:spPr bwMode="auto">
          <a:xfrm>
            <a:off x="3767576" y="1210869"/>
            <a:ext cx="527050" cy="422275"/>
          </a:xfrm>
          <a:custGeom>
            <a:avLst/>
            <a:gdLst/>
            <a:ahLst/>
            <a:cxnLst>
              <a:cxn ang="0">
                <a:pos x="205" y="4"/>
              </a:cxn>
              <a:cxn ang="0">
                <a:pos x="61" y="129"/>
              </a:cxn>
              <a:cxn ang="0">
                <a:pos x="60" y="148"/>
              </a:cxn>
              <a:cxn ang="0">
                <a:pos x="79" y="149"/>
              </a:cxn>
              <a:cxn ang="0">
                <a:pos x="218" y="28"/>
              </a:cxn>
              <a:cxn ang="0">
                <a:pos x="413" y="62"/>
              </a:cxn>
              <a:cxn ang="0">
                <a:pos x="400" y="113"/>
              </a:cxn>
              <a:cxn ang="0">
                <a:pos x="402" y="131"/>
              </a:cxn>
              <a:cxn ang="0">
                <a:pos x="430" y="174"/>
              </a:cxn>
              <a:cxn ang="0">
                <a:pos x="261" y="344"/>
              </a:cxn>
              <a:cxn ang="0">
                <a:pos x="71" y="290"/>
              </a:cxn>
              <a:cxn ang="0">
                <a:pos x="32" y="243"/>
              </a:cxn>
              <a:cxn ang="0">
                <a:pos x="31" y="234"/>
              </a:cxn>
              <a:cxn ang="0">
                <a:pos x="58" y="197"/>
              </a:cxn>
              <a:cxn ang="0">
                <a:pos x="241" y="247"/>
              </a:cxn>
              <a:cxn ang="0">
                <a:pos x="253" y="243"/>
              </a:cxn>
              <a:cxn ang="0">
                <a:pos x="376" y="131"/>
              </a:cxn>
              <a:cxn ang="0">
                <a:pos x="385" y="118"/>
              </a:cxn>
              <a:cxn ang="0">
                <a:pos x="372" y="105"/>
              </a:cxn>
              <a:cxn ang="0">
                <a:pos x="295" y="166"/>
              </a:cxn>
              <a:cxn ang="0">
                <a:pos x="240" y="219"/>
              </a:cxn>
              <a:cxn ang="0">
                <a:pos x="60" y="170"/>
              </a:cxn>
              <a:cxn ang="0">
                <a:pos x="51" y="171"/>
              </a:cxn>
              <a:cxn ang="0">
                <a:pos x="6" y="248"/>
              </a:cxn>
              <a:cxn ang="0">
                <a:pos x="69" y="317"/>
              </a:cxn>
              <a:cxn ang="0">
                <a:pos x="261" y="372"/>
              </a:cxn>
              <a:cxn ang="0">
                <a:pos x="274" y="368"/>
              </a:cxn>
              <a:cxn ang="0">
                <a:pos x="462" y="181"/>
              </a:cxn>
              <a:cxn ang="0">
                <a:pos x="466" y="169"/>
              </a:cxn>
              <a:cxn ang="0">
                <a:pos x="457" y="159"/>
              </a:cxn>
              <a:cxn ang="0">
                <a:pos x="428" y="126"/>
              </a:cxn>
              <a:cxn ang="0">
                <a:pos x="446" y="62"/>
              </a:cxn>
              <a:cxn ang="0">
                <a:pos x="449" y="49"/>
              </a:cxn>
              <a:cxn ang="0">
                <a:pos x="439" y="40"/>
              </a:cxn>
              <a:cxn ang="0">
                <a:pos x="216" y="0"/>
              </a:cxn>
              <a:cxn ang="0">
                <a:pos x="205" y="4"/>
              </a:cxn>
              <a:cxn ang="0">
                <a:pos x="374" y="131"/>
              </a:cxn>
              <a:cxn ang="0">
                <a:pos x="372" y="131"/>
              </a:cxn>
              <a:cxn ang="0">
                <a:pos x="374" y="131"/>
              </a:cxn>
            </a:cxnLst>
            <a:rect l="0" t="0" r="r" b="b"/>
            <a:pathLst>
              <a:path w="467" h="373">
                <a:moveTo>
                  <a:pt x="205" y="4"/>
                </a:moveTo>
                <a:cubicBezTo>
                  <a:pt x="61" y="129"/>
                  <a:pt x="61" y="129"/>
                  <a:pt x="61" y="129"/>
                </a:cubicBezTo>
                <a:cubicBezTo>
                  <a:pt x="56" y="134"/>
                  <a:pt x="55" y="142"/>
                  <a:pt x="60" y="148"/>
                </a:cubicBezTo>
                <a:cubicBezTo>
                  <a:pt x="65" y="153"/>
                  <a:pt x="73" y="154"/>
                  <a:pt x="79" y="149"/>
                </a:cubicBezTo>
                <a:cubicBezTo>
                  <a:pt x="79" y="149"/>
                  <a:pt x="209" y="36"/>
                  <a:pt x="218" y="28"/>
                </a:cubicBezTo>
                <a:cubicBezTo>
                  <a:pt x="229" y="30"/>
                  <a:pt x="380" y="57"/>
                  <a:pt x="413" y="62"/>
                </a:cubicBezTo>
                <a:cubicBezTo>
                  <a:pt x="405" y="78"/>
                  <a:pt x="400" y="96"/>
                  <a:pt x="400" y="113"/>
                </a:cubicBezTo>
                <a:cubicBezTo>
                  <a:pt x="400" y="119"/>
                  <a:pt x="401" y="125"/>
                  <a:pt x="402" y="131"/>
                </a:cubicBezTo>
                <a:cubicBezTo>
                  <a:pt x="406" y="149"/>
                  <a:pt x="416" y="164"/>
                  <a:pt x="430" y="174"/>
                </a:cubicBezTo>
                <a:cubicBezTo>
                  <a:pt x="386" y="218"/>
                  <a:pt x="287" y="318"/>
                  <a:pt x="261" y="344"/>
                </a:cubicBezTo>
                <a:cubicBezTo>
                  <a:pt x="229" y="333"/>
                  <a:pt x="109" y="293"/>
                  <a:pt x="71" y="290"/>
                </a:cubicBezTo>
                <a:cubicBezTo>
                  <a:pt x="59" y="289"/>
                  <a:pt x="37" y="268"/>
                  <a:pt x="32" y="243"/>
                </a:cubicBezTo>
                <a:cubicBezTo>
                  <a:pt x="31" y="240"/>
                  <a:pt x="31" y="237"/>
                  <a:pt x="31" y="234"/>
                </a:cubicBezTo>
                <a:cubicBezTo>
                  <a:pt x="31" y="219"/>
                  <a:pt x="40" y="206"/>
                  <a:pt x="58" y="197"/>
                </a:cubicBezTo>
                <a:cubicBezTo>
                  <a:pt x="67" y="200"/>
                  <a:pt x="241" y="247"/>
                  <a:pt x="241" y="247"/>
                </a:cubicBezTo>
                <a:cubicBezTo>
                  <a:pt x="245" y="248"/>
                  <a:pt x="250" y="247"/>
                  <a:pt x="253" y="243"/>
                </a:cubicBezTo>
                <a:cubicBezTo>
                  <a:pt x="305" y="192"/>
                  <a:pt x="365" y="137"/>
                  <a:pt x="376" y="131"/>
                </a:cubicBezTo>
                <a:cubicBezTo>
                  <a:pt x="381" y="129"/>
                  <a:pt x="385" y="124"/>
                  <a:pt x="385" y="118"/>
                </a:cubicBezTo>
                <a:cubicBezTo>
                  <a:pt x="385" y="111"/>
                  <a:pt x="379" y="105"/>
                  <a:pt x="372" y="105"/>
                </a:cubicBezTo>
                <a:cubicBezTo>
                  <a:pt x="365" y="105"/>
                  <a:pt x="361" y="105"/>
                  <a:pt x="295" y="166"/>
                </a:cubicBezTo>
                <a:cubicBezTo>
                  <a:pt x="273" y="188"/>
                  <a:pt x="250" y="209"/>
                  <a:pt x="240" y="219"/>
                </a:cubicBezTo>
                <a:cubicBezTo>
                  <a:pt x="227" y="215"/>
                  <a:pt x="60" y="170"/>
                  <a:pt x="60" y="170"/>
                </a:cubicBezTo>
                <a:cubicBezTo>
                  <a:pt x="57" y="169"/>
                  <a:pt x="54" y="169"/>
                  <a:pt x="51" y="171"/>
                </a:cubicBezTo>
                <a:cubicBezTo>
                  <a:pt x="16" y="186"/>
                  <a:pt x="0" y="215"/>
                  <a:pt x="6" y="248"/>
                </a:cubicBezTo>
                <a:cubicBezTo>
                  <a:pt x="12" y="282"/>
                  <a:pt x="42" y="315"/>
                  <a:pt x="69" y="317"/>
                </a:cubicBezTo>
                <a:cubicBezTo>
                  <a:pt x="102" y="319"/>
                  <a:pt x="218" y="357"/>
                  <a:pt x="261" y="372"/>
                </a:cubicBezTo>
                <a:cubicBezTo>
                  <a:pt x="265" y="373"/>
                  <a:pt x="271" y="372"/>
                  <a:pt x="274" y="368"/>
                </a:cubicBezTo>
                <a:cubicBezTo>
                  <a:pt x="276" y="367"/>
                  <a:pt x="425" y="215"/>
                  <a:pt x="462" y="181"/>
                </a:cubicBezTo>
                <a:cubicBezTo>
                  <a:pt x="465" y="178"/>
                  <a:pt x="467" y="173"/>
                  <a:pt x="466" y="169"/>
                </a:cubicBezTo>
                <a:cubicBezTo>
                  <a:pt x="465" y="164"/>
                  <a:pt x="462" y="160"/>
                  <a:pt x="457" y="159"/>
                </a:cubicBezTo>
                <a:cubicBezTo>
                  <a:pt x="441" y="153"/>
                  <a:pt x="431" y="142"/>
                  <a:pt x="428" y="126"/>
                </a:cubicBezTo>
                <a:cubicBezTo>
                  <a:pt x="423" y="102"/>
                  <a:pt x="433" y="75"/>
                  <a:pt x="446" y="62"/>
                </a:cubicBezTo>
                <a:cubicBezTo>
                  <a:pt x="449" y="59"/>
                  <a:pt x="451" y="54"/>
                  <a:pt x="449" y="49"/>
                </a:cubicBezTo>
                <a:cubicBezTo>
                  <a:pt x="448" y="44"/>
                  <a:pt x="444" y="41"/>
                  <a:pt x="439" y="40"/>
                </a:cubicBezTo>
                <a:cubicBezTo>
                  <a:pt x="216" y="0"/>
                  <a:pt x="216" y="0"/>
                  <a:pt x="216" y="0"/>
                </a:cubicBezTo>
                <a:cubicBezTo>
                  <a:pt x="212" y="0"/>
                  <a:pt x="208" y="1"/>
                  <a:pt x="205" y="4"/>
                </a:cubicBezTo>
                <a:close/>
                <a:moveTo>
                  <a:pt x="374" y="131"/>
                </a:moveTo>
                <a:cubicBezTo>
                  <a:pt x="373" y="131"/>
                  <a:pt x="372" y="131"/>
                  <a:pt x="372" y="131"/>
                </a:cubicBezTo>
                <a:cubicBezTo>
                  <a:pt x="372" y="131"/>
                  <a:pt x="373" y="131"/>
                  <a:pt x="374" y="13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92"/>
          <p:cNvSpPr>
            <a:spLocks/>
          </p:cNvSpPr>
          <p:nvPr userDrawn="1"/>
        </p:nvSpPr>
        <p:spPr bwMode="auto">
          <a:xfrm>
            <a:off x="3771545" y="2996514"/>
            <a:ext cx="519112" cy="503238"/>
          </a:xfrm>
          <a:custGeom>
            <a:avLst/>
            <a:gdLst/>
            <a:ahLst/>
            <a:cxnLst>
              <a:cxn ang="0">
                <a:pos x="129" y="447"/>
              </a:cxn>
              <a:cxn ang="0">
                <a:pos x="0" y="315"/>
              </a:cxn>
              <a:cxn ang="0">
                <a:pos x="41" y="108"/>
              </a:cxn>
              <a:cxn ang="0">
                <a:pos x="51" y="75"/>
              </a:cxn>
              <a:cxn ang="0">
                <a:pos x="60" y="34"/>
              </a:cxn>
              <a:cxn ang="0">
                <a:pos x="125" y="34"/>
              </a:cxn>
              <a:cxn ang="0">
                <a:pos x="130" y="68"/>
              </a:cxn>
              <a:cxn ang="0">
                <a:pos x="163" y="0"/>
              </a:cxn>
              <a:cxn ang="0">
                <a:pos x="195" y="70"/>
              </a:cxn>
              <a:cxn ang="0">
                <a:pos x="215" y="104"/>
              </a:cxn>
              <a:cxn ang="0">
                <a:pos x="152" y="182"/>
              </a:cxn>
              <a:cxn ang="0">
                <a:pos x="148" y="156"/>
              </a:cxn>
              <a:cxn ang="0">
                <a:pos x="188" y="103"/>
              </a:cxn>
              <a:cxn ang="0">
                <a:pos x="184" y="95"/>
              </a:cxn>
              <a:cxn ang="0">
                <a:pos x="182" y="95"/>
              </a:cxn>
              <a:cxn ang="0">
                <a:pos x="168" y="34"/>
              </a:cxn>
              <a:cxn ang="0">
                <a:pos x="157" y="34"/>
              </a:cxn>
              <a:cxn ang="0">
                <a:pos x="143" y="95"/>
              </a:cxn>
              <a:cxn ang="0">
                <a:pos x="99" y="81"/>
              </a:cxn>
              <a:cxn ang="0">
                <a:pos x="93" y="27"/>
              </a:cxn>
              <a:cxn ang="0">
                <a:pos x="87" y="81"/>
              </a:cxn>
              <a:cxn ang="0">
                <a:pos x="72" y="95"/>
              </a:cxn>
              <a:cxn ang="0">
                <a:pos x="67" y="103"/>
              </a:cxn>
              <a:cxn ang="0">
                <a:pos x="108" y="156"/>
              </a:cxn>
              <a:cxn ang="0">
                <a:pos x="113" y="181"/>
              </a:cxn>
              <a:cxn ang="0">
                <a:pos x="129" y="420"/>
              </a:cxn>
              <a:cxn ang="0">
                <a:pos x="421" y="357"/>
              </a:cxn>
              <a:cxn ang="0">
                <a:pos x="320" y="307"/>
              </a:cxn>
              <a:cxn ang="0">
                <a:pos x="254" y="264"/>
              </a:cxn>
              <a:cxn ang="0">
                <a:pos x="227" y="231"/>
              </a:cxn>
              <a:cxn ang="0">
                <a:pos x="207" y="245"/>
              </a:cxn>
              <a:cxn ang="0">
                <a:pos x="196" y="264"/>
              </a:cxn>
              <a:cxn ang="0">
                <a:pos x="114" y="283"/>
              </a:cxn>
              <a:cxn ang="0">
                <a:pos x="79" y="323"/>
              </a:cxn>
              <a:cxn ang="0">
                <a:pos x="75" y="347"/>
              </a:cxn>
              <a:cxn ang="0">
                <a:pos x="215" y="377"/>
              </a:cxn>
              <a:cxn ang="0">
                <a:pos x="322" y="330"/>
              </a:cxn>
              <a:cxn ang="0">
                <a:pos x="322" y="357"/>
              </a:cxn>
              <a:cxn ang="0">
                <a:pos x="220" y="403"/>
              </a:cxn>
              <a:cxn ang="0">
                <a:pos x="48" y="318"/>
              </a:cxn>
              <a:cxn ang="0">
                <a:pos x="80" y="293"/>
              </a:cxn>
              <a:cxn ang="0">
                <a:pos x="120" y="238"/>
              </a:cxn>
              <a:cxn ang="0">
                <a:pos x="166" y="224"/>
              </a:cxn>
              <a:cxn ang="0">
                <a:pos x="178" y="204"/>
              </a:cxn>
              <a:cxn ang="0">
                <a:pos x="245" y="211"/>
              </a:cxn>
              <a:cxn ang="0">
                <a:pos x="293" y="238"/>
              </a:cxn>
              <a:cxn ang="0">
                <a:pos x="369" y="330"/>
              </a:cxn>
              <a:cxn ang="0">
                <a:pos x="458" y="337"/>
              </a:cxn>
              <a:cxn ang="0">
                <a:pos x="425" y="397"/>
              </a:cxn>
            </a:cxnLst>
            <a:rect l="0" t="0" r="r" b="b"/>
            <a:pathLst>
              <a:path w="460" h="447">
                <a:moveTo>
                  <a:pt x="371" y="447"/>
                </a:moveTo>
                <a:cubicBezTo>
                  <a:pt x="129" y="447"/>
                  <a:pt x="129" y="447"/>
                  <a:pt x="129" y="447"/>
                </a:cubicBezTo>
                <a:cubicBezTo>
                  <a:pt x="92" y="447"/>
                  <a:pt x="62" y="437"/>
                  <a:pt x="40" y="418"/>
                </a:cubicBezTo>
                <a:cubicBezTo>
                  <a:pt x="14" y="396"/>
                  <a:pt x="0" y="361"/>
                  <a:pt x="0" y="315"/>
                </a:cubicBezTo>
                <a:cubicBezTo>
                  <a:pt x="0" y="249"/>
                  <a:pt x="48" y="199"/>
                  <a:pt x="77" y="175"/>
                </a:cubicBezTo>
                <a:cubicBezTo>
                  <a:pt x="42" y="159"/>
                  <a:pt x="41" y="129"/>
                  <a:pt x="41" y="108"/>
                </a:cubicBezTo>
                <a:cubicBezTo>
                  <a:pt x="41" y="107"/>
                  <a:pt x="41" y="105"/>
                  <a:pt x="41" y="104"/>
                </a:cubicBezTo>
                <a:cubicBezTo>
                  <a:pt x="40" y="88"/>
                  <a:pt x="46" y="80"/>
                  <a:pt x="51" y="75"/>
                </a:cubicBezTo>
                <a:cubicBezTo>
                  <a:pt x="54" y="73"/>
                  <a:pt x="57" y="71"/>
                  <a:pt x="60" y="70"/>
                </a:cubicBezTo>
                <a:cubicBezTo>
                  <a:pt x="60" y="34"/>
                  <a:pt x="60" y="34"/>
                  <a:pt x="60" y="34"/>
                </a:cubicBezTo>
                <a:cubicBezTo>
                  <a:pt x="60" y="15"/>
                  <a:pt x="75" y="0"/>
                  <a:pt x="93" y="0"/>
                </a:cubicBezTo>
                <a:cubicBezTo>
                  <a:pt x="111" y="0"/>
                  <a:pt x="125" y="15"/>
                  <a:pt x="125" y="34"/>
                </a:cubicBezTo>
                <a:cubicBezTo>
                  <a:pt x="125" y="68"/>
                  <a:pt x="125" y="68"/>
                  <a:pt x="125" y="68"/>
                </a:cubicBezTo>
                <a:cubicBezTo>
                  <a:pt x="130" y="68"/>
                  <a:pt x="130" y="68"/>
                  <a:pt x="130" y="68"/>
                </a:cubicBezTo>
                <a:cubicBezTo>
                  <a:pt x="130" y="34"/>
                  <a:pt x="130" y="34"/>
                  <a:pt x="130" y="34"/>
                </a:cubicBezTo>
                <a:cubicBezTo>
                  <a:pt x="130" y="15"/>
                  <a:pt x="145" y="0"/>
                  <a:pt x="163" y="0"/>
                </a:cubicBezTo>
                <a:cubicBezTo>
                  <a:pt x="180" y="0"/>
                  <a:pt x="195" y="15"/>
                  <a:pt x="195" y="34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8" y="71"/>
                  <a:pt x="201" y="73"/>
                  <a:pt x="204" y="75"/>
                </a:cubicBezTo>
                <a:cubicBezTo>
                  <a:pt x="209" y="80"/>
                  <a:pt x="215" y="88"/>
                  <a:pt x="215" y="104"/>
                </a:cubicBezTo>
                <a:cubicBezTo>
                  <a:pt x="215" y="105"/>
                  <a:pt x="215" y="107"/>
                  <a:pt x="215" y="108"/>
                </a:cubicBezTo>
                <a:cubicBezTo>
                  <a:pt x="214" y="133"/>
                  <a:pt x="214" y="171"/>
                  <a:pt x="152" y="182"/>
                </a:cubicBezTo>
                <a:cubicBezTo>
                  <a:pt x="145" y="184"/>
                  <a:pt x="138" y="179"/>
                  <a:pt x="137" y="172"/>
                </a:cubicBezTo>
                <a:cubicBezTo>
                  <a:pt x="135" y="164"/>
                  <a:pt x="140" y="158"/>
                  <a:pt x="148" y="156"/>
                </a:cubicBezTo>
                <a:cubicBezTo>
                  <a:pt x="187" y="149"/>
                  <a:pt x="188" y="132"/>
                  <a:pt x="188" y="108"/>
                </a:cubicBezTo>
                <a:cubicBezTo>
                  <a:pt x="188" y="106"/>
                  <a:pt x="188" y="105"/>
                  <a:pt x="188" y="103"/>
                </a:cubicBezTo>
                <a:cubicBezTo>
                  <a:pt x="188" y="99"/>
                  <a:pt x="187" y="96"/>
                  <a:pt x="187" y="95"/>
                </a:cubicBezTo>
                <a:cubicBezTo>
                  <a:pt x="186" y="95"/>
                  <a:pt x="184" y="95"/>
                  <a:pt x="184" y="95"/>
                </a:cubicBezTo>
                <a:cubicBezTo>
                  <a:pt x="183" y="95"/>
                  <a:pt x="183" y="95"/>
                  <a:pt x="182" y="95"/>
                </a:cubicBezTo>
                <a:cubicBezTo>
                  <a:pt x="182" y="95"/>
                  <a:pt x="182" y="95"/>
                  <a:pt x="182" y="95"/>
                </a:cubicBezTo>
                <a:cubicBezTo>
                  <a:pt x="174" y="95"/>
                  <a:pt x="168" y="89"/>
                  <a:pt x="168" y="81"/>
                </a:cubicBezTo>
                <a:cubicBezTo>
                  <a:pt x="168" y="34"/>
                  <a:pt x="168" y="34"/>
                  <a:pt x="168" y="34"/>
                </a:cubicBezTo>
                <a:cubicBezTo>
                  <a:pt x="168" y="30"/>
                  <a:pt x="166" y="27"/>
                  <a:pt x="163" y="27"/>
                </a:cubicBezTo>
                <a:cubicBezTo>
                  <a:pt x="159" y="27"/>
                  <a:pt x="157" y="30"/>
                  <a:pt x="157" y="34"/>
                </a:cubicBezTo>
                <a:cubicBezTo>
                  <a:pt x="157" y="81"/>
                  <a:pt x="157" y="81"/>
                  <a:pt x="157" y="81"/>
                </a:cubicBezTo>
                <a:cubicBezTo>
                  <a:pt x="157" y="89"/>
                  <a:pt x="151" y="95"/>
                  <a:pt x="143" y="95"/>
                </a:cubicBezTo>
                <a:cubicBezTo>
                  <a:pt x="112" y="95"/>
                  <a:pt x="112" y="95"/>
                  <a:pt x="112" y="95"/>
                </a:cubicBezTo>
                <a:cubicBezTo>
                  <a:pt x="105" y="95"/>
                  <a:pt x="99" y="89"/>
                  <a:pt x="99" y="81"/>
                </a:cubicBezTo>
                <a:cubicBezTo>
                  <a:pt x="99" y="34"/>
                  <a:pt x="99" y="34"/>
                  <a:pt x="99" y="34"/>
                </a:cubicBezTo>
                <a:cubicBezTo>
                  <a:pt x="99" y="30"/>
                  <a:pt x="96" y="27"/>
                  <a:pt x="93" y="27"/>
                </a:cubicBezTo>
                <a:cubicBezTo>
                  <a:pt x="90" y="27"/>
                  <a:pt x="87" y="30"/>
                  <a:pt x="87" y="34"/>
                </a:cubicBezTo>
                <a:cubicBezTo>
                  <a:pt x="87" y="81"/>
                  <a:pt x="87" y="81"/>
                  <a:pt x="87" y="81"/>
                </a:cubicBezTo>
                <a:cubicBezTo>
                  <a:pt x="87" y="85"/>
                  <a:pt x="86" y="89"/>
                  <a:pt x="83" y="92"/>
                </a:cubicBezTo>
                <a:cubicBezTo>
                  <a:pt x="79" y="94"/>
                  <a:pt x="76" y="95"/>
                  <a:pt x="72" y="95"/>
                </a:cubicBezTo>
                <a:cubicBezTo>
                  <a:pt x="71" y="95"/>
                  <a:pt x="70" y="95"/>
                  <a:pt x="69" y="95"/>
                </a:cubicBezTo>
                <a:cubicBezTo>
                  <a:pt x="68" y="96"/>
                  <a:pt x="67" y="99"/>
                  <a:pt x="67" y="103"/>
                </a:cubicBezTo>
                <a:cubicBezTo>
                  <a:pt x="67" y="105"/>
                  <a:pt x="67" y="106"/>
                  <a:pt x="67" y="108"/>
                </a:cubicBezTo>
                <a:cubicBezTo>
                  <a:pt x="68" y="132"/>
                  <a:pt x="68" y="149"/>
                  <a:pt x="108" y="156"/>
                </a:cubicBezTo>
                <a:cubicBezTo>
                  <a:pt x="113" y="157"/>
                  <a:pt x="118" y="161"/>
                  <a:pt x="119" y="167"/>
                </a:cubicBezTo>
                <a:cubicBezTo>
                  <a:pt x="120" y="172"/>
                  <a:pt x="117" y="178"/>
                  <a:pt x="113" y="181"/>
                </a:cubicBezTo>
                <a:cubicBezTo>
                  <a:pt x="112" y="181"/>
                  <a:pt x="27" y="237"/>
                  <a:pt x="27" y="315"/>
                </a:cubicBezTo>
                <a:cubicBezTo>
                  <a:pt x="27" y="385"/>
                  <a:pt x="61" y="420"/>
                  <a:pt x="129" y="420"/>
                </a:cubicBezTo>
                <a:cubicBezTo>
                  <a:pt x="369" y="420"/>
                  <a:pt x="369" y="420"/>
                  <a:pt x="369" y="420"/>
                </a:cubicBezTo>
                <a:cubicBezTo>
                  <a:pt x="377" y="415"/>
                  <a:pt x="400" y="387"/>
                  <a:pt x="421" y="357"/>
                </a:cubicBezTo>
                <a:cubicBezTo>
                  <a:pt x="365" y="357"/>
                  <a:pt x="365" y="357"/>
                  <a:pt x="365" y="357"/>
                </a:cubicBezTo>
                <a:cubicBezTo>
                  <a:pt x="355" y="357"/>
                  <a:pt x="348" y="349"/>
                  <a:pt x="320" y="307"/>
                </a:cubicBezTo>
                <a:cubicBezTo>
                  <a:pt x="310" y="292"/>
                  <a:pt x="296" y="271"/>
                  <a:pt x="290" y="264"/>
                </a:cubicBezTo>
                <a:cubicBezTo>
                  <a:pt x="254" y="264"/>
                  <a:pt x="254" y="264"/>
                  <a:pt x="254" y="264"/>
                </a:cubicBezTo>
                <a:cubicBezTo>
                  <a:pt x="250" y="264"/>
                  <a:pt x="245" y="262"/>
                  <a:pt x="243" y="258"/>
                </a:cubicBezTo>
                <a:cubicBezTo>
                  <a:pt x="227" y="231"/>
                  <a:pt x="227" y="231"/>
                  <a:pt x="227" y="231"/>
                </a:cubicBezTo>
                <a:cubicBezTo>
                  <a:pt x="200" y="231"/>
                  <a:pt x="200" y="231"/>
                  <a:pt x="200" y="231"/>
                </a:cubicBezTo>
                <a:cubicBezTo>
                  <a:pt x="207" y="245"/>
                  <a:pt x="207" y="245"/>
                  <a:pt x="207" y="245"/>
                </a:cubicBezTo>
                <a:cubicBezTo>
                  <a:pt x="210" y="249"/>
                  <a:pt x="209" y="254"/>
                  <a:pt x="207" y="258"/>
                </a:cubicBezTo>
                <a:cubicBezTo>
                  <a:pt x="205" y="262"/>
                  <a:pt x="200" y="264"/>
                  <a:pt x="196" y="264"/>
                </a:cubicBezTo>
                <a:cubicBezTo>
                  <a:pt x="123" y="264"/>
                  <a:pt x="123" y="264"/>
                  <a:pt x="123" y="264"/>
                </a:cubicBezTo>
                <a:cubicBezTo>
                  <a:pt x="120" y="268"/>
                  <a:pt x="116" y="277"/>
                  <a:pt x="114" y="283"/>
                </a:cubicBezTo>
                <a:cubicBezTo>
                  <a:pt x="109" y="296"/>
                  <a:pt x="104" y="309"/>
                  <a:pt x="96" y="315"/>
                </a:cubicBezTo>
                <a:cubicBezTo>
                  <a:pt x="90" y="319"/>
                  <a:pt x="84" y="321"/>
                  <a:pt x="79" y="323"/>
                </a:cubicBezTo>
                <a:cubicBezTo>
                  <a:pt x="74" y="325"/>
                  <a:pt x="74" y="325"/>
                  <a:pt x="73" y="327"/>
                </a:cubicBezTo>
                <a:cubicBezTo>
                  <a:pt x="72" y="329"/>
                  <a:pt x="72" y="338"/>
                  <a:pt x="75" y="347"/>
                </a:cubicBezTo>
                <a:cubicBezTo>
                  <a:pt x="78" y="358"/>
                  <a:pt x="85" y="366"/>
                  <a:pt x="96" y="371"/>
                </a:cubicBezTo>
                <a:cubicBezTo>
                  <a:pt x="124" y="385"/>
                  <a:pt x="193" y="381"/>
                  <a:pt x="215" y="377"/>
                </a:cubicBezTo>
                <a:cubicBezTo>
                  <a:pt x="234" y="373"/>
                  <a:pt x="244" y="365"/>
                  <a:pt x="256" y="356"/>
                </a:cubicBezTo>
                <a:cubicBezTo>
                  <a:pt x="271" y="344"/>
                  <a:pt x="288" y="330"/>
                  <a:pt x="322" y="330"/>
                </a:cubicBezTo>
                <a:cubicBezTo>
                  <a:pt x="330" y="330"/>
                  <a:pt x="336" y="336"/>
                  <a:pt x="336" y="344"/>
                </a:cubicBezTo>
                <a:cubicBezTo>
                  <a:pt x="336" y="351"/>
                  <a:pt x="330" y="357"/>
                  <a:pt x="322" y="357"/>
                </a:cubicBezTo>
                <a:cubicBezTo>
                  <a:pt x="297" y="357"/>
                  <a:pt x="286" y="366"/>
                  <a:pt x="272" y="377"/>
                </a:cubicBezTo>
                <a:cubicBezTo>
                  <a:pt x="260" y="387"/>
                  <a:pt x="245" y="398"/>
                  <a:pt x="220" y="403"/>
                </a:cubicBezTo>
                <a:cubicBezTo>
                  <a:pt x="206" y="406"/>
                  <a:pt x="123" y="415"/>
                  <a:pt x="84" y="395"/>
                </a:cubicBezTo>
                <a:cubicBezTo>
                  <a:pt x="42" y="374"/>
                  <a:pt x="44" y="329"/>
                  <a:pt x="48" y="318"/>
                </a:cubicBezTo>
                <a:cubicBezTo>
                  <a:pt x="53" y="304"/>
                  <a:pt x="64" y="300"/>
                  <a:pt x="70" y="298"/>
                </a:cubicBezTo>
                <a:cubicBezTo>
                  <a:pt x="74" y="297"/>
                  <a:pt x="77" y="295"/>
                  <a:pt x="80" y="293"/>
                </a:cubicBezTo>
                <a:cubicBezTo>
                  <a:pt x="82" y="291"/>
                  <a:pt x="86" y="280"/>
                  <a:pt x="89" y="274"/>
                </a:cubicBezTo>
                <a:cubicBezTo>
                  <a:pt x="96" y="256"/>
                  <a:pt x="103" y="238"/>
                  <a:pt x="120" y="238"/>
                </a:cubicBezTo>
                <a:cubicBezTo>
                  <a:pt x="173" y="238"/>
                  <a:pt x="173" y="238"/>
                  <a:pt x="173" y="238"/>
                </a:cubicBezTo>
                <a:cubicBezTo>
                  <a:pt x="166" y="224"/>
                  <a:pt x="166" y="224"/>
                  <a:pt x="166" y="224"/>
                </a:cubicBezTo>
                <a:cubicBezTo>
                  <a:pt x="164" y="220"/>
                  <a:pt x="164" y="215"/>
                  <a:pt x="166" y="211"/>
                </a:cubicBezTo>
                <a:cubicBezTo>
                  <a:pt x="169" y="207"/>
                  <a:pt x="173" y="204"/>
                  <a:pt x="178" y="204"/>
                </a:cubicBezTo>
                <a:cubicBezTo>
                  <a:pt x="234" y="204"/>
                  <a:pt x="234" y="204"/>
                  <a:pt x="234" y="204"/>
                </a:cubicBezTo>
                <a:cubicBezTo>
                  <a:pt x="239" y="204"/>
                  <a:pt x="243" y="207"/>
                  <a:pt x="245" y="211"/>
                </a:cubicBezTo>
                <a:cubicBezTo>
                  <a:pt x="262" y="238"/>
                  <a:pt x="262" y="238"/>
                  <a:pt x="262" y="238"/>
                </a:cubicBezTo>
                <a:cubicBezTo>
                  <a:pt x="293" y="238"/>
                  <a:pt x="293" y="238"/>
                  <a:pt x="293" y="238"/>
                </a:cubicBezTo>
                <a:cubicBezTo>
                  <a:pt x="305" y="238"/>
                  <a:pt x="313" y="248"/>
                  <a:pt x="342" y="292"/>
                </a:cubicBezTo>
                <a:cubicBezTo>
                  <a:pt x="351" y="305"/>
                  <a:pt x="364" y="324"/>
                  <a:pt x="369" y="330"/>
                </a:cubicBezTo>
                <a:cubicBezTo>
                  <a:pt x="446" y="330"/>
                  <a:pt x="446" y="330"/>
                  <a:pt x="446" y="330"/>
                </a:cubicBezTo>
                <a:cubicBezTo>
                  <a:pt x="451" y="330"/>
                  <a:pt x="456" y="333"/>
                  <a:pt x="458" y="337"/>
                </a:cubicBezTo>
                <a:cubicBezTo>
                  <a:pt x="460" y="342"/>
                  <a:pt x="460" y="347"/>
                  <a:pt x="457" y="351"/>
                </a:cubicBezTo>
                <a:cubicBezTo>
                  <a:pt x="457" y="352"/>
                  <a:pt x="442" y="374"/>
                  <a:pt x="425" y="397"/>
                </a:cubicBezTo>
                <a:cubicBezTo>
                  <a:pt x="390" y="443"/>
                  <a:pt x="379" y="447"/>
                  <a:pt x="371" y="44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25"/>
          <p:cNvSpPr>
            <a:spLocks/>
          </p:cNvSpPr>
          <p:nvPr userDrawn="1"/>
        </p:nvSpPr>
        <p:spPr bwMode="auto">
          <a:xfrm>
            <a:off x="3802501" y="1745361"/>
            <a:ext cx="457200" cy="517525"/>
          </a:xfrm>
          <a:custGeom>
            <a:avLst/>
            <a:gdLst/>
            <a:ahLst/>
            <a:cxnLst>
              <a:cxn ang="0">
                <a:pos x="392" y="0"/>
              </a:cxn>
              <a:cxn ang="0">
                <a:pos x="115" y="0"/>
              </a:cxn>
              <a:cxn ang="0">
                <a:pos x="102" y="13"/>
              </a:cxn>
              <a:cxn ang="0">
                <a:pos x="102" y="188"/>
              </a:cxn>
              <a:cxn ang="0">
                <a:pos x="115" y="201"/>
              </a:cxn>
              <a:cxn ang="0">
                <a:pos x="183" y="201"/>
              </a:cxn>
              <a:cxn ang="0">
                <a:pos x="164" y="222"/>
              </a:cxn>
              <a:cxn ang="0">
                <a:pos x="160" y="231"/>
              </a:cxn>
              <a:cxn ang="0">
                <a:pos x="164" y="241"/>
              </a:cxn>
              <a:cxn ang="0">
                <a:pos x="183" y="240"/>
              </a:cxn>
              <a:cxn ang="0">
                <a:pos x="224" y="197"/>
              </a:cxn>
              <a:cxn ang="0">
                <a:pos x="223" y="179"/>
              </a:cxn>
              <a:cxn ang="0">
                <a:pos x="183" y="139"/>
              </a:cxn>
              <a:cxn ang="0">
                <a:pos x="164" y="139"/>
              </a:cxn>
              <a:cxn ang="0">
                <a:pos x="160" y="148"/>
              </a:cxn>
              <a:cxn ang="0">
                <a:pos x="164" y="158"/>
              </a:cxn>
              <a:cxn ang="0">
                <a:pos x="181" y="175"/>
              </a:cxn>
              <a:cxn ang="0">
                <a:pos x="129" y="175"/>
              </a:cxn>
              <a:cxn ang="0">
                <a:pos x="129" y="27"/>
              </a:cxn>
              <a:cxn ang="0">
                <a:pos x="379" y="27"/>
              </a:cxn>
              <a:cxn ang="0">
                <a:pos x="379" y="432"/>
              </a:cxn>
              <a:cxn ang="0">
                <a:pos x="129" y="432"/>
              </a:cxn>
              <a:cxn ang="0">
                <a:pos x="129" y="269"/>
              </a:cxn>
              <a:cxn ang="0">
                <a:pos x="115" y="256"/>
              </a:cxn>
              <a:cxn ang="0">
                <a:pos x="46" y="256"/>
              </a:cxn>
              <a:cxn ang="0">
                <a:pos x="65" y="235"/>
              </a:cxn>
              <a:cxn ang="0">
                <a:pos x="69" y="226"/>
              </a:cxn>
              <a:cxn ang="0">
                <a:pos x="64" y="217"/>
              </a:cxn>
              <a:cxn ang="0">
                <a:pos x="46" y="217"/>
              </a:cxn>
              <a:cxn ang="0">
                <a:pos x="5" y="260"/>
              </a:cxn>
              <a:cxn ang="0">
                <a:pos x="5" y="278"/>
              </a:cxn>
              <a:cxn ang="0">
                <a:pos x="46" y="318"/>
              </a:cxn>
              <a:cxn ang="0">
                <a:pos x="65" y="318"/>
              </a:cxn>
              <a:cxn ang="0">
                <a:pos x="69" y="309"/>
              </a:cxn>
              <a:cxn ang="0">
                <a:pos x="65" y="300"/>
              </a:cxn>
              <a:cxn ang="0">
                <a:pos x="47" y="282"/>
              </a:cxn>
              <a:cxn ang="0">
                <a:pos x="102" y="282"/>
              </a:cxn>
              <a:cxn ang="0">
                <a:pos x="102" y="445"/>
              </a:cxn>
              <a:cxn ang="0">
                <a:pos x="115" y="459"/>
              </a:cxn>
              <a:cxn ang="0">
                <a:pos x="392" y="459"/>
              </a:cxn>
              <a:cxn ang="0">
                <a:pos x="405" y="445"/>
              </a:cxn>
              <a:cxn ang="0">
                <a:pos x="405" y="13"/>
              </a:cxn>
              <a:cxn ang="0">
                <a:pos x="392" y="0"/>
              </a:cxn>
            </a:cxnLst>
            <a:rect l="0" t="0" r="r" b="b"/>
            <a:pathLst>
              <a:path w="405" h="459">
                <a:moveTo>
                  <a:pt x="392" y="0"/>
                </a:moveTo>
                <a:cubicBezTo>
                  <a:pt x="115" y="0"/>
                  <a:pt x="115" y="0"/>
                  <a:pt x="115" y="0"/>
                </a:cubicBezTo>
                <a:cubicBezTo>
                  <a:pt x="108" y="0"/>
                  <a:pt x="102" y="6"/>
                  <a:pt x="102" y="13"/>
                </a:cubicBezTo>
                <a:cubicBezTo>
                  <a:pt x="102" y="188"/>
                  <a:pt x="102" y="188"/>
                  <a:pt x="102" y="188"/>
                </a:cubicBezTo>
                <a:cubicBezTo>
                  <a:pt x="102" y="196"/>
                  <a:pt x="108" y="201"/>
                  <a:pt x="115" y="201"/>
                </a:cubicBezTo>
                <a:cubicBezTo>
                  <a:pt x="183" y="201"/>
                  <a:pt x="183" y="201"/>
                  <a:pt x="183" y="201"/>
                </a:cubicBezTo>
                <a:cubicBezTo>
                  <a:pt x="173" y="212"/>
                  <a:pt x="164" y="222"/>
                  <a:pt x="164" y="222"/>
                </a:cubicBezTo>
                <a:cubicBezTo>
                  <a:pt x="161" y="224"/>
                  <a:pt x="160" y="228"/>
                  <a:pt x="160" y="231"/>
                </a:cubicBezTo>
                <a:cubicBezTo>
                  <a:pt x="160" y="234"/>
                  <a:pt x="161" y="238"/>
                  <a:pt x="164" y="241"/>
                </a:cubicBezTo>
                <a:cubicBezTo>
                  <a:pt x="170" y="246"/>
                  <a:pt x="178" y="245"/>
                  <a:pt x="183" y="240"/>
                </a:cubicBezTo>
                <a:cubicBezTo>
                  <a:pt x="224" y="197"/>
                  <a:pt x="224" y="197"/>
                  <a:pt x="224" y="197"/>
                </a:cubicBezTo>
                <a:cubicBezTo>
                  <a:pt x="229" y="192"/>
                  <a:pt x="228" y="184"/>
                  <a:pt x="223" y="179"/>
                </a:cubicBezTo>
                <a:cubicBezTo>
                  <a:pt x="183" y="139"/>
                  <a:pt x="183" y="139"/>
                  <a:pt x="183" y="139"/>
                </a:cubicBezTo>
                <a:cubicBezTo>
                  <a:pt x="178" y="133"/>
                  <a:pt x="169" y="134"/>
                  <a:pt x="164" y="139"/>
                </a:cubicBezTo>
                <a:cubicBezTo>
                  <a:pt x="161" y="141"/>
                  <a:pt x="160" y="145"/>
                  <a:pt x="160" y="148"/>
                </a:cubicBezTo>
                <a:cubicBezTo>
                  <a:pt x="160" y="152"/>
                  <a:pt x="161" y="155"/>
                  <a:pt x="164" y="158"/>
                </a:cubicBezTo>
                <a:cubicBezTo>
                  <a:pt x="164" y="158"/>
                  <a:pt x="172" y="166"/>
                  <a:pt x="181" y="175"/>
                </a:cubicBezTo>
                <a:cubicBezTo>
                  <a:pt x="129" y="175"/>
                  <a:pt x="129" y="175"/>
                  <a:pt x="129" y="175"/>
                </a:cubicBezTo>
                <a:cubicBezTo>
                  <a:pt x="129" y="27"/>
                  <a:pt x="129" y="27"/>
                  <a:pt x="129" y="27"/>
                </a:cubicBezTo>
                <a:cubicBezTo>
                  <a:pt x="379" y="27"/>
                  <a:pt x="379" y="27"/>
                  <a:pt x="379" y="27"/>
                </a:cubicBezTo>
                <a:cubicBezTo>
                  <a:pt x="379" y="432"/>
                  <a:pt x="379" y="432"/>
                  <a:pt x="379" y="432"/>
                </a:cubicBezTo>
                <a:cubicBezTo>
                  <a:pt x="129" y="432"/>
                  <a:pt x="129" y="432"/>
                  <a:pt x="129" y="432"/>
                </a:cubicBezTo>
                <a:cubicBezTo>
                  <a:pt x="129" y="409"/>
                  <a:pt x="129" y="269"/>
                  <a:pt x="129" y="269"/>
                </a:cubicBezTo>
                <a:cubicBezTo>
                  <a:pt x="129" y="262"/>
                  <a:pt x="123" y="256"/>
                  <a:pt x="115" y="256"/>
                </a:cubicBezTo>
                <a:cubicBezTo>
                  <a:pt x="46" y="256"/>
                  <a:pt x="46" y="256"/>
                  <a:pt x="46" y="256"/>
                </a:cubicBezTo>
                <a:cubicBezTo>
                  <a:pt x="55" y="245"/>
                  <a:pt x="65" y="235"/>
                  <a:pt x="65" y="235"/>
                </a:cubicBezTo>
                <a:cubicBezTo>
                  <a:pt x="67" y="233"/>
                  <a:pt x="69" y="230"/>
                  <a:pt x="69" y="226"/>
                </a:cubicBezTo>
                <a:cubicBezTo>
                  <a:pt x="69" y="223"/>
                  <a:pt x="67" y="219"/>
                  <a:pt x="64" y="217"/>
                </a:cubicBezTo>
                <a:cubicBezTo>
                  <a:pt x="59" y="211"/>
                  <a:pt x="51" y="212"/>
                  <a:pt x="46" y="217"/>
                </a:cubicBezTo>
                <a:cubicBezTo>
                  <a:pt x="5" y="260"/>
                  <a:pt x="5" y="260"/>
                  <a:pt x="5" y="260"/>
                </a:cubicBezTo>
                <a:cubicBezTo>
                  <a:pt x="0" y="265"/>
                  <a:pt x="0" y="273"/>
                  <a:pt x="5" y="278"/>
                </a:cubicBezTo>
                <a:cubicBezTo>
                  <a:pt x="46" y="318"/>
                  <a:pt x="46" y="318"/>
                  <a:pt x="46" y="318"/>
                </a:cubicBezTo>
                <a:cubicBezTo>
                  <a:pt x="51" y="324"/>
                  <a:pt x="60" y="324"/>
                  <a:pt x="65" y="318"/>
                </a:cubicBezTo>
                <a:cubicBezTo>
                  <a:pt x="67" y="316"/>
                  <a:pt x="69" y="312"/>
                  <a:pt x="69" y="309"/>
                </a:cubicBezTo>
                <a:cubicBezTo>
                  <a:pt x="69" y="306"/>
                  <a:pt x="67" y="302"/>
                  <a:pt x="65" y="300"/>
                </a:cubicBezTo>
                <a:cubicBezTo>
                  <a:pt x="65" y="300"/>
                  <a:pt x="56" y="291"/>
                  <a:pt x="47" y="282"/>
                </a:cubicBezTo>
                <a:cubicBezTo>
                  <a:pt x="102" y="282"/>
                  <a:pt x="102" y="282"/>
                  <a:pt x="102" y="282"/>
                </a:cubicBezTo>
                <a:cubicBezTo>
                  <a:pt x="102" y="305"/>
                  <a:pt x="102" y="445"/>
                  <a:pt x="102" y="445"/>
                </a:cubicBezTo>
                <a:cubicBezTo>
                  <a:pt x="102" y="453"/>
                  <a:pt x="108" y="459"/>
                  <a:pt x="115" y="459"/>
                </a:cubicBezTo>
                <a:cubicBezTo>
                  <a:pt x="392" y="459"/>
                  <a:pt x="392" y="459"/>
                  <a:pt x="392" y="459"/>
                </a:cubicBezTo>
                <a:cubicBezTo>
                  <a:pt x="399" y="459"/>
                  <a:pt x="405" y="453"/>
                  <a:pt x="405" y="445"/>
                </a:cubicBezTo>
                <a:cubicBezTo>
                  <a:pt x="405" y="13"/>
                  <a:pt x="405" y="13"/>
                  <a:pt x="405" y="13"/>
                </a:cubicBezTo>
                <a:cubicBezTo>
                  <a:pt x="405" y="6"/>
                  <a:pt x="399" y="0"/>
                  <a:pt x="392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29"/>
          <p:cNvSpPr>
            <a:spLocks/>
          </p:cNvSpPr>
          <p:nvPr userDrawn="1"/>
        </p:nvSpPr>
        <p:spPr bwMode="auto">
          <a:xfrm>
            <a:off x="3774720" y="2433061"/>
            <a:ext cx="512763" cy="417513"/>
          </a:xfrm>
          <a:custGeom>
            <a:avLst/>
            <a:gdLst/>
            <a:ahLst/>
            <a:cxnLst>
              <a:cxn ang="0">
                <a:pos x="441" y="141"/>
              </a:cxn>
              <a:cxn ang="0">
                <a:pos x="395" y="146"/>
              </a:cxn>
              <a:cxn ang="0">
                <a:pos x="369" y="163"/>
              </a:cxn>
              <a:cxn ang="0">
                <a:pos x="365" y="130"/>
              </a:cxn>
              <a:cxn ang="0">
                <a:pos x="346" y="126"/>
              </a:cxn>
              <a:cxn ang="0">
                <a:pos x="268" y="0"/>
              </a:cxn>
              <a:cxn ang="0">
                <a:pos x="190" y="126"/>
              </a:cxn>
              <a:cxn ang="0">
                <a:pos x="175" y="87"/>
              </a:cxn>
              <a:cxn ang="0">
                <a:pos x="0" y="87"/>
              </a:cxn>
              <a:cxn ang="0">
                <a:pos x="5" y="116"/>
              </a:cxn>
              <a:cxn ang="0">
                <a:pos x="28" y="150"/>
              </a:cxn>
              <a:cxn ang="0">
                <a:pos x="47" y="148"/>
              </a:cxn>
              <a:cxn ang="0">
                <a:pos x="41" y="126"/>
              </a:cxn>
              <a:cxn ang="0">
                <a:pos x="45" y="44"/>
              </a:cxn>
              <a:cxn ang="0">
                <a:pos x="130" y="44"/>
              </a:cxn>
              <a:cxn ang="0">
                <a:pos x="130" y="130"/>
              </a:cxn>
              <a:cxn ang="0">
                <a:pos x="127" y="140"/>
              </a:cxn>
              <a:cxn ang="0">
                <a:pos x="217" y="153"/>
              </a:cxn>
              <a:cxn ang="0">
                <a:pos x="222" y="127"/>
              </a:cxn>
              <a:cxn ang="0">
                <a:pos x="225" y="44"/>
              </a:cxn>
              <a:cxn ang="0">
                <a:pos x="310" y="44"/>
              </a:cxn>
              <a:cxn ang="0">
                <a:pos x="313" y="127"/>
              </a:cxn>
              <a:cxn ang="0">
                <a:pos x="318" y="153"/>
              </a:cxn>
              <a:cxn ang="0">
                <a:pos x="343" y="176"/>
              </a:cxn>
              <a:cxn ang="0">
                <a:pos x="356" y="189"/>
              </a:cxn>
              <a:cxn ang="0">
                <a:pos x="399" y="184"/>
              </a:cxn>
              <a:cxn ang="0">
                <a:pos x="428" y="167"/>
              </a:cxn>
              <a:cxn ang="0">
                <a:pos x="412" y="326"/>
              </a:cxn>
              <a:cxn ang="0">
                <a:pos x="391" y="308"/>
              </a:cxn>
              <a:cxn ang="0">
                <a:pos x="349" y="312"/>
              </a:cxn>
              <a:cxn ang="0">
                <a:pos x="345" y="344"/>
              </a:cxn>
              <a:cxn ang="0">
                <a:pos x="27" y="190"/>
              </a:cxn>
              <a:cxn ang="0">
                <a:pos x="0" y="190"/>
              </a:cxn>
              <a:cxn ang="0">
                <a:pos x="4" y="367"/>
              </a:cxn>
              <a:cxn ang="0">
                <a:pos x="358" y="371"/>
              </a:cxn>
              <a:cxn ang="0">
                <a:pos x="371" y="358"/>
              </a:cxn>
              <a:cxn ang="0">
                <a:pos x="385" y="335"/>
              </a:cxn>
              <a:cxn ang="0">
                <a:pos x="406" y="353"/>
              </a:cxn>
              <a:cxn ang="0">
                <a:pos x="451" y="349"/>
              </a:cxn>
              <a:cxn ang="0">
                <a:pos x="454" y="154"/>
              </a:cxn>
            </a:cxnLst>
            <a:rect l="0" t="0" r="r" b="b"/>
            <a:pathLst>
              <a:path w="454" h="371">
                <a:moveTo>
                  <a:pt x="451" y="145"/>
                </a:moveTo>
                <a:cubicBezTo>
                  <a:pt x="448" y="142"/>
                  <a:pt x="445" y="141"/>
                  <a:pt x="441" y="141"/>
                </a:cubicBezTo>
                <a:cubicBezTo>
                  <a:pt x="406" y="141"/>
                  <a:pt x="406" y="141"/>
                  <a:pt x="406" y="141"/>
                </a:cubicBezTo>
                <a:cubicBezTo>
                  <a:pt x="402" y="141"/>
                  <a:pt x="398" y="143"/>
                  <a:pt x="395" y="146"/>
                </a:cubicBezTo>
                <a:cubicBezTo>
                  <a:pt x="382" y="163"/>
                  <a:pt x="382" y="163"/>
                  <a:pt x="382" y="163"/>
                </a:cubicBezTo>
                <a:cubicBezTo>
                  <a:pt x="369" y="163"/>
                  <a:pt x="369" y="163"/>
                  <a:pt x="369" y="163"/>
                </a:cubicBezTo>
                <a:cubicBezTo>
                  <a:pt x="369" y="140"/>
                  <a:pt x="369" y="140"/>
                  <a:pt x="369" y="140"/>
                </a:cubicBezTo>
                <a:cubicBezTo>
                  <a:pt x="369" y="136"/>
                  <a:pt x="368" y="133"/>
                  <a:pt x="365" y="130"/>
                </a:cubicBezTo>
                <a:cubicBezTo>
                  <a:pt x="363" y="128"/>
                  <a:pt x="359" y="126"/>
                  <a:pt x="356" y="126"/>
                </a:cubicBezTo>
                <a:cubicBezTo>
                  <a:pt x="346" y="126"/>
                  <a:pt x="346" y="126"/>
                  <a:pt x="346" y="126"/>
                </a:cubicBezTo>
                <a:cubicBezTo>
                  <a:pt x="352" y="115"/>
                  <a:pt x="355" y="101"/>
                  <a:pt x="355" y="87"/>
                </a:cubicBezTo>
                <a:cubicBezTo>
                  <a:pt x="355" y="39"/>
                  <a:pt x="316" y="0"/>
                  <a:pt x="268" y="0"/>
                </a:cubicBezTo>
                <a:cubicBezTo>
                  <a:pt x="219" y="0"/>
                  <a:pt x="180" y="39"/>
                  <a:pt x="180" y="87"/>
                </a:cubicBezTo>
                <a:cubicBezTo>
                  <a:pt x="180" y="101"/>
                  <a:pt x="184" y="115"/>
                  <a:pt x="190" y="126"/>
                </a:cubicBezTo>
                <a:cubicBezTo>
                  <a:pt x="166" y="126"/>
                  <a:pt x="166" y="126"/>
                  <a:pt x="166" y="126"/>
                </a:cubicBezTo>
                <a:cubicBezTo>
                  <a:pt x="171" y="115"/>
                  <a:pt x="175" y="101"/>
                  <a:pt x="175" y="87"/>
                </a:cubicBezTo>
                <a:cubicBezTo>
                  <a:pt x="175" y="39"/>
                  <a:pt x="136" y="0"/>
                  <a:pt x="88" y="0"/>
                </a:cubicBezTo>
                <a:cubicBezTo>
                  <a:pt x="39" y="0"/>
                  <a:pt x="0" y="39"/>
                  <a:pt x="0" y="87"/>
                </a:cubicBezTo>
                <a:cubicBezTo>
                  <a:pt x="0" y="96"/>
                  <a:pt x="2" y="105"/>
                  <a:pt x="4" y="114"/>
                </a:cubicBezTo>
                <a:cubicBezTo>
                  <a:pt x="4" y="114"/>
                  <a:pt x="5" y="115"/>
                  <a:pt x="5" y="116"/>
                </a:cubicBezTo>
                <a:cubicBezTo>
                  <a:pt x="5" y="117"/>
                  <a:pt x="7" y="122"/>
                  <a:pt x="11" y="129"/>
                </a:cubicBezTo>
                <a:cubicBezTo>
                  <a:pt x="14" y="135"/>
                  <a:pt x="20" y="144"/>
                  <a:pt x="28" y="150"/>
                </a:cubicBezTo>
                <a:cubicBezTo>
                  <a:pt x="30" y="152"/>
                  <a:pt x="33" y="153"/>
                  <a:pt x="36" y="153"/>
                </a:cubicBezTo>
                <a:cubicBezTo>
                  <a:pt x="40" y="153"/>
                  <a:pt x="44" y="151"/>
                  <a:pt x="47" y="148"/>
                </a:cubicBezTo>
                <a:cubicBezTo>
                  <a:pt x="51" y="142"/>
                  <a:pt x="50" y="134"/>
                  <a:pt x="44" y="129"/>
                </a:cubicBezTo>
                <a:cubicBezTo>
                  <a:pt x="43" y="128"/>
                  <a:pt x="42" y="127"/>
                  <a:pt x="41" y="126"/>
                </a:cubicBezTo>
                <a:cubicBezTo>
                  <a:pt x="32" y="115"/>
                  <a:pt x="27" y="102"/>
                  <a:pt x="27" y="87"/>
                </a:cubicBezTo>
                <a:cubicBezTo>
                  <a:pt x="27" y="70"/>
                  <a:pt x="34" y="55"/>
                  <a:pt x="45" y="44"/>
                </a:cubicBezTo>
                <a:cubicBezTo>
                  <a:pt x="56" y="33"/>
                  <a:pt x="71" y="26"/>
                  <a:pt x="88" y="26"/>
                </a:cubicBezTo>
                <a:cubicBezTo>
                  <a:pt x="104" y="26"/>
                  <a:pt x="119" y="33"/>
                  <a:pt x="130" y="44"/>
                </a:cubicBezTo>
                <a:cubicBezTo>
                  <a:pt x="141" y="55"/>
                  <a:pt x="148" y="70"/>
                  <a:pt x="148" y="87"/>
                </a:cubicBezTo>
                <a:cubicBezTo>
                  <a:pt x="148" y="104"/>
                  <a:pt x="141" y="119"/>
                  <a:pt x="130" y="130"/>
                </a:cubicBezTo>
                <a:cubicBezTo>
                  <a:pt x="131" y="130"/>
                  <a:pt x="131" y="130"/>
                  <a:pt x="131" y="130"/>
                </a:cubicBezTo>
                <a:cubicBezTo>
                  <a:pt x="128" y="133"/>
                  <a:pt x="127" y="136"/>
                  <a:pt x="127" y="140"/>
                </a:cubicBezTo>
                <a:cubicBezTo>
                  <a:pt x="127" y="147"/>
                  <a:pt x="133" y="153"/>
                  <a:pt x="140" y="153"/>
                </a:cubicBezTo>
                <a:cubicBezTo>
                  <a:pt x="217" y="153"/>
                  <a:pt x="217" y="153"/>
                  <a:pt x="217" y="153"/>
                </a:cubicBezTo>
                <a:cubicBezTo>
                  <a:pt x="225" y="153"/>
                  <a:pt x="231" y="147"/>
                  <a:pt x="231" y="140"/>
                </a:cubicBezTo>
                <a:cubicBezTo>
                  <a:pt x="231" y="134"/>
                  <a:pt x="227" y="129"/>
                  <a:pt x="222" y="127"/>
                </a:cubicBezTo>
                <a:cubicBezTo>
                  <a:pt x="213" y="117"/>
                  <a:pt x="207" y="103"/>
                  <a:pt x="207" y="87"/>
                </a:cubicBezTo>
                <a:cubicBezTo>
                  <a:pt x="207" y="70"/>
                  <a:pt x="214" y="55"/>
                  <a:pt x="225" y="44"/>
                </a:cubicBezTo>
                <a:cubicBezTo>
                  <a:pt x="236" y="33"/>
                  <a:pt x="251" y="26"/>
                  <a:pt x="268" y="26"/>
                </a:cubicBezTo>
                <a:cubicBezTo>
                  <a:pt x="284" y="26"/>
                  <a:pt x="299" y="33"/>
                  <a:pt x="310" y="44"/>
                </a:cubicBezTo>
                <a:cubicBezTo>
                  <a:pt x="321" y="55"/>
                  <a:pt x="328" y="70"/>
                  <a:pt x="328" y="87"/>
                </a:cubicBezTo>
                <a:cubicBezTo>
                  <a:pt x="328" y="102"/>
                  <a:pt x="322" y="116"/>
                  <a:pt x="313" y="127"/>
                </a:cubicBezTo>
                <a:cubicBezTo>
                  <a:pt x="308" y="129"/>
                  <a:pt x="304" y="134"/>
                  <a:pt x="304" y="140"/>
                </a:cubicBezTo>
                <a:cubicBezTo>
                  <a:pt x="304" y="147"/>
                  <a:pt x="310" y="153"/>
                  <a:pt x="318" y="153"/>
                </a:cubicBezTo>
                <a:cubicBezTo>
                  <a:pt x="343" y="153"/>
                  <a:pt x="343" y="153"/>
                  <a:pt x="343" y="153"/>
                </a:cubicBezTo>
                <a:cubicBezTo>
                  <a:pt x="343" y="176"/>
                  <a:pt x="343" y="176"/>
                  <a:pt x="343" y="176"/>
                </a:cubicBezTo>
                <a:cubicBezTo>
                  <a:pt x="343" y="180"/>
                  <a:pt x="344" y="183"/>
                  <a:pt x="346" y="185"/>
                </a:cubicBezTo>
                <a:cubicBezTo>
                  <a:pt x="349" y="188"/>
                  <a:pt x="352" y="189"/>
                  <a:pt x="356" y="189"/>
                </a:cubicBezTo>
                <a:cubicBezTo>
                  <a:pt x="388" y="189"/>
                  <a:pt x="388" y="189"/>
                  <a:pt x="388" y="189"/>
                </a:cubicBezTo>
                <a:cubicBezTo>
                  <a:pt x="392" y="189"/>
                  <a:pt x="396" y="188"/>
                  <a:pt x="399" y="184"/>
                </a:cubicBezTo>
                <a:cubicBezTo>
                  <a:pt x="412" y="167"/>
                  <a:pt x="412" y="167"/>
                  <a:pt x="412" y="167"/>
                </a:cubicBezTo>
                <a:cubicBezTo>
                  <a:pt x="428" y="167"/>
                  <a:pt x="428" y="167"/>
                  <a:pt x="428" y="167"/>
                </a:cubicBezTo>
                <a:cubicBezTo>
                  <a:pt x="428" y="326"/>
                  <a:pt x="428" y="326"/>
                  <a:pt x="428" y="326"/>
                </a:cubicBezTo>
                <a:cubicBezTo>
                  <a:pt x="412" y="326"/>
                  <a:pt x="412" y="326"/>
                  <a:pt x="412" y="326"/>
                </a:cubicBezTo>
                <a:cubicBezTo>
                  <a:pt x="402" y="313"/>
                  <a:pt x="402" y="313"/>
                  <a:pt x="402" y="313"/>
                </a:cubicBezTo>
                <a:cubicBezTo>
                  <a:pt x="399" y="310"/>
                  <a:pt x="395" y="308"/>
                  <a:pt x="391" y="308"/>
                </a:cubicBezTo>
                <a:cubicBezTo>
                  <a:pt x="358" y="308"/>
                  <a:pt x="358" y="308"/>
                  <a:pt x="358" y="308"/>
                </a:cubicBezTo>
                <a:cubicBezTo>
                  <a:pt x="354" y="308"/>
                  <a:pt x="351" y="310"/>
                  <a:pt x="349" y="312"/>
                </a:cubicBezTo>
                <a:cubicBezTo>
                  <a:pt x="346" y="315"/>
                  <a:pt x="345" y="318"/>
                  <a:pt x="345" y="322"/>
                </a:cubicBezTo>
                <a:cubicBezTo>
                  <a:pt x="345" y="344"/>
                  <a:pt x="345" y="344"/>
                  <a:pt x="345" y="344"/>
                </a:cubicBezTo>
                <a:cubicBezTo>
                  <a:pt x="27" y="344"/>
                  <a:pt x="27" y="344"/>
                  <a:pt x="27" y="344"/>
                </a:cubicBezTo>
                <a:cubicBezTo>
                  <a:pt x="27" y="190"/>
                  <a:pt x="27" y="190"/>
                  <a:pt x="27" y="190"/>
                </a:cubicBezTo>
                <a:cubicBezTo>
                  <a:pt x="27" y="182"/>
                  <a:pt x="21" y="177"/>
                  <a:pt x="14" y="177"/>
                </a:cubicBezTo>
                <a:cubicBezTo>
                  <a:pt x="6" y="177"/>
                  <a:pt x="0" y="182"/>
                  <a:pt x="0" y="190"/>
                </a:cubicBezTo>
                <a:cubicBezTo>
                  <a:pt x="0" y="358"/>
                  <a:pt x="0" y="358"/>
                  <a:pt x="0" y="358"/>
                </a:cubicBezTo>
                <a:cubicBezTo>
                  <a:pt x="0" y="361"/>
                  <a:pt x="2" y="365"/>
                  <a:pt x="4" y="367"/>
                </a:cubicBezTo>
                <a:cubicBezTo>
                  <a:pt x="7" y="370"/>
                  <a:pt x="10" y="371"/>
                  <a:pt x="14" y="371"/>
                </a:cubicBezTo>
                <a:cubicBezTo>
                  <a:pt x="358" y="371"/>
                  <a:pt x="358" y="371"/>
                  <a:pt x="358" y="371"/>
                </a:cubicBezTo>
                <a:cubicBezTo>
                  <a:pt x="361" y="371"/>
                  <a:pt x="365" y="370"/>
                  <a:pt x="367" y="367"/>
                </a:cubicBezTo>
                <a:cubicBezTo>
                  <a:pt x="370" y="365"/>
                  <a:pt x="371" y="361"/>
                  <a:pt x="371" y="358"/>
                </a:cubicBezTo>
                <a:cubicBezTo>
                  <a:pt x="371" y="335"/>
                  <a:pt x="371" y="335"/>
                  <a:pt x="371" y="335"/>
                </a:cubicBezTo>
                <a:cubicBezTo>
                  <a:pt x="385" y="335"/>
                  <a:pt x="385" y="335"/>
                  <a:pt x="385" y="335"/>
                </a:cubicBezTo>
                <a:cubicBezTo>
                  <a:pt x="395" y="348"/>
                  <a:pt x="395" y="348"/>
                  <a:pt x="395" y="348"/>
                </a:cubicBezTo>
                <a:cubicBezTo>
                  <a:pt x="398" y="351"/>
                  <a:pt x="402" y="353"/>
                  <a:pt x="406" y="353"/>
                </a:cubicBezTo>
                <a:cubicBezTo>
                  <a:pt x="441" y="353"/>
                  <a:pt x="441" y="353"/>
                  <a:pt x="441" y="353"/>
                </a:cubicBezTo>
                <a:cubicBezTo>
                  <a:pt x="445" y="353"/>
                  <a:pt x="448" y="351"/>
                  <a:pt x="451" y="349"/>
                </a:cubicBezTo>
                <a:cubicBezTo>
                  <a:pt x="453" y="346"/>
                  <a:pt x="454" y="343"/>
                  <a:pt x="454" y="339"/>
                </a:cubicBezTo>
                <a:cubicBezTo>
                  <a:pt x="454" y="154"/>
                  <a:pt x="454" y="154"/>
                  <a:pt x="454" y="154"/>
                </a:cubicBezTo>
                <a:cubicBezTo>
                  <a:pt x="454" y="151"/>
                  <a:pt x="453" y="147"/>
                  <a:pt x="451" y="14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381"/>
          <p:cNvSpPr>
            <a:spLocks/>
          </p:cNvSpPr>
          <p:nvPr userDrawn="1"/>
        </p:nvSpPr>
        <p:spPr bwMode="auto">
          <a:xfrm>
            <a:off x="3794564" y="3677898"/>
            <a:ext cx="473075" cy="517525"/>
          </a:xfrm>
          <a:custGeom>
            <a:avLst/>
            <a:gdLst/>
            <a:ahLst/>
            <a:cxnLst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3"/>
              </a:cxn>
              <a:cxn ang="0">
                <a:pos x="86" y="249"/>
              </a:cxn>
              <a:cxn ang="0">
                <a:pos x="126" y="249"/>
              </a:cxn>
              <a:cxn ang="0">
                <a:pos x="139" y="235"/>
              </a:cxn>
              <a:cxn ang="0">
                <a:pos x="126" y="222"/>
              </a:cxn>
              <a:cxn ang="0">
                <a:pos x="86" y="222"/>
              </a:cxn>
              <a:cxn ang="0">
                <a:pos x="44" y="204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1"/>
              </a:cxn>
              <a:cxn ang="0">
                <a:pos x="344" y="118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1"/>
              </a:cxn>
              <a:cxn ang="0">
                <a:pos x="185" y="227"/>
              </a:cxn>
              <a:cxn ang="0">
                <a:pos x="184" y="240"/>
              </a:cxn>
              <a:cxn ang="0">
                <a:pos x="236" y="371"/>
              </a:cxn>
              <a:cxn ang="0">
                <a:pos x="246" y="379"/>
              </a:cxn>
              <a:cxn ang="0">
                <a:pos x="259" y="375"/>
              </a:cxn>
              <a:cxn ang="0">
                <a:pos x="292" y="337"/>
              </a:cxn>
              <a:cxn ang="0">
                <a:pos x="339" y="450"/>
              </a:cxn>
              <a:cxn ang="0">
                <a:pos x="356" y="458"/>
              </a:cxn>
              <a:cxn ang="0">
                <a:pos x="364" y="440"/>
              </a:cxn>
              <a:cxn ang="0">
                <a:pos x="309" y="307"/>
              </a:cxn>
              <a:cxn ang="0">
                <a:pos x="299" y="299"/>
              </a:cxn>
              <a:cxn ang="0">
                <a:pos x="287" y="303"/>
              </a:cxn>
              <a:cxn ang="0">
                <a:pos x="253" y="341"/>
              </a:cxn>
              <a:cxn ang="0">
                <a:pos x="216" y="248"/>
              </a:cxn>
              <a:cxn ang="0">
                <a:pos x="342" y="247"/>
              </a:cxn>
              <a:cxn ang="0">
                <a:pos x="419" y="171"/>
              </a:cxn>
              <a:cxn ang="0">
                <a:pos x="344" y="92"/>
              </a:cxn>
              <a:cxn ang="0">
                <a:pos x="324" y="94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</a:cxnLst>
            <a:rect l="0" t="0" r="r" b="b"/>
            <a:pathLst>
              <a:path w="419" h="460">
                <a:moveTo>
                  <a:pt x="86" y="76"/>
                </a:moveTo>
                <a:cubicBezTo>
                  <a:pt x="66" y="74"/>
                  <a:pt x="46" y="80"/>
                  <a:pt x="30" y="95"/>
                </a:cubicBezTo>
                <a:cubicBezTo>
                  <a:pt x="11" y="111"/>
                  <a:pt x="0" y="137"/>
                  <a:pt x="0" y="162"/>
                </a:cubicBezTo>
                <a:cubicBezTo>
                  <a:pt x="0" y="185"/>
                  <a:pt x="9" y="207"/>
                  <a:pt x="25" y="223"/>
                </a:cubicBezTo>
                <a:cubicBezTo>
                  <a:pt x="41" y="240"/>
                  <a:pt x="63" y="249"/>
                  <a:pt x="86" y="249"/>
                </a:cubicBezTo>
                <a:cubicBezTo>
                  <a:pt x="126" y="249"/>
                  <a:pt x="126" y="249"/>
                  <a:pt x="126" y="249"/>
                </a:cubicBezTo>
                <a:cubicBezTo>
                  <a:pt x="133" y="249"/>
                  <a:pt x="139" y="243"/>
                  <a:pt x="139" y="235"/>
                </a:cubicBezTo>
                <a:cubicBezTo>
                  <a:pt x="139" y="228"/>
                  <a:pt x="133" y="222"/>
                  <a:pt x="126" y="222"/>
                </a:cubicBezTo>
                <a:cubicBezTo>
                  <a:pt x="86" y="222"/>
                  <a:pt x="86" y="222"/>
                  <a:pt x="86" y="222"/>
                </a:cubicBezTo>
                <a:cubicBezTo>
                  <a:pt x="70" y="222"/>
                  <a:pt x="55" y="216"/>
                  <a:pt x="44" y="204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6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1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1"/>
                </a:cubicBezTo>
                <a:cubicBezTo>
                  <a:pt x="332" y="119"/>
                  <a:pt x="338" y="118"/>
                  <a:pt x="344" y="118"/>
                </a:cubicBezTo>
                <a:cubicBezTo>
                  <a:pt x="357" y="118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1"/>
                  <a:pt x="196" y="221"/>
                  <a:pt x="196" y="221"/>
                </a:cubicBezTo>
                <a:cubicBezTo>
                  <a:pt x="192" y="221"/>
                  <a:pt x="188" y="224"/>
                  <a:pt x="185" y="227"/>
                </a:cubicBezTo>
                <a:cubicBezTo>
                  <a:pt x="183" y="231"/>
                  <a:pt x="182" y="236"/>
                  <a:pt x="184" y="240"/>
                </a:cubicBezTo>
                <a:cubicBezTo>
                  <a:pt x="236" y="371"/>
                  <a:pt x="236" y="371"/>
                  <a:pt x="236" y="371"/>
                </a:cubicBezTo>
                <a:cubicBezTo>
                  <a:pt x="238" y="375"/>
                  <a:pt x="242" y="378"/>
                  <a:pt x="246" y="379"/>
                </a:cubicBezTo>
                <a:cubicBezTo>
                  <a:pt x="251" y="380"/>
                  <a:pt x="256" y="378"/>
                  <a:pt x="259" y="375"/>
                </a:cubicBezTo>
                <a:cubicBezTo>
                  <a:pt x="259" y="375"/>
                  <a:pt x="278" y="353"/>
                  <a:pt x="292" y="337"/>
                </a:cubicBezTo>
                <a:cubicBezTo>
                  <a:pt x="304" y="366"/>
                  <a:pt x="339" y="450"/>
                  <a:pt x="339" y="450"/>
                </a:cubicBezTo>
                <a:cubicBezTo>
                  <a:pt x="342" y="457"/>
                  <a:pt x="349" y="460"/>
                  <a:pt x="356" y="458"/>
                </a:cubicBezTo>
                <a:cubicBezTo>
                  <a:pt x="363" y="455"/>
                  <a:pt x="366" y="447"/>
                  <a:pt x="364" y="440"/>
                </a:cubicBezTo>
                <a:cubicBezTo>
                  <a:pt x="309" y="307"/>
                  <a:pt x="309" y="307"/>
                  <a:pt x="309" y="307"/>
                </a:cubicBezTo>
                <a:cubicBezTo>
                  <a:pt x="307" y="303"/>
                  <a:pt x="303" y="300"/>
                  <a:pt x="299" y="299"/>
                </a:cubicBezTo>
                <a:cubicBezTo>
                  <a:pt x="294" y="298"/>
                  <a:pt x="290" y="300"/>
                  <a:pt x="287" y="303"/>
                </a:cubicBezTo>
                <a:cubicBezTo>
                  <a:pt x="287" y="303"/>
                  <a:pt x="267" y="325"/>
                  <a:pt x="253" y="341"/>
                </a:cubicBezTo>
                <a:cubicBezTo>
                  <a:pt x="243" y="317"/>
                  <a:pt x="225" y="270"/>
                  <a:pt x="216" y="248"/>
                </a:cubicBezTo>
                <a:cubicBezTo>
                  <a:pt x="245" y="248"/>
                  <a:pt x="342" y="247"/>
                  <a:pt x="342" y="247"/>
                </a:cubicBezTo>
                <a:cubicBezTo>
                  <a:pt x="385" y="247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4"/>
                </a:cubicBezTo>
                <a:cubicBezTo>
                  <a:pt x="318" y="70"/>
                  <a:pt x="305" y="48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10"/>
          <p:cNvSpPr>
            <a:spLocks noEditPoints="1"/>
          </p:cNvSpPr>
          <p:nvPr userDrawn="1"/>
        </p:nvSpPr>
        <p:spPr bwMode="auto">
          <a:xfrm>
            <a:off x="3805676" y="5098459"/>
            <a:ext cx="450850" cy="449263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238" y="4"/>
              </a:cxn>
              <a:cxn ang="0">
                <a:pos x="352" y="109"/>
              </a:cxn>
              <a:cxn ang="0">
                <a:pos x="78" y="73"/>
              </a:cxn>
              <a:cxn ang="0">
                <a:pos x="201" y="376"/>
              </a:cxn>
              <a:cxn ang="0">
                <a:pos x="376" y="199"/>
              </a:cxn>
              <a:cxn ang="0">
                <a:pos x="357" y="184"/>
              </a:cxn>
              <a:cxn ang="0">
                <a:pos x="336" y="176"/>
              </a:cxn>
              <a:cxn ang="0">
                <a:pos x="290" y="205"/>
              </a:cxn>
              <a:cxn ang="0">
                <a:pos x="317" y="222"/>
              </a:cxn>
              <a:cxn ang="0">
                <a:pos x="305" y="250"/>
              </a:cxn>
              <a:cxn ang="0">
                <a:pos x="289" y="290"/>
              </a:cxn>
              <a:cxn ang="0">
                <a:pos x="237" y="358"/>
              </a:cxn>
              <a:cxn ang="0">
                <a:pos x="190" y="347"/>
              </a:cxn>
              <a:cxn ang="0">
                <a:pos x="164" y="257"/>
              </a:cxn>
              <a:cxn ang="0">
                <a:pos x="118" y="249"/>
              </a:cxn>
              <a:cxn ang="0">
                <a:pos x="93" y="207"/>
              </a:cxn>
              <a:cxn ang="0">
                <a:pos x="137" y="140"/>
              </a:cxn>
              <a:cxn ang="0">
                <a:pos x="117" y="97"/>
              </a:cxn>
              <a:cxn ang="0">
                <a:pos x="144" y="80"/>
              </a:cxn>
              <a:cxn ang="0">
                <a:pos x="148" y="55"/>
              </a:cxn>
              <a:cxn ang="0">
                <a:pos x="181" y="36"/>
              </a:cxn>
              <a:cxn ang="0">
                <a:pos x="228" y="46"/>
              </a:cxn>
              <a:cxn ang="0">
                <a:pos x="248" y="39"/>
              </a:cxn>
              <a:cxn ang="0">
                <a:pos x="249" y="59"/>
              </a:cxn>
              <a:cxn ang="0">
                <a:pos x="215" y="67"/>
              </a:cxn>
              <a:cxn ang="0">
                <a:pos x="180" y="60"/>
              </a:cxn>
              <a:cxn ang="0">
                <a:pos x="168" y="74"/>
              </a:cxn>
              <a:cxn ang="0">
                <a:pos x="169" y="82"/>
              </a:cxn>
              <a:cxn ang="0">
                <a:pos x="152" y="103"/>
              </a:cxn>
              <a:cxn ang="0">
                <a:pos x="147" y="119"/>
              </a:cxn>
              <a:cxn ang="0">
                <a:pos x="164" y="109"/>
              </a:cxn>
              <a:cxn ang="0">
                <a:pos x="188" y="99"/>
              </a:cxn>
              <a:cxn ang="0">
                <a:pos x="229" y="113"/>
              </a:cxn>
              <a:cxn ang="0">
                <a:pos x="255" y="152"/>
              </a:cxn>
              <a:cxn ang="0">
                <a:pos x="237" y="172"/>
              </a:cxn>
              <a:cxn ang="0">
                <a:pos x="197" y="171"/>
              </a:cxn>
              <a:cxn ang="0">
                <a:pos x="152" y="165"/>
              </a:cxn>
              <a:cxn ang="0">
                <a:pos x="117" y="211"/>
              </a:cxn>
              <a:cxn ang="0">
                <a:pos x="132" y="228"/>
              </a:cxn>
              <a:cxn ang="0">
                <a:pos x="185" y="246"/>
              </a:cxn>
              <a:cxn ang="0">
                <a:pos x="210" y="335"/>
              </a:cxn>
              <a:cxn ang="0">
                <a:pos x="226" y="337"/>
              </a:cxn>
              <a:cxn ang="0">
                <a:pos x="265" y="290"/>
              </a:cxn>
              <a:cxn ang="0">
                <a:pos x="266" y="273"/>
              </a:cxn>
              <a:cxn ang="0">
                <a:pos x="281" y="243"/>
              </a:cxn>
              <a:cxn ang="0">
                <a:pos x="275" y="227"/>
              </a:cxn>
              <a:cxn ang="0">
                <a:pos x="268" y="170"/>
              </a:cxn>
              <a:cxn ang="0">
                <a:pos x="337" y="150"/>
              </a:cxn>
              <a:cxn ang="0">
                <a:pos x="357" y="160"/>
              </a:cxn>
              <a:cxn ang="0">
                <a:pos x="365" y="135"/>
              </a:cxn>
              <a:cxn ang="0">
                <a:pos x="388" y="131"/>
              </a:cxn>
              <a:cxn ang="0">
                <a:pos x="277" y="384"/>
              </a:cxn>
              <a:cxn ang="0">
                <a:pos x="225" y="143"/>
              </a:cxn>
              <a:cxn ang="0">
                <a:pos x="188" y="122"/>
              </a:cxn>
              <a:cxn ang="0">
                <a:pos x="180" y="125"/>
              </a:cxn>
              <a:cxn ang="0">
                <a:pos x="155" y="141"/>
              </a:cxn>
              <a:cxn ang="0">
                <a:pos x="206" y="150"/>
              </a:cxn>
              <a:cxn ang="0">
                <a:pos x="216" y="151"/>
              </a:cxn>
            </a:cxnLst>
            <a:rect l="0" t="0" r="r" b="b"/>
            <a:pathLst>
              <a:path w="400" h="399">
                <a:moveTo>
                  <a:pt x="201" y="399"/>
                </a:moveTo>
                <a:cubicBezTo>
                  <a:pt x="131" y="399"/>
                  <a:pt x="70" y="363"/>
                  <a:pt x="35" y="312"/>
                </a:cubicBezTo>
                <a:cubicBezTo>
                  <a:pt x="13" y="280"/>
                  <a:pt x="0" y="241"/>
                  <a:pt x="0" y="200"/>
                </a:cubicBezTo>
                <a:cubicBezTo>
                  <a:pt x="0" y="151"/>
                  <a:pt x="19" y="99"/>
                  <a:pt x="62" y="56"/>
                </a:cubicBezTo>
                <a:cubicBezTo>
                  <a:pt x="96" y="22"/>
                  <a:pt x="145" y="0"/>
                  <a:pt x="199" y="0"/>
                </a:cubicBezTo>
                <a:cubicBezTo>
                  <a:pt x="212" y="0"/>
                  <a:pt x="225" y="1"/>
                  <a:pt x="238" y="4"/>
                </a:cubicBezTo>
                <a:cubicBezTo>
                  <a:pt x="297" y="15"/>
                  <a:pt x="343" y="50"/>
                  <a:pt x="372" y="96"/>
                </a:cubicBezTo>
                <a:cubicBezTo>
                  <a:pt x="376" y="102"/>
                  <a:pt x="374" y="109"/>
                  <a:pt x="368" y="113"/>
                </a:cubicBezTo>
                <a:cubicBezTo>
                  <a:pt x="363" y="116"/>
                  <a:pt x="356" y="114"/>
                  <a:pt x="352" y="109"/>
                </a:cubicBezTo>
                <a:cubicBezTo>
                  <a:pt x="326" y="67"/>
                  <a:pt x="286" y="37"/>
                  <a:pt x="234" y="27"/>
                </a:cubicBezTo>
                <a:cubicBezTo>
                  <a:pt x="222" y="25"/>
                  <a:pt x="210" y="24"/>
                  <a:pt x="199" y="24"/>
                </a:cubicBezTo>
                <a:cubicBezTo>
                  <a:pt x="151" y="24"/>
                  <a:pt x="108" y="43"/>
                  <a:pt x="78" y="73"/>
                </a:cubicBezTo>
                <a:cubicBezTo>
                  <a:pt x="39" y="112"/>
                  <a:pt x="24" y="157"/>
                  <a:pt x="24" y="200"/>
                </a:cubicBezTo>
                <a:cubicBezTo>
                  <a:pt x="24" y="236"/>
                  <a:pt x="35" y="270"/>
                  <a:pt x="54" y="298"/>
                </a:cubicBezTo>
                <a:cubicBezTo>
                  <a:pt x="85" y="343"/>
                  <a:pt x="140" y="376"/>
                  <a:pt x="201" y="376"/>
                </a:cubicBezTo>
                <a:cubicBezTo>
                  <a:pt x="223" y="376"/>
                  <a:pt x="245" y="372"/>
                  <a:pt x="268" y="362"/>
                </a:cubicBezTo>
                <a:cubicBezTo>
                  <a:pt x="302" y="349"/>
                  <a:pt x="329" y="326"/>
                  <a:pt x="347" y="297"/>
                </a:cubicBezTo>
                <a:cubicBezTo>
                  <a:pt x="366" y="268"/>
                  <a:pt x="376" y="234"/>
                  <a:pt x="376" y="199"/>
                </a:cubicBezTo>
                <a:cubicBezTo>
                  <a:pt x="376" y="191"/>
                  <a:pt x="376" y="184"/>
                  <a:pt x="375" y="176"/>
                </a:cubicBezTo>
                <a:cubicBezTo>
                  <a:pt x="373" y="178"/>
                  <a:pt x="371" y="179"/>
                  <a:pt x="369" y="181"/>
                </a:cubicBezTo>
                <a:cubicBezTo>
                  <a:pt x="366" y="183"/>
                  <a:pt x="362" y="184"/>
                  <a:pt x="357" y="184"/>
                </a:cubicBezTo>
                <a:cubicBezTo>
                  <a:pt x="353" y="184"/>
                  <a:pt x="349" y="183"/>
                  <a:pt x="345" y="181"/>
                </a:cubicBezTo>
                <a:cubicBezTo>
                  <a:pt x="344" y="181"/>
                  <a:pt x="344" y="181"/>
                  <a:pt x="344" y="181"/>
                </a:cubicBezTo>
                <a:cubicBezTo>
                  <a:pt x="336" y="176"/>
                  <a:pt x="336" y="176"/>
                  <a:pt x="336" y="176"/>
                </a:cubicBezTo>
                <a:cubicBezTo>
                  <a:pt x="319" y="206"/>
                  <a:pt x="319" y="206"/>
                  <a:pt x="319" y="206"/>
                </a:cubicBezTo>
                <a:cubicBezTo>
                  <a:pt x="316" y="211"/>
                  <a:pt x="310" y="213"/>
                  <a:pt x="304" y="211"/>
                </a:cubicBezTo>
                <a:cubicBezTo>
                  <a:pt x="290" y="205"/>
                  <a:pt x="290" y="205"/>
                  <a:pt x="290" y="205"/>
                </a:cubicBezTo>
                <a:cubicBezTo>
                  <a:pt x="294" y="211"/>
                  <a:pt x="294" y="211"/>
                  <a:pt x="294" y="211"/>
                </a:cubicBezTo>
                <a:cubicBezTo>
                  <a:pt x="309" y="215"/>
                  <a:pt x="309" y="215"/>
                  <a:pt x="309" y="215"/>
                </a:cubicBezTo>
                <a:cubicBezTo>
                  <a:pt x="313" y="216"/>
                  <a:pt x="316" y="218"/>
                  <a:pt x="317" y="222"/>
                </a:cubicBezTo>
                <a:cubicBezTo>
                  <a:pt x="318" y="225"/>
                  <a:pt x="318" y="230"/>
                  <a:pt x="316" y="233"/>
                </a:cubicBezTo>
                <a:cubicBezTo>
                  <a:pt x="316" y="233"/>
                  <a:pt x="315" y="235"/>
                  <a:pt x="313" y="238"/>
                </a:cubicBezTo>
                <a:cubicBezTo>
                  <a:pt x="311" y="241"/>
                  <a:pt x="308" y="245"/>
                  <a:pt x="305" y="250"/>
                </a:cubicBezTo>
                <a:cubicBezTo>
                  <a:pt x="299" y="259"/>
                  <a:pt x="292" y="271"/>
                  <a:pt x="289" y="277"/>
                </a:cubicBezTo>
                <a:cubicBezTo>
                  <a:pt x="289" y="278"/>
                  <a:pt x="288" y="279"/>
                  <a:pt x="288" y="280"/>
                </a:cubicBezTo>
                <a:cubicBezTo>
                  <a:pt x="288" y="281"/>
                  <a:pt x="289" y="285"/>
                  <a:pt x="289" y="290"/>
                </a:cubicBezTo>
                <a:cubicBezTo>
                  <a:pt x="289" y="298"/>
                  <a:pt x="287" y="310"/>
                  <a:pt x="277" y="321"/>
                </a:cubicBezTo>
                <a:cubicBezTo>
                  <a:pt x="274" y="325"/>
                  <a:pt x="268" y="332"/>
                  <a:pt x="261" y="339"/>
                </a:cubicBezTo>
                <a:cubicBezTo>
                  <a:pt x="254" y="346"/>
                  <a:pt x="246" y="353"/>
                  <a:pt x="237" y="358"/>
                </a:cubicBezTo>
                <a:cubicBezTo>
                  <a:pt x="231" y="361"/>
                  <a:pt x="225" y="364"/>
                  <a:pt x="217" y="364"/>
                </a:cubicBezTo>
                <a:cubicBezTo>
                  <a:pt x="212" y="364"/>
                  <a:pt x="206" y="363"/>
                  <a:pt x="201" y="360"/>
                </a:cubicBezTo>
                <a:cubicBezTo>
                  <a:pt x="197" y="356"/>
                  <a:pt x="193" y="352"/>
                  <a:pt x="190" y="347"/>
                </a:cubicBezTo>
                <a:cubicBezTo>
                  <a:pt x="182" y="334"/>
                  <a:pt x="179" y="319"/>
                  <a:pt x="176" y="305"/>
                </a:cubicBezTo>
                <a:cubicBezTo>
                  <a:pt x="174" y="291"/>
                  <a:pt x="172" y="278"/>
                  <a:pt x="170" y="269"/>
                </a:cubicBezTo>
                <a:cubicBezTo>
                  <a:pt x="168" y="262"/>
                  <a:pt x="166" y="258"/>
                  <a:pt x="164" y="257"/>
                </a:cubicBezTo>
                <a:cubicBezTo>
                  <a:pt x="163" y="256"/>
                  <a:pt x="162" y="255"/>
                  <a:pt x="161" y="255"/>
                </a:cubicBezTo>
                <a:cubicBezTo>
                  <a:pt x="155" y="254"/>
                  <a:pt x="148" y="253"/>
                  <a:pt x="141" y="253"/>
                </a:cubicBezTo>
                <a:cubicBezTo>
                  <a:pt x="133" y="252"/>
                  <a:pt x="125" y="252"/>
                  <a:pt x="118" y="249"/>
                </a:cubicBezTo>
                <a:cubicBezTo>
                  <a:pt x="112" y="247"/>
                  <a:pt x="107" y="244"/>
                  <a:pt x="103" y="239"/>
                </a:cubicBezTo>
                <a:cubicBezTo>
                  <a:pt x="97" y="233"/>
                  <a:pt x="94" y="224"/>
                  <a:pt x="93" y="214"/>
                </a:cubicBezTo>
                <a:cubicBezTo>
                  <a:pt x="93" y="211"/>
                  <a:pt x="93" y="209"/>
                  <a:pt x="93" y="207"/>
                </a:cubicBezTo>
                <a:cubicBezTo>
                  <a:pt x="93" y="188"/>
                  <a:pt x="100" y="171"/>
                  <a:pt x="111" y="160"/>
                </a:cubicBezTo>
                <a:cubicBezTo>
                  <a:pt x="120" y="150"/>
                  <a:pt x="132" y="144"/>
                  <a:pt x="144" y="142"/>
                </a:cubicBezTo>
                <a:cubicBezTo>
                  <a:pt x="141" y="142"/>
                  <a:pt x="139" y="141"/>
                  <a:pt x="137" y="140"/>
                </a:cubicBezTo>
                <a:cubicBezTo>
                  <a:pt x="130" y="136"/>
                  <a:pt x="125" y="131"/>
                  <a:pt x="121" y="126"/>
                </a:cubicBezTo>
                <a:cubicBezTo>
                  <a:pt x="117" y="120"/>
                  <a:pt x="115" y="114"/>
                  <a:pt x="115" y="107"/>
                </a:cubicBezTo>
                <a:cubicBezTo>
                  <a:pt x="115" y="104"/>
                  <a:pt x="115" y="101"/>
                  <a:pt x="117" y="97"/>
                </a:cubicBezTo>
                <a:cubicBezTo>
                  <a:pt x="119" y="94"/>
                  <a:pt x="122" y="91"/>
                  <a:pt x="125" y="89"/>
                </a:cubicBezTo>
                <a:cubicBezTo>
                  <a:pt x="128" y="88"/>
                  <a:pt x="131" y="87"/>
                  <a:pt x="135" y="85"/>
                </a:cubicBezTo>
                <a:cubicBezTo>
                  <a:pt x="138" y="84"/>
                  <a:pt x="141" y="82"/>
                  <a:pt x="144" y="80"/>
                </a:cubicBezTo>
                <a:cubicBezTo>
                  <a:pt x="144" y="80"/>
                  <a:pt x="144" y="80"/>
                  <a:pt x="145" y="79"/>
                </a:cubicBezTo>
                <a:cubicBezTo>
                  <a:pt x="145" y="78"/>
                  <a:pt x="145" y="76"/>
                  <a:pt x="145" y="74"/>
                </a:cubicBezTo>
                <a:cubicBezTo>
                  <a:pt x="145" y="68"/>
                  <a:pt x="145" y="61"/>
                  <a:pt x="148" y="55"/>
                </a:cubicBezTo>
                <a:cubicBezTo>
                  <a:pt x="151" y="49"/>
                  <a:pt x="156" y="43"/>
                  <a:pt x="164" y="39"/>
                </a:cubicBezTo>
                <a:cubicBezTo>
                  <a:pt x="168" y="37"/>
                  <a:pt x="174" y="36"/>
                  <a:pt x="180" y="36"/>
                </a:cubicBezTo>
                <a:cubicBezTo>
                  <a:pt x="180" y="36"/>
                  <a:pt x="180" y="36"/>
                  <a:pt x="181" y="36"/>
                </a:cubicBezTo>
                <a:cubicBezTo>
                  <a:pt x="189" y="36"/>
                  <a:pt x="196" y="38"/>
                  <a:pt x="203" y="40"/>
                </a:cubicBezTo>
                <a:cubicBezTo>
                  <a:pt x="210" y="41"/>
                  <a:pt x="216" y="43"/>
                  <a:pt x="221" y="44"/>
                </a:cubicBezTo>
                <a:cubicBezTo>
                  <a:pt x="224" y="45"/>
                  <a:pt x="227" y="46"/>
                  <a:pt x="228" y="46"/>
                </a:cubicBezTo>
                <a:cubicBezTo>
                  <a:pt x="229" y="46"/>
                  <a:pt x="229" y="46"/>
                  <a:pt x="230" y="46"/>
                </a:cubicBezTo>
                <a:cubicBezTo>
                  <a:pt x="232" y="42"/>
                  <a:pt x="232" y="42"/>
                  <a:pt x="232" y="42"/>
                </a:cubicBezTo>
                <a:cubicBezTo>
                  <a:pt x="235" y="37"/>
                  <a:pt x="243" y="35"/>
                  <a:pt x="248" y="39"/>
                </a:cubicBezTo>
                <a:cubicBezTo>
                  <a:pt x="253" y="42"/>
                  <a:pt x="255" y="50"/>
                  <a:pt x="251" y="55"/>
                </a:cubicBezTo>
                <a:cubicBezTo>
                  <a:pt x="249" y="59"/>
                  <a:pt x="249" y="59"/>
                  <a:pt x="249" y="59"/>
                </a:cubicBezTo>
                <a:cubicBezTo>
                  <a:pt x="249" y="59"/>
                  <a:pt x="249" y="59"/>
                  <a:pt x="249" y="59"/>
                </a:cubicBezTo>
                <a:cubicBezTo>
                  <a:pt x="246" y="63"/>
                  <a:pt x="243" y="66"/>
                  <a:pt x="239" y="67"/>
                </a:cubicBezTo>
                <a:cubicBezTo>
                  <a:pt x="235" y="69"/>
                  <a:pt x="232" y="69"/>
                  <a:pt x="228" y="69"/>
                </a:cubicBezTo>
                <a:cubicBezTo>
                  <a:pt x="224" y="69"/>
                  <a:pt x="219" y="68"/>
                  <a:pt x="215" y="67"/>
                </a:cubicBezTo>
                <a:cubicBezTo>
                  <a:pt x="211" y="66"/>
                  <a:pt x="207" y="65"/>
                  <a:pt x="203" y="64"/>
                </a:cubicBezTo>
                <a:cubicBezTo>
                  <a:pt x="195" y="62"/>
                  <a:pt x="187" y="60"/>
                  <a:pt x="181" y="60"/>
                </a:cubicBezTo>
                <a:cubicBezTo>
                  <a:pt x="181" y="60"/>
                  <a:pt x="181" y="60"/>
                  <a:pt x="180" y="60"/>
                </a:cubicBezTo>
                <a:cubicBezTo>
                  <a:pt x="175" y="60"/>
                  <a:pt x="172" y="61"/>
                  <a:pt x="171" y="62"/>
                </a:cubicBezTo>
                <a:cubicBezTo>
                  <a:pt x="170" y="63"/>
                  <a:pt x="170" y="64"/>
                  <a:pt x="169" y="67"/>
                </a:cubicBezTo>
                <a:cubicBezTo>
                  <a:pt x="168" y="69"/>
                  <a:pt x="168" y="71"/>
                  <a:pt x="168" y="74"/>
                </a:cubicBezTo>
                <a:cubicBezTo>
                  <a:pt x="168" y="76"/>
                  <a:pt x="168" y="78"/>
                  <a:pt x="169" y="81"/>
                </a:cubicBezTo>
                <a:cubicBezTo>
                  <a:pt x="169" y="81"/>
                  <a:pt x="169" y="81"/>
                  <a:pt x="169" y="81"/>
                </a:cubicBezTo>
                <a:cubicBezTo>
                  <a:pt x="169" y="81"/>
                  <a:pt x="169" y="82"/>
                  <a:pt x="169" y="82"/>
                </a:cubicBezTo>
                <a:cubicBezTo>
                  <a:pt x="169" y="86"/>
                  <a:pt x="167" y="89"/>
                  <a:pt x="166" y="91"/>
                </a:cubicBezTo>
                <a:cubicBezTo>
                  <a:pt x="165" y="93"/>
                  <a:pt x="163" y="94"/>
                  <a:pt x="162" y="96"/>
                </a:cubicBezTo>
                <a:cubicBezTo>
                  <a:pt x="159" y="99"/>
                  <a:pt x="156" y="101"/>
                  <a:pt x="152" y="103"/>
                </a:cubicBezTo>
                <a:cubicBezTo>
                  <a:pt x="148" y="105"/>
                  <a:pt x="143" y="107"/>
                  <a:pt x="139" y="109"/>
                </a:cubicBezTo>
                <a:cubicBezTo>
                  <a:pt x="139" y="110"/>
                  <a:pt x="140" y="112"/>
                  <a:pt x="141" y="113"/>
                </a:cubicBezTo>
                <a:cubicBezTo>
                  <a:pt x="142" y="115"/>
                  <a:pt x="145" y="118"/>
                  <a:pt x="147" y="119"/>
                </a:cubicBezTo>
                <a:cubicBezTo>
                  <a:pt x="147" y="119"/>
                  <a:pt x="147" y="119"/>
                  <a:pt x="148" y="119"/>
                </a:cubicBezTo>
                <a:cubicBezTo>
                  <a:pt x="148" y="119"/>
                  <a:pt x="151" y="118"/>
                  <a:pt x="154" y="116"/>
                </a:cubicBezTo>
                <a:cubicBezTo>
                  <a:pt x="157" y="114"/>
                  <a:pt x="161" y="111"/>
                  <a:pt x="164" y="109"/>
                </a:cubicBezTo>
                <a:cubicBezTo>
                  <a:pt x="166" y="107"/>
                  <a:pt x="167" y="105"/>
                  <a:pt x="170" y="104"/>
                </a:cubicBezTo>
                <a:cubicBezTo>
                  <a:pt x="173" y="101"/>
                  <a:pt x="176" y="100"/>
                  <a:pt x="179" y="100"/>
                </a:cubicBezTo>
                <a:cubicBezTo>
                  <a:pt x="182" y="99"/>
                  <a:pt x="185" y="99"/>
                  <a:pt x="188" y="99"/>
                </a:cubicBezTo>
                <a:cubicBezTo>
                  <a:pt x="196" y="99"/>
                  <a:pt x="204" y="100"/>
                  <a:pt x="211" y="102"/>
                </a:cubicBezTo>
                <a:cubicBezTo>
                  <a:pt x="215" y="103"/>
                  <a:pt x="218" y="105"/>
                  <a:pt x="220" y="107"/>
                </a:cubicBezTo>
                <a:cubicBezTo>
                  <a:pt x="223" y="109"/>
                  <a:pt x="226" y="111"/>
                  <a:pt x="229" y="113"/>
                </a:cubicBezTo>
                <a:cubicBezTo>
                  <a:pt x="235" y="118"/>
                  <a:pt x="241" y="124"/>
                  <a:pt x="245" y="130"/>
                </a:cubicBezTo>
                <a:cubicBezTo>
                  <a:pt x="248" y="134"/>
                  <a:pt x="251" y="138"/>
                  <a:pt x="253" y="143"/>
                </a:cubicBezTo>
                <a:cubicBezTo>
                  <a:pt x="254" y="146"/>
                  <a:pt x="255" y="148"/>
                  <a:pt x="255" y="152"/>
                </a:cubicBezTo>
                <a:cubicBezTo>
                  <a:pt x="255" y="153"/>
                  <a:pt x="255" y="154"/>
                  <a:pt x="254" y="156"/>
                </a:cubicBezTo>
                <a:cubicBezTo>
                  <a:pt x="253" y="161"/>
                  <a:pt x="250" y="165"/>
                  <a:pt x="247" y="167"/>
                </a:cubicBezTo>
                <a:cubicBezTo>
                  <a:pt x="243" y="169"/>
                  <a:pt x="240" y="171"/>
                  <a:pt x="237" y="172"/>
                </a:cubicBezTo>
                <a:cubicBezTo>
                  <a:pt x="230" y="174"/>
                  <a:pt x="223" y="174"/>
                  <a:pt x="216" y="174"/>
                </a:cubicBezTo>
                <a:cubicBezTo>
                  <a:pt x="213" y="174"/>
                  <a:pt x="209" y="174"/>
                  <a:pt x="206" y="174"/>
                </a:cubicBezTo>
                <a:cubicBezTo>
                  <a:pt x="203" y="173"/>
                  <a:pt x="200" y="173"/>
                  <a:pt x="197" y="171"/>
                </a:cubicBezTo>
                <a:cubicBezTo>
                  <a:pt x="194" y="170"/>
                  <a:pt x="188" y="168"/>
                  <a:pt x="181" y="167"/>
                </a:cubicBezTo>
                <a:cubicBezTo>
                  <a:pt x="174" y="166"/>
                  <a:pt x="165" y="165"/>
                  <a:pt x="154" y="165"/>
                </a:cubicBezTo>
                <a:cubicBezTo>
                  <a:pt x="154" y="165"/>
                  <a:pt x="153" y="165"/>
                  <a:pt x="152" y="165"/>
                </a:cubicBezTo>
                <a:cubicBezTo>
                  <a:pt x="144" y="165"/>
                  <a:pt x="135" y="169"/>
                  <a:pt x="128" y="176"/>
                </a:cubicBezTo>
                <a:cubicBezTo>
                  <a:pt x="121" y="184"/>
                  <a:pt x="116" y="194"/>
                  <a:pt x="116" y="207"/>
                </a:cubicBezTo>
                <a:cubicBezTo>
                  <a:pt x="116" y="208"/>
                  <a:pt x="116" y="210"/>
                  <a:pt x="117" y="211"/>
                </a:cubicBezTo>
                <a:cubicBezTo>
                  <a:pt x="117" y="215"/>
                  <a:pt x="118" y="218"/>
                  <a:pt x="119" y="220"/>
                </a:cubicBezTo>
                <a:cubicBezTo>
                  <a:pt x="119" y="222"/>
                  <a:pt x="120" y="223"/>
                  <a:pt x="121" y="224"/>
                </a:cubicBezTo>
                <a:cubicBezTo>
                  <a:pt x="123" y="226"/>
                  <a:pt x="126" y="227"/>
                  <a:pt x="132" y="228"/>
                </a:cubicBezTo>
                <a:cubicBezTo>
                  <a:pt x="135" y="229"/>
                  <a:pt x="140" y="229"/>
                  <a:pt x="145" y="229"/>
                </a:cubicBezTo>
                <a:cubicBezTo>
                  <a:pt x="151" y="230"/>
                  <a:pt x="159" y="230"/>
                  <a:pt x="166" y="232"/>
                </a:cubicBezTo>
                <a:cubicBezTo>
                  <a:pt x="175" y="234"/>
                  <a:pt x="181" y="239"/>
                  <a:pt x="185" y="246"/>
                </a:cubicBezTo>
                <a:cubicBezTo>
                  <a:pt x="189" y="252"/>
                  <a:pt x="192" y="259"/>
                  <a:pt x="193" y="266"/>
                </a:cubicBezTo>
                <a:cubicBezTo>
                  <a:pt x="197" y="280"/>
                  <a:pt x="198" y="296"/>
                  <a:pt x="201" y="310"/>
                </a:cubicBezTo>
                <a:cubicBezTo>
                  <a:pt x="203" y="320"/>
                  <a:pt x="206" y="329"/>
                  <a:pt x="210" y="335"/>
                </a:cubicBezTo>
                <a:cubicBezTo>
                  <a:pt x="212" y="338"/>
                  <a:pt x="213" y="339"/>
                  <a:pt x="214" y="340"/>
                </a:cubicBezTo>
                <a:cubicBezTo>
                  <a:pt x="215" y="340"/>
                  <a:pt x="216" y="340"/>
                  <a:pt x="217" y="340"/>
                </a:cubicBezTo>
                <a:cubicBezTo>
                  <a:pt x="219" y="340"/>
                  <a:pt x="222" y="340"/>
                  <a:pt x="226" y="337"/>
                </a:cubicBezTo>
                <a:cubicBezTo>
                  <a:pt x="230" y="335"/>
                  <a:pt x="234" y="332"/>
                  <a:pt x="238" y="328"/>
                </a:cubicBezTo>
                <a:cubicBezTo>
                  <a:pt x="247" y="321"/>
                  <a:pt x="255" y="311"/>
                  <a:pt x="259" y="306"/>
                </a:cubicBezTo>
                <a:cubicBezTo>
                  <a:pt x="265" y="299"/>
                  <a:pt x="265" y="295"/>
                  <a:pt x="265" y="290"/>
                </a:cubicBezTo>
                <a:cubicBezTo>
                  <a:pt x="265" y="287"/>
                  <a:pt x="265" y="283"/>
                  <a:pt x="265" y="279"/>
                </a:cubicBezTo>
                <a:cubicBezTo>
                  <a:pt x="265" y="278"/>
                  <a:pt x="265" y="278"/>
                  <a:pt x="265" y="278"/>
                </a:cubicBezTo>
                <a:cubicBezTo>
                  <a:pt x="265" y="275"/>
                  <a:pt x="265" y="274"/>
                  <a:pt x="266" y="273"/>
                </a:cubicBezTo>
                <a:cubicBezTo>
                  <a:pt x="266" y="272"/>
                  <a:pt x="267" y="270"/>
                  <a:pt x="267" y="269"/>
                </a:cubicBezTo>
                <a:cubicBezTo>
                  <a:pt x="268" y="267"/>
                  <a:pt x="269" y="264"/>
                  <a:pt x="271" y="262"/>
                </a:cubicBezTo>
                <a:cubicBezTo>
                  <a:pt x="274" y="256"/>
                  <a:pt x="278" y="250"/>
                  <a:pt x="281" y="243"/>
                </a:cubicBezTo>
                <a:cubicBezTo>
                  <a:pt x="283" y="240"/>
                  <a:pt x="285" y="237"/>
                  <a:pt x="287" y="234"/>
                </a:cubicBezTo>
                <a:cubicBezTo>
                  <a:pt x="283" y="233"/>
                  <a:pt x="283" y="233"/>
                  <a:pt x="283" y="233"/>
                </a:cubicBezTo>
                <a:cubicBezTo>
                  <a:pt x="280" y="232"/>
                  <a:pt x="277" y="230"/>
                  <a:pt x="275" y="227"/>
                </a:cubicBezTo>
                <a:cubicBezTo>
                  <a:pt x="253" y="186"/>
                  <a:pt x="253" y="186"/>
                  <a:pt x="253" y="186"/>
                </a:cubicBezTo>
                <a:cubicBezTo>
                  <a:pt x="250" y="182"/>
                  <a:pt x="251" y="176"/>
                  <a:pt x="254" y="172"/>
                </a:cubicBezTo>
                <a:cubicBezTo>
                  <a:pt x="258" y="169"/>
                  <a:pt x="263" y="168"/>
                  <a:pt x="268" y="170"/>
                </a:cubicBezTo>
                <a:cubicBezTo>
                  <a:pt x="304" y="185"/>
                  <a:pt x="304" y="185"/>
                  <a:pt x="304" y="185"/>
                </a:cubicBezTo>
                <a:cubicBezTo>
                  <a:pt x="321" y="154"/>
                  <a:pt x="321" y="154"/>
                  <a:pt x="321" y="154"/>
                </a:cubicBezTo>
                <a:cubicBezTo>
                  <a:pt x="325" y="148"/>
                  <a:pt x="332" y="147"/>
                  <a:pt x="337" y="150"/>
                </a:cubicBezTo>
                <a:cubicBezTo>
                  <a:pt x="356" y="160"/>
                  <a:pt x="356" y="160"/>
                  <a:pt x="356" y="160"/>
                </a:cubicBezTo>
                <a:cubicBezTo>
                  <a:pt x="356" y="160"/>
                  <a:pt x="357" y="160"/>
                  <a:pt x="357" y="160"/>
                </a:cubicBezTo>
                <a:cubicBezTo>
                  <a:pt x="357" y="160"/>
                  <a:pt x="357" y="160"/>
                  <a:pt x="357" y="160"/>
                </a:cubicBezTo>
                <a:cubicBezTo>
                  <a:pt x="357" y="160"/>
                  <a:pt x="358" y="160"/>
                  <a:pt x="358" y="160"/>
                </a:cubicBezTo>
                <a:cubicBezTo>
                  <a:pt x="359" y="158"/>
                  <a:pt x="360" y="155"/>
                  <a:pt x="362" y="152"/>
                </a:cubicBezTo>
                <a:cubicBezTo>
                  <a:pt x="364" y="145"/>
                  <a:pt x="365" y="136"/>
                  <a:pt x="365" y="135"/>
                </a:cubicBezTo>
                <a:cubicBezTo>
                  <a:pt x="365" y="135"/>
                  <a:pt x="365" y="135"/>
                  <a:pt x="365" y="135"/>
                </a:cubicBezTo>
                <a:cubicBezTo>
                  <a:pt x="365" y="129"/>
                  <a:pt x="369" y="125"/>
                  <a:pt x="375" y="124"/>
                </a:cubicBezTo>
                <a:cubicBezTo>
                  <a:pt x="380" y="123"/>
                  <a:pt x="386" y="126"/>
                  <a:pt x="388" y="131"/>
                </a:cubicBezTo>
                <a:cubicBezTo>
                  <a:pt x="396" y="153"/>
                  <a:pt x="400" y="176"/>
                  <a:pt x="400" y="199"/>
                </a:cubicBezTo>
                <a:cubicBezTo>
                  <a:pt x="400" y="238"/>
                  <a:pt x="388" y="277"/>
                  <a:pt x="367" y="309"/>
                </a:cubicBezTo>
                <a:cubicBezTo>
                  <a:pt x="346" y="342"/>
                  <a:pt x="316" y="369"/>
                  <a:pt x="277" y="384"/>
                </a:cubicBezTo>
                <a:cubicBezTo>
                  <a:pt x="251" y="395"/>
                  <a:pt x="226" y="399"/>
                  <a:pt x="201" y="399"/>
                </a:cubicBezTo>
                <a:close/>
                <a:moveTo>
                  <a:pt x="230" y="149"/>
                </a:moveTo>
                <a:cubicBezTo>
                  <a:pt x="229" y="148"/>
                  <a:pt x="227" y="145"/>
                  <a:pt x="225" y="143"/>
                </a:cubicBezTo>
                <a:cubicBezTo>
                  <a:pt x="221" y="138"/>
                  <a:pt x="216" y="132"/>
                  <a:pt x="211" y="129"/>
                </a:cubicBezTo>
                <a:cubicBezTo>
                  <a:pt x="208" y="126"/>
                  <a:pt x="205" y="125"/>
                  <a:pt x="205" y="125"/>
                </a:cubicBezTo>
                <a:cubicBezTo>
                  <a:pt x="199" y="123"/>
                  <a:pt x="193" y="122"/>
                  <a:pt x="188" y="122"/>
                </a:cubicBezTo>
                <a:cubicBezTo>
                  <a:pt x="187" y="122"/>
                  <a:pt x="185" y="122"/>
                  <a:pt x="185" y="123"/>
                </a:cubicBezTo>
                <a:cubicBezTo>
                  <a:pt x="184" y="123"/>
                  <a:pt x="183" y="123"/>
                  <a:pt x="183" y="123"/>
                </a:cubicBezTo>
                <a:cubicBezTo>
                  <a:pt x="183" y="123"/>
                  <a:pt x="182" y="124"/>
                  <a:pt x="180" y="125"/>
                </a:cubicBezTo>
                <a:cubicBezTo>
                  <a:pt x="179" y="126"/>
                  <a:pt x="177" y="128"/>
                  <a:pt x="175" y="129"/>
                </a:cubicBezTo>
                <a:cubicBezTo>
                  <a:pt x="171" y="133"/>
                  <a:pt x="167" y="136"/>
                  <a:pt x="161" y="139"/>
                </a:cubicBezTo>
                <a:cubicBezTo>
                  <a:pt x="159" y="140"/>
                  <a:pt x="157" y="141"/>
                  <a:pt x="155" y="141"/>
                </a:cubicBezTo>
                <a:cubicBezTo>
                  <a:pt x="167" y="141"/>
                  <a:pt x="177" y="142"/>
                  <a:pt x="185" y="144"/>
                </a:cubicBezTo>
                <a:cubicBezTo>
                  <a:pt x="194" y="146"/>
                  <a:pt x="201" y="148"/>
                  <a:pt x="206" y="150"/>
                </a:cubicBezTo>
                <a:cubicBezTo>
                  <a:pt x="206" y="150"/>
                  <a:pt x="206" y="150"/>
                  <a:pt x="206" y="150"/>
                </a:cubicBezTo>
                <a:cubicBezTo>
                  <a:pt x="207" y="150"/>
                  <a:pt x="207" y="150"/>
                  <a:pt x="207" y="150"/>
                </a:cubicBezTo>
                <a:cubicBezTo>
                  <a:pt x="208" y="150"/>
                  <a:pt x="208" y="150"/>
                  <a:pt x="209" y="151"/>
                </a:cubicBezTo>
                <a:cubicBezTo>
                  <a:pt x="211" y="151"/>
                  <a:pt x="214" y="151"/>
                  <a:pt x="216" y="151"/>
                </a:cubicBezTo>
                <a:cubicBezTo>
                  <a:pt x="221" y="151"/>
                  <a:pt x="226" y="150"/>
                  <a:pt x="230" y="149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255"/>
          <p:cNvSpPr>
            <a:spLocks/>
          </p:cNvSpPr>
          <p:nvPr userDrawn="1"/>
        </p:nvSpPr>
        <p:spPr bwMode="auto">
          <a:xfrm>
            <a:off x="4380307" y="1105300"/>
            <a:ext cx="603250" cy="633413"/>
          </a:xfrm>
          <a:custGeom>
            <a:avLst/>
            <a:gdLst/>
            <a:ahLst/>
            <a:cxnLst>
              <a:cxn ang="0">
                <a:pos x="509" y="500"/>
              </a:cxn>
              <a:cxn ang="0">
                <a:pos x="495" y="96"/>
              </a:cxn>
              <a:cxn ang="0">
                <a:pos x="511" y="74"/>
              </a:cxn>
              <a:cxn ang="0">
                <a:pos x="511" y="29"/>
              </a:cxn>
              <a:cxn ang="0">
                <a:pos x="488" y="2"/>
              </a:cxn>
              <a:cxn ang="0">
                <a:pos x="17" y="0"/>
              </a:cxn>
              <a:cxn ang="0">
                <a:pos x="7" y="25"/>
              </a:cxn>
              <a:cxn ang="0">
                <a:pos x="7" y="25"/>
              </a:cxn>
              <a:cxn ang="0">
                <a:pos x="16" y="50"/>
              </a:cxn>
              <a:cxn ang="0">
                <a:pos x="8" y="75"/>
              </a:cxn>
              <a:cxn ang="0">
                <a:pos x="7" y="75"/>
              </a:cxn>
              <a:cxn ang="0">
                <a:pos x="15" y="102"/>
              </a:cxn>
              <a:cxn ang="0">
                <a:pos x="44" y="288"/>
              </a:cxn>
              <a:cxn ang="0">
                <a:pos x="48" y="453"/>
              </a:cxn>
              <a:cxn ang="0">
                <a:pos x="419" y="458"/>
              </a:cxn>
              <a:cxn ang="0">
                <a:pos x="433" y="439"/>
              </a:cxn>
              <a:cxn ang="0">
                <a:pos x="400" y="367"/>
              </a:cxn>
              <a:cxn ang="0">
                <a:pos x="125" y="335"/>
              </a:cxn>
              <a:cxn ang="0">
                <a:pos x="431" y="329"/>
              </a:cxn>
              <a:cxn ang="0">
                <a:pos x="413" y="257"/>
              </a:cxn>
              <a:cxn ang="0">
                <a:pos x="134" y="247"/>
              </a:cxn>
              <a:cxn ang="0">
                <a:pos x="419" y="218"/>
              </a:cxn>
              <a:cxn ang="0">
                <a:pos x="433" y="200"/>
              </a:cxn>
              <a:cxn ang="0">
                <a:pos x="403" y="131"/>
              </a:cxn>
              <a:cxn ang="0">
                <a:pos x="124" y="102"/>
              </a:cxn>
              <a:cxn ang="0">
                <a:pos x="443" y="88"/>
              </a:cxn>
              <a:cxn ang="0">
                <a:pos x="105" y="73"/>
              </a:cxn>
              <a:cxn ang="0">
                <a:pos x="91" y="91"/>
              </a:cxn>
              <a:cxn ang="0">
                <a:pos x="121" y="160"/>
              </a:cxn>
              <a:cxn ang="0">
                <a:pos x="400" y="189"/>
              </a:cxn>
              <a:cxn ang="0">
                <a:pos x="95" y="195"/>
              </a:cxn>
              <a:cxn ang="0">
                <a:pos x="109" y="266"/>
              </a:cxn>
              <a:cxn ang="0">
                <a:pos x="389" y="276"/>
              </a:cxn>
              <a:cxn ang="0">
                <a:pos x="106" y="306"/>
              </a:cxn>
              <a:cxn ang="0">
                <a:pos x="92" y="325"/>
              </a:cxn>
              <a:cxn ang="0">
                <a:pos x="123" y="396"/>
              </a:cxn>
              <a:cxn ang="0">
                <a:pos x="400" y="428"/>
              </a:cxn>
              <a:cxn ang="0">
                <a:pos x="73" y="288"/>
              </a:cxn>
              <a:cxn ang="0">
                <a:pos x="69" y="77"/>
              </a:cxn>
              <a:cxn ang="0">
                <a:pos x="42" y="73"/>
              </a:cxn>
              <a:cxn ang="0">
                <a:pos x="42" y="29"/>
              </a:cxn>
              <a:cxn ang="0">
                <a:pos x="480" y="34"/>
              </a:cxn>
              <a:cxn ang="0">
                <a:pos x="486" y="51"/>
              </a:cxn>
              <a:cxn ang="0">
                <a:pos x="478" y="72"/>
              </a:cxn>
              <a:cxn ang="0">
                <a:pos x="476" y="74"/>
              </a:cxn>
              <a:cxn ang="0">
                <a:pos x="466" y="495"/>
              </a:cxn>
              <a:cxn ang="0">
                <a:pos x="466" y="513"/>
              </a:cxn>
              <a:cxn ang="0">
                <a:pos x="434" y="500"/>
              </a:cxn>
              <a:cxn ang="0">
                <a:pos x="469" y="555"/>
              </a:cxn>
              <a:cxn ang="0">
                <a:pos x="471" y="557"/>
              </a:cxn>
              <a:cxn ang="0">
                <a:pos x="491" y="557"/>
              </a:cxn>
              <a:cxn ang="0">
                <a:pos x="493" y="555"/>
              </a:cxn>
              <a:cxn ang="0">
                <a:pos x="529" y="500"/>
              </a:cxn>
            </a:cxnLst>
            <a:rect l="0" t="0" r="r" b="b"/>
            <a:pathLst>
              <a:path w="534" h="561">
                <a:moveTo>
                  <a:pt x="529" y="500"/>
                </a:moveTo>
                <a:cubicBezTo>
                  <a:pt x="523" y="494"/>
                  <a:pt x="514" y="494"/>
                  <a:pt x="509" y="500"/>
                </a:cubicBezTo>
                <a:cubicBezTo>
                  <a:pt x="495" y="514"/>
                  <a:pt x="495" y="514"/>
                  <a:pt x="495" y="514"/>
                </a:cubicBezTo>
                <a:cubicBezTo>
                  <a:pt x="495" y="96"/>
                  <a:pt x="495" y="96"/>
                  <a:pt x="495" y="96"/>
                </a:cubicBezTo>
                <a:cubicBezTo>
                  <a:pt x="497" y="94"/>
                  <a:pt x="499" y="92"/>
                  <a:pt x="502" y="90"/>
                </a:cubicBezTo>
                <a:cubicBezTo>
                  <a:pt x="505" y="86"/>
                  <a:pt x="509" y="81"/>
                  <a:pt x="511" y="74"/>
                </a:cubicBezTo>
                <a:cubicBezTo>
                  <a:pt x="514" y="68"/>
                  <a:pt x="515" y="60"/>
                  <a:pt x="515" y="51"/>
                </a:cubicBezTo>
                <a:cubicBezTo>
                  <a:pt x="515" y="42"/>
                  <a:pt x="514" y="35"/>
                  <a:pt x="511" y="29"/>
                </a:cubicBezTo>
                <a:cubicBezTo>
                  <a:pt x="507" y="20"/>
                  <a:pt x="501" y="13"/>
                  <a:pt x="497" y="9"/>
                </a:cubicBezTo>
                <a:cubicBezTo>
                  <a:pt x="492" y="4"/>
                  <a:pt x="489" y="2"/>
                  <a:pt x="488" y="2"/>
                </a:cubicBezTo>
                <a:cubicBezTo>
                  <a:pt x="486" y="0"/>
                  <a:pt x="483" y="0"/>
                  <a:pt x="48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1" y="0"/>
                  <a:pt x="5" y="3"/>
                  <a:pt x="3" y="9"/>
                </a:cubicBezTo>
                <a:cubicBezTo>
                  <a:pt x="1" y="15"/>
                  <a:pt x="3" y="21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8" y="26"/>
                  <a:pt x="11" y="29"/>
                  <a:pt x="13" y="33"/>
                </a:cubicBezTo>
                <a:cubicBezTo>
                  <a:pt x="15" y="37"/>
                  <a:pt x="16" y="43"/>
                  <a:pt x="16" y="50"/>
                </a:cubicBezTo>
                <a:cubicBezTo>
                  <a:pt x="16" y="61"/>
                  <a:pt x="13" y="67"/>
                  <a:pt x="11" y="71"/>
                </a:cubicBezTo>
                <a:cubicBezTo>
                  <a:pt x="10" y="73"/>
                  <a:pt x="8" y="74"/>
                  <a:pt x="8" y="75"/>
                </a:cubicBezTo>
                <a:cubicBezTo>
                  <a:pt x="7" y="75"/>
                  <a:pt x="7" y="75"/>
                  <a:pt x="7" y="75"/>
                </a:cubicBezTo>
                <a:cubicBezTo>
                  <a:pt x="7" y="75"/>
                  <a:pt x="7" y="75"/>
                  <a:pt x="7" y="75"/>
                </a:cubicBezTo>
                <a:cubicBezTo>
                  <a:pt x="2" y="79"/>
                  <a:pt x="0" y="86"/>
                  <a:pt x="1" y="92"/>
                </a:cubicBezTo>
                <a:cubicBezTo>
                  <a:pt x="3" y="98"/>
                  <a:pt x="9" y="102"/>
                  <a:pt x="15" y="102"/>
                </a:cubicBezTo>
                <a:cubicBezTo>
                  <a:pt x="44" y="102"/>
                  <a:pt x="44" y="102"/>
                  <a:pt x="44" y="102"/>
                </a:cubicBezTo>
                <a:cubicBezTo>
                  <a:pt x="44" y="288"/>
                  <a:pt x="44" y="288"/>
                  <a:pt x="44" y="288"/>
                </a:cubicBezTo>
                <a:cubicBezTo>
                  <a:pt x="44" y="443"/>
                  <a:pt x="44" y="443"/>
                  <a:pt x="44" y="443"/>
                </a:cubicBezTo>
                <a:cubicBezTo>
                  <a:pt x="44" y="447"/>
                  <a:pt x="45" y="451"/>
                  <a:pt x="48" y="453"/>
                </a:cubicBezTo>
                <a:cubicBezTo>
                  <a:pt x="51" y="456"/>
                  <a:pt x="55" y="458"/>
                  <a:pt x="58" y="458"/>
                </a:cubicBezTo>
                <a:cubicBezTo>
                  <a:pt x="419" y="458"/>
                  <a:pt x="419" y="458"/>
                  <a:pt x="419" y="458"/>
                </a:cubicBezTo>
                <a:cubicBezTo>
                  <a:pt x="424" y="458"/>
                  <a:pt x="428" y="455"/>
                  <a:pt x="431" y="452"/>
                </a:cubicBezTo>
                <a:cubicBezTo>
                  <a:pt x="434" y="448"/>
                  <a:pt x="435" y="443"/>
                  <a:pt x="433" y="439"/>
                </a:cubicBezTo>
                <a:cubicBezTo>
                  <a:pt x="414" y="377"/>
                  <a:pt x="414" y="377"/>
                  <a:pt x="414" y="377"/>
                </a:cubicBezTo>
                <a:cubicBezTo>
                  <a:pt x="412" y="371"/>
                  <a:pt x="407" y="367"/>
                  <a:pt x="400" y="367"/>
                </a:cubicBezTo>
                <a:cubicBezTo>
                  <a:pt x="134" y="367"/>
                  <a:pt x="134" y="367"/>
                  <a:pt x="134" y="367"/>
                </a:cubicBezTo>
                <a:cubicBezTo>
                  <a:pt x="125" y="335"/>
                  <a:pt x="125" y="335"/>
                  <a:pt x="125" y="335"/>
                </a:cubicBezTo>
                <a:cubicBezTo>
                  <a:pt x="419" y="335"/>
                  <a:pt x="419" y="335"/>
                  <a:pt x="419" y="335"/>
                </a:cubicBezTo>
                <a:cubicBezTo>
                  <a:pt x="424" y="335"/>
                  <a:pt x="428" y="333"/>
                  <a:pt x="431" y="329"/>
                </a:cubicBezTo>
                <a:cubicBezTo>
                  <a:pt x="434" y="325"/>
                  <a:pt x="434" y="321"/>
                  <a:pt x="433" y="316"/>
                </a:cubicBezTo>
                <a:cubicBezTo>
                  <a:pt x="413" y="257"/>
                  <a:pt x="413" y="257"/>
                  <a:pt x="413" y="257"/>
                </a:cubicBezTo>
                <a:cubicBezTo>
                  <a:pt x="411" y="251"/>
                  <a:pt x="406" y="247"/>
                  <a:pt x="399" y="247"/>
                </a:cubicBezTo>
                <a:cubicBezTo>
                  <a:pt x="134" y="247"/>
                  <a:pt x="134" y="247"/>
                  <a:pt x="134" y="247"/>
                </a:cubicBezTo>
                <a:cubicBezTo>
                  <a:pt x="126" y="218"/>
                  <a:pt x="126" y="218"/>
                  <a:pt x="126" y="218"/>
                </a:cubicBezTo>
                <a:cubicBezTo>
                  <a:pt x="419" y="218"/>
                  <a:pt x="419" y="218"/>
                  <a:pt x="419" y="218"/>
                </a:cubicBezTo>
                <a:cubicBezTo>
                  <a:pt x="424" y="218"/>
                  <a:pt x="428" y="216"/>
                  <a:pt x="431" y="213"/>
                </a:cubicBezTo>
                <a:cubicBezTo>
                  <a:pt x="434" y="209"/>
                  <a:pt x="435" y="204"/>
                  <a:pt x="433" y="200"/>
                </a:cubicBezTo>
                <a:cubicBezTo>
                  <a:pt x="417" y="142"/>
                  <a:pt x="417" y="142"/>
                  <a:pt x="417" y="142"/>
                </a:cubicBezTo>
                <a:cubicBezTo>
                  <a:pt x="415" y="136"/>
                  <a:pt x="409" y="131"/>
                  <a:pt x="403" y="131"/>
                </a:cubicBezTo>
                <a:cubicBezTo>
                  <a:pt x="132" y="131"/>
                  <a:pt x="132" y="131"/>
                  <a:pt x="132" y="131"/>
                </a:cubicBezTo>
                <a:cubicBezTo>
                  <a:pt x="124" y="102"/>
                  <a:pt x="124" y="102"/>
                  <a:pt x="124" y="102"/>
                </a:cubicBezTo>
                <a:cubicBezTo>
                  <a:pt x="429" y="102"/>
                  <a:pt x="429" y="102"/>
                  <a:pt x="429" y="102"/>
                </a:cubicBezTo>
                <a:cubicBezTo>
                  <a:pt x="437" y="102"/>
                  <a:pt x="443" y="96"/>
                  <a:pt x="443" y="88"/>
                </a:cubicBezTo>
                <a:cubicBezTo>
                  <a:pt x="443" y="80"/>
                  <a:pt x="437" y="73"/>
                  <a:pt x="429" y="73"/>
                </a:cubicBezTo>
                <a:cubicBezTo>
                  <a:pt x="105" y="73"/>
                  <a:pt x="105" y="73"/>
                  <a:pt x="105" y="73"/>
                </a:cubicBezTo>
                <a:cubicBezTo>
                  <a:pt x="100" y="73"/>
                  <a:pt x="96" y="75"/>
                  <a:pt x="93" y="79"/>
                </a:cubicBezTo>
                <a:cubicBezTo>
                  <a:pt x="91" y="82"/>
                  <a:pt x="90" y="87"/>
                  <a:pt x="91" y="91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08" y="156"/>
                  <a:pt x="114" y="160"/>
                  <a:pt x="121" y="160"/>
                </a:cubicBezTo>
                <a:cubicBezTo>
                  <a:pt x="392" y="160"/>
                  <a:pt x="392" y="160"/>
                  <a:pt x="392" y="160"/>
                </a:cubicBezTo>
                <a:cubicBezTo>
                  <a:pt x="400" y="189"/>
                  <a:pt x="400" y="189"/>
                  <a:pt x="400" y="189"/>
                </a:cubicBezTo>
                <a:cubicBezTo>
                  <a:pt x="107" y="189"/>
                  <a:pt x="107" y="189"/>
                  <a:pt x="107" y="189"/>
                </a:cubicBezTo>
                <a:cubicBezTo>
                  <a:pt x="103" y="189"/>
                  <a:pt x="98" y="191"/>
                  <a:pt x="95" y="195"/>
                </a:cubicBezTo>
                <a:cubicBezTo>
                  <a:pt x="93" y="199"/>
                  <a:pt x="92" y="203"/>
                  <a:pt x="93" y="208"/>
                </a:cubicBezTo>
                <a:cubicBezTo>
                  <a:pt x="109" y="266"/>
                  <a:pt x="109" y="266"/>
                  <a:pt x="109" y="266"/>
                </a:cubicBezTo>
                <a:cubicBezTo>
                  <a:pt x="111" y="272"/>
                  <a:pt x="116" y="276"/>
                  <a:pt x="123" y="276"/>
                </a:cubicBezTo>
                <a:cubicBezTo>
                  <a:pt x="389" y="276"/>
                  <a:pt x="389" y="276"/>
                  <a:pt x="389" y="276"/>
                </a:cubicBezTo>
                <a:cubicBezTo>
                  <a:pt x="399" y="306"/>
                  <a:pt x="399" y="306"/>
                  <a:pt x="399" y="306"/>
                </a:cubicBezTo>
                <a:cubicBezTo>
                  <a:pt x="106" y="306"/>
                  <a:pt x="106" y="306"/>
                  <a:pt x="106" y="306"/>
                </a:cubicBezTo>
                <a:cubicBezTo>
                  <a:pt x="102" y="306"/>
                  <a:pt x="97" y="308"/>
                  <a:pt x="95" y="312"/>
                </a:cubicBezTo>
                <a:cubicBezTo>
                  <a:pt x="92" y="316"/>
                  <a:pt x="91" y="320"/>
                  <a:pt x="92" y="325"/>
                </a:cubicBezTo>
                <a:cubicBezTo>
                  <a:pt x="109" y="385"/>
                  <a:pt x="109" y="385"/>
                  <a:pt x="109" y="385"/>
                </a:cubicBezTo>
                <a:cubicBezTo>
                  <a:pt x="111" y="392"/>
                  <a:pt x="116" y="396"/>
                  <a:pt x="123" y="396"/>
                </a:cubicBezTo>
                <a:cubicBezTo>
                  <a:pt x="389" y="396"/>
                  <a:pt x="389" y="396"/>
                  <a:pt x="389" y="396"/>
                </a:cubicBezTo>
                <a:cubicBezTo>
                  <a:pt x="400" y="428"/>
                  <a:pt x="400" y="428"/>
                  <a:pt x="400" y="428"/>
                </a:cubicBezTo>
                <a:cubicBezTo>
                  <a:pt x="73" y="428"/>
                  <a:pt x="73" y="428"/>
                  <a:pt x="73" y="428"/>
                </a:cubicBezTo>
                <a:cubicBezTo>
                  <a:pt x="73" y="288"/>
                  <a:pt x="73" y="288"/>
                  <a:pt x="73" y="288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84"/>
                  <a:pt x="71" y="80"/>
                  <a:pt x="69" y="77"/>
                </a:cubicBezTo>
                <a:cubicBezTo>
                  <a:pt x="66" y="74"/>
                  <a:pt x="62" y="73"/>
                  <a:pt x="58" y="73"/>
                </a:cubicBezTo>
                <a:cubicBezTo>
                  <a:pt x="42" y="73"/>
                  <a:pt x="42" y="73"/>
                  <a:pt x="42" y="73"/>
                </a:cubicBezTo>
                <a:cubicBezTo>
                  <a:pt x="44" y="66"/>
                  <a:pt x="46" y="59"/>
                  <a:pt x="46" y="50"/>
                </a:cubicBezTo>
                <a:cubicBezTo>
                  <a:pt x="46" y="42"/>
                  <a:pt x="44" y="35"/>
                  <a:pt x="42" y="29"/>
                </a:cubicBezTo>
                <a:cubicBezTo>
                  <a:pt x="475" y="29"/>
                  <a:pt x="475" y="29"/>
                  <a:pt x="475" y="29"/>
                </a:cubicBezTo>
                <a:cubicBezTo>
                  <a:pt x="477" y="30"/>
                  <a:pt x="478" y="31"/>
                  <a:pt x="480" y="34"/>
                </a:cubicBezTo>
                <a:cubicBezTo>
                  <a:pt x="482" y="36"/>
                  <a:pt x="483" y="38"/>
                  <a:pt x="484" y="41"/>
                </a:cubicBezTo>
                <a:cubicBezTo>
                  <a:pt x="486" y="44"/>
                  <a:pt x="486" y="47"/>
                  <a:pt x="486" y="51"/>
                </a:cubicBezTo>
                <a:cubicBezTo>
                  <a:pt x="486" y="56"/>
                  <a:pt x="485" y="61"/>
                  <a:pt x="484" y="64"/>
                </a:cubicBezTo>
                <a:cubicBezTo>
                  <a:pt x="482" y="68"/>
                  <a:pt x="480" y="71"/>
                  <a:pt x="478" y="72"/>
                </a:cubicBezTo>
                <a:cubicBezTo>
                  <a:pt x="477" y="73"/>
                  <a:pt x="476" y="74"/>
                  <a:pt x="476" y="74"/>
                </a:cubicBezTo>
                <a:cubicBezTo>
                  <a:pt x="476" y="74"/>
                  <a:pt x="476" y="74"/>
                  <a:pt x="476" y="74"/>
                </a:cubicBezTo>
                <a:cubicBezTo>
                  <a:pt x="470" y="76"/>
                  <a:pt x="466" y="82"/>
                  <a:pt x="466" y="88"/>
                </a:cubicBezTo>
                <a:cubicBezTo>
                  <a:pt x="466" y="495"/>
                  <a:pt x="466" y="495"/>
                  <a:pt x="466" y="495"/>
                </a:cubicBezTo>
                <a:cubicBezTo>
                  <a:pt x="466" y="495"/>
                  <a:pt x="466" y="495"/>
                  <a:pt x="466" y="495"/>
                </a:cubicBezTo>
                <a:cubicBezTo>
                  <a:pt x="466" y="513"/>
                  <a:pt x="466" y="513"/>
                  <a:pt x="466" y="513"/>
                </a:cubicBezTo>
                <a:cubicBezTo>
                  <a:pt x="453" y="500"/>
                  <a:pt x="453" y="500"/>
                  <a:pt x="453" y="500"/>
                </a:cubicBezTo>
                <a:cubicBezTo>
                  <a:pt x="448" y="494"/>
                  <a:pt x="439" y="494"/>
                  <a:pt x="434" y="500"/>
                </a:cubicBezTo>
                <a:cubicBezTo>
                  <a:pt x="428" y="505"/>
                  <a:pt x="428" y="514"/>
                  <a:pt x="434" y="519"/>
                </a:cubicBezTo>
                <a:cubicBezTo>
                  <a:pt x="469" y="555"/>
                  <a:pt x="469" y="555"/>
                  <a:pt x="469" y="555"/>
                </a:cubicBezTo>
                <a:cubicBezTo>
                  <a:pt x="469" y="555"/>
                  <a:pt x="469" y="555"/>
                  <a:pt x="469" y="555"/>
                </a:cubicBezTo>
                <a:cubicBezTo>
                  <a:pt x="471" y="557"/>
                  <a:pt x="471" y="557"/>
                  <a:pt x="471" y="557"/>
                </a:cubicBezTo>
                <a:cubicBezTo>
                  <a:pt x="474" y="560"/>
                  <a:pt x="478" y="561"/>
                  <a:pt x="481" y="561"/>
                </a:cubicBezTo>
                <a:cubicBezTo>
                  <a:pt x="485" y="561"/>
                  <a:pt x="488" y="560"/>
                  <a:pt x="491" y="557"/>
                </a:cubicBezTo>
                <a:cubicBezTo>
                  <a:pt x="493" y="555"/>
                  <a:pt x="493" y="555"/>
                  <a:pt x="493" y="555"/>
                </a:cubicBezTo>
                <a:cubicBezTo>
                  <a:pt x="493" y="555"/>
                  <a:pt x="493" y="555"/>
                  <a:pt x="493" y="555"/>
                </a:cubicBezTo>
                <a:cubicBezTo>
                  <a:pt x="529" y="519"/>
                  <a:pt x="529" y="519"/>
                  <a:pt x="529" y="519"/>
                </a:cubicBezTo>
                <a:cubicBezTo>
                  <a:pt x="534" y="514"/>
                  <a:pt x="534" y="505"/>
                  <a:pt x="529" y="50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312"/>
          <p:cNvSpPr>
            <a:spLocks/>
          </p:cNvSpPr>
          <p:nvPr userDrawn="1"/>
        </p:nvSpPr>
        <p:spPr bwMode="auto">
          <a:xfrm>
            <a:off x="4454126" y="4434174"/>
            <a:ext cx="455613" cy="454025"/>
          </a:xfrm>
          <a:custGeom>
            <a:avLst/>
            <a:gdLst/>
            <a:ahLst/>
            <a:cxnLst>
              <a:cxn ang="0">
                <a:pos x="398" y="125"/>
              </a:cxn>
              <a:cxn ang="0">
                <a:pos x="277" y="4"/>
              </a:cxn>
              <a:cxn ang="0">
                <a:pos x="268" y="0"/>
              </a:cxn>
              <a:cxn ang="0">
                <a:pos x="259" y="4"/>
              </a:cxn>
              <a:cxn ang="0">
                <a:pos x="171" y="92"/>
              </a:cxn>
              <a:cxn ang="0">
                <a:pos x="171" y="111"/>
              </a:cxn>
              <a:cxn ang="0">
                <a:pos x="189" y="111"/>
              </a:cxn>
              <a:cxn ang="0">
                <a:pos x="268" y="32"/>
              </a:cxn>
              <a:cxn ang="0">
                <a:pos x="370" y="134"/>
              </a:cxn>
              <a:cxn ang="0">
                <a:pos x="293" y="212"/>
              </a:cxn>
              <a:cxn ang="0">
                <a:pos x="271" y="202"/>
              </a:cxn>
              <a:cxn ang="0">
                <a:pos x="254" y="205"/>
              </a:cxn>
              <a:cxn ang="0">
                <a:pos x="253" y="207"/>
              </a:cxn>
              <a:cxn ang="0">
                <a:pos x="153" y="326"/>
              </a:cxn>
              <a:cxn ang="0">
                <a:pos x="122" y="333"/>
              </a:cxn>
              <a:cxn ang="0">
                <a:pos x="97" y="337"/>
              </a:cxn>
              <a:cxn ang="0">
                <a:pos x="82" y="341"/>
              </a:cxn>
              <a:cxn ang="0">
                <a:pos x="152" y="270"/>
              </a:cxn>
              <a:cxn ang="0">
                <a:pos x="152" y="251"/>
              </a:cxn>
              <a:cxn ang="0">
                <a:pos x="133" y="251"/>
              </a:cxn>
              <a:cxn ang="0">
                <a:pos x="62" y="323"/>
              </a:cxn>
              <a:cxn ang="0">
                <a:pos x="66" y="306"/>
              </a:cxn>
              <a:cxn ang="0">
                <a:pos x="70" y="281"/>
              </a:cxn>
              <a:cxn ang="0">
                <a:pos x="77" y="250"/>
              </a:cxn>
              <a:cxn ang="0">
                <a:pos x="197" y="151"/>
              </a:cxn>
              <a:cxn ang="0">
                <a:pos x="201" y="140"/>
              </a:cxn>
              <a:cxn ang="0">
                <a:pos x="198" y="132"/>
              </a:cxn>
              <a:cxn ang="0">
                <a:pos x="180" y="130"/>
              </a:cxn>
              <a:cxn ang="0">
                <a:pos x="59" y="230"/>
              </a:cxn>
              <a:cxn ang="0">
                <a:pos x="44" y="277"/>
              </a:cxn>
              <a:cxn ang="0">
                <a:pos x="40" y="301"/>
              </a:cxn>
              <a:cxn ang="0">
                <a:pos x="7" y="371"/>
              </a:cxn>
              <a:cxn ang="0">
                <a:pos x="6" y="372"/>
              </a:cxn>
              <a:cxn ang="0">
                <a:pos x="8" y="395"/>
              </a:cxn>
              <a:cxn ang="0">
                <a:pos x="31" y="397"/>
              </a:cxn>
              <a:cxn ang="0">
                <a:pos x="32" y="396"/>
              </a:cxn>
              <a:cxn ang="0">
                <a:pos x="102" y="363"/>
              </a:cxn>
              <a:cxn ang="0">
                <a:pos x="126" y="359"/>
              </a:cxn>
              <a:cxn ang="0">
                <a:pos x="173" y="344"/>
              </a:cxn>
              <a:cxn ang="0">
                <a:pos x="267" y="231"/>
              </a:cxn>
              <a:cxn ang="0">
                <a:pos x="310" y="232"/>
              </a:cxn>
              <a:cxn ang="0">
                <a:pos x="398" y="144"/>
              </a:cxn>
              <a:cxn ang="0">
                <a:pos x="398" y="125"/>
              </a:cxn>
            </a:cxnLst>
            <a:rect l="0" t="0" r="r" b="b"/>
            <a:pathLst>
              <a:path w="404" h="403">
                <a:moveTo>
                  <a:pt x="398" y="125"/>
                </a:moveTo>
                <a:cubicBezTo>
                  <a:pt x="277" y="4"/>
                  <a:pt x="277" y="4"/>
                  <a:pt x="277" y="4"/>
                </a:cubicBezTo>
                <a:cubicBezTo>
                  <a:pt x="275" y="1"/>
                  <a:pt x="272" y="0"/>
                  <a:pt x="268" y="0"/>
                </a:cubicBezTo>
                <a:cubicBezTo>
                  <a:pt x="264" y="0"/>
                  <a:pt x="261" y="1"/>
                  <a:pt x="259" y="4"/>
                </a:cubicBezTo>
                <a:cubicBezTo>
                  <a:pt x="171" y="92"/>
                  <a:pt x="171" y="92"/>
                  <a:pt x="171" y="92"/>
                </a:cubicBezTo>
                <a:cubicBezTo>
                  <a:pt x="165" y="97"/>
                  <a:pt x="165" y="105"/>
                  <a:pt x="171" y="111"/>
                </a:cubicBezTo>
                <a:cubicBezTo>
                  <a:pt x="176" y="116"/>
                  <a:pt x="184" y="116"/>
                  <a:pt x="189" y="111"/>
                </a:cubicBezTo>
                <a:cubicBezTo>
                  <a:pt x="189" y="111"/>
                  <a:pt x="253" y="47"/>
                  <a:pt x="268" y="32"/>
                </a:cubicBezTo>
                <a:cubicBezTo>
                  <a:pt x="283" y="47"/>
                  <a:pt x="355" y="120"/>
                  <a:pt x="370" y="134"/>
                </a:cubicBezTo>
                <a:cubicBezTo>
                  <a:pt x="355" y="149"/>
                  <a:pt x="295" y="209"/>
                  <a:pt x="293" y="212"/>
                </a:cubicBezTo>
                <a:cubicBezTo>
                  <a:pt x="290" y="211"/>
                  <a:pt x="283" y="210"/>
                  <a:pt x="271" y="202"/>
                </a:cubicBezTo>
                <a:cubicBezTo>
                  <a:pt x="265" y="199"/>
                  <a:pt x="258" y="200"/>
                  <a:pt x="254" y="205"/>
                </a:cubicBezTo>
                <a:cubicBezTo>
                  <a:pt x="253" y="207"/>
                  <a:pt x="253" y="207"/>
                  <a:pt x="253" y="207"/>
                </a:cubicBezTo>
                <a:cubicBezTo>
                  <a:pt x="220" y="246"/>
                  <a:pt x="159" y="320"/>
                  <a:pt x="153" y="326"/>
                </a:cubicBezTo>
                <a:cubicBezTo>
                  <a:pt x="151" y="328"/>
                  <a:pt x="137" y="330"/>
                  <a:pt x="122" y="333"/>
                </a:cubicBezTo>
                <a:cubicBezTo>
                  <a:pt x="97" y="337"/>
                  <a:pt x="97" y="337"/>
                  <a:pt x="97" y="337"/>
                </a:cubicBezTo>
                <a:cubicBezTo>
                  <a:pt x="92" y="338"/>
                  <a:pt x="87" y="339"/>
                  <a:pt x="82" y="341"/>
                </a:cubicBezTo>
                <a:cubicBezTo>
                  <a:pt x="152" y="270"/>
                  <a:pt x="152" y="270"/>
                  <a:pt x="152" y="270"/>
                </a:cubicBezTo>
                <a:cubicBezTo>
                  <a:pt x="157" y="265"/>
                  <a:pt x="157" y="257"/>
                  <a:pt x="152" y="251"/>
                </a:cubicBezTo>
                <a:cubicBezTo>
                  <a:pt x="147" y="246"/>
                  <a:pt x="139" y="246"/>
                  <a:pt x="133" y="251"/>
                </a:cubicBezTo>
                <a:cubicBezTo>
                  <a:pt x="62" y="323"/>
                  <a:pt x="62" y="323"/>
                  <a:pt x="62" y="323"/>
                </a:cubicBezTo>
                <a:cubicBezTo>
                  <a:pt x="64" y="317"/>
                  <a:pt x="65" y="312"/>
                  <a:pt x="66" y="306"/>
                </a:cubicBezTo>
                <a:cubicBezTo>
                  <a:pt x="70" y="281"/>
                  <a:pt x="70" y="281"/>
                  <a:pt x="70" y="281"/>
                </a:cubicBezTo>
                <a:cubicBezTo>
                  <a:pt x="73" y="266"/>
                  <a:pt x="75" y="253"/>
                  <a:pt x="77" y="250"/>
                </a:cubicBezTo>
                <a:cubicBezTo>
                  <a:pt x="83" y="245"/>
                  <a:pt x="158" y="183"/>
                  <a:pt x="197" y="151"/>
                </a:cubicBezTo>
                <a:cubicBezTo>
                  <a:pt x="200" y="148"/>
                  <a:pt x="201" y="144"/>
                  <a:pt x="201" y="140"/>
                </a:cubicBezTo>
                <a:cubicBezTo>
                  <a:pt x="201" y="137"/>
                  <a:pt x="200" y="134"/>
                  <a:pt x="198" y="132"/>
                </a:cubicBezTo>
                <a:cubicBezTo>
                  <a:pt x="194" y="126"/>
                  <a:pt x="185" y="125"/>
                  <a:pt x="180" y="130"/>
                </a:cubicBezTo>
                <a:cubicBezTo>
                  <a:pt x="175" y="134"/>
                  <a:pt x="66" y="224"/>
                  <a:pt x="59" y="230"/>
                </a:cubicBezTo>
                <a:cubicBezTo>
                  <a:pt x="50" y="238"/>
                  <a:pt x="49" y="248"/>
                  <a:pt x="44" y="277"/>
                </a:cubicBezTo>
                <a:cubicBezTo>
                  <a:pt x="40" y="301"/>
                  <a:pt x="40" y="301"/>
                  <a:pt x="40" y="301"/>
                </a:cubicBezTo>
                <a:cubicBezTo>
                  <a:pt x="33" y="341"/>
                  <a:pt x="7" y="371"/>
                  <a:pt x="7" y="371"/>
                </a:cubicBezTo>
                <a:cubicBezTo>
                  <a:pt x="6" y="371"/>
                  <a:pt x="6" y="372"/>
                  <a:pt x="6" y="372"/>
                </a:cubicBezTo>
                <a:cubicBezTo>
                  <a:pt x="2" y="378"/>
                  <a:pt x="0" y="388"/>
                  <a:pt x="8" y="395"/>
                </a:cubicBezTo>
                <a:cubicBezTo>
                  <a:pt x="15" y="403"/>
                  <a:pt x="25" y="402"/>
                  <a:pt x="31" y="397"/>
                </a:cubicBezTo>
                <a:cubicBezTo>
                  <a:pt x="31" y="397"/>
                  <a:pt x="32" y="397"/>
                  <a:pt x="32" y="396"/>
                </a:cubicBezTo>
                <a:cubicBezTo>
                  <a:pt x="33" y="396"/>
                  <a:pt x="63" y="370"/>
                  <a:pt x="102" y="363"/>
                </a:cubicBezTo>
                <a:cubicBezTo>
                  <a:pt x="102" y="363"/>
                  <a:pt x="126" y="359"/>
                  <a:pt x="126" y="359"/>
                </a:cubicBezTo>
                <a:cubicBezTo>
                  <a:pt x="155" y="354"/>
                  <a:pt x="166" y="353"/>
                  <a:pt x="173" y="344"/>
                </a:cubicBezTo>
                <a:cubicBezTo>
                  <a:pt x="178" y="338"/>
                  <a:pt x="246" y="256"/>
                  <a:pt x="267" y="231"/>
                </a:cubicBezTo>
                <a:cubicBezTo>
                  <a:pt x="287" y="240"/>
                  <a:pt x="301" y="241"/>
                  <a:pt x="310" y="232"/>
                </a:cubicBezTo>
                <a:cubicBezTo>
                  <a:pt x="398" y="144"/>
                  <a:pt x="398" y="144"/>
                  <a:pt x="398" y="144"/>
                </a:cubicBezTo>
                <a:cubicBezTo>
                  <a:pt x="404" y="138"/>
                  <a:pt x="404" y="130"/>
                  <a:pt x="398" y="12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333"/>
          <p:cNvSpPr>
            <a:spLocks/>
          </p:cNvSpPr>
          <p:nvPr userDrawn="1"/>
        </p:nvSpPr>
        <p:spPr bwMode="auto">
          <a:xfrm>
            <a:off x="4447776" y="3013183"/>
            <a:ext cx="468313" cy="469900"/>
          </a:xfrm>
          <a:custGeom>
            <a:avLst/>
            <a:gdLst/>
            <a:ahLst/>
            <a:cxnLst>
              <a:cxn ang="0">
                <a:pos x="264" y="362"/>
              </a:cxn>
              <a:cxn ang="0">
                <a:pos x="166" y="362"/>
              </a:cxn>
              <a:cxn ang="0">
                <a:pos x="166" y="416"/>
              </a:cxn>
              <a:cxn ang="0">
                <a:pos x="415" y="416"/>
              </a:cxn>
              <a:cxn ang="0">
                <a:pos x="414" y="362"/>
              </a:cxn>
              <a:cxn ang="0">
                <a:pos x="318" y="362"/>
              </a:cxn>
              <a:cxn ang="0">
                <a:pos x="393" y="228"/>
              </a:cxn>
              <a:cxn ang="0">
                <a:pos x="282" y="66"/>
              </a:cxn>
              <a:cxn ang="0">
                <a:pos x="204" y="95"/>
              </a:cxn>
              <a:cxn ang="0">
                <a:pos x="184" y="67"/>
              </a:cxn>
              <a:cxn ang="0">
                <a:pos x="203" y="27"/>
              </a:cxn>
              <a:cxn ang="0">
                <a:pos x="149" y="0"/>
              </a:cxn>
              <a:cxn ang="0">
                <a:pos x="124" y="44"/>
              </a:cxn>
              <a:cxn ang="0">
                <a:pos x="1" y="123"/>
              </a:cxn>
              <a:cxn ang="0">
                <a:pos x="0" y="157"/>
              </a:cxn>
              <a:cxn ang="0">
                <a:pos x="199" y="228"/>
              </a:cxn>
              <a:cxn ang="0">
                <a:pos x="217" y="198"/>
              </a:cxn>
              <a:cxn ang="0">
                <a:pos x="215" y="135"/>
              </a:cxn>
            </a:cxnLst>
            <a:rect l="0" t="0" r="r" b="b"/>
            <a:pathLst>
              <a:path w="415" h="416">
                <a:moveTo>
                  <a:pt x="264" y="362"/>
                </a:moveTo>
                <a:cubicBezTo>
                  <a:pt x="166" y="362"/>
                  <a:pt x="166" y="362"/>
                  <a:pt x="166" y="362"/>
                </a:cubicBezTo>
                <a:cubicBezTo>
                  <a:pt x="166" y="416"/>
                  <a:pt x="166" y="416"/>
                  <a:pt x="166" y="416"/>
                </a:cubicBezTo>
                <a:cubicBezTo>
                  <a:pt x="415" y="416"/>
                  <a:pt x="415" y="416"/>
                  <a:pt x="415" y="416"/>
                </a:cubicBezTo>
                <a:cubicBezTo>
                  <a:pt x="414" y="362"/>
                  <a:pt x="414" y="362"/>
                  <a:pt x="414" y="362"/>
                </a:cubicBezTo>
                <a:cubicBezTo>
                  <a:pt x="318" y="362"/>
                  <a:pt x="318" y="362"/>
                  <a:pt x="318" y="362"/>
                </a:cubicBezTo>
                <a:cubicBezTo>
                  <a:pt x="393" y="228"/>
                  <a:pt x="393" y="228"/>
                  <a:pt x="393" y="228"/>
                </a:cubicBezTo>
                <a:cubicBezTo>
                  <a:pt x="282" y="66"/>
                  <a:pt x="282" y="66"/>
                  <a:pt x="282" y="66"/>
                </a:cubicBezTo>
                <a:cubicBezTo>
                  <a:pt x="204" y="95"/>
                  <a:pt x="204" y="95"/>
                  <a:pt x="204" y="95"/>
                </a:cubicBezTo>
                <a:cubicBezTo>
                  <a:pt x="204" y="95"/>
                  <a:pt x="196" y="81"/>
                  <a:pt x="184" y="67"/>
                </a:cubicBezTo>
                <a:cubicBezTo>
                  <a:pt x="183" y="67"/>
                  <a:pt x="203" y="27"/>
                  <a:pt x="203" y="27"/>
                </a:cubicBezTo>
                <a:cubicBezTo>
                  <a:pt x="149" y="0"/>
                  <a:pt x="149" y="0"/>
                  <a:pt x="149" y="0"/>
                </a:cubicBezTo>
                <a:cubicBezTo>
                  <a:pt x="137" y="18"/>
                  <a:pt x="142" y="15"/>
                  <a:pt x="124" y="44"/>
                </a:cubicBezTo>
                <a:cubicBezTo>
                  <a:pt x="19" y="46"/>
                  <a:pt x="1" y="123"/>
                  <a:pt x="1" y="123"/>
                </a:cubicBezTo>
                <a:cubicBezTo>
                  <a:pt x="0" y="157"/>
                  <a:pt x="0" y="157"/>
                  <a:pt x="0" y="157"/>
                </a:cubicBezTo>
                <a:cubicBezTo>
                  <a:pt x="199" y="228"/>
                  <a:pt x="199" y="228"/>
                  <a:pt x="199" y="228"/>
                </a:cubicBezTo>
                <a:cubicBezTo>
                  <a:pt x="217" y="198"/>
                  <a:pt x="217" y="198"/>
                  <a:pt x="217" y="198"/>
                </a:cubicBezTo>
                <a:cubicBezTo>
                  <a:pt x="217" y="198"/>
                  <a:pt x="229" y="162"/>
                  <a:pt x="215" y="135"/>
                </a:cubicBezTo>
              </a:path>
            </a:pathLst>
          </a:custGeom>
          <a:noFill/>
          <a:ln w="28575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361"/>
          <p:cNvSpPr>
            <a:spLocks noEditPoints="1"/>
          </p:cNvSpPr>
          <p:nvPr userDrawn="1"/>
        </p:nvSpPr>
        <p:spPr bwMode="auto">
          <a:xfrm>
            <a:off x="4581126" y="1746155"/>
            <a:ext cx="201613" cy="515937"/>
          </a:xfrm>
          <a:custGeom>
            <a:avLst/>
            <a:gdLst/>
            <a:ahLst/>
            <a:cxnLst>
              <a:cxn ang="0">
                <a:pos x="67" y="6"/>
              </a:cxn>
              <a:cxn ang="0">
                <a:pos x="54" y="26"/>
              </a:cxn>
              <a:cxn ang="0">
                <a:pos x="67" y="40"/>
              </a:cxn>
              <a:cxn ang="0">
                <a:pos x="80" y="29"/>
              </a:cxn>
              <a:cxn ang="0">
                <a:pos x="90" y="27"/>
              </a:cxn>
              <a:cxn ang="0">
                <a:pos x="99" y="29"/>
              </a:cxn>
              <a:cxn ang="0">
                <a:pos x="99" y="71"/>
              </a:cxn>
              <a:cxn ang="0">
                <a:pos x="109" y="84"/>
              </a:cxn>
              <a:cxn ang="0">
                <a:pos x="152" y="127"/>
              </a:cxn>
              <a:cxn ang="0">
                <a:pos x="152" y="407"/>
              </a:cxn>
              <a:cxn ang="0">
                <a:pos x="136" y="424"/>
              </a:cxn>
              <a:cxn ang="0">
                <a:pos x="90" y="432"/>
              </a:cxn>
              <a:cxn ang="0">
                <a:pos x="43" y="424"/>
              </a:cxn>
              <a:cxn ang="0">
                <a:pos x="28" y="407"/>
              </a:cxn>
              <a:cxn ang="0">
                <a:pos x="27" y="127"/>
              </a:cxn>
              <a:cxn ang="0">
                <a:pos x="70" y="85"/>
              </a:cxn>
              <a:cxn ang="0">
                <a:pos x="80" y="69"/>
              </a:cxn>
              <a:cxn ang="0">
                <a:pos x="64" y="59"/>
              </a:cxn>
              <a:cxn ang="0">
                <a:pos x="0" y="127"/>
              </a:cxn>
              <a:cxn ang="0">
                <a:pos x="1" y="407"/>
              </a:cxn>
              <a:cxn ang="0">
                <a:pos x="90" y="459"/>
              </a:cxn>
              <a:cxn ang="0">
                <a:pos x="147" y="448"/>
              </a:cxn>
              <a:cxn ang="0">
                <a:pos x="178" y="407"/>
              </a:cxn>
              <a:cxn ang="0">
                <a:pos x="178" y="127"/>
              </a:cxn>
              <a:cxn ang="0">
                <a:pos x="126" y="61"/>
              </a:cxn>
              <a:cxn ang="0">
                <a:pos x="126" y="26"/>
              </a:cxn>
              <a:cxn ang="0">
                <a:pos x="90" y="0"/>
              </a:cxn>
              <a:cxn ang="0">
                <a:pos x="67" y="6"/>
              </a:cxn>
              <a:cxn ang="0">
                <a:pos x="80" y="26"/>
              </a:cxn>
              <a:cxn ang="0">
                <a:pos x="80" y="28"/>
              </a:cxn>
              <a:cxn ang="0">
                <a:pos x="80" y="26"/>
              </a:cxn>
            </a:cxnLst>
            <a:rect l="0" t="0" r="r" b="b"/>
            <a:pathLst>
              <a:path w="178" h="459">
                <a:moveTo>
                  <a:pt x="67" y="6"/>
                </a:moveTo>
                <a:cubicBezTo>
                  <a:pt x="59" y="11"/>
                  <a:pt x="54" y="18"/>
                  <a:pt x="54" y="26"/>
                </a:cubicBezTo>
                <a:cubicBezTo>
                  <a:pt x="54" y="34"/>
                  <a:pt x="60" y="40"/>
                  <a:pt x="67" y="40"/>
                </a:cubicBezTo>
                <a:cubicBezTo>
                  <a:pt x="74" y="40"/>
                  <a:pt x="79" y="35"/>
                  <a:pt x="80" y="29"/>
                </a:cubicBezTo>
                <a:cubicBezTo>
                  <a:pt x="81" y="28"/>
                  <a:pt x="85" y="27"/>
                  <a:pt x="90" y="27"/>
                </a:cubicBezTo>
                <a:cubicBezTo>
                  <a:pt x="94" y="27"/>
                  <a:pt x="98" y="28"/>
                  <a:pt x="99" y="29"/>
                </a:cubicBezTo>
                <a:cubicBezTo>
                  <a:pt x="99" y="33"/>
                  <a:pt x="99" y="71"/>
                  <a:pt x="99" y="71"/>
                </a:cubicBezTo>
                <a:cubicBezTo>
                  <a:pt x="99" y="77"/>
                  <a:pt x="103" y="82"/>
                  <a:pt x="109" y="84"/>
                </a:cubicBezTo>
                <a:cubicBezTo>
                  <a:pt x="111" y="84"/>
                  <a:pt x="152" y="95"/>
                  <a:pt x="152" y="127"/>
                </a:cubicBezTo>
                <a:cubicBezTo>
                  <a:pt x="152" y="407"/>
                  <a:pt x="152" y="407"/>
                  <a:pt x="152" y="407"/>
                </a:cubicBezTo>
                <a:cubicBezTo>
                  <a:pt x="152" y="409"/>
                  <a:pt x="152" y="417"/>
                  <a:pt x="136" y="424"/>
                </a:cubicBezTo>
                <a:cubicBezTo>
                  <a:pt x="125" y="429"/>
                  <a:pt x="108" y="432"/>
                  <a:pt x="90" y="432"/>
                </a:cubicBezTo>
                <a:cubicBezTo>
                  <a:pt x="71" y="432"/>
                  <a:pt x="55" y="429"/>
                  <a:pt x="43" y="424"/>
                </a:cubicBezTo>
                <a:cubicBezTo>
                  <a:pt x="28" y="417"/>
                  <a:pt x="28" y="409"/>
                  <a:pt x="28" y="407"/>
                </a:cubicBezTo>
                <a:cubicBezTo>
                  <a:pt x="27" y="127"/>
                  <a:pt x="27" y="127"/>
                  <a:pt x="27" y="127"/>
                </a:cubicBezTo>
                <a:cubicBezTo>
                  <a:pt x="27" y="95"/>
                  <a:pt x="68" y="85"/>
                  <a:pt x="70" y="85"/>
                </a:cubicBezTo>
                <a:cubicBezTo>
                  <a:pt x="77" y="83"/>
                  <a:pt x="82" y="76"/>
                  <a:pt x="80" y="69"/>
                </a:cubicBezTo>
                <a:cubicBezTo>
                  <a:pt x="79" y="62"/>
                  <a:pt x="72" y="57"/>
                  <a:pt x="64" y="59"/>
                </a:cubicBezTo>
                <a:cubicBezTo>
                  <a:pt x="62" y="59"/>
                  <a:pt x="0" y="73"/>
                  <a:pt x="0" y="127"/>
                </a:cubicBezTo>
                <a:cubicBezTo>
                  <a:pt x="1" y="407"/>
                  <a:pt x="1" y="407"/>
                  <a:pt x="1" y="407"/>
                </a:cubicBezTo>
                <a:cubicBezTo>
                  <a:pt x="1" y="439"/>
                  <a:pt x="35" y="459"/>
                  <a:pt x="90" y="459"/>
                </a:cubicBezTo>
                <a:cubicBezTo>
                  <a:pt x="106" y="459"/>
                  <a:pt x="128" y="457"/>
                  <a:pt x="147" y="448"/>
                </a:cubicBezTo>
                <a:cubicBezTo>
                  <a:pt x="167" y="439"/>
                  <a:pt x="178" y="424"/>
                  <a:pt x="178" y="407"/>
                </a:cubicBezTo>
                <a:cubicBezTo>
                  <a:pt x="178" y="127"/>
                  <a:pt x="178" y="127"/>
                  <a:pt x="178" y="127"/>
                </a:cubicBezTo>
                <a:cubicBezTo>
                  <a:pt x="178" y="86"/>
                  <a:pt x="143" y="68"/>
                  <a:pt x="126" y="61"/>
                </a:cubicBezTo>
                <a:cubicBezTo>
                  <a:pt x="126" y="49"/>
                  <a:pt x="126" y="26"/>
                  <a:pt x="126" y="26"/>
                </a:cubicBezTo>
                <a:cubicBezTo>
                  <a:pt x="126" y="11"/>
                  <a:pt x="110" y="0"/>
                  <a:pt x="90" y="0"/>
                </a:cubicBezTo>
                <a:cubicBezTo>
                  <a:pt x="81" y="0"/>
                  <a:pt x="73" y="2"/>
                  <a:pt x="67" y="6"/>
                </a:cubicBezTo>
                <a:close/>
                <a:moveTo>
                  <a:pt x="80" y="26"/>
                </a:moveTo>
                <a:cubicBezTo>
                  <a:pt x="80" y="27"/>
                  <a:pt x="80" y="27"/>
                  <a:pt x="80" y="28"/>
                </a:cubicBezTo>
                <a:cubicBezTo>
                  <a:pt x="80" y="27"/>
                  <a:pt x="80" y="27"/>
                  <a:pt x="80" y="2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77"/>
          <p:cNvSpPr>
            <a:spLocks/>
          </p:cNvSpPr>
          <p:nvPr userDrawn="1"/>
        </p:nvSpPr>
        <p:spPr bwMode="auto">
          <a:xfrm>
            <a:off x="4475557" y="2382261"/>
            <a:ext cx="412750" cy="519113"/>
          </a:xfrm>
          <a:custGeom>
            <a:avLst/>
            <a:gdLst/>
            <a:ahLst/>
            <a:cxnLst>
              <a:cxn ang="0">
                <a:pos x="130" y="44"/>
              </a:cxn>
              <a:cxn ang="0">
                <a:pos x="121" y="98"/>
              </a:cxn>
              <a:cxn ang="0">
                <a:pos x="5" y="103"/>
              </a:cxn>
              <a:cxn ang="0">
                <a:pos x="0" y="124"/>
              </a:cxn>
              <a:cxn ang="0">
                <a:pos x="67" y="204"/>
              </a:cxn>
              <a:cxn ang="0">
                <a:pos x="21" y="282"/>
              </a:cxn>
              <a:cxn ang="0">
                <a:pos x="38" y="323"/>
              </a:cxn>
              <a:cxn ang="0">
                <a:pos x="181" y="242"/>
              </a:cxn>
              <a:cxn ang="0">
                <a:pos x="172" y="225"/>
              </a:cxn>
              <a:cxn ang="0">
                <a:pos x="179" y="178"/>
              </a:cxn>
              <a:cxn ang="0">
                <a:pos x="203" y="202"/>
              </a:cxn>
              <a:cxn ang="0">
                <a:pos x="186" y="241"/>
              </a:cxn>
              <a:cxn ang="0">
                <a:pos x="230" y="202"/>
              </a:cxn>
              <a:cxn ang="0">
                <a:pos x="144" y="166"/>
              </a:cxn>
              <a:cxn ang="0">
                <a:pos x="151" y="244"/>
              </a:cxn>
              <a:cxn ang="0">
                <a:pos x="47" y="282"/>
              </a:cxn>
              <a:cxn ang="0">
                <a:pos x="108" y="215"/>
              </a:cxn>
              <a:cxn ang="0">
                <a:pos x="119" y="201"/>
              </a:cxn>
              <a:cxn ang="0">
                <a:pos x="34" y="145"/>
              </a:cxn>
              <a:cxn ang="0">
                <a:pos x="28" y="118"/>
              </a:cxn>
              <a:cxn ang="0">
                <a:pos x="131" y="140"/>
              </a:cxn>
              <a:cxn ang="0">
                <a:pos x="156" y="133"/>
              </a:cxn>
              <a:cxn ang="0">
                <a:pos x="147" y="92"/>
              </a:cxn>
              <a:cxn ang="0">
                <a:pos x="184" y="28"/>
              </a:cxn>
              <a:cxn ang="0">
                <a:pos x="217" y="88"/>
              </a:cxn>
              <a:cxn ang="0">
                <a:pos x="208" y="138"/>
              </a:cxn>
              <a:cxn ang="0">
                <a:pos x="229" y="149"/>
              </a:cxn>
              <a:cxn ang="0">
                <a:pos x="255" y="203"/>
              </a:cxn>
              <a:cxn ang="0">
                <a:pos x="243" y="217"/>
              </a:cxn>
              <a:cxn ang="0">
                <a:pos x="305" y="302"/>
              </a:cxn>
              <a:cxn ang="0">
                <a:pos x="205" y="264"/>
              </a:cxn>
              <a:cxn ang="0">
                <a:pos x="184" y="261"/>
              </a:cxn>
              <a:cxn ang="0">
                <a:pos x="164" y="340"/>
              </a:cxn>
              <a:cxn ang="0">
                <a:pos x="81" y="368"/>
              </a:cxn>
              <a:cxn ang="0">
                <a:pos x="200" y="414"/>
              </a:cxn>
              <a:cxn ang="0">
                <a:pos x="227" y="460"/>
              </a:cxn>
              <a:cxn ang="0">
                <a:pos x="217" y="391"/>
              </a:cxn>
              <a:cxn ang="0">
                <a:pos x="116" y="370"/>
              </a:cxn>
              <a:cxn ang="0">
                <a:pos x="197" y="368"/>
              </a:cxn>
              <a:cxn ang="0">
                <a:pos x="198" y="352"/>
              </a:cxn>
              <a:cxn ang="0">
                <a:pos x="193" y="295"/>
              </a:cxn>
              <a:cxn ang="0">
                <a:pos x="330" y="326"/>
              </a:cxn>
              <a:cxn ang="0">
                <a:pos x="319" y="250"/>
              </a:cxn>
              <a:cxn ang="0">
                <a:pos x="331" y="202"/>
              </a:cxn>
              <a:cxn ang="0">
                <a:pos x="361" y="121"/>
              </a:cxn>
              <a:cxn ang="0">
                <a:pos x="244" y="88"/>
              </a:cxn>
              <a:cxn ang="0">
                <a:pos x="187" y="1"/>
              </a:cxn>
            </a:cxnLst>
            <a:rect l="0" t="0" r="r" b="b"/>
            <a:pathLst>
              <a:path w="366" h="461">
                <a:moveTo>
                  <a:pt x="180" y="1"/>
                </a:moveTo>
                <a:cubicBezTo>
                  <a:pt x="157" y="7"/>
                  <a:pt x="140" y="22"/>
                  <a:pt x="130" y="44"/>
                </a:cubicBezTo>
                <a:cubicBezTo>
                  <a:pt x="123" y="59"/>
                  <a:pt x="121" y="76"/>
                  <a:pt x="121" y="91"/>
                </a:cubicBezTo>
                <a:cubicBezTo>
                  <a:pt x="121" y="94"/>
                  <a:pt x="121" y="96"/>
                  <a:pt x="121" y="98"/>
                </a:cubicBezTo>
                <a:cubicBezTo>
                  <a:pt x="106" y="89"/>
                  <a:pt x="87" y="84"/>
                  <a:pt x="70" y="82"/>
                </a:cubicBezTo>
                <a:cubicBezTo>
                  <a:pt x="43" y="79"/>
                  <a:pt x="20" y="87"/>
                  <a:pt x="5" y="103"/>
                </a:cubicBezTo>
                <a:cubicBezTo>
                  <a:pt x="4" y="104"/>
                  <a:pt x="3" y="106"/>
                  <a:pt x="3" y="108"/>
                </a:cubicBezTo>
                <a:cubicBezTo>
                  <a:pt x="1" y="113"/>
                  <a:pt x="0" y="119"/>
                  <a:pt x="0" y="124"/>
                </a:cubicBezTo>
                <a:cubicBezTo>
                  <a:pt x="0" y="136"/>
                  <a:pt x="4" y="148"/>
                  <a:pt x="12" y="160"/>
                </a:cubicBezTo>
                <a:cubicBezTo>
                  <a:pt x="24" y="179"/>
                  <a:pt x="46" y="194"/>
                  <a:pt x="67" y="204"/>
                </a:cubicBezTo>
                <a:cubicBezTo>
                  <a:pt x="51" y="214"/>
                  <a:pt x="38" y="229"/>
                  <a:pt x="30" y="245"/>
                </a:cubicBezTo>
                <a:cubicBezTo>
                  <a:pt x="24" y="257"/>
                  <a:pt x="21" y="270"/>
                  <a:pt x="21" y="282"/>
                </a:cubicBezTo>
                <a:cubicBezTo>
                  <a:pt x="21" y="294"/>
                  <a:pt x="24" y="306"/>
                  <a:pt x="30" y="317"/>
                </a:cubicBezTo>
                <a:cubicBezTo>
                  <a:pt x="31" y="320"/>
                  <a:pt x="34" y="322"/>
                  <a:pt x="38" y="323"/>
                </a:cubicBezTo>
                <a:cubicBezTo>
                  <a:pt x="71" y="333"/>
                  <a:pt x="103" y="329"/>
                  <a:pt x="131" y="309"/>
                </a:cubicBezTo>
                <a:cubicBezTo>
                  <a:pt x="154" y="293"/>
                  <a:pt x="172" y="269"/>
                  <a:pt x="181" y="242"/>
                </a:cubicBezTo>
                <a:cubicBezTo>
                  <a:pt x="182" y="238"/>
                  <a:pt x="182" y="235"/>
                  <a:pt x="180" y="231"/>
                </a:cubicBezTo>
                <a:cubicBezTo>
                  <a:pt x="179" y="228"/>
                  <a:pt x="176" y="226"/>
                  <a:pt x="172" y="225"/>
                </a:cubicBezTo>
                <a:cubicBezTo>
                  <a:pt x="162" y="222"/>
                  <a:pt x="156" y="213"/>
                  <a:pt x="156" y="202"/>
                </a:cubicBezTo>
                <a:cubicBezTo>
                  <a:pt x="156" y="189"/>
                  <a:pt x="166" y="178"/>
                  <a:pt x="179" y="178"/>
                </a:cubicBezTo>
                <a:cubicBezTo>
                  <a:pt x="186" y="178"/>
                  <a:pt x="192" y="181"/>
                  <a:pt x="196" y="185"/>
                </a:cubicBezTo>
                <a:cubicBezTo>
                  <a:pt x="201" y="190"/>
                  <a:pt x="203" y="196"/>
                  <a:pt x="203" y="202"/>
                </a:cubicBezTo>
                <a:cubicBezTo>
                  <a:pt x="203" y="211"/>
                  <a:pt x="198" y="218"/>
                  <a:pt x="191" y="223"/>
                </a:cubicBezTo>
                <a:cubicBezTo>
                  <a:pt x="185" y="226"/>
                  <a:pt x="182" y="234"/>
                  <a:pt x="186" y="241"/>
                </a:cubicBezTo>
                <a:cubicBezTo>
                  <a:pt x="190" y="247"/>
                  <a:pt x="198" y="250"/>
                  <a:pt x="204" y="246"/>
                </a:cubicBezTo>
                <a:cubicBezTo>
                  <a:pt x="220" y="237"/>
                  <a:pt x="230" y="220"/>
                  <a:pt x="230" y="202"/>
                </a:cubicBezTo>
                <a:cubicBezTo>
                  <a:pt x="230" y="174"/>
                  <a:pt x="207" y="152"/>
                  <a:pt x="179" y="152"/>
                </a:cubicBezTo>
                <a:cubicBezTo>
                  <a:pt x="166" y="152"/>
                  <a:pt x="153" y="157"/>
                  <a:pt x="144" y="166"/>
                </a:cubicBezTo>
                <a:cubicBezTo>
                  <a:pt x="134" y="176"/>
                  <a:pt x="129" y="189"/>
                  <a:pt x="129" y="202"/>
                </a:cubicBezTo>
                <a:cubicBezTo>
                  <a:pt x="129" y="219"/>
                  <a:pt x="138" y="235"/>
                  <a:pt x="151" y="244"/>
                </a:cubicBezTo>
                <a:cubicBezTo>
                  <a:pt x="136" y="276"/>
                  <a:pt x="101" y="311"/>
                  <a:pt x="51" y="299"/>
                </a:cubicBezTo>
                <a:cubicBezTo>
                  <a:pt x="48" y="293"/>
                  <a:pt x="47" y="287"/>
                  <a:pt x="47" y="282"/>
                </a:cubicBezTo>
                <a:cubicBezTo>
                  <a:pt x="47" y="272"/>
                  <a:pt x="50" y="264"/>
                  <a:pt x="53" y="257"/>
                </a:cubicBezTo>
                <a:cubicBezTo>
                  <a:pt x="66" y="233"/>
                  <a:pt x="91" y="217"/>
                  <a:pt x="108" y="215"/>
                </a:cubicBezTo>
                <a:cubicBezTo>
                  <a:pt x="115" y="214"/>
                  <a:pt x="119" y="208"/>
                  <a:pt x="119" y="202"/>
                </a:cubicBezTo>
                <a:cubicBezTo>
                  <a:pt x="119" y="202"/>
                  <a:pt x="119" y="202"/>
                  <a:pt x="119" y="201"/>
                </a:cubicBezTo>
                <a:cubicBezTo>
                  <a:pt x="119" y="195"/>
                  <a:pt x="114" y="189"/>
                  <a:pt x="108" y="188"/>
                </a:cubicBezTo>
                <a:cubicBezTo>
                  <a:pt x="84" y="185"/>
                  <a:pt x="49" y="168"/>
                  <a:pt x="34" y="145"/>
                </a:cubicBezTo>
                <a:cubicBezTo>
                  <a:pt x="29" y="138"/>
                  <a:pt x="27" y="131"/>
                  <a:pt x="27" y="124"/>
                </a:cubicBezTo>
                <a:cubicBezTo>
                  <a:pt x="27" y="122"/>
                  <a:pt x="27" y="120"/>
                  <a:pt x="28" y="118"/>
                </a:cubicBezTo>
                <a:cubicBezTo>
                  <a:pt x="39" y="108"/>
                  <a:pt x="57" y="108"/>
                  <a:pt x="67" y="109"/>
                </a:cubicBezTo>
                <a:cubicBezTo>
                  <a:pt x="96" y="111"/>
                  <a:pt x="123" y="127"/>
                  <a:pt x="131" y="140"/>
                </a:cubicBezTo>
                <a:cubicBezTo>
                  <a:pt x="135" y="146"/>
                  <a:pt x="143" y="148"/>
                  <a:pt x="149" y="145"/>
                </a:cubicBezTo>
                <a:cubicBezTo>
                  <a:pt x="153" y="142"/>
                  <a:pt x="156" y="138"/>
                  <a:pt x="156" y="133"/>
                </a:cubicBezTo>
                <a:cubicBezTo>
                  <a:pt x="156" y="131"/>
                  <a:pt x="155" y="129"/>
                  <a:pt x="154" y="127"/>
                </a:cubicBezTo>
                <a:cubicBezTo>
                  <a:pt x="150" y="119"/>
                  <a:pt x="147" y="106"/>
                  <a:pt x="147" y="92"/>
                </a:cubicBezTo>
                <a:cubicBezTo>
                  <a:pt x="147" y="79"/>
                  <a:pt x="149" y="66"/>
                  <a:pt x="154" y="55"/>
                </a:cubicBezTo>
                <a:cubicBezTo>
                  <a:pt x="161" y="41"/>
                  <a:pt x="171" y="32"/>
                  <a:pt x="184" y="28"/>
                </a:cubicBezTo>
                <a:cubicBezTo>
                  <a:pt x="195" y="31"/>
                  <a:pt x="204" y="39"/>
                  <a:pt x="210" y="51"/>
                </a:cubicBezTo>
                <a:cubicBezTo>
                  <a:pt x="215" y="62"/>
                  <a:pt x="217" y="75"/>
                  <a:pt x="217" y="88"/>
                </a:cubicBezTo>
                <a:cubicBezTo>
                  <a:pt x="217" y="104"/>
                  <a:pt x="214" y="121"/>
                  <a:pt x="209" y="132"/>
                </a:cubicBezTo>
                <a:cubicBezTo>
                  <a:pt x="208" y="134"/>
                  <a:pt x="208" y="136"/>
                  <a:pt x="208" y="138"/>
                </a:cubicBezTo>
                <a:cubicBezTo>
                  <a:pt x="208" y="142"/>
                  <a:pt x="209" y="145"/>
                  <a:pt x="213" y="148"/>
                </a:cubicBezTo>
                <a:cubicBezTo>
                  <a:pt x="217" y="152"/>
                  <a:pt x="224" y="152"/>
                  <a:pt x="229" y="149"/>
                </a:cubicBezTo>
                <a:cubicBezTo>
                  <a:pt x="261" y="127"/>
                  <a:pt x="296" y="110"/>
                  <a:pt x="339" y="138"/>
                </a:cubicBezTo>
                <a:cubicBezTo>
                  <a:pt x="335" y="177"/>
                  <a:pt x="293" y="199"/>
                  <a:pt x="255" y="203"/>
                </a:cubicBezTo>
                <a:cubicBezTo>
                  <a:pt x="248" y="204"/>
                  <a:pt x="243" y="209"/>
                  <a:pt x="243" y="215"/>
                </a:cubicBezTo>
                <a:cubicBezTo>
                  <a:pt x="243" y="216"/>
                  <a:pt x="243" y="216"/>
                  <a:pt x="243" y="217"/>
                </a:cubicBezTo>
                <a:cubicBezTo>
                  <a:pt x="243" y="222"/>
                  <a:pt x="246" y="227"/>
                  <a:pt x="252" y="229"/>
                </a:cubicBezTo>
                <a:cubicBezTo>
                  <a:pt x="287" y="241"/>
                  <a:pt x="305" y="266"/>
                  <a:pt x="305" y="302"/>
                </a:cubicBezTo>
                <a:cubicBezTo>
                  <a:pt x="305" y="306"/>
                  <a:pt x="305" y="309"/>
                  <a:pt x="304" y="313"/>
                </a:cubicBezTo>
                <a:cubicBezTo>
                  <a:pt x="250" y="324"/>
                  <a:pt x="216" y="286"/>
                  <a:pt x="205" y="264"/>
                </a:cubicBezTo>
                <a:cubicBezTo>
                  <a:pt x="203" y="260"/>
                  <a:pt x="200" y="257"/>
                  <a:pt x="195" y="257"/>
                </a:cubicBezTo>
                <a:cubicBezTo>
                  <a:pt x="191" y="256"/>
                  <a:pt x="187" y="258"/>
                  <a:pt x="184" y="261"/>
                </a:cubicBezTo>
                <a:cubicBezTo>
                  <a:pt x="174" y="271"/>
                  <a:pt x="161" y="293"/>
                  <a:pt x="161" y="319"/>
                </a:cubicBezTo>
                <a:cubicBezTo>
                  <a:pt x="161" y="326"/>
                  <a:pt x="162" y="333"/>
                  <a:pt x="164" y="340"/>
                </a:cubicBezTo>
                <a:cubicBezTo>
                  <a:pt x="141" y="336"/>
                  <a:pt x="109" y="337"/>
                  <a:pt x="85" y="359"/>
                </a:cubicBezTo>
                <a:cubicBezTo>
                  <a:pt x="83" y="361"/>
                  <a:pt x="81" y="364"/>
                  <a:pt x="81" y="368"/>
                </a:cubicBezTo>
                <a:cubicBezTo>
                  <a:pt x="81" y="372"/>
                  <a:pt x="82" y="375"/>
                  <a:pt x="84" y="378"/>
                </a:cubicBezTo>
                <a:cubicBezTo>
                  <a:pt x="86" y="380"/>
                  <a:pt x="130" y="427"/>
                  <a:pt x="200" y="414"/>
                </a:cubicBezTo>
                <a:cubicBezTo>
                  <a:pt x="204" y="421"/>
                  <a:pt x="210" y="434"/>
                  <a:pt x="212" y="449"/>
                </a:cubicBezTo>
                <a:cubicBezTo>
                  <a:pt x="213" y="456"/>
                  <a:pt x="220" y="461"/>
                  <a:pt x="227" y="460"/>
                </a:cubicBezTo>
                <a:cubicBezTo>
                  <a:pt x="234" y="459"/>
                  <a:pt x="239" y="452"/>
                  <a:pt x="238" y="445"/>
                </a:cubicBezTo>
                <a:cubicBezTo>
                  <a:pt x="234" y="415"/>
                  <a:pt x="218" y="392"/>
                  <a:pt x="217" y="391"/>
                </a:cubicBezTo>
                <a:cubicBezTo>
                  <a:pt x="214" y="386"/>
                  <a:pt x="208" y="384"/>
                  <a:pt x="203" y="385"/>
                </a:cubicBezTo>
                <a:cubicBezTo>
                  <a:pt x="163" y="396"/>
                  <a:pt x="132" y="381"/>
                  <a:pt x="116" y="370"/>
                </a:cubicBezTo>
                <a:cubicBezTo>
                  <a:pt x="145" y="358"/>
                  <a:pt x="181" y="371"/>
                  <a:pt x="182" y="372"/>
                </a:cubicBezTo>
                <a:cubicBezTo>
                  <a:pt x="187" y="374"/>
                  <a:pt x="193" y="372"/>
                  <a:pt x="197" y="368"/>
                </a:cubicBezTo>
                <a:cubicBezTo>
                  <a:pt x="199" y="365"/>
                  <a:pt x="200" y="362"/>
                  <a:pt x="200" y="359"/>
                </a:cubicBezTo>
                <a:cubicBezTo>
                  <a:pt x="200" y="357"/>
                  <a:pt x="199" y="354"/>
                  <a:pt x="198" y="352"/>
                </a:cubicBezTo>
                <a:cubicBezTo>
                  <a:pt x="190" y="340"/>
                  <a:pt x="188" y="329"/>
                  <a:pt x="188" y="319"/>
                </a:cubicBezTo>
                <a:cubicBezTo>
                  <a:pt x="188" y="310"/>
                  <a:pt x="190" y="301"/>
                  <a:pt x="193" y="295"/>
                </a:cubicBezTo>
                <a:cubicBezTo>
                  <a:pt x="215" y="323"/>
                  <a:pt x="259" y="354"/>
                  <a:pt x="320" y="337"/>
                </a:cubicBezTo>
                <a:cubicBezTo>
                  <a:pt x="325" y="336"/>
                  <a:pt x="329" y="331"/>
                  <a:pt x="330" y="326"/>
                </a:cubicBezTo>
                <a:cubicBezTo>
                  <a:pt x="331" y="318"/>
                  <a:pt x="331" y="310"/>
                  <a:pt x="331" y="302"/>
                </a:cubicBezTo>
                <a:cubicBezTo>
                  <a:pt x="331" y="283"/>
                  <a:pt x="327" y="265"/>
                  <a:pt x="319" y="250"/>
                </a:cubicBezTo>
                <a:cubicBezTo>
                  <a:pt x="312" y="239"/>
                  <a:pt x="304" y="229"/>
                  <a:pt x="294" y="222"/>
                </a:cubicBezTo>
                <a:cubicBezTo>
                  <a:pt x="308" y="217"/>
                  <a:pt x="320" y="210"/>
                  <a:pt x="331" y="202"/>
                </a:cubicBezTo>
                <a:cubicBezTo>
                  <a:pt x="354" y="183"/>
                  <a:pt x="366" y="159"/>
                  <a:pt x="366" y="131"/>
                </a:cubicBezTo>
                <a:cubicBezTo>
                  <a:pt x="366" y="127"/>
                  <a:pt x="364" y="123"/>
                  <a:pt x="361" y="121"/>
                </a:cubicBezTo>
                <a:cubicBezTo>
                  <a:pt x="316" y="87"/>
                  <a:pt x="276" y="94"/>
                  <a:pt x="242" y="110"/>
                </a:cubicBezTo>
                <a:cubicBezTo>
                  <a:pt x="243" y="103"/>
                  <a:pt x="244" y="95"/>
                  <a:pt x="244" y="88"/>
                </a:cubicBezTo>
                <a:cubicBezTo>
                  <a:pt x="244" y="71"/>
                  <a:pt x="241" y="54"/>
                  <a:pt x="234" y="39"/>
                </a:cubicBezTo>
                <a:cubicBezTo>
                  <a:pt x="224" y="19"/>
                  <a:pt x="208" y="6"/>
                  <a:pt x="187" y="1"/>
                </a:cubicBezTo>
                <a:cubicBezTo>
                  <a:pt x="184" y="0"/>
                  <a:pt x="182" y="0"/>
                  <a:pt x="180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393"/>
          <p:cNvSpPr>
            <a:spLocks/>
          </p:cNvSpPr>
          <p:nvPr userDrawn="1"/>
        </p:nvSpPr>
        <p:spPr bwMode="auto">
          <a:xfrm>
            <a:off x="4424757" y="5181009"/>
            <a:ext cx="514350" cy="284163"/>
          </a:xfrm>
          <a:custGeom>
            <a:avLst/>
            <a:gdLst/>
            <a:ahLst/>
            <a:cxnLst>
              <a:cxn ang="0">
                <a:pos x="8" y="95"/>
              </a:cxn>
              <a:cxn ang="0">
                <a:pos x="0" y="107"/>
              </a:cxn>
              <a:cxn ang="0">
                <a:pos x="36" y="134"/>
              </a:cxn>
              <a:cxn ang="0">
                <a:pos x="61" y="146"/>
              </a:cxn>
              <a:cxn ang="0">
                <a:pos x="65" y="193"/>
              </a:cxn>
              <a:cxn ang="0">
                <a:pos x="65" y="193"/>
              </a:cxn>
              <a:cxn ang="0">
                <a:pos x="62" y="209"/>
              </a:cxn>
              <a:cxn ang="0">
                <a:pos x="51" y="220"/>
              </a:cxn>
              <a:cxn ang="0">
                <a:pos x="45" y="238"/>
              </a:cxn>
              <a:cxn ang="0">
                <a:pos x="59" y="251"/>
              </a:cxn>
              <a:cxn ang="0">
                <a:pos x="107" y="246"/>
              </a:cxn>
              <a:cxn ang="0">
                <a:pos x="110" y="236"/>
              </a:cxn>
              <a:cxn ang="0">
                <a:pos x="104" y="218"/>
              </a:cxn>
              <a:cxn ang="0">
                <a:pos x="92" y="206"/>
              </a:cxn>
              <a:cxn ang="0">
                <a:pos x="93" y="200"/>
              </a:cxn>
              <a:cxn ang="0">
                <a:pos x="92" y="184"/>
              </a:cxn>
              <a:cxn ang="0">
                <a:pos x="122" y="134"/>
              </a:cxn>
              <a:cxn ang="0">
                <a:pos x="265" y="109"/>
              </a:cxn>
              <a:cxn ang="0">
                <a:pos x="338" y="130"/>
              </a:cxn>
              <a:cxn ang="0">
                <a:pos x="350" y="106"/>
              </a:cxn>
              <a:cxn ang="0">
                <a:pos x="340" y="101"/>
              </a:cxn>
              <a:cxn ang="0">
                <a:pos x="110" y="110"/>
              </a:cxn>
              <a:cxn ang="0">
                <a:pos x="76" y="123"/>
              </a:cxn>
              <a:cxn ang="0">
                <a:pos x="45" y="108"/>
              </a:cxn>
              <a:cxn ang="0">
                <a:pos x="413" y="107"/>
              </a:cxn>
              <a:cxn ang="0">
                <a:pos x="329" y="160"/>
              </a:cxn>
              <a:cxn ang="0">
                <a:pos x="149" y="207"/>
              </a:cxn>
              <a:cxn ang="0">
                <a:pos x="134" y="141"/>
              </a:cxn>
              <a:cxn ang="0">
                <a:pos x="123" y="221"/>
              </a:cxn>
              <a:cxn ang="0">
                <a:pos x="343" y="234"/>
              </a:cxn>
              <a:cxn ang="0">
                <a:pos x="356" y="168"/>
              </a:cxn>
              <a:cxn ang="0">
                <a:pos x="457" y="106"/>
              </a:cxn>
              <a:cxn ang="0">
                <a:pos x="449" y="94"/>
              </a:cxn>
              <a:cxn ang="0">
                <a:pos x="235" y="1"/>
              </a:cxn>
            </a:cxnLst>
            <a:rect l="0" t="0" r="r" b="b"/>
            <a:pathLst>
              <a:path w="457" h="251">
                <a:moveTo>
                  <a:pt x="235" y="1"/>
                </a:moveTo>
                <a:cubicBezTo>
                  <a:pt x="8" y="95"/>
                  <a:pt x="8" y="95"/>
                  <a:pt x="8" y="95"/>
                </a:cubicBezTo>
                <a:cubicBezTo>
                  <a:pt x="3" y="97"/>
                  <a:pt x="0" y="101"/>
                  <a:pt x="0" y="106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12"/>
                  <a:pt x="3" y="116"/>
                  <a:pt x="7" y="119"/>
                </a:cubicBezTo>
                <a:cubicBezTo>
                  <a:pt x="36" y="134"/>
                  <a:pt x="36" y="134"/>
                  <a:pt x="36" y="134"/>
                </a:cubicBezTo>
                <a:cubicBezTo>
                  <a:pt x="57" y="144"/>
                  <a:pt x="57" y="144"/>
                  <a:pt x="57" y="144"/>
                </a:cubicBezTo>
                <a:cubicBezTo>
                  <a:pt x="58" y="145"/>
                  <a:pt x="60" y="146"/>
                  <a:pt x="61" y="146"/>
                </a:cubicBezTo>
                <a:cubicBezTo>
                  <a:pt x="61" y="155"/>
                  <a:pt x="62" y="171"/>
                  <a:pt x="62" y="185"/>
                </a:cubicBezTo>
                <a:cubicBezTo>
                  <a:pt x="63" y="188"/>
                  <a:pt x="63" y="191"/>
                  <a:pt x="65" y="193"/>
                </a:cubicBezTo>
                <a:cubicBezTo>
                  <a:pt x="65" y="193"/>
                  <a:pt x="65" y="193"/>
                  <a:pt x="65" y="193"/>
                </a:cubicBezTo>
                <a:cubicBezTo>
                  <a:pt x="65" y="193"/>
                  <a:pt x="65" y="193"/>
                  <a:pt x="65" y="193"/>
                </a:cubicBezTo>
                <a:cubicBezTo>
                  <a:pt x="63" y="195"/>
                  <a:pt x="62" y="198"/>
                  <a:pt x="62" y="201"/>
                </a:cubicBezTo>
                <a:cubicBezTo>
                  <a:pt x="62" y="201"/>
                  <a:pt x="62" y="205"/>
                  <a:pt x="62" y="209"/>
                </a:cubicBezTo>
                <a:cubicBezTo>
                  <a:pt x="59" y="212"/>
                  <a:pt x="55" y="215"/>
                  <a:pt x="55" y="215"/>
                </a:cubicBezTo>
                <a:cubicBezTo>
                  <a:pt x="53" y="217"/>
                  <a:pt x="52" y="218"/>
                  <a:pt x="51" y="220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4"/>
                  <a:pt x="45" y="236"/>
                  <a:pt x="45" y="238"/>
                </a:cubicBezTo>
                <a:cubicBezTo>
                  <a:pt x="45" y="240"/>
                  <a:pt x="46" y="243"/>
                  <a:pt x="48" y="245"/>
                </a:cubicBezTo>
                <a:cubicBezTo>
                  <a:pt x="50" y="249"/>
                  <a:pt x="54" y="251"/>
                  <a:pt x="59" y="251"/>
                </a:cubicBezTo>
                <a:cubicBezTo>
                  <a:pt x="96" y="251"/>
                  <a:pt x="96" y="251"/>
                  <a:pt x="96" y="251"/>
                </a:cubicBezTo>
                <a:cubicBezTo>
                  <a:pt x="100" y="251"/>
                  <a:pt x="104" y="249"/>
                  <a:pt x="107" y="246"/>
                </a:cubicBezTo>
                <a:cubicBezTo>
                  <a:pt x="109" y="244"/>
                  <a:pt x="110" y="241"/>
                  <a:pt x="110" y="238"/>
                </a:cubicBezTo>
                <a:cubicBezTo>
                  <a:pt x="110" y="237"/>
                  <a:pt x="110" y="236"/>
                  <a:pt x="110" y="236"/>
                </a:cubicBezTo>
                <a:cubicBezTo>
                  <a:pt x="108" y="226"/>
                  <a:pt x="108" y="226"/>
                  <a:pt x="108" y="226"/>
                </a:cubicBezTo>
                <a:cubicBezTo>
                  <a:pt x="107" y="223"/>
                  <a:pt x="106" y="220"/>
                  <a:pt x="104" y="218"/>
                </a:cubicBezTo>
                <a:cubicBezTo>
                  <a:pt x="104" y="218"/>
                  <a:pt x="97" y="212"/>
                  <a:pt x="93" y="208"/>
                </a:cubicBezTo>
                <a:cubicBezTo>
                  <a:pt x="93" y="207"/>
                  <a:pt x="93" y="207"/>
                  <a:pt x="92" y="206"/>
                </a:cubicBezTo>
                <a:cubicBezTo>
                  <a:pt x="93" y="205"/>
                  <a:pt x="93" y="203"/>
                  <a:pt x="93" y="202"/>
                </a:cubicBezTo>
                <a:cubicBezTo>
                  <a:pt x="93" y="201"/>
                  <a:pt x="93" y="200"/>
                  <a:pt x="93" y="200"/>
                </a:cubicBezTo>
                <a:cubicBezTo>
                  <a:pt x="93" y="200"/>
                  <a:pt x="92" y="191"/>
                  <a:pt x="92" y="189"/>
                </a:cubicBezTo>
                <a:cubicBezTo>
                  <a:pt x="92" y="187"/>
                  <a:pt x="92" y="186"/>
                  <a:pt x="92" y="184"/>
                </a:cubicBezTo>
                <a:cubicBezTo>
                  <a:pt x="92" y="184"/>
                  <a:pt x="93" y="157"/>
                  <a:pt x="93" y="145"/>
                </a:cubicBezTo>
                <a:cubicBezTo>
                  <a:pt x="101" y="142"/>
                  <a:pt x="113" y="138"/>
                  <a:pt x="122" y="134"/>
                </a:cubicBezTo>
                <a:cubicBezTo>
                  <a:pt x="122" y="134"/>
                  <a:pt x="122" y="134"/>
                  <a:pt x="122" y="134"/>
                </a:cubicBezTo>
                <a:cubicBezTo>
                  <a:pt x="166" y="111"/>
                  <a:pt x="214" y="103"/>
                  <a:pt x="265" y="109"/>
                </a:cubicBezTo>
                <a:cubicBezTo>
                  <a:pt x="302" y="113"/>
                  <a:pt x="327" y="124"/>
                  <a:pt x="328" y="125"/>
                </a:cubicBezTo>
                <a:cubicBezTo>
                  <a:pt x="329" y="125"/>
                  <a:pt x="338" y="130"/>
                  <a:pt x="338" y="130"/>
                </a:cubicBezTo>
                <a:cubicBezTo>
                  <a:pt x="344" y="133"/>
                  <a:pt x="352" y="130"/>
                  <a:pt x="356" y="124"/>
                </a:cubicBezTo>
                <a:cubicBezTo>
                  <a:pt x="359" y="117"/>
                  <a:pt x="356" y="109"/>
                  <a:pt x="350" y="106"/>
                </a:cubicBezTo>
                <a:cubicBezTo>
                  <a:pt x="340" y="101"/>
                  <a:pt x="340" y="101"/>
                  <a:pt x="340" y="101"/>
                </a:cubicBezTo>
                <a:cubicBezTo>
                  <a:pt x="340" y="101"/>
                  <a:pt x="340" y="101"/>
                  <a:pt x="340" y="101"/>
                </a:cubicBezTo>
                <a:cubicBezTo>
                  <a:pt x="338" y="100"/>
                  <a:pt x="311" y="88"/>
                  <a:pt x="269" y="82"/>
                </a:cubicBezTo>
                <a:cubicBezTo>
                  <a:pt x="230" y="78"/>
                  <a:pt x="171" y="79"/>
                  <a:pt x="110" y="110"/>
                </a:cubicBezTo>
                <a:cubicBezTo>
                  <a:pt x="110" y="110"/>
                  <a:pt x="110" y="110"/>
                  <a:pt x="110" y="110"/>
                </a:cubicBezTo>
                <a:cubicBezTo>
                  <a:pt x="98" y="116"/>
                  <a:pt x="76" y="123"/>
                  <a:pt x="76" y="123"/>
                </a:cubicBezTo>
                <a:cubicBezTo>
                  <a:pt x="76" y="123"/>
                  <a:pt x="75" y="123"/>
                  <a:pt x="75" y="123"/>
                </a:cubicBezTo>
                <a:cubicBezTo>
                  <a:pt x="71" y="122"/>
                  <a:pt x="59" y="116"/>
                  <a:pt x="45" y="108"/>
                </a:cubicBezTo>
                <a:cubicBezTo>
                  <a:pt x="85" y="92"/>
                  <a:pt x="231" y="32"/>
                  <a:pt x="240" y="28"/>
                </a:cubicBezTo>
                <a:cubicBezTo>
                  <a:pt x="249" y="32"/>
                  <a:pt x="376" y="90"/>
                  <a:pt x="413" y="107"/>
                </a:cubicBezTo>
                <a:cubicBezTo>
                  <a:pt x="385" y="122"/>
                  <a:pt x="336" y="148"/>
                  <a:pt x="336" y="148"/>
                </a:cubicBezTo>
                <a:cubicBezTo>
                  <a:pt x="332" y="150"/>
                  <a:pt x="329" y="155"/>
                  <a:pt x="329" y="160"/>
                </a:cubicBezTo>
                <a:cubicBezTo>
                  <a:pt x="329" y="160"/>
                  <a:pt x="329" y="191"/>
                  <a:pt x="329" y="207"/>
                </a:cubicBezTo>
                <a:cubicBezTo>
                  <a:pt x="308" y="207"/>
                  <a:pt x="170" y="207"/>
                  <a:pt x="149" y="207"/>
                </a:cubicBezTo>
                <a:cubicBezTo>
                  <a:pt x="148" y="190"/>
                  <a:pt x="148" y="154"/>
                  <a:pt x="148" y="154"/>
                </a:cubicBezTo>
                <a:cubicBezTo>
                  <a:pt x="147" y="146"/>
                  <a:pt x="141" y="140"/>
                  <a:pt x="134" y="141"/>
                </a:cubicBezTo>
                <a:cubicBezTo>
                  <a:pt x="127" y="141"/>
                  <a:pt x="121" y="147"/>
                  <a:pt x="121" y="154"/>
                </a:cubicBezTo>
                <a:cubicBezTo>
                  <a:pt x="123" y="221"/>
                  <a:pt x="123" y="221"/>
                  <a:pt x="123" y="221"/>
                </a:cubicBezTo>
                <a:cubicBezTo>
                  <a:pt x="123" y="228"/>
                  <a:pt x="129" y="234"/>
                  <a:pt x="136" y="234"/>
                </a:cubicBezTo>
                <a:cubicBezTo>
                  <a:pt x="343" y="234"/>
                  <a:pt x="343" y="234"/>
                  <a:pt x="343" y="234"/>
                </a:cubicBezTo>
                <a:cubicBezTo>
                  <a:pt x="350" y="234"/>
                  <a:pt x="356" y="228"/>
                  <a:pt x="356" y="220"/>
                </a:cubicBezTo>
                <a:cubicBezTo>
                  <a:pt x="356" y="220"/>
                  <a:pt x="356" y="180"/>
                  <a:pt x="356" y="168"/>
                </a:cubicBezTo>
                <a:cubicBezTo>
                  <a:pt x="368" y="161"/>
                  <a:pt x="450" y="118"/>
                  <a:pt x="450" y="118"/>
                </a:cubicBezTo>
                <a:cubicBezTo>
                  <a:pt x="454" y="116"/>
                  <a:pt x="457" y="111"/>
                  <a:pt x="457" y="106"/>
                </a:cubicBezTo>
                <a:cubicBezTo>
                  <a:pt x="457" y="106"/>
                  <a:pt x="457" y="106"/>
                  <a:pt x="457" y="106"/>
                </a:cubicBezTo>
                <a:cubicBezTo>
                  <a:pt x="457" y="101"/>
                  <a:pt x="453" y="96"/>
                  <a:pt x="449" y="94"/>
                </a:cubicBezTo>
                <a:cubicBezTo>
                  <a:pt x="246" y="1"/>
                  <a:pt x="246" y="1"/>
                  <a:pt x="246" y="1"/>
                </a:cubicBezTo>
                <a:cubicBezTo>
                  <a:pt x="242" y="0"/>
                  <a:pt x="239" y="0"/>
                  <a:pt x="235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33"/>
          <p:cNvSpPr>
            <a:spLocks/>
          </p:cNvSpPr>
          <p:nvPr userDrawn="1"/>
        </p:nvSpPr>
        <p:spPr bwMode="auto">
          <a:xfrm>
            <a:off x="4532707" y="3676310"/>
            <a:ext cx="298450" cy="520700"/>
          </a:xfrm>
          <a:custGeom>
            <a:avLst/>
            <a:gdLst/>
            <a:ahLst/>
            <a:cxnLst>
              <a:cxn ang="0">
                <a:pos x="251" y="293"/>
              </a:cxn>
              <a:cxn ang="0">
                <a:pos x="233" y="293"/>
              </a:cxn>
              <a:cxn ang="0">
                <a:pos x="241" y="274"/>
              </a:cxn>
              <a:cxn ang="0">
                <a:pos x="241" y="265"/>
              </a:cxn>
              <a:cxn ang="0">
                <a:pos x="195" y="115"/>
              </a:cxn>
              <a:cxn ang="0">
                <a:pos x="195" y="14"/>
              </a:cxn>
              <a:cxn ang="0">
                <a:pos x="182" y="0"/>
              </a:cxn>
              <a:cxn ang="0">
                <a:pos x="168" y="14"/>
              </a:cxn>
              <a:cxn ang="0">
                <a:pos x="168" y="36"/>
              </a:cxn>
              <a:cxn ang="0">
                <a:pos x="154" y="25"/>
              </a:cxn>
              <a:cxn ang="0">
                <a:pos x="136" y="29"/>
              </a:cxn>
              <a:cxn ang="0">
                <a:pos x="139" y="47"/>
              </a:cxn>
              <a:cxn ang="0">
                <a:pos x="168" y="68"/>
              </a:cxn>
              <a:cxn ang="0">
                <a:pos x="168" y="117"/>
              </a:cxn>
              <a:cxn ang="0">
                <a:pos x="169" y="121"/>
              </a:cxn>
              <a:cxn ang="0">
                <a:pos x="214" y="268"/>
              </a:cxn>
              <a:cxn ang="0">
                <a:pos x="169" y="384"/>
              </a:cxn>
              <a:cxn ang="0">
                <a:pos x="171" y="397"/>
              </a:cxn>
              <a:cxn ang="0">
                <a:pos x="201" y="434"/>
              </a:cxn>
              <a:cxn ang="0">
                <a:pos x="64" y="434"/>
              </a:cxn>
              <a:cxn ang="0">
                <a:pos x="94" y="397"/>
              </a:cxn>
              <a:cxn ang="0">
                <a:pos x="96" y="384"/>
              </a:cxn>
              <a:cxn ang="0">
                <a:pos x="51" y="268"/>
              </a:cxn>
              <a:cxn ang="0">
                <a:pos x="96" y="121"/>
              </a:cxn>
              <a:cxn ang="0">
                <a:pos x="96" y="117"/>
              </a:cxn>
              <a:cxn ang="0">
                <a:pos x="96" y="68"/>
              </a:cxn>
              <a:cxn ang="0">
                <a:pos x="126" y="47"/>
              </a:cxn>
              <a:cxn ang="0">
                <a:pos x="130" y="29"/>
              </a:cxn>
              <a:cxn ang="0">
                <a:pos x="111" y="25"/>
              </a:cxn>
              <a:cxn ang="0">
                <a:pos x="96" y="36"/>
              </a:cxn>
              <a:cxn ang="0">
                <a:pos x="96" y="14"/>
              </a:cxn>
              <a:cxn ang="0">
                <a:pos x="83" y="0"/>
              </a:cxn>
              <a:cxn ang="0">
                <a:pos x="70" y="14"/>
              </a:cxn>
              <a:cxn ang="0">
                <a:pos x="70" y="115"/>
              </a:cxn>
              <a:cxn ang="0">
                <a:pos x="24" y="265"/>
              </a:cxn>
              <a:cxn ang="0">
                <a:pos x="24" y="274"/>
              </a:cxn>
              <a:cxn ang="0">
                <a:pos x="32" y="293"/>
              </a:cxn>
              <a:cxn ang="0">
                <a:pos x="14" y="293"/>
              </a:cxn>
              <a:cxn ang="0">
                <a:pos x="0" y="307"/>
              </a:cxn>
              <a:cxn ang="0">
                <a:pos x="14" y="320"/>
              </a:cxn>
              <a:cxn ang="0">
                <a:pos x="42" y="320"/>
              </a:cxn>
              <a:cxn ang="0">
                <a:pos x="68" y="386"/>
              </a:cxn>
              <a:cxn ang="0">
                <a:pos x="26" y="440"/>
              </a:cxn>
              <a:cxn ang="0">
                <a:pos x="25" y="454"/>
              </a:cxn>
              <a:cxn ang="0">
                <a:pos x="37" y="461"/>
              </a:cxn>
              <a:cxn ang="0">
                <a:pos x="229" y="461"/>
              </a:cxn>
              <a:cxn ang="0">
                <a:pos x="240" y="454"/>
              </a:cxn>
              <a:cxn ang="0">
                <a:pos x="239" y="439"/>
              </a:cxn>
              <a:cxn ang="0">
                <a:pos x="197" y="386"/>
              </a:cxn>
              <a:cxn ang="0">
                <a:pos x="223" y="320"/>
              </a:cxn>
              <a:cxn ang="0">
                <a:pos x="251" y="320"/>
              </a:cxn>
              <a:cxn ang="0">
                <a:pos x="264" y="307"/>
              </a:cxn>
              <a:cxn ang="0">
                <a:pos x="251" y="293"/>
              </a:cxn>
            </a:cxnLst>
            <a:rect l="0" t="0" r="r" b="b"/>
            <a:pathLst>
              <a:path w="264" h="461">
                <a:moveTo>
                  <a:pt x="251" y="293"/>
                </a:moveTo>
                <a:cubicBezTo>
                  <a:pt x="233" y="293"/>
                  <a:pt x="233" y="293"/>
                  <a:pt x="233" y="293"/>
                </a:cubicBezTo>
                <a:cubicBezTo>
                  <a:pt x="241" y="274"/>
                  <a:pt x="241" y="274"/>
                  <a:pt x="241" y="274"/>
                </a:cubicBezTo>
                <a:cubicBezTo>
                  <a:pt x="242" y="271"/>
                  <a:pt x="242" y="268"/>
                  <a:pt x="241" y="265"/>
                </a:cubicBezTo>
                <a:cubicBezTo>
                  <a:pt x="195" y="115"/>
                  <a:pt x="195" y="115"/>
                  <a:pt x="195" y="115"/>
                </a:cubicBezTo>
                <a:cubicBezTo>
                  <a:pt x="195" y="14"/>
                  <a:pt x="195" y="14"/>
                  <a:pt x="195" y="14"/>
                </a:cubicBezTo>
                <a:cubicBezTo>
                  <a:pt x="195" y="6"/>
                  <a:pt x="189" y="0"/>
                  <a:pt x="182" y="0"/>
                </a:cubicBezTo>
                <a:cubicBezTo>
                  <a:pt x="174" y="0"/>
                  <a:pt x="168" y="6"/>
                  <a:pt x="168" y="14"/>
                </a:cubicBezTo>
                <a:cubicBezTo>
                  <a:pt x="168" y="36"/>
                  <a:pt x="168" y="36"/>
                  <a:pt x="168" y="36"/>
                </a:cubicBezTo>
                <a:cubicBezTo>
                  <a:pt x="154" y="25"/>
                  <a:pt x="154" y="25"/>
                  <a:pt x="154" y="25"/>
                </a:cubicBezTo>
                <a:cubicBezTo>
                  <a:pt x="148" y="21"/>
                  <a:pt x="140" y="23"/>
                  <a:pt x="136" y="29"/>
                </a:cubicBezTo>
                <a:cubicBezTo>
                  <a:pt x="131" y="35"/>
                  <a:pt x="133" y="43"/>
                  <a:pt x="139" y="47"/>
                </a:cubicBezTo>
                <a:cubicBezTo>
                  <a:pt x="168" y="68"/>
                  <a:pt x="168" y="68"/>
                  <a:pt x="168" y="68"/>
                </a:cubicBezTo>
                <a:cubicBezTo>
                  <a:pt x="168" y="117"/>
                  <a:pt x="168" y="117"/>
                  <a:pt x="168" y="117"/>
                </a:cubicBezTo>
                <a:cubicBezTo>
                  <a:pt x="168" y="118"/>
                  <a:pt x="169" y="120"/>
                  <a:pt x="169" y="121"/>
                </a:cubicBezTo>
                <a:cubicBezTo>
                  <a:pt x="214" y="268"/>
                  <a:pt x="214" y="268"/>
                  <a:pt x="214" y="268"/>
                </a:cubicBezTo>
                <a:cubicBezTo>
                  <a:pt x="169" y="384"/>
                  <a:pt x="169" y="384"/>
                  <a:pt x="169" y="384"/>
                </a:cubicBezTo>
                <a:cubicBezTo>
                  <a:pt x="168" y="388"/>
                  <a:pt x="168" y="393"/>
                  <a:pt x="171" y="397"/>
                </a:cubicBezTo>
                <a:cubicBezTo>
                  <a:pt x="201" y="434"/>
                  <a:pt x="201" y="434"/>
                  <a:pt x="201" y="434"/>
                </a:cubicBezTo>
                <a:cubicBezTo>
                  <a:pt x="64" y="434"/>
                  <a:pt x="64" y="434"/>
                  <a:pt x="64" y="434"/>
                </a:cubicBezTo>
                <a:cubicBezTo>
                  <a:pt x="94" y="397"/>
                  <a:pt x="94" y="397"/>
                  <a:pt x="94" y="397"/>
                </a:cubicBezTo>
                <a:cubicBezTo>
                  <a:pt x="96" y="393"/>
                  <a:pt x="97" y="388"/>
                  <a:pt x="96" y="384"/>
                </a:cubicBezTo>
                <a:cubicBezTo>
                  <a:pt x="51" y="268"/>
                  <a:pt x="51" y="268"/>
                  <a:pt x="51" y="268"/>
                </a:cubicBezTo>
                <a:cubicBezTo>
                  <a:pt x="96" y="121"/>
                  <a:pt x="96" y="121"/>
                  <a:pt x="96" y="121"/>
                </a:cubicBezTo>
                <a:cubicBezTo>
                  <a:pt x="96" y="120"/>
                  <a:pt x="96" y="118"/>
                  <a:pt x="96" y="117"/>
                </a:cubicBezTo>
                <a:cubicBezTo>
                  <a:pt x="96" y="68"/>
                  <a:pt x="96" y="68"/>
                  <a:pt x="96" y="68"/>
                </a:cubicBezTo>
                <a:cubicBezTo>
                  <a:pt x="126" y="47"/>
                  <a:pt x="126" y="47"/>
                  <a:pt x="126" y="47"/>
                </a:cubicBezTo>
                <a:cubicBezTo>
                  <a:pt x="132" y="43"/>
                  <a:pt x="134" y="35"/>
                  <a:pt x="130" y="29"/>
                </a:cubicBezTo>
                <a:cubicBezTo>
                  <a:pt x="125" y="23"/>
                  <a:pt x="117" y="21"/>
                  <a:pt x="111" y="25"/>
                </a:cubicBezTo>
                <a:cubicBezTo>
                  <a:pt x="96" y="36"/>
                  <a:pt x="96" y="36"/>
                  <a:pt x="96" y="36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6"/>
                  <a:pt x="90" y="0"/>
                  <a:pt x="83" y="0"/>
                </a:cubicBezTo>
                <a:cubicBezTo>
                  <a:pt x="76" y="0"/>
                  <a:pt x="70" y="6"/>
                  <a:pt x="70" y="14"/>
                </a:cubicBezTo>
                <a:cubicBezTo>
                  <a:pt x="70" y="115"/>
                  <a:pt x="70" y="115"/>
                  <a:pt x="70" y="115"/>
                </a:cubicBezTo>
                <a:cubicBezTo>
                  <a:pt x="24" y="265"/>
                  <a:pt x="24" y="265"/>
                  <a:pt x="24" y="265"/>
                </a:cubicBezTo>
                <a:cubicBezTo>
                  <a:pt x="23" y="268"/>
                  <a:pt x="23" y="271"/>
                  <a:pt x="24" y="274"/>
                </a:cubicBezTo>
                <a:cubicBezTo>
                  <a:pt x="32" y="293"/>
                  <a:pt x="32" y="293"/>
                  <a:pt x="32" y="293"/>
                </a:cubicBezTo>
                <a:cubicBezTo>
                  <a:pt x="14" y="293"/>
                  <a:pt x="14" y="293"/>
                  <a:pt x="14" y="293"/>
                </a:cubicBezTo>
                <a:cubicBezTo>
                  <a:pt x="6" y="293"/>
                  <a:pt x="0" y="299"/>
                  <a:pt x="0" y="307"/>
                </a:cubicBezTo>
                <a:cubicBezTo>
                  <a:pt x="0" y="314"/>
                  <a:pt x="6" y="320"/>
                  <a:pt x="14" y="320"/>
                </a:cubicBezTo>
                <a:cubicBezTo>
                  <a:pt x="42" y="320"/>
                  <a:pt x="42" y="320"/>
                  <a:pt x="42" y="320"/>
                </a:cubicBezTo>
                <a:cubicBezTo>
                  <a:pt x="68" y="386"/>
                  <a:pt x="68" y="386"/>
                  <a:pt x="68" y="386"/>
                </a:cubicBezTo>
                <a:cubicBezTo>
                  <a:pt x="26" y="440"/>
                  <a:pt x="26" y="440"/>
                  <a:pt x="26" y="440"/>
                </a:cubicBezTo>
                <a:cubicBezTo>
                  <a:pt x="23" y="444"/>
                  <a:pt x="23" y="449"/>
                  <a:pt x="25" y="454"/>
                </a:cubicBezTo>
                <a:cubicBezTo>
                  <a:pt x="27" y="458"/>
                  <a:pt x="32" y="461"/>
                  <a:pt x="37" y="461"/>
                </a:cubicBezTo>
                <a:cubicBezTo>
                  <a:pt x="229" y="461"/>
                  <a:pt x="229" y="461"/>
                  <a:pt x="229" y="461"/>
                </a:cubicBezTo>
                <a:cubicBezTo>
                  <a:pt x="234" y="461"/>
                  <a:pt x="238" y="458"/>
                  <a:pt x="240" y="454"/>
                </a:cubicBezTo>
                <a:cubicBezTo>
                  <a:pt x="243" y="449"/>
                  <a:pt x="242" y="443"/>
                  <a:pt x="239" y="439"/>
                </a:cubicBezTo>
                <a:cubicBezTo>
                  <a:pt x="197" y="386"/>
                  <a:pt x="197" y="386"/>
                  <a:pt x="197" y="386"/>
                </a:cubicBezTo>
                <a:cubicBezTo>
                  <a:pt x="223" y="320"/>
                  <a:pt x="223" y="320"/>
                  <a:pt x="223" y="320"/>
                </a:cubicBezTo>
                <a:cubicBezTo>
                  <a:pt x="251" y="320"/>
                  <a:pt x="251" y="320"/>
                  <a:pt x="251" y="320"/>
                </a:cubicBezTo>
                <a:cubicBezTo>
                  <a:pt x="258" y="320"/>
                  <a:pt x="264" y="314"/>
                  <a:pt x="264" y="307"/>
                </a:cubicBezTo>
                <a:cubicBezTo>
                  <a:pt x="264" y="299"/>
                  <a:pt x="258" y="293"/>
                  <a:pt x="251" y="29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251"/>
          <p:cNvSpPr>
            <a:spLocks/>
          </p:cNvSpPr>
          <p:nvPr userDrawn="1"/>
        </p:nvSpPr>
        <p:spPr bwMode="auto">
          <a:xfrm>
            <a:off x="5070032" y="1189437"/>
            <a:ext cx="514350" cy="465138"/>
          </a:xfrm>
          <a:custGeom>
            <a:avLst/>
            <a:gdLst/>
            <a:ahLst/>
            <a:cxnLst>
              <a:cxn ang="0">
                <a:pos x="113" y="0"/>
              </a:cxn>
              <a:cxn ang="0">
                <a:pos x="69" y="44"/>
              </a:cxn>
              <a:cxn ang="0">
                <a:pos x="69" y="298"/>
              </a:cxn>
              <a:cxn ang="0">
                <a:pos x="83" y="312"/>
              </a:cxn>
              <a:cxn ang="0">
                <a:pos x="96" y="298"/>
              </a:cxn>
              <a:cxn ang="0">
                <a:pos x="96" y="44"/>
              </a:cxn>
              <a:cxn ang="0">
                <a:pos x="113" y="27"/>
              </a:cxn>
              <a:cxn ang="0">
                <a:pos x="152" y="27"/>
              </a:cxn>
              <a:cxn ang="0">
                <a:pos x="169" y="44"/>
              </a:cxn>
              <a:cxn ang="0">
                <a:pos x="169" y="298"/>
              </a:cxn>
              <a:cxn ang="0">
                <a:pos x="183" y="312"/>
              </a:cxn>
              <a:cxn ang="0">
                <a:pos x="246" y="312"/>
              </a:cxn>
              <a:cxn ang="0">
                <a:pos x="259" y="298"/>
              </a:cxn>
              <a:cxn ang="0">
                <a:pos x="259" y="194"/>
              </a:cxn>
              <a:cxn ang="0">
                <a:pos x="301" y="194"/>
              </a:cxn>
              <a:cxn ang="0">
                <a:pos x="301" y="298"/>
              </a:cxn>
              <a:cxn ang="0">
                <a:pos x="314" y="312"/>
              </a:cxn>
              <a:cxn ang="0">
                <a:pos x="375" y="312"/>
              </a:cxn>
              <a:cxn ang="0">
                <a:pos x="388" y="298"/>
              </a:cxn>
              <a:cxn ang="0">
                <a:pos x="388" y="194"/>
              </a:cxn>
              <a:cxn ang="0">
                <a:pos x="430" y="194"/>
              </a:cxn>
              <a:cxn ang="0">
                <a:pos x="430" y="340"/>
              </a:cxn>
              <a:cxn ang="0">
                <a:pos x="42" y="340"/>
              </a:cxn>
              <a:cxn ang="0">
                <a:pos x="31" y="346"/>
              </a:cxn>
              <a:cxn ang="0">
                <a:pos x="3" y="390"/>
              </a:cxn>
              <a:cxn ang="0">
                <a:pos x="0" y="397"/>
              </a:cxn>
              <a:cxn ang="0">
                <a:pos x="6" y="408"/>
              </a:cxn>
              <a:cxn ang="0">
                <a:pos x="25" y="404"/>
              </a:cxn>
              <a:cxn ang="0">
                <a:pos x="50" y="367"/>
              </a:cxn>
              <a:cxn ang="0">
                <a:pos x="443" y="367"/>
              </a:cxn>
              <a:cxn ang="0">
                <a:pos x="456" y="354"/>
              </a:cxn>
              <a:cxn ang="0">
                <a:pos x="456" y="181"/>
              </a:cxn>
              <a:cxn ang="0">
                <a:pos x="443" y="168"/>
              </a:cxn>
              <a:cxn ang="0">
                <a:pos x="375" y="168"/>
              </a:cxn>
              <a:cxn ang="0">
                <a:pos x="362" y="181"/>
              </a:cxn>
              <a:cxn ang="0">
                <a:pos x="362" y="285"/>
              </a:cxn>
              <a:cxn ang="0">
                <a:pos x="327" y="285"/>
              </a:cxn>
              <a:cxn ang="0">
                <a:pos x="327" y="181"/>
              </a:cxn>
              <a:cxn ang="0">
                <a:pos x="314" y="168"/>
              </a:cxn>
              <a:cxn ang="0">
                <a:pos x="246" y="168"/>
              </a:cxn>
              <a:cxn ang="0">
                <a:pos x="233" y="181"/>
              </a:cxn>
              <a:cxn ang="0">
                <a:pos x="233" y="285"/>
              </a:cxn>
              <a:cxn ang="0">
                <a:pos x="196" y="285"/>
              </a:cxn>
              <a:cxn ang="0">
                <a:pos x="196" y="44"/>
              </a:cxn>
              <a:cxn ang="0">
                <a:pos x="152" y="0"/>
              </a:cxn>
              <a:cxn ang="0">
                <a:pos x="113" y="0"/>
              </a:cxn>
            </a:cxnLst>
            <a:rect l="0" t="0" r="r" b="b"/>
            <a:pathLst>
              <a:path w="456" h="412">
                <a:moveTo>
                  <a:pt x="113" y="0"/>
                </a:moveTo>
                <a:cubicBezTo>
                  <a:pt x="89" y="0"/>
                  <a:pt x="69" y="20"/>
                  <a:pt x="69" y="44"/>
                </a:cubicBezTo>
                <a:cubicBezTo>
                  <a:pt x="69" y="298"/>
                  <a:pt x="69" y="298"/>
                  <a:pt x="69" y="298"/>
                </a:cubicBezTo>
                <a:cubicBezTo>
                  <a:pt x="69" y="306"/>
                  <a:pt x="75" y="312"/>
                  <a:pt x="83" y="312"/>
                </a:cubicBezTo>
                <a:cubicBezTo>
                  <a:pt x="90" y="312"/>
                  <a:pt x="96" y="306"/>
                  <a:pt x="96" y="298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4"/>
                  <a:pt x="104" y="27"/>
                  <a:pt x="113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62" y="27"/>
                  <a:pt x="169" y="34"/>
                  <a:pt x="169" y="44"/>
                </a:cubicBezTo>
                <a:cubicBezTo>
                  <a:pt x="169" y="298"/>
                  <a:pt x="169" y="298"/>
                  <a:pt x="169" y="298"/>
                </a:cubicBezTo>
                <a:cubicBezTo>
                  <a:pt x="169" y="306"/>
                  <a:pt x="175" y="312"/>
                  <a:pt x="183" y="312"/>
                </a:cubicBezTo>
                <a:cubicBezTo>
                  <a:pt x="246" y="312"/>
                  <a:pt x="246" y="312"/>
                  <a:pt x="246" y="312"/>
                </a:cubicBezTo>
                <a:cubicBezTo>
                  <a:pt x="253" y="312"/>
                  <a:pt x="259" y="306"/>
                  <a:pt x="259" y="298"/>
                </a:cubicBezTo>
                <a:cubicBezTo>
                  <a:pt x="259" y="298"/>
                  <a:pt x="259" y="215"/>
                  <a:pt x="259" y="194"/>
                </a:cubicBezTo>
                <a:cubicBezTo>
                  <a:pt x="272" y="194"/>
                  <a:pt x="288" y="194"/>
                  <a:pt x="301" y="194"/>
                </a:cubicBezTo>
                <a:cubicBezTo>
                  <a:pt x="301" y="215"/>
                  <a:pt x="301" y="298"/>
                  <a:pt x="301" y="298"/>
                </a:cubicBezTo>
                <a:cubicBezTo>
                  <a:pt x="301" y="306"/>
                  <a:pt x="307" y="312"/>
                  <a:pt x="314" y="312"/>
                </a:cubicBezTo>
                <a:cubicBezTo>
                  <a:pt x="375" y="312"/>
                  <a:pt x="375" y="312"/>
                  <a:pt x="375" y="312"/>
                </a:cubicBezTo>
                <a:cubicBezTo>
                  <a:pt x="382" y="312"/>
                  <a:pt x="388" y="306"/>
                  <a:pt x="388" y="298"/>
                </a:cubicBezTo>
                <a:cubicBezTo>
                  <a:pt x="388" y="298"/>
                  <a:pt x="388" y="215"/>
                  <a:pt x="388" y="194"/>
                </a:cubicBezTo>
                <a:cubicBezTo>
                  <a:pt x="401" y="194"/>
                  <a:pt x="417" y="194"/>
                  <a:pt x="430" y="194"/>
                </a:cubicBezTo>
                <a:cubicBezTo>
                  <a:pt x="430" y="215"/>
                  <a:pt x="430" y="320"/>
                  <a:pt x="430" y="340"/>
                </a:cubicBezTo>
                <a:cubicBezTo>
                  <a:pt x="405" y="340"/>
                  <a:pt x="42" y="340"/>
                  <a:pt x="42" y="340"/>
                </a:cubicBezTo>
                <a:cubicBezTo>
                  <a:pt x="38" y="340"/>
                  <a:pt x="34" y="343"/>
                  <a:pt x="31" y="346"/>
                </a:cubicBezTo>
                <a:cubicBezTo>
                  <a:pt x="3" y="390"/>
                  <a:pt x="3" y="390"/>
                  <a:pt x="3" y="390"/>
                </a:cubicBezTo>
                <a:cubicBezTo>
                  <a:pt x="1" y="392"/>
                  <a:pt x="0" y="394"/>
                  <a:pt x="0" y="397"/>
                </a:cubicBezTo>
                <a:cubicBezTo>
                  <a:pt x="0" y="401"/>
                  <a:pt x="2" y="406"/>
                  <a:pt x="6" y="408"/>
                </a:cubicBezTo>
                <a:cubicBezTo>
                  <a:pt x="12" y="412"/>
                  <a:pt x="21" y="411"/>
                  <a:pt x="25" y="404"/>
                </a:cubicBezTo>
                <a:cubicBezTo>
                  <a:pt x="25" y="404"/>
                  <a:pt x="44" y="376"/>
                  <a:pt x="50" y="367"/>
                </a:cubicBezTo>
                <a:cubicBezTo>
                  <a:pt x="63" y="367"/>
                  <a:pt x="443" y="367"/>
                  <a:pt x="443" y="367"/>
                </a:cubicBezTo>
                <a:cubicBezTo>
                  <a:pt x="450" y="367"/>
                  <a:pt x="456" y="361"/>
                  <a:pt x="456" y="354"/>
                </a:cubicBezTo>
                <a:cubicBezTo>
                  <a:pt x="456" y="181"/>
                  <a:pt x="456" y="181"/>
                  <a:pt x="456" y="181"/>
                </a:cubicBezTo>
                <a:cubicBezTo>
                  <a:pt x="456" y="174"/>
                  <a:pt x="450" y="168"/>
                  <a:pt x="443" y="168"/>
                </a:cubicBezTo>
                <a:cubicBezTo>
                  <a:pt x="375" y="168"/>
                  <a:pt x="375" y="168"/>
                  <a:pt x="375" y="168"/>
                </a:cubicBezTo>
                <a:cubicBezTo>
                  <a:pt x="368" y="168"/>
                  <a:pt x="362" y="174"/>
                  <a:pt x="362" y="181"/>
                </a:cubicBezTo>
                <a:cubicBezTo>
                  <a:pt x="362" y="181"/>
                  <a:pt x="362" y="264"/>
                  <a:pt x="362" y="285"/>
                </a:cubicBezTo>
                <a:cubicBezTo>
                  <a:pt x="350" y="285"/>
                  <a:pt x="339" y="285"/>
                  <a:pt x="327" y="285"/>
                </a:cubicBezTo>
                <a:cubicBezTo>
                  <a:pt x="327" y="264"/>
                  <a:pt x="327" y="181"/>
                  <a:pt x="327" y="181"/>
                </a:cubicBezTo>
                <a:cubicBezTo>
                  <a:pt x="327" y="174"/>
                  <a:pt x="321" y="168"/>
                  <a:pt x="314" y="168"/>
                </a:cubicBezTo>
                <a:cubicBezTo>
                  <a:pt x="246" y="168"/>
                  <a:pt x="246" y="168"/>
                  <a:pt x="246" y="168"/>
                </a:cubicBezTo>
                <a:cubicBezTo>
                  <a:pt x="238" y="168"/>
                  <a:pt x="233" y="174"/>
                  <a:pt x="233" y="181"/>
                </a:cubicBezTo>
                <a:cubicBezTo>
                  <a:pt x="233" y="181"/>
                  <a:pt x="233" y="264"/>
                  <a:pt x="233" y="285"/>
                </a:cubicBezTo>
                <a:cubicBezTo>
                  <a:pt x="220" y="285"/>
                  <a:pt x="208" y="285"/>
                  <a:pt x="196" y="285"/>
                </a:cubicBezTo>
                <a:cubicBezTo>
                  <a:pt x="196" y="261"/>
                  <a:pt x="196" y="44"/>
                  <a:pt x="196" y="44"/>
                </a:cubicBezTo>
                <a:cubicBezTo>
                  <a:pt x="196" y="20"/>
                  <a:pt x="176" y="0"/>
                  <a:pt x="152" y="0"/>
                </a:cubicBezTo>
                <a:lnTo>
                  <a:pt x="113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45"/>
          <p:cNvSpPr>
            <a:spLocks/>
          </p:cNvSpPr>
          <p:nvPr userDrawn="1"/>
        </p:nvSpPr>
        <p:spPr bwMode="auto">
          <a:xfrm>
            <a:off x="5069238" y="3083033"/>
            <a:ext cx="515938" cy="330200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68" y="44"/>
              </a:cxn>
              <a:cxn ang="0">
                <a:pos x="21" y="69"/>
              </a:cxn>
              <a:cxn ang="0">
                <a:pos x="0" y="89"/>
              </a:cxn>
              <a:cxn ang="0">
                <a:pos x="14" y="102"/>
              </a:cxn>
              <a:cxn ang="0">
                <a:pos x="322" y="102"/>
              </a:cxn>
              <a:cxn ang="0">
                <a:pos x="430" y="213"/>
              </a:cxn>
              <a:cxn ang="0">
                <a:pos x="300" y="222"/>
              </a:cxn>
              <a:cxn ang="0">
                <a:pos x="291" y="245"/>
              </a:cxn>
              <a:cxn ang="0">
                <a:pos x="282" y="266"/>
              </a:cxn>
              <a:cxn ang="0">
                <a:pos x="274" y="245"/>
              </a:cxn>
              <a:cxn ang="0">
                <a:pos x="265" y="222"/>
              </a:cxn>
              <a:cxn ang="0">
                <a:pos x="187" y="230"/>
              </a:cxn>
              <a:cxn ang="0">
                <a:pos x="195" y="254"/>
              </a:cxn>
              <a:cxn ang="0">
                <a:pos x="170" y="254"/>
              </a:cxn>
              <a:cxn ang="0">
                <a:pos x="177" y="230"/>
              </a:cxn>
              <a:cxn ang="0">
                <a:pos x="101" y="222"/>
              </a:cxn>
              <a:cxn ang="0">
                <a:pos x="92" y="245"/>
              </a:cxn>
              <a:cxn ang="0">
                <a:pos x="83" y="266"/>
              </a:cxn>
              <a:cxn ang="0">
                <a:pos x="75" y="245"/>
              </a:cxn>
              <a:cxn ang="0">
                <a:pos x="65" y="222"/>
              </a:cxn>
              <a:cxn ang="0">
                <a:pos x="0" y="235"/>
              </a:cxn>
              <a:cxn ang="0">
                <a:pos x="45" y="248"/>
              </a:cxn>
              <a:cxn ang="0">
                <a:pos x="83" y="293"/>
              </a:cxn>
              <a:cxn ang="0">
                <a:pos x="122" y="248"/>
              </a:cxn>
              <a:cxn ang="0">
                <a:pos x="143" y="254"/>
              </a:cxn>
              <a:cxn ang="0">
                <a:pos x="221" y="254"/>
              </a:cxn>
              <a:cxn ang="0">
                <a:pos x="244" y="248"/>
              </a:cxn>
              <a:cxn ang="0">
                <a:pos x="282" y="293"/>
              </a:cxn>
              <a:cxn ang="0">
                <a:pos x="321" y="248"/>
              </a:cxn>
              <a:cxn ang="0">
                <a:pos x="434" y="248"/>
              </a:cxn>
              <a:cxn ang="0">
                <a:pos x="409" y="120"/>
              </a:cxn>
              <a:cxn ang="0">
                <a:pos x="322" y="76"/>
              </a:cxn>
              <a:cxn ang="0">
                <a:pos x="64" y="76"/>
              </a:cxn>
              <a:cxn ang="0">
                <a:pos x="118" y="40"/>
              </a:cxn>
              <a:cxn ang="0">
                <a:pos x="108" y="27"/>
              </a:cxn>
              <a:cxn ang="0">
                <a:pos x="1" y="12"/>
              </a:cxn>
            </a:cxnLst>
            <a:rect l="0" t="0" r="r" b="b"/>
            <a:pathLst>
              <a:path w="459" h="293">
                <a:moveTo>
                  <a:pt x="1" y="12"/>
                </a:moveTo>
                <a:cubicBezTo>
                  <a:pt x="1" y="13"/>
                  <a:pt x="0" y="14"/>
                  <a:pt x="0" y="15"/>
                </a:cubicBezTo>
                <a:cubicBezTo>
                  <a:pt x="0" y="21"/>
                  <a:pt x="4" y="26"/>
                  <a:pt x="10" y="28"/>
                </a:cubicBezTo>
                <a:cubicBezTo>
                  <a:pt x="10" y="28"/>
                  <a:pt x="41" y="36"/>
                  <a:pt x="68" y="44"/>
                </a:cubicBezTo>
                <a:cubicBezTo>
                  <a:pt x="63" y="46"/>
                  <a:pt x="58" y="49"/>
                  <a:pt x="53" y="52"/>
                </a:cubicBezTo>
                <a:cubicBezTo>
                  <a:pt x="39" y="59"/>
                  <a:pt x="29" y="64"/>
                  <a:pt x="21" y="69"/>
                </a:cubicBezTo>
                <a:cubicBezTo>
                  <a:pt x="10" y="75"/>
                  <a:pt x="10" y="75"/>
                  <a:pt x="10" y="75"/>
                </a:cubicBezTo>
                <a:cubicBezTo>
                  <a:pt x="7" y="77"/>
                  <a:pt x="0" y="81"/>
                  <a:pt x="0" y="89"/>
                </a:cubicBezTo>
                <a:cubicBezTo>
                  <a:pt x="0" y="89"/>
                  <a:pt x="0" y="90"/>
                  <a:pt x="0" y="90"/>
                </a:cubicBezTo>
                <a:cubicBezTo>
                  <a:pt x="1" y="97"/>
                  <a:pt x="7" y="102"/>
                  <a:pt x="14" y="102"/>
                </a:cubicBezTo>
                <a:cubicBezTo>
                  <a:pt x="27" y="102"/>
                  <a:pt x="160" y="102"/>
                  <a:pt x="249" y="102"/>
                </a:cubicBezTo>
                <a:cubicBezTo>
                  <a:pt x="249" y="102"/>
                  <a:pt x="322" y="102"/>
                  <a:pt x="322" y="102"/>
                </a:cubicBezTo>
                <a:cubicBezTo>
                  <a:pt x="367" y="102"/>
                  <a:pt x="422" y="167"/>
                  <a:pt x="429" y="206"/>
                </a:cubicBezTo>
                <a:cubicBezTo>
                  <a:pt x="430" y="209"/>
                  <a:pt x="430" y="211"/>
                  <a:pt x="430" y="213"/>
                </a:cubicBezTo>
                <a:cubicBezTo>
                  <a:pt x="430" y="219"/>
                  <a:pt x="428" y="221"/>
                  <a:pt x="426" y="222"/>
                </a:cubicBezTo>
                <a:cubicBezTo>
                  <a:pt x="421" y="222"/>
                  <a:pt x="300" y="222"/>
                  <a:pt x="300" y="222"/>
                </a:cubicBezTo>
                <a:cubicBezTo>
                  <a:pt x="295" y="222"/>
                  <a:pt x="290" y="225"/>
                  <a:pt x="288" y="230"/>
                </a:cubicBezTo>
                <a:cubicBezTo>
                  <a:pt x="286" y="235"/>
                  <a:pt x="287" y="241"/>
                  <a:pt x="291" y="245"/>
                </a:cubicBezTo>
                <a:cubicBezTo>
                  <a:pt x="293" y="247"/>
                  <a:pt x="295" y="250"/>
                  <a:pt x="295" y="254"/>
                </a:cubicBezTo>
                <a:cubicBezTo>
                  <a:pt x="295" y="261"/>
                  <a:pt x="289" y="266"/>
                  <a:pt x="282" y="266"/>
                </a:cubicBezTo>
                <a:cubicBezTo>
                  <a:pt x="276" y="266"/>
                  <a:pt x="270" y="261"/>
                  <a:pt x="270" y="254"/>
                </a:cubicBezTo>
                <a:cubicBezTo>
                  <a:pt x="270" y="250"/>
                  <a:pt x="271" y="247"/>
                  <a:pt x="274" y="245"/>
                </a:cubicBezTo>
                <a:cubicBezTo>
                  <a:pt x="278" y="241"/>
                  <a:pt x="279" y="235"/>
                  <a:pt x="277" y="230"/>
                </a:cubicBezTo>
                <a:cubicBezTo>
                  <a:pt x="275" y="225"/>
                  <a:pt x="270" y="222"/>
                  <a:pt x="265" y="222"/>
                </a:cubicBezTo>
                <a:cubicBezTo>
                  <a:pt x="200" y="222"/>
                  <a:pt x="200" y="222"/>
                  <a:pt x="200" y="222"/>
                </a:cubicBezTo>
                <a:cubicBezTo>
                  <a:pt x="194" y="222"/>
                  <a:pt x="189" y="225"/>
                  <a:pt x="187" y="230"/>
                </a:cubicBezTo>
                <a:cubicBezTo>
                  <a:pt x="185" y="235"/>
                  <a:pt x="187" y="241"/>
                  <a:pt x="191" y="245"/>
                </a:cubicBezTo>
                <a:cubicBezTo>
                  <a:pt x="193" y="247"/>
                  <a:pt x="195" y="250"/>
                  <a:pt x="195" y="254"/>
                </a:cubicBezTo>
                <a:cubicBezTo>
                  <a:pt x="195" y="261"/>
                  <a:pt x="189" y="266"/>
                  <a:pt x="182" y="266"/>
                </a:cubicBezTo>
                <a:cubicBezTo>
                  <a:pt x="175" y="266"/>
                  <a:pt x="170" y="261"/>
                  <a:pt x="170" y="254"/>
                </a:cubicBezTo>
                <a:cubicBezTo>
                  <a:pt x="170" y="250"/>
                  <a:pt x="171" y="247"/>
                  <a:pt x="173" y="245"/>
                </a:cubicBezTo>
                <a:cubicBezTo>
                  <a:pt x="177" y="241"/>
                  <a:pt x="179" y="235"/>
                  <a:pt x="177" y="230"/>
                </a:cubicBezTo>
                <a:cubicBezTo>
                  <a:pt x="174" y="225"/>
                  <a:pt x="170" y="222"/>
                  <a:pt x="164" y="222"/>
                </a:cubicBezTo>
                <a:cubicBezTo>
                  <a:pt x="101" y="222"/>
                  <a:pt x="101" y="222"/>
                  <a:pt x="101" y="222"/>
                </a:cubicBezTo>
                <a:cubicBezTo>
                  <a:pt x="96" y="222"/>
                  <a:pt x="91" y="225"/>
                  <a:pt x="89" y="230"/>
                </a:cubicBezTo>
                <a:cubicBezTo>
                  <a:pt x="87" y="235"/>
                  <a:pt x="88" y="241"/>
                  <a:pt x="92" y="245"/>
                </a:cubicBezTo>
                <a:cubicBezTo>
                  <a:pt x="94" y="247"/>
                  <a:pt x="96" y="250"/>
                  <a:pt x="96" y="254"/>
                </a:cubicBezTo>
                <a:cubicBezTo>
                  <a:pt x="96" y="261"/>
                  <a:pt x="90" y="266"/>
                  <a:pt x="83" y="266"/>
                </a:cubicBezTo>
                <a:cubicBezTo>
                  <a:pt x="76" y="266"/>
                  <a:pt x="71" y="261"/>
                  <a:pt x="71" y="254"/>
                </a:cubicBezTo>
                <a:cubicBezTo>
                  <a:pt x="71" y="250"/>
                  <a:pt x="72" y="247"/>
                  <a:pt x="75" y="245"/>
                </a:cubicBezTo>
                <a:cubicBezTo>
                  <a:pt x="79" y="241"/>
                  <a:pt x="80" y="235"/>
                  <a:pt x="78" y="230"/>
                </a:cubicBezTo>
                <a:cubicBezTo>
                  <a:pt x="76" y="225"/>
                  <a:pt x="71" y="222"/>
                  <a:pt x="65" y="222"/>
                </a:cubicBezTo>
                <a:cubicBezTo>
                  <a:pt x="14" y="222"/>
                  <a:pt x="14" y="222"/>
                  <a:pt x="14" y="222"/>
                </a:cubicBezTo>
                <a:cubicBezTo>
                  <a:pt x="6" y="222"/>
                  <a:pt x="0" y="228"/>
                  <a:pt x="0" y="235"/>
                </a:cubicBezTo>
                <a:cubicBezTo>
                  <a:pt x="0" y="243"/>
                  <a:pt x="6" y="248"/>
                  <a:pt x="14" y="248"/>
                </a:cubicBezTo>
                <a:cubicBezTo>
                  <a:pt x="14" y="248"/>
                  <a:pt x="30" y="248"/>
                  <a:pt x="45" y="248"/>
                </a:cubicBezTo>
                <a:cubicBezTo>
                  <a:pt x="44" y="250"/>
                  <a:pt x="44" y="252"/>
                  <a:pt x="44" y="254"/>
                </a:cubicBezTo>
                <a:cubicBezTo>
                  <a:pt x="44" y="275"/>
                  <a:pt x="62" y="293"/>
                  <a:pt x="83" y="293"/>
                </a:cubicBezTo>
                <a:cubicBezTo>
                  <a:pt x="105" y="293"/>
                  <a:pt x="122" y="275"/>
                  <a:pt x="122" y="254"/>
                </a:cubicBezTo>
                <a:cubicBezTo>
                  <a:pt x="122" y="252"/>
                  <a:pt x="122" y="250"/>
                  <a:pt x="122" y="248"/>
                </a:cubicBezTo>
                <a:cubicBezTo>
                  <a:pt x="131" y="248"/>
                  <a:pt x="134" y="248"/>
                  <a:pt x="143" y="248"/>
                </a:cubicBezTo>
                <a:cubicBezTo>
                  <a:pt x="143" y="250"/>
                  <a:pt x="143" y="252"/>
                  <a:pt x="143" y="254"/>
                </a:cubicBezTo>
                <a:cubicBezTo>
                  <a:pt x="143" y="275"/>
                  <a:pt x="161" y="293"/>
                  <a:pt x="182" y="293"/>
                </a:cubicBezTo>
                <a:cubicBezTo>
                  <a:pt x="204" y="293"/>
                  <a:pt x="221" y="275"/>
                  <a:pt x="221" y="254"/>
                </a:cubicBezTo>
                <a:cubicBezTo>
                  <a:pt x="221" y="252"/>
                  <a:pt x="221" y="250"/>
                  <a:pt x="221" y="248"/>
                </a:cubicBezTo>
                <a:cubicBezTo>
                  <a:pt x="231" y="248"/>
                  <a:pt x="234" y="248"/>
                  <a:pt x="244" y="248"/>
                </a:cubicBezTo>
                <a:cubicBezTo>
                  <a:pt x="243" y="250"/>
                  <a:pt x="243" y="252"/>
                  <a:pt x="243" y="254"/>
                </a:cubicBezTo>
                <a:cubicBezTo>
                  <a:pt x="243" y="275"/>
                  <a:pt x="261" y="293"/>
                  <a:pt x="282" y="293"/>
                </a:cubicBezTo>
                <a:cubicBezTo>
                  <a:pt x="304" y="293"/>
                  <a:pt x="322" y="275"/>
                  <a:pt x="322" y="254"/>
                </a:cubicBezTo>
                <a:cubicBezTo>
                  <a:pt x="322" y="252"/>
                  <a:pt x="321" y="250"/>
                  <a:pt x="321" y="248"/>
                </a:cubicBezTo>
                <a:cubicBezTo>
                  <a:pt x="351" y="248"/>
                  <a:pt x="429" y="249"/>
                  <a:pt x="429" y="249"/>
                </a:cubicBezTo>
                <a:cubicBezTo>
                  <a:pt x="431" y="249"/>
                  <a:pt x="432" y="248"/>
                  <a:pt x="434" y="248"/>
                </a:cubicBezTo>
                <a:cubicBezTo>
                  <a:pt x="451" y="241"/>
                  <a:pt x="459" y="224"/>
                  <a:pt x="455" y="201"/>
                </a:cubicBezTo>
                <a:cubicBezTo>
                  <a:pt x="451" y="177"/>
                  <a:pt x="433" y="146"/>
                  <a:pt x="409" y="120"/>
                </a:cubicBezTo>
                <a:cubicBezTo>
                  <a:pt x="392" y="103"/>
                  <a:pt x="359" y="75"/>
                  <a:pt x="322" y="76"/>
                </a:cubicBezTo>
                <a:cubicBezTo>
                  <a:pt x="322" y="76"/>
                  <a:pt x="322" y="76"/>
                  <a:pt x="322" y="76"/>
                </a:cubicBezTo>
                <a:cubicBezTo>
                  <a:pt x="249" y="76"/>
                  <a:pt x="249" y="76"/>
                  <a:pt x="249" y="76"/>
                </a:cubicBezTo>
                <a:cubicBezTo>
                  <a:pt x="191" y="76"/>
                  <a:pt x="114" y="76"/>
                  <a:pt x="64" y="76"/>
                </a:cubicBezTo>
                <a:cubicBezTo>
                  <a:pt x="79" y="68"/>
                  <a:pt x="95" y="60"/>
                  <a:pt x="110" y="51"/>
                </a:cubicBezTo>
                <a:cubicBezTo>
                  <a:pt x="115" y="49"/>
                  <a:pt x="118" y="45"/>
                  <a:pt x="118" y="40"/>
                </a:cubicBezTo>
                <a:cubicBezTo>
                  <a:pt x="118" y="39"/>
                  <a:pt x="118" y="39"/>
                  <a:pt x="118" y="38"/>
                </a:cubicBezTo>
                <a:cubicBezTo>
                  <a:pt x="117" y="33"/>
                  <a:pt x="113" y="28"/>
                  <a:pt x="108" y="27"/>
                </a:cubicBezTo>
                <a:cubicBezTo>
                  <a:pt x="17" y="2"/>
                  <a:pt x="17" y="2"/>
                  <a:pt x="17" y="2"/>
                </a:cubicBezTo>
                <a:cubicBezTo>
                  <a:pt x="10" y="0"/>
                  <a:pt x="3" y="5"/>
                  <a:pt x="1" y="1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349"/>
          <p:cNvSpPr>
            <a:spLocks/>
          </p:cNvSpPr>
          <p:nvPr userDrawn="1"/>
        </p:nvSpPr>
        <p:spPr bwMode="auto">
          <a:xfrm>
            <a:off x="5135913" y="4398455"/>
            <a:ext cx="382588" cy="525462"/>
          </a:xfrm>
          <a:custGeom>
            <a:avLst/>
            <a:gdLst/>
            <a:ahLst/>
            <a:cxnLst>
              <a:cxn ang="0">
                <a:pos x="299" y="75"/>
              </a:cxn>
              <a:cxn ang="0">
                <a:pos x="227" y="20"/>
              </a:cxn>
              <a:cxn ang="0">
                <a:pos x="170" y="0"/>
              </a:cxn>
              <a:cxn ang="0">
                <a:pos x="102" y="30"/>
              </a:cxn>
              <a:cxn ang="0">
                <a:pos x="56" y="67"/>
              </a:cxn>
              <a:cxn ang="0">
                <a:pos x="0" y="151"/>
              </a:cxn>
              <a:cxn ang="0">
                <a:pos x="35" y="222"/>
              </a:cxn>
              <a:cxn ang="0">
                <a:pos x="39" y="274"/>
              </a:cxn>
              <a:cxn ang="0">
                <a:pos x="116" y="325"/>
              </a:cxn>
              <a:cxn ang="0">
                <a:pos x="130" y="323"/>
              </a:cxn>
              <a:cxn ang="0">
                <a:pos x="95" y="440"/>
              </a:cxn>
              <a:cxn ang="0">
                <a:pos x="95" y="466"/>
              </a:cxn>
              <a:cxn ang="0">
                <a:pos x="152" y="462"/>
              </a:cxn>
              <a:cxn ang="0">
                <a:pos x="156" y="306"/>
              </a:cxn>
              <a:cxn ang="0">
                <a:pos x="139" y="293"/>
              </a:cxn>
              <a:cxn ang="0">
                <a:pos x="130" y="296"/>
              </a:cxn>
              <a:cxn ang="0">
                <a:pos x="118" y="298"/>
              </a:cxn>
              <a:cxn ang="0">
                <a:pos x="94" y="293"/>
              </a:cxn>
              <a:cxn ang="0">
                <a:pos x="59" y="241"/>
              </a:cxn>
              <a:cxn ang="0">
                <a:pos x="57" y="206"/>
              </a:cxn>
              <a:cxn ang="0">
                <a:pos x="27" y="151"/>
              </a:cxn>
              <a:cxn ang="0">
                <a:pos x="55" y="97"/>
              </a:cxn>
              <a:cxn ang="0">
                <a:pos x="93" y="86"/>
              </a:cxn>
              <a:cxn ang="0">
                <a:pos x="129" y="41"/>
              </a:cxn>
              <a:cxn ang="0">
                <a:pos x="170" y="26"/>
              </a:cxn>
              <a:cxn ang="0">
                <a:pos x="218" y="48"/>
              </a:cxn>
              <a:cxn ang="0">
                <a:pos x="246" y="86"/>
              </a:cxn>
              <a:cxn ang="0">
                <a:pos x="273" y="91"/>
              </a:cxn>
              <a:cxn ang="0">
                <a:pos x="313" y="151"/>
              </a:cxn>
              <a:cxn ang="0">
                <a:pos x="282" y="206"/>
              </a:cxn>
              <a:cxn ang="0">
                <a:pos x="280" y="241"/>
              </a:cxn>
              <a:cxn ang="0">
                <a:pos x="255" y="288"/>
              </a:cxn>
              <a:cxn ang="0">
                <a:pos x="221" y="298"/>
              </a:cxn>
              <a:cxn ang="0">
                <a:pos x="205" y="294"/>
              </a:cxn>
              <a:cxn ang="0">
                <a:pos x="201" y="293"/>
              </a:cxn>
              <a:cxn ang="0">
                <a:pos x="200" y="293"/>
              </a:cxn>
              <a:cxn ang="0">
                <a:pos x="189" y="296"/>
              </a:cxn>
              <a:cxn ang="0">
                <a:pos x="183" y="453"/>
              </a:cxn>
              <a:cxn ang="0">
                <a:pos x="197" y="466"/>
              </a:cxn>
              <a:cxn ang="0">
                <a:pos x="258" y="453"/>
              </a:cxn>
              <a:cxn ang="0">
                <a:pos x="210" y="440"/>
              </a:cxn>
              <a:cxn ang="0">
                <a:pos x="213" y="324"/>
              </a:cxn>
              <a:cxn ang="0">
                <a:pos x="224" y="324"/>
              </a:cxn>
              <a:cxn ang="0">
                <a:pos x="293" y="288"/>
              </a:cxn>
              <a:cxn ang="0">
                <a:pos x="305" y="222"/>
              </a:cxn>
              <a:cxn ang="0">
                <a:pos x="339" y="151"/>
              </a:cxn>
            </a:cxnLst>
            <a:rect l="0" t="0" r="r" b="b"/>
            <a:pathLst>
              <a:path w="339" h="466">
                <a:moveTo>
                  <a:pt x="332" y="115"/>
                </a:moveTo>
                <a:cubicBezTo>
                  <a:pt x="325" y="99"/>
                  <a:pt x="314" y="85"/>
                  <a:pt x="299" y="75"/>
                </a:cubicBezTo>
                <a:cubicBezTo>
                  <a:pt x="287" y="67"/>
                  <a:pt x="272" y="61"/>
                  <a:pt x="255" y="60"/>
                </a:cubicBezTo>
                <a:cubicBezTo>
                  <a:pt x="250" y="44"/>
                  <a:pt x="240" y="30"/>
                  <a:pt x="227" y="20"/>
                </a:cubicBezTo>
                <a:cubicBezTo>
                  <a:pt x="219" y="14"/>
                  <a:pt x="210" y="9"/>
                  <a:pt x="200" y="5"/>
                </a:cubicBezTo>
                <a:cubicBezTo>
                  <a:pt x="191" y="2"/>
                  <a:pt x="180" y="0"/>
                  <a:pt x="170" y="0"/>
                </a:cubicBezTo>
                <a:cubicBezTo>
                  <a:pt x="159" y="0"/>
                  <a:pt x="149" y="2"/>
                  <a:pt x="139" y="5"/>
                </a:cubicBezTo>
                <a:cubicBezTo>
                  <a:pt x="125" y="10"/>
                  <a:pt x="112" y="19"/>
                  <a:pt x="102" y="30"/>
                </a:cubicBezTo>
                <a:cubicBezTo>
                  <a:pt x="94" y="39"/>
                  <a:pt x="88" y="49"/>
                  <a:pt x="84" y="60"/>
                </a:cubicBezTo>
                <a:cubicBezTo>
                  <a:pt x="74" y="61"/>
                  <a:pt x="65" y="63"/>
                  <a:pt x="56" y="67"/>
                </a:cubicBezTo>
                <a:cubicBezTo>
                  <a:pt x="39" y="74"/>
                  <a:pt x="25" y="85"/>
                  <a:pt x="16" y="100"/>
                </a:cubicBezTo>
                <a:cubicBezTo>
                  <a:pt x="6" y="114"/>
                  <a:pt x="0" y="132"/>
                  <a:pt x="0" y="151"/>
                </a:cubicBezTo>
                <a:cubicBezTo>
                  <a:pt x="0" y="167"/>
                  <a:pt x="4" y="182"/>
                  <a:pt x="12" y="196"/>
                </a:cubicBezTo>
                <a:cubicBezTo>
                  <a:pt x="18" y="206"/>
                  <a:pt x="25" y="215"/>
                  <a:pt x="35" y="222"/>
                </a:cubicBezTo>
                <a:cubicBezTo>
                  <a:pt x="33" y="228"/>
                  <a:pt x="32" y="235"/>
                  <a:pt x="32" y="241"/>
                </a:cubicBezTo>
                <a:cubicBezTo>
                  <a:pt x="32" y="253"/>
                  <a:pt x="35" y="264"/>
                  <a:pt x="39" y="274"/>
                </a:cubicBezTo>
                <a:cubicBezTo>
                  <a:pt x="45" y="289"/>
                  <a:pt x="56" y="301"/>
                  <a:pt x="69" y="310"/>
                </a:cubicBezTo>
                <a:cubicBezTo>
                  <a:pt x="82" y="319"/>
                  <a:pt x="99" y="325"/>
                  <a:pt x="116" y="325"/>
                </a:cubicBezTo>
                <a:cubicBezTo>
                  <a:pt x="118" y="325"/>
                  <a:pt x="119" y="324"/>
                  <a:pt x="121" y="324"/>
                </a:cubicBezTo>
                <a:cubicBezTo>
                  <a:pt x="124" y="324"/>
                  <a:pt x="127" y="324"/>
                  <a:pt x="130" y="323"/>
                </a:cubicBezTo>
                <a:cubicBezTo>
                  <a:pt x="130" y="440"/>
                  <a:pt x="130" y="440"/>
                  <a:pt x="130" y="440"/>
                </a:cubicBezTo>
                <a:cubicBezTo>
                  <a:pt x="95" y="440"/>
                  <a:pt x="95" y="440"/>
                  <a:pt x="95" y="440"/>
                </a:cubicBezTo>
                <a:cubicBezTo>
                  <a:pt x="88" y="440"/>
                  <a:pt x="82" y="446"/>
                  <a:pt x="82" y="453"/>
                </a:cubicBezTo>
                <a:cubicBezTo>
                  <a:pt x="82" y="460"/>
                  <a:pt x="88" y="466"/>
                  <a:pt x="95" y="466"/>
                </a:cubicBezTo>
                <a:cubicBezTo>
                  <a:pt x="143" y="466"/>
                  <a:pt x="143" y="466"/>
                  <a:pt x="143" y="466"/>
                </a:cubicBezTo>
                <a:cubicBezTo>
                  <a:pt x="146" y="466"/>
                  <a:pt x="150" y="465"/>
                  <a:pt x="152" y="462"/>
                </a:cubicBezTo>
                <a:cubicBezTo>
                  <a:pt x="155" y="460"/>
                  <a:pt x="156" y="456"/>
                  <a:pt x="156" y="453"/>
                </a:cubicBezTo>
                <a:cubicBezTo>
                  <a:pt x="156" y="306"/>
                  <a:pt x="156" y="306"/>
                  <a:pt x="156" y="306"/>
                </a:cubicBezTo>
                <a:cubicBezTo>
                  <a:pt x="156" y="302"/>
                  <a:pt x="154" y="298"/>
                  <a:pt x="151" y="296"/>
                </a:cubicBezTo>
                <a:cubicBezTo>
                  <a:pt x="148" y="293"/>
                  <a:pt x="143" y="292"/>
                  <a:pt x="139" y="293"/>
                </a:cubicBezTo>
                <a:cubicBezTo>
                  <a:pt x="139" y="293"/>
                  <a:pt x="139" y="293"/>
                  <a:pt x="139" y="293"/>
                </a:cubicBezTo>
                <a:cubicBezTo>
                  <a:pt x="139" y="293"/>
                  <a:pt x="135" y="295"/>
                  <a:pt x="130" y="296"/>
                </a:cubicBezTo>
                <a:cubicBezTo>
                  <a:pt x="127" y="296"/>
                  <a:pt x="124" y="297"/>
                  <a:pt x="122" y="297"/>
                </a:cubicBezTo>
                <a:cubicBezTo>
                  <a:pt x="121" y="297"/>
                  <a:pt x="119" y="298"/>
                  <a:pt x="118" y="298"/>
                </a:cubicBezTo>
                <a:cubicBezTo>
                  <a:pt x="117" y="298"/>
                  <a:pt x="116" y="298"/>
                  <a:pt x="116" y="298"/>
                </a:cubicBezTo>
                <a:cubicBezTo>
                  <a:pt x="108" y="298"/>
                  <a:pt x="100" y="296"/>
                  <a:pt x="94" y="293"/>
                </a:cubicBezTo>
                <a:cubicBezTo>
                  <a:pt x="84" y="289"/>
                  <a:pt x="75" y="282"/>
                  <a:pt x="69" y="273"/>
                </a:cubicBezTo>
                <a:cubicBezTo>
                  <a:pt x="63" y="264"/>
                  <a:pt x="59" y="253"/>
                  <a:pt x="59" y="241"/>
                </a:cubicBezTo>
                <a:cubicBezTo>
                  <a:pt x="59" y="234"/>
                  <a:pt x="60" y="228"/>
                  <a:pt x="63" y="221"/>
                </a:cubicBezTo>
                <a:cubicBezTo>
                  <a:pt x="65" y="216"/>
                  <a:pt x="62" y="209"/>
                  <a:pt x="57" y="206"/>
                </a:cubicBezTo>
                <a:cubicBezTo>
                  <a:pt x="48" y="200"/>
                  <a:pt x="40" y="192"/>
                  <a:pt x="35" y="183"/>
                </a:cubicBezTo>
                <a:cubicBezTo>
                  <a:pt x="30" y="173"/>
                  <a:pt x="27" y="162"/>
                  <a:pt x="27" y="151"/>
                </a:cubicBezTo>
                <a:cubicBezTo>
                  <a:pt x="27" y="142"/>
                  <a:pt x="29" y="133"/>
                  <a:pt x="32" y="126"/>
                </a:cubicBezTo>
                <a:cubicBezTo>
                  <a:pt x="37" y="114"/>
                  <a:pt x="45" y="104"/>
                  <a:pt x="55" y="97"/>
                </a:cubicBezTo>
                <a:cubicBezTo>
                  <a:pt x="65" y="90"/>
                  <a:pt x="78" y="86"/>
                  <a:pt x="91" y="86"/>
                </a:cubicBezTo>
                <a:cubicBezTo>
                  <a:pt x="92" y="86"/>
                  <a:pt x="93" y="86"/>
                  <a:pt x="93" y="86"/>
                </a:cubicBezTo>
                <a:cubicBezTo>
                  <a:pt x="100" y="87"/>
                  <a:pt x="105" y="82"/>
                  <a:pt x="107" y="76"/>
                </a:cubicBezTo>
                <a:cubicBezTo>
                  <a:pt x="110" y="62"/>
                  <a:pt x="118" y="49"/>
                  <a:pt x="129" y="41"/>
                </a:cubicBezTo>
                <a:cubicBezTo>
                  <a:pt x="135" y="36"/>
                  <a:pt x="141" y="33"/>
                  <a:pt x="148" y="30"/>
                </a:cubicBezTo>
                <a:cubicBezTo>
                  <a:pt x="155" y="28"/>
                  <a:pt x="162" y="26"/>
                  <a:pt x="170" y="26"/>
                </a:cubicBezTo>
                <a:cubicBezTo>
                  <a:pt x="177" y="26"/>
                  <a:pt x="185" y="28"/>
                  <a:pt x="191" y="30"/>
                </a:cubicBezTo>
                <a:cubicBezTo>
                  <a:pt x="202" y="34"/>
                  <a:pt x="211" y="40"/>
                  <a:pt x="218" y="48"/>
                </a:cubicBezTo>
                <a:cubicBezTo>
                  <a:pt x="225" y="56"/>
                  <a:pt x="230" y="65"/>
                  <a:pt x="232" y="76"/>
                </a:cubicBezTo>
                <a:cubicBezTo>
                  <a:pt x="234" y="82"/>
                  <a:pt x="240" y="87"/>
                  <a:pt x="246" y="86"/>
                </a:cubicBezTo>
                <a:cubicBezTo>
                  <a:pt x="247" y="86"/>
                  <a:pt x="248" y="86"/>
                  <a:pt x="248" y="86"/>
                </a:cubicBezTo>
                <a:cubicBezTo>
                  <a:pt x="257" y="86"/>
                  <a:pt x="266" y="88"/>
                  <a:pt x="273" y="91"/>
                </a:cubicBezTo>
                <a:cubicBezTo>
                  <a:pt x="285" y="96"/>
                  <a:pt x="295" y="104"/>
                  <a:pt x="302" y="115"/>
                </a:cubicBezTo>
                <a:cubicBezTo>
                  <a:pt x="309" y="125"/>
                  <a:pt x="313" y="137"/>
                  <a:pt x="313" y="151"/>
                </a:cubicBezTo>
                <a:cubicBezTo>
                  <a:pt x="313" y="162"/>
                  <a:pt x="310" y="173"/>
                  <a:pt x="304" y="183"/>
                </a:cubicBezTo>
                <a:cubicBezTo>
                  <a:pt x="299" y="192"/>
                  <a:pt x="292" y="200"/>
                  <a:pt x="282" y="206"/>
                </a:cubicBezTo>
                <a:cubicBezTo>
                  <a:pt x="277" y="209"/>
                  <a:pt x="275" y="216"/>
                  <a:pt x="277" y="221"/>
                </a:cubicBezTo>
                <a:cubicBezTo>
                  <a:pt x="279" y="228"/>
                  <a:pt x="280" y="234"/>
                  <a:pt x="280" y="241"/>
                </a:cubicBezTo>
                <a:cubicBezTo>
                  <a:pt x="280" y="249"/>
                  <a:pt x="279" y="256"/>
                  <a:pt x="276" y="263"/>
                </a:cubicBezTo>
                <a:cubicBezTo>
                  <a:pt x="272" y="273"/>
                  <a:pt x="265" y="282"/>
                  <a:pt x="255" y="288"/>
                </a:cubicBezTo>
                <a:cubicBezTo>
                  <a:pt x="246" y="294"/>
                  <a:pt x="236" y="298"/>
                  <a:pt x="224" y="298"/>
                </a:cubicBezTo>
                <a:cubicBezTo>
                  <a:pt x="223" y="298"/>
                  <a:pt x="222" y="298"/>
                  <a:pt x="221" y="298"/>
                </a:cubicBezTo>
                <a:cubicBezTo>
                  <a:pt x="219" y="297"/>
                  <a:pt x="217" y="297"/>
                  <a:pt x="215" y="297"/>
                </a:cubicBezTo>
                <a:cubicBezTo>
                  <a:pt x="211" y="296"/>
                  <a:pt x="207" y="295"/>
                  <a:pt x="205" y="294"/>
                </a:cubicBezTo>
                <a:cubicBezTo>
                  <a:pt x="203" y="294"/>
                  <a:pt x="202" y="294"/>
                  <a:pt x="202" y="294"/>
                </a:cubicBezTo>
                <a:cubicBezTo>
                  <a:pt x="201" y="294"/>
                  <a:pt x="201" y="293"/>
                  <a:pt x="201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196" y="292"/>
                  <a:pt x="192" y="293"/>
                  <a:pt x="189" y="296"/>
                </a:cubicBezTo>
                <a:cubicBezTo>
                  <a:pt x="185" y="298"/>
                  <a:pt x="183" y="302"/>
                  <a:pt x="183" y="306"/>
                </a:cubicBezTo>
                <a:cubicBezTo>
                  <a:pt x="183" y="453"/>
                  <a:pt x="183" y="453"/>
                  <a:pt x="183" y="453"/>
                </a:cubicBezTo>
                <a:cubicBezTo>
                  <a:pt x="183" y="456"/>
                  <a:pt x="185" y="460"/>
                  <a:pt x="187" y="462"/>
                </a:cubicBezTo>
                <a:cubicBezTo>
                  <a:pt x="190" y="465"/>
                  <a:pt x="193" y="466"/>
                  <a:pt x="197" y="466"/>
                </a:cubicBezTo>
                <a:cubicBezTo>
                  <a:pt x="244" y="466"/>
                  <a:pt x="244" y="466"/>
                  <a:pt x="244" y="466"/>
                </a:cubicBezTo>
                <a:cubicBezTo>
                  <a:pt x="252" y="466"/>
                  <a:pt x="258" y="460"/>
                  <a:pt x="258" y="453"/>
                </a:cubicBezTo>
                <a:cubicBezTo>
                  <a:pt x="258" y="446"/>
                  <a:pt x="252" y="440"/>
                  <a:pt x="244" y="440"/>
                </a:cubicBezTo>
                <a:cubicBezTo>
                  <a:pt x="210" y="440"/>
                  <a:pt x="210" y="440"/>
                  <a:pt x="210" y="440"/>
                </a:cubicBezTo>
                <a:cubicBezTo>
                  <a:pt x="210" y="323"/>
                  <a:pt x="210" y="323"/>
                  <a:pt x="210" y="323"/>
                </a:cubicBezTo>
                <a:cubicBezTo>
                  <a:pt x="211" y="323"/>
                  <a:pt x="212" y="323"/>
                  <a:pt x="213" y="324"/>
                </a:cubicBezTo>
                <a:cubicBezTo>
                  <a:pt x="215" y="324"/>
                  <a:pt x="217" y="324"/>
                  <a:pt x="219" y="324"/>
                </a:cubicBezTo>
                <a:cubicBezTo>
                  <a:pt x="220" y="324"/>
                  <a:pt x="222" y="324"/>
                  <a:pt x="224" y="324"/>
                </a:cubicBezTo>
                <a:cubicBezTo>
                  <a:pt x="235" y="324"/>
                  <a:pt x="246" y="322"/>
                  <a:pt x="256" y="318"/>
                </a:cubicBezTo>
                <a:cubicBezTo>
                  <a:pt x="271" y="312"/>
                  <a:pt x="284" y="301"/>
                  <a:pt x="293" y="288"/>
                </a:cubicBezTo>
                <a:cubicBezTo>
                  <a:pt x="302" y="274"/>
                  <a:pt x="307" y="258"/>
                  <a:pt x="307" y="241"/>
                </a:cubicBezTo>
                <a:cubicBezTo>
                  <a:pt x="307" y="235"/>
                  <a:pt x="306" y="228"/>
                  <a:pt x="305" y="222"/>
                </a:cubicBezTo>
                <a:cubicBezTo>
                  <a:pt x="314" y="215"/>
                  <a:pt x="322" y="206"/>
                  <a:pt x="328" y="196"/>
                </a:cubicBezTo>
                <a:cubicBezTo>
                  <a:pt x="335" y="182"/>
                  <a:pt x="339" y="167"/>
                  <a:pt x="339" y="151"/>
                </a:cubicBezTo>
                <a:cubicBezTo>
                  <a:pt x="339" y="138"/>
                  <a:pt x="337" y="126"/>
                  <a:pt x="332" y="11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369"/>
          <p:cNvSpPr>
            <a:spLocks/>
          </p:cNvSpPr>
          <p:nvPr userDrawn="1"/>
        </p:nvSpPr>
        <p:spPr bwMode="auto">
          <a:xfrm>
            <a:off x="5251007" y="2397342"/>
            <a:ext cx="152400" cy="488950"/>
          </a:xfrm>
          <a:custGeom>
            <a:avLst/>
            <a:gdLst/>
            <a:ahLst/>
            <a:cxnLst>
              <a:cxn ang="0">
                <a:pos x="80" y="356"/>
              </a:cxn>
              <a:cxn ang="0">
                <a:pos x="80" y="333"/>
              </a:cxn>
              <a:cxn ang="0">
                <a:pos x="131" y="280"/>
              </a:cxn>
              <a:cxn ang="0">
                <a:pos x="131" y="53"/>
              </a:cxn>
              <a:cxn ang="0">
                <a:pos x="78" y="0"/>
              </a:cxn>
              <a:cxn ang="0">
                <a:pos x="54" y="0"/>
              </a:cxn>
              <a:cxn ang="0">
                <a:pos x="0" y="53"/>
              </a:cxn>
              <a:cxn ang="0">
                <a:pos x="0" y="280"/>
              </a:cxn>
              <a:cxn ang="0">
                <a:pos x="16" y="318"/>
              </a:cxn>
              <a:cxn ang="0">
                <a:pos x="35" y="318"/>
              </a:cxn>
              <a:cxn ang="0">
                <a:pos x="35" y="299"/>
              </a:cxn>
              <a:cxn ang="0">
                <a:pos x="27" y="280"/>
              </a:cxn>
              <a:cxn ang="0">
                <a:pos x="27" y="255"/>
              </a:cxn>
              <a:cxn ang="0">
                <a:pos x="54" y="263"/>
              </a:cxn>
              <a:cxn ang="0">
                <a:pos x="77" y="263"/>
              </a:cxn>
              <a:cxn ang="0">
                <a:pos x="91" y="249"/>
              </a:cxn>
              <a:cxn ang="0">
                <a:pos x="77" y="236"/>
              </a:cxn>
              <a:cxn ang="0">
                <a:pos x="54" y="236"/>
              </a:cxn>
              <a:cxn ang="0">
                <a:pos x="35" y="228"/>
              </a:cxn>
              <a:cxn ang="0">
                <a:pos x="27" y="209"/>
              </a:cxn>
              <a:cxn ang="0">
                <a:pos x="27" y="206"/>
              </a:cxn>
              <a:cxn ang="0">
                <a:pos x="27" y="177"/>
              </a:cxn>
              <a:cxn ang="0">
                <a:pos x="54" y="184"/>
              </a:cxn>
              <a:cxn ang="0">
                <a:pos x="77" y="184"/>
              </a:cxn>
              <a:cxn ang="0">
                <a:pos x="91" y="171"/>
              </a:cxn>
              <a:cxn ang="0">
                <a:pos x="77" y="157"/>
              </a:cxn>
              <a:cxn ang="0">
                <a:pos x="54" y="157"/>
              </a:cxn>
              <a:cxn ang="0">
                <a:pos x="35" y="149"/>
              </a:cxn>
              <a:cxn ang="0">
                <a:pos x="27" y="131"/>
              </a:cxn>
              <a:cxn ang="0">
                <a:pos x="27" y="128"/>
              </a:cxn>
              <a:cxn ang="0">
                <a:pos x="27" y="97"/>
              </a:cxn>
              <a:cxn ang="0">
                <a:pos x="54" y="104"/>
              </a:cxn>
              <a:cxn ang="0">
                <a:pos x="77" y="104"/>
              </a:cxn>
              <a:cxn ang="0">
                <a:pos x="91" y="91"/>
              </a:cxn>
              <a:cxn ang="0">
                <a:pos x="77" y="77"/>
              </a:cxn>
              <a:cxn ang="0">
                <a:pos x="54" y="77"/>
              </a:cxn>
              <a:cxn ang="0">
                <a:pos x="35" y="69"/>
              </a:cxn>
              <a:cxn ang="0">
                <a:pos x="27" y="51"/>
              </a:cxn>
              <a:cxn ang="0">
                <a:pos x="27" y="50"/>
              </a:cxn>
              <a:cxn ang="0">
                <a:pos x="54" y="27"/>
              </a:cxn>
              <a:cxn ang="0">
                <a:pos x="78" y="27"/>
              </a:cxn>
              <a:cxn ang="0">
                <a:pos x="104" y="53"/>
              </a:cxn>
              <a:cxn ang="0">
                <a:pos x="104" y="280"/>
              </a:cxn>
              <a:cxn ang="0">
                <a:pos x="78" y="307"/>
              </a:cxn>
              <a:cxn ang="0">
                <a:pos x="71" y="307"/>
              </a:cxn>
              <a:cxn ang="0">
                <a:pos x="69" y="307"/>
              </a:cxn>
              <a:cxn ang="0">
                <a:pos x="67" y="307"/>
              </a:cxn>
              <a:cxn ang="0">
                <a:pos x="53" y="320"/>
              </a:cxn>
              <a:cxn ang="0">
                <a:pos x="53" y="368"/>
              </a:cxn>
              <a:cxn ang="0">
                <a:pos x="61" y="380"/>
              </a:cxn>
              <a:cxn ang="0">
                <a:pos x="68" y="382"/>
              </a:cxn>
              <a:cxn ang="0">
                <a:pos x="107" y="394"/>
              </a:cxn>
              <a:cxn ang="0">
                <a:pos x="68" y="406"/>
              </a:cxn>
              <a:cxn ang="0">
                <a:pos x="29" y="394"/>
              </a:cxn>
              <a:cxn ang="0">
                <a:pos x="39" y="387"/>
              </a:cxn>
              <a:cxn ang="0">
                <a:pos x="46" y="370"/>
              </a:cxn>
              <a:cxn ang="0">
                <a:pos x="29" y="362"/>
              </a:cxn>
              <a:cxn ang="0">
                <a:pos x="2" y="394"/>
              </a:cxn>
              <a:cxn ang="0">
                <a:pos x="68" y="433"/>
              </a:cxn>
              <a:cxn ang="0">
                <a:pos x="134" y="394"/>
              </a:cxn>
              <a:cxn ang="0">
                <a:pos x="80" y="356"/>
              </a:cxn>
            </a:cxnLst>
            <a:rect l="0" t="0" r="r" b="b"/>
            <a:pathLst>
              <a:path w="134" h="433">
                <a:moveTo>
                  <a:pt x="80" y="356"/>
                </a:moveTo>
                <a:cubicBezTo>
                  <a:pt x="80" y="333"/>
                  <a:pt x="80" y="333"/>
                  <a:pt x="80" y="333"/>
                </a:cubicBezTo>
                <a:cubicBezTo>
                  <a:pt x="108" y="332"/>
                  <a:pt x="131" y="309"/>
                  <a:pt x="131" y="280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131" y="24"/>
                  <a:pt x="107" y="0"/>
                  <a:pt x="7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24" y="0"/>
                  <a:pt x="0" y="24"/>
                  <a:pt x="0" y="53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4"/>
                  <a:pt x="6" y="308"/>
                  <a:pt x="16" y="318"/>
                </a:cubicBezTo>
                <a:cubicBezTo>
                  <a:pt x="21" y="323"/>
                  <a:pt x="30" y="323"/>
                  <a:pt x="35" y="318"/>
                </a:cubicBezTo>
                <a:cubicBezTo>
                  <a:pt x="40" y="313"/>
                  <a:pt x="40" y="304"/>
                  <a:pt x="35" y="299"/>
                </a:cubicBezTo>
                <a:cubicBezTo>
                  <a:pt x="29" y="294"/>
                  <a:pt x="27" y="287"/>
                  <a:pt x="27" y="280"/>
                </a:cubicBezTo>
                <a:cubicBezTo>
                  <a:pt x="27" y="255"/>
                  <a:pt x="27" y="255"/>
                  <a:pt x="27" y="255"/>
                </a:cubicBezTo>
                <a:cubicBezTo>
                  <a:pt x="35" y="260"/>
                  <a:pt x="44" y="263"/>
                  <a:pt x="54" y="263"/>
                </a:cubicBezTo>
                <a:cubicBezTo>
                  <a:pt x="77" y="263"/>
                  <a:pt x="77" y="263"/>
                  <a:pt x="77" y="263"/>
                </a:cubicBezTo>
                <a:cubicBezTo>
                  <a:pt x="85" y="263"/>
                  <a:pt x="91" y="257"/>
                  <a:pt x="91" y="249"/>
                </a:cubicBezTo>
                <a:cubicBezTo>
                  <a:pt x="91" y="242"/>
                  <a:pt x="85" y="236"/>
                  <a:pt x="77" y="236"/>
                </a:cubicBezTo>
                <a:cubicBezTo>
                  <a:pt x="54" y="236"/>
                  <a:pt x="54" y="236"/>
                  <a:pt x="54" y="236"/>
                </a:cubicBezTo>
                <a:cubicBezTo>
                  <a:pt x="47" y="236"/>
                  <a:pt x="40" y="233"/>
                  <a:pt x="35" y="228"/>
                </a:cubicBezTo>
                <a:cubicBezTo>
                  <a:pt x="30" y="223"/>
                  <a:pt x="27" y="216"/>
                  <a:pt x="27" y="209"/>
                </a:cubicBezTo>
                <a:cubicBezTo>
                  <a:pt x="27" y="208"/>
                  <a:pt x="27" y="207"/>
                  <a:pt x="27" y="206"/>
                </a:cubicBezTo>
                <a:cubicBezTo>
                  <a:pt x="27" y="177"/>
                  <a:pt x="27" y="177"/>
                  <a:pt x="27" y="177"/>
                </a:cubicBezTo>
                <a:cubicBezTo>
                  <a:pt x="35" y="181"/>
                  <a:pt x="44" y="184"/>
                  <a:pt x="54" y="184"/>
                </a:cubicBezTo>
                <a:cubicBezTo>
                  <a:pt x="77" y="184"/>
                  <a:pt x="77" y="184"/>
                  <a:pt x="77" y="184"/>
                </a:cubicBezTo>
                <a:cubicBezTo>
                  <a:pt x="85" y="184"/>
                  <a:pt x="91" y="178"/>
                  <a:pt x="91" y="171"/>
                </a:cubicBezTo>
                <a:cubicBezTo>
                  <a:pt x="91" y="163"/>
                  <a:pt x="85" y="157"/>
                  <a:pt x="77" y="157"/>
                </a:cubicBezTo>
                <a:cubicBezTo>
                  <a:pt x="54" y="157"/>
                  <a:pt x="54" y="157"/>
                  <a:pt x="54" y="157"/>
                </a:cubicBezTo>
                <a:cubicBezTo>
                  <a:pt x="47" y="157"/>
                  <a:pt x="40" y="155"/>
                  <a:pt x="35" y="149"/>
                </a:cubicBezTo>
                <a:cubicBezTo>
                  <a:pt x="30" y="144"/>
                  <a:pt x="27" y="138"/>
                  <a:pt x="27" y="131"/>
                </a:cubicBezTo>
                <a:cubicBezTo>
                  <a:pt x="27" y="130"/>
                  <a:pt x="27" y="129"/>
                  <a:pt x="27" y="128"/>
                </a:cubicBezTo>
                <a:cubicBezTo>
                  <a:pt x="27" y="97"/>
                  <a:pt x="27" y="97"/>
                  <a:pt x="27" y="97"/>
                </a:cubicBezTo>
                <a:cubicBezTo>
                  <a:pt x="35" y="101"/>
                  <a:pt x="44" y="104"/>
                  <a:pt x="54" y="104"/>
                </a:cubicBezTo>
                <a:cubicBezTo>
                  <a:pt x="77" y="104"/>
                  <a:pt x="77" y="104"/>
                  <a:pt x="77" y="104"/>
                </a:cubicBezTo>
                <a:cubicBezTo>
                  <a:pt x="85" y="104"/>
                  <a:pt x="91" y="98"/>
                  <a:pt x="91" y="91"/>
                </a:cubicBezTo>
                <a:cubicBezTo>
                  <a:pt x="91" y="83"/>
                  <a:pt x="85" y="77"/>
                  <a:pt x="77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47" y="77"/>
                  <a:pt x="40" y="75"/>
                  <a:pt x="35" y="69"/>
                </a:cubicBezTo>
                <a:cubicBezTo>
                  <a:pt x="30" y="64"/>
                  <a:pt x="27" y="58"/>
                  <a:pt x="27" y="51"/>
                </a:cubicBezTo>
                <a:cubicBezTo>
                  <a:pt x="27" y="50"/>
                  <a:pt x="27" y="50"/>
                  <a:pt x="27" y="50"/>
                </a:cubicBezTo>
                <a:cubicBezTo>
                  <a:pt x="29" y="37"/>
                  <a:pt x="40" y="27"/>
                  <a:pt x="54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93" y="27"/>
                  <a:pt x="104" y="38"/>
                  <a:pt x="104" y="53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104" y="295"/>
                  <a:pt x="93" y="307"/>
                  <a:pt x="78" y="307"/>
                </a:cubicBezTo>
                <a:cubicBezTo>
                  <a:pt x="71" y="307"/>
                  <a:pt x="71" y="307"/>
                  <a:pt x="71" y="307"/>
                </a:cubicBezTo>
                <a:cubicBezTo>
                  <a:pt x="70" y="307"/>
                  <a:pt x="69" y="307"/>
                  <a:pt x="69" y="307"/>
                </a:cubicBezTo>
                <a:cubicBezTo>
                  <a:pt x="68" y="307"/>
                  <a:pt x="67" y="307"/>
                  <a:pt x="67" y="307"/>
                </a:cubicBezTo>
                <a:cubicBezTo>
                  <a:pt x="59" y="307"/>
                  <a:pt x="53" y="313"/>
                  <a:pt x="53" y="320"/>
                </a:cubicBezTo>
                <a:cubicBezTo>
                  <a:pt x="53" y="368"/>
                  <a:pt x="53" y="368"/>
                  <a:pt x="53" y="368"/>
                </a:cubicBezTo>
                <a:cubicBezTo>
                  <a:pt x="53" y="374"/>
                  <a:pt x="57" y="378"/>
                  <a:pt x="61" y="380"/>
                </a:cubicBezTo>
                <a:cubicBezTo>
                  <a:pt x="63" y="381"/>
                  <a:pt x="66" y="382"/>
                  <a:pt x="68" y="382"/>
                </a:cubicBezTo>
                <a:cubicBezTo>
                  <a:pt x="92" y="382"/>
                  <a:pt x="106" y="391"/>
                  <a:pt x="107" y="394"/>
                </a:cubicBezTo>
                <a:cubicBezTo>
                  <a:pt x="106" y="397"/>
                  <a:pt x="92" y="406"/>
                  <a:pt x="68" y="406"/>
                </a:cubicBezTo>
                <a:cubicBezTo>
                  <a:pt x="44" y="406"/>
                  <a:pt x="30" y="398"/>
                  <a:pt x="29" y="394"/>
                </a:cubicBezTo>
                <a:cubicBezTo>
                  <a:pt x="29" y="393"/>
                  <a:pt x="32" y="390"/>
                  <a:pt x="39" y="387"/>
                </a:cubicBezTo>
                <a:cubicBezTo>
                  <a:pt x="46" y="384"/>
                  <a:pt x="49" y="376"/>
                  <a:pt x="46" y="370"/>
                </a:cubicBezTo>
                <a:cubicBezTo>
                  <a:pt x="43" y="363"/>
                  <a:pt x="36" y="360"/>
                  <a:pt x="29" y="362"/>
                </a:cubicBezTo>
                <a:cubicBezTo>
                  <a:pt x="12" y="369"/>
                  <a:pt x="2" y="381"/>
                  <a:pt x="2" y="394"/>
                </a:cubicBezTo>
                <a:cubicBezTo>
                  <a:pt x="2" y="416"/>
                  <a:pt x="30" y="433"/>
                  <a:pt x="68" y="433"/>
                </a:cubicBezTo>
                <a:cubicBezTo>
                  <a:pt x="106" y="433"/>
                  <a:pt x="134" y="416"/>
                  <a:pt x="134" y="394"/>
                </a:cubicBezTo>
                <a:cubicBezTo>
                  <a:pt x="134" y="374"/>
                  <a:pt x="112" y="359"/>
                  <a:pt x="80" y="35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5093845" y="5090521"/>
            <a:ext cx="466725" cy="465138"/>
            <a:chOff x="5486401" y="5233988"/>
            <a:chExt cx="466725" cy="465138"/>
          </a:xfrm>
          <a:noFill/>
        </p:grpSpPr>
        <p:sp>
          <p:nvSpPr>
            <p:cNvPr id="56" name="Line 401"/>
            <p:cNvSpPr>
              <a:spLocks noChangeShapeType="1"/>
            </p:cNvSpPr>
            <p:nvPr/>
          </p:nvSpPr>
          <p:spPr bwMode="auto">
            <a:xfrm flipV="1">
              <a:off x="5943601" y="5319713"/>
              <a:ext cx="4763" cy="63500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402"/>
            <p:cNvSpPr>
              <a:spLocks noChangeShapeType="1"/>
            </p:cNvSpPr>
            <p:nvPr/>
          </p:nvSpPr>
          <p:spPr bwMode="auto">
            <a:xfrm flipH="1" flipV="1">
              <a:off x="5884863" y="5362576"/>
              <a:ext cx="58738" cy="20638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03"/>
            <p:cNvSpPr>
              <a:spLocks/>
            </p:cNvSpPr>
            <p:nvPr/>
          </p:nvSpPr>
          <p:spPr bwMode="auto">
            <a:xfrm>
              <a:off x="5486401" y="5233988"/>
              <a:ext cx="466725" cy="465138"/>
            </a:xfrm>
            <a:custGeom>
              <a:avLst/>
              <a:gdLst/>
              <a:ahLst/>
              <a:cxnLst>
                <a:cxn ang="0">
                  <a:pos x="20" y="297"/>
                </a:cxn>
                <a:cxn ang="0">
                  <a:pos x="207" y="414"/>
                </a:cxn>
                <a:cxn ang="0">
                  <a:pos x="414" y="208"/>
                </a:cxn>
                <a:cxn ang="0">
                  <a:pos x="332" y="208"/>
                </a:cxn>
                <a:cxn ang="0">
                  <a:pos x="274" y="304"/>
                </a:cxn>
                <a:cxn ang="0">
                  <a:pos x="209" y="208"/>
                </a:cxn>
                <a:cxn ang="0">
                  <a:pos x="144" y="96"/>
                </a:cxn>
                <a:cxn ang="0">
                  <a:pos x="82" y="208"/>
                </a:cxn>
                <a:cxn ang="0">
                  <a:pos x="0" y="208"/>
                </a:cxn>
                <a:cxn ang="0">
                  <a:pos x="0" y="207"/>
                </a:cxn>
                <a:cxn ang="0">
                  <a:pos x="207" y="0"/>
                </a:cxn>
                <a:cxn ang="0">
                  <a:pos x="393" y="117"/>
                </a:cxn>
              </a:cxnLst>
              <a:rect l="0" t="0" r="r" b="b"/>
              <a:pathLst>
                <a:path w="414" h="414">
                  <a:moveTo>
                    <a:pt x="20" y="297"/>
                  </a:moveTo>
                  <a:cubicBezTo>
                    <a:pt x="54" y="366"/>
                    <a:pt x="125" y="414"/>
                    <a:pt x="207" y="414"/>
                  </a:cubicBezTo>
                  <a:cubicBezTo>
                    <a:pt x="321" y="414"/>
                    <a:pt x="414" y="322"/>
                    <a:pt x="414" y="208"/>
                  </a:cubicBezTo>
                  <a:cubicBezTo>
                    <a:pt x="332" y="208"/>
                    <a:pt x="332" y="208"/>
                    <a:pt x="332" y="208"/>
                  </a:cubicBezTo>
                  <a:cubicBezTo>
                    <a:pt x="332" y="208"/>
                    <a:pt x="314" y="304"/>
                    <a:pt x="274" y="304"/>
                  </a:cubicBezTo>
                  <a:cubicBezTo>
                    <a:pt x="234" y="304"/>
                    <a:pt x="218" y="242"/>
                    <a:pt x="209" y="208"/>
                  </a:cubicBezTo>
                  <a:cubicBezTo>
                    <a:pt x="199" y="173"/>
                    <a:pt x="185" y="96"/>
                    <a:pt x="144" y="96"/>
                  </a:cubicBezTo>
                  <a:cubicBezTo>
                    <a:pt x="104" y="97"/>
                    <a:pt x="82" y="208"/>
                    <a:pt x="82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93"/>
                    <a:pt x="93" y="0"/>
                    <a:pt x="207" y="0"/>
                  </a:cubicBezTo>
                  <a:cubicBezTo>
                    <a:pt x="289" y="0"/>
                    <a:pt x="360" y="48"/>
                    <a:pt x="393" y="117"/>
                  </a:cubicBezTo>
                </a:path>
              </a:pathLst>
            </a:cu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404"/>
            <p:cNvSpPr>
              <a:spLocks noChangeShapeType="1"/>
            </p:cNvSpPr>
            <p:nvPr/>
          </p:nvSpPr>
          <p:spPr bwMode="auto">
            <a:xfrm flipH="1">
              <a:off x="5492751" y="5551488"/>
              <a:ext cx="7938" cy="63500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405"/>
            <p:cNvSpPr>
              <a:spLocks noChangeShapeType="1"/>
            </p:cNvSpPr>
            <p:nvPr/>
          </p:nvSpPr>
          <p:spPr bwMode="auto">
            <a:xfrm>
              <a:off x="5500688" y="5551488"/>
              <a:ext cx="57150" cy="25400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" name="Freeform 441"/>
          <p:cNvSpPr>
            <a:spLocks/>
          </p:cNvSpPr>
          <p:nvPr userDrawn="1"/>
        </p:nvSpPr>
        <p:spPr bwMode="auto">
          <a:xfrm>
            <a:off x="5182745" y="1746154"/>
            <a:ext cx="288925" cy="515938"/>
          </a:xfrm>
          <a:custGeom>
            <a:avLst/>
            <a:gdLst/>
            <a:ahLst/>
            <a:cxnLst>
              <a:cxn ang="0">
                <a:pos x="109" y="15"/>
              </a:cxn>
              <a:cxn ang="0">
                <a:pos x="84" y="49"/>
              </a:cxn>
              <a:cxn ang="0">
                <a:pos x="3" y="118"/>
              </a:cxn>
              <a:cxn ang="0">
                <a:pos x="0" y="142"/>
              </a:cxn>
              <a:cxn ang="0">
                <a:pos x="13" y="189"/>
              </a:cxn>
              <a:cxn ang="0">
                <a:pos x="65" y="230"/>
              </a:cxn>
              <a:cxn ang="0">
                <a:pos x="77" y="274"/>
              </a:cxn>
              <a:cxn ang="0">
                <a:pos x="77" y="283"/>
              </a:cxn>
              <a:cxn ang="0">
                <a:pos x="31" y="439"/>
              </a:cxn>
              <a:cxn ang="0">
                <a:pos x="30" y="445"/>
              </a:cxn>
              <a:cxn ang="0">
                <a:pos x="32" y="452"/>
              </a:cxn>
              <a:cxn ang="0">
                <a:pos x="43" y="458"/>
              </a:cxn>
              <a:cxn ang="0">
                <a:pos x="241" y="458"/>
              </a:cxn>
              <a:cxn ang="0">
                <a:pos x="252" y="452"/>
              </a:cxn>
              <a:cxn ang="0">
                <a:pos x="253" y="439"/>
              </a:cxn>
              <a:cxn ang="0">
                <a:pos x="221" y="226"/>
              </a:cxn>
              <a:cxn ang="0">
                <a:pos x="223" y="216"/>
              </a:cxn>
              <a:cxn ang="0">
                <a:pos x="217" y="208"/>
              </a:cxn>
              <a:cxn ang="0">
                <a:pos x="107" y="195"/>
              </a:cxn>
              <a:cxn ang="0">
                <a:pos x="97" y="210"/>
              </a:cxn>
              <a:cxn ang="0">
                <a:pos x="112" y="221"/>
              </a:cxn>
              <a:cxn ang="0">
                <a:pos x="192" y="225"/>
              </a:cxn>
              <a:cxn ang="0">
                <a:pos x="180" y="283"/>
              </a:cxn>
              <a:cxn ang="0">
                <a:pos x="219" y="432"/>
              </a:cxn>
              <a:cxn ang="0">
                <a:pos x="64" y="432"/>
              </a:cxn>
              <a:cxn ang="0">
                <a:pos x="104" y="284"/>
              </a:cxn>
              <a:cxn ang="0">
                <a:pos x="103" y="268"/>
              </a:cxn>
              <a:cxn ang="0">
                <a:pos x="85" y="213"/>
              </a:cxn>
              <a:cxn ang="0">
                <a:pos x="77" y="206"/>
              </a:cxn>
              <a:cxn ang="0">
                <a:pos x="36" y="175"/>
              </a:cxn>
              <a:cxn ang="0">
                <a:pos x="27" y="142"/>
              </a:cxn>
              <a:cxn ang="0">
                <a:pos x="29" y="125"/>
              </a:cxn>
              <a:cxn ang="0">
                <a:pos x="94" y="75"/>
              </a:cxn>
              <a:cxn ang="0">
                <a:pos x="98" y="75"/>
              </a:cxn>
              <a:cxn ang="0">
                <a:pos x="98" y="75"/>
              </a:cxn>
              <a:cxn ang="0">
                <a:pos x="108" y="64"/>
              </a:cxn>
              <a:cxn ang="0">
                <a:pos x="125" y="37"/>
              </a:cxn>
              <a:cxn ang="0">
                <a:pos x="156" y="30"/>
              </a:cxn>
              <a:cxn ang="0">
                <a:pos x="184" y="47"/>
              </a:cxn>
              <a:cxn ang="0">
                <a:pos x="191" y="78"/>
              </a:cxn>
              <a:cxn ang="0">
                <a:pos x="202" y="93"/>
              </a:cxn>
              <a:cxn ang="0">
                <a:pos x="217" y="83"/>
              </a:cxn>
              <a:cxn ang="0">
                <a:pos x="205" y="31"/>
              </a:cxn>
              <a:cxn ang="0">
                <a:pos x="161" y="3"/>
              </a:cxn>
              <a:cxn ang="0">
                <a:pos x="109" y="15"/>
              </a:cxn>
            </a:cxnLst>
            <a:rect l="0" t="0" r="r" b="b"/>
            <a:pathLst>
              <a:path w="255" h="458">
                <a:moveTo>
                  <a:pt x="109" y="15"/>
                </a:moveTo>
                <a:cubicBezTo>
                  <a:pt x="97" y="23"/>
                  <a:pt x="89" y="35"/>
                  <a:pt x="84" y="49"/>
                </a:cubicBezTo>
                <a:cubicBezTo>
                  <a:pt x="46" y="53"/>
                  <a:pt x="13" y="80"/>
                  <a:pt x="3" y="118"/>
                </a:cubicBezTo>
                <a:cubicBezTo>
                  <a:pt x="1" y="126"/>
                  <a:pt x="0" y="134"/>
                  <a:pt x="0" y="142"/>
                </a:cubicBezTo>
                <a:cubicBezTo>
                  <a:pt x="0" y="158"/>
                  <a:pt x="5" y="174"/>
                  <a:pt x="13" y="189"/>
                </a:cubicBezTo>
                <a:cubicBezTo>
                  <a:pt x="25" y="209"/>
                  <a:pt x="43" y="223"/>
                  <a:pt x="65" y="230"/>
                </a:cubicBezTo>
                <a:cubicBezTo>
                  <a:pt x="68" y="235"/>
                  <a:pt x="75" y="249"/>
                  <a:pt x="77" y="274"/>
                </a:cubicBezTo>
                <a:cubicBezTo>
                  <a:pt x="77" y="277"/>
                  <a:pt x="77" y="280"/>
                  <a:pt x="77" y="283"/>
                </a:cubicBezTo>
                <a:cubicBezTo>
                  <a:pt x="77" y="315"/>
                  <a:pt x="68" y="366"/>
                  <a:pt x="31" y="439"/>
                </a:cubicBezTo>
                <a:cubicBezTo>
                  <a:pt x="30" y="441"/>
                  <a:pt x="30" y="443"/>
                  <a:pt x="30" y="445"/>
                </a:cubicBezTo>
                <a:cubicBezTo>
                  <a:pt x="30" y="448"/>
                  <a:pt x="30" y="450"/>
                  <a:pt x="32" y="452"/>
                </a:cubicBezTo>
                <a:cubicBezTo>
                  <a:pt x="34" y="456"/>
                  <a:pt x="38" y="458"/>
                  <a:pt x="43" y="458"/>
                </a:cubicBezTo>
                <a:cubicBezTo>
                  <a:pt x="241" y="458"/>
                  <a:pt x="241" y="458"/>
                  <a:pt x="241" y="458"/>
                </a:cubicBezTo>
                <a:cubicBezTo>
                  <a:pt x="246" y="458"/>
                  <a:pt x="250" y="456"/>
                  <a:pt x="252" y="452"/>
                </a:cubicBezTo>
                <a:cubicBezTo>
                  <a:pt x="255" y="448"/>
                  <a:pt x="255" y="443"/>
                  <a:pt x="253" y="439"/>
                </a:cubicBezTo>
                <a:cubicBezTo>
                  <a:pt x="252" y="437"/>
                  <a:pt x="176" y="295"/>
                  <a:pt x="221" y="226"/>
                </a:cubicBezTo>
                <a:cubicBezTo>
                  <a:pt x="223" y="223"/>
                  <a:pt x="224" y="220"/>
                  <a:pt x="223" y="216"/>
                </a:cubicBezTo>
                <a:cubicBezTo>
                  <a:pt x="222" y="213"/>
                  <a:pt x="220" y="210"/>
                  <a:pt x="217" y="208"/>
                </a:cubicBezTo>
                <a:cubicBezTo>
                  <a:pt x="215" y="207"/>
                  <a:pt x="175" y="181"/>
                  <a:pt x="107" y="195"/>
                </a:cubicBezTo>
                <a:cubicBezTo>
                  <a:pt x="100" y="196"/>
                  <a:pt x="95" y="203"/>
                  <a:pt x="97" y="210"/>
                </a:cubicBezTo>
                <a:cubicBezTo>
                  <a:pt x="98" y="217"/>
                  <a:pt x="105" y="222"/>
                  <a:pt x="112" y="221"/>
                </a:cubicBezTo>
                <a:cubicBezTo>
                  <a:pt x="150" y="213"/>
                  <a:pt x="177" y="220"/>
                  <a:pt x="192" y="225"/>
                </a:cubicBezTo>
                <a:cubicBezTo>
                  <a:pt x="184" y="243"/>
                  <a:pt x="180" y="262"/>
                  <a:pt x="180" y="283"/>
                </a:cubicBezTo>
                <a:cubicBezTo>
                  <a:pt x="180" y="339"/>
                  <a:pt x="205" y="401"/>
                  <a:pt x="219" y="432"/>
                </a:cubicBezTo>
                <a:cubicBezTo>
                  <a:pt x="189" y="432"/>
                  <a:pt x="94" y="432"/>
                  <a:pt x="64" y="432"/>
                </a:cubicBezTo>
                <a:cubicBezTo>
                  <a:pt x="91" y="376"/>
                  <a:pt x="104" y="326"/>
                  <a:pt x="104" y="284"/>
                </a:cubicBezTo>
                <a:cubicBezTo>
                  <a:pt x="104" y="279"/>
                  <a:pt x="104" y="273"/>
                  <a:pt x="103" y="268"/>
                </a:cubicBezTo>
                <a:cubicBezTo>
                  <a:pt x="100" y="237"/>
                  <a:pt x="90" y="219"/>
                  <a:pt x="85" y="213"/>
                </a:cubicBezTo>
                <a:cubicBezTo>
                  <a:pt x="84" y="210"/>
                  <a:pt x="81" y="207"/>
                  <a:pt x="77" y="206"/>
                </a:cubicBezTo>
                <a:cubicBezTo>
                  <a:pt x="60" y="202"/>
                  <a:pt x="45" y="191"/>
                  <a:pt x="36" y="175"/>
                </a:cubicBezTo>
                <a:cubicBezTo>
                  <a:pt x="30" y="165"/>
                  <a:pt x="27" y="154"/>
                  <a:pt x="27" y="142"/>
                </a:cubicBezTo>
                <a:cubicBezTo>
                  <a:pt x="27" y="136"/>
                  <a:pt x="28" y="131"/>
                  <a:pt x="29" y="125"/>
                </a:cubicBezTo>
                <a:cubicBezTo>
                  <a:pt x="37" y="95"/>
                  <a:pt x="64" y="75"/>
                  <a:pt x="94" y="75"/>
                </a:cubicBezTo>
                <a:cubicBezTo>
                  <a:pt x="95" y="75"/>
                  <a:pt x="97" y="75"/>
                  <a:pt x="98" y="75"/>
                </a:cubicBezTo>
                <a:cubicBezTo>
                  <a:pt x="98" y="75"/>
                  <a:pt x="98" y="75"/>
                  <a:pt x="98" y="75"/>
                </a:cubicBezTo>
                <a:cubicBezTo>
                  <a:pt x="103" y="73"/>
                  <a:pt x="107" y="69"/>
                  <a:pt x="108" y="64"/>
                </a:cubicBezTo>
                <a:cubicBezTo>
                  <a:pt x="110" y="53"/>
                  <a:pt x="116" y="43"/>
                  <a:pt x="125" y="37"/>
                </a:cubicBezTo>
                <a:cubicBezTo>
                  <a:pt x="134" y="30"/>
                  <a:pt x="145" y="28"/>
                  <a:pt x="156" y="30"/>
                </a:cubicBezTo>
                <a:cubicBezTo>
                  <a:pt x="167" y="31"/>
                  <a:pt x="177" y="37"/>
                  <a:pt x="184" y="47"/>
                </a:cubicBezTo>
                <a:cubicBezTo>
                  <a:pt x="190" y="56"/>
                  <a:pt x="193" y="67"/>
                  <a:pt x="191" y="78"/>
                </a:cubicBezTo>
                <a:cubicBezTo>
                  <a:pt x="189" y="85"/>
                  <a:pt x="194" y="92"/>
                  <a:pt x="202" y="93"/>
                </a:cubicBezTo>
                <a:cubicBezTo>
                  <a:pt x="209" y="95"/>
                  <a:pt x="216" y="90"/>
                  <a:pt x="217" y="83"/>
                </a:cubicBezTo>
                <a:cubicBezTo>
                  <a:pt x="220" y="64"/>
                  <a:pt x="216" y="46"/>
                  <a:pt x="205" y="31"/>
                </a:cubicBezTo>
                <a:cubicBezTo>
                  <a:pt x="195" y="16"/>
                  <a:pt x="179" y="6"/>
                  <a:pt x="161" y="3"/>
                </a:cubicBezTo>
                <a:cubicBezTo>
                  <a:pt x="143" y="0"/>
                  <a:pt x="124" y="4"/>
                  <a:pt x="109" y="1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497"/>
          <p:cNvSpPr>
            <a:spLocks noEditPoints="1"/>
          </p:cNvSpPr>
          <p:nvPr userDrawn="1"/>
        </p:nvSpPr>
        <p:spPr bwMode="auto">
          <a:xfrm>
            <a:off x="5073207" y="3772354"/>
            <a:ext cx="508000" cy="328613"/>
          </a:xfrm>
          <a:custGeom>
            <a:avLst/>
            <a:gdLst/>
            <a:ahLst/>
            <a:cxnLst>
              <a:cxn ang="0">
                <a:pos x="25" y="33"/>
              </a:cxn>
              <a:cxn ang="0">
                <a:pos x="0" y="87"/>
              </a:cxn>
              <a:cxn ang="0">
                <a:pos x="51" y="166"/>
              </a:cxn>
              <a:cxn ang="0">
                <a:pos x="12" y="178"/>
              </a:cxn>
              <a:cxn ang="0">
                <a:pos x="24" y="231"/>
              </a:cxn>
              <a:cxn ang="0">
                <a:pos x="32" y="241"/>
              </a:cxn>
              <a:cxn ang="0">
                <a:pos x="131" y="241"/>
              </a:cxn>
              <a:cxn ang="0">
                <a:pos x="140" y="231"/>
              </a:cxn>
              <a:cxn ang="0">
                <a:pos x="188" y="290"/>
              </a:cxn>
              <a:cxn ang="0">
                <a:pos x="205" y="194"/>
              </a:cxn>
              <a:cxn ang="0">
                <a:pos x="189" y="202"/>
              </a:cxn>
              <a:cxn ang="0">
                <a:pos x="213" y="241"/>
              </a:cxn>
              <a:cxn ang="0">
                <a:pos x="163" y="241"/>
              </a:cxn>
              <a:cxn ang="0">
                <a:pos x="169" y="213"/>
              </a:cxn>
              <a:cxn ang="0">
                <a:pos x="111" y="207"/>
              </a:cxn>
              <a:cxn ang="0">
                <a:pos x="101" y="226"/>
              </a:cxn>
              <a:cxn ang="0">
                <a:pos x="81" y="266"/>
              </a:cxn>
              <a:cxn ang="0">
                <a:pos x="61" y="226"/>
              </a:cxn>
              <a:cxn ang="0">
                <a:pos x="51" y="206"/>
              </a:cxn>
              <a:cxn ang="0">
                <a:pos x="36" y="207"/>
              </a:cxn>
              <a:cxn ang="0">
                <a:pos x="78" y="190"/>
              </a:cxn>
              <a:cxn ang="0">
                <a:pos x="89" y="183"/>
              </a:cxn>
              <a:cxn ang="0">
                <a:pos x="87" y="168"/>
              </a:cxn>
              <a:cxn ang="0">
                <a:pos x="44" y="49"/>
              </a:cxn>
              <a:cxn ang="0">
                <a:pos x="230" y="88"/>
              </a:cxn>
              <a:cxn ang="0">
                <a:pos x="229" y="138"/>
              </a:cxn>
              <a:cxn ang="0">
                <a:pos x="211" y="170"/>
              </a:cxn>
              <a:cxn ang="0">
                <a:pos x="220" y="190"/>
              </a:cxn>
              <a:cxn ang="0">
                <a:pos x="302" y="178"/>
              </a:cxn>
              <a:cxn ang="0">
                <a:pos x="339" y="105"/>
              </a:cxn>
              <a:cxn ang="0">
                <a:pos x="364" y="153"/>
              </a:cxn>
              <a:cxn ang="0">
                <a:pos x="425" y="207"/>
              </a:cxn>
              <a:cxn ang="0">
                <a:pos x="391" y="207"/>
              </a:cxn>
              <a:cxn ang="0">
                <a:pos x="378" y="213"/>
              </a:cxn>
              <a:cxn ang="0">
                <a:pos x="384" y="241"/>
              </a:cxn>
              <a:cxn ang="0">
                <a:pos x="334" y="241"/>
              </a:cxn>
              <a:cxn ang="0">
                <a:pos x="357" y="211"/>
              </a:cxn>
              <a:cxn ang="0">
                <a:pos x="351" y="195"/>
              </a:cxn>
              <a:cxn ang="0">
                <a:pos x="309" y="241"/>
              </a:cxn>
              <a:cxn ang="0">
                <a:pos x="408" y="241"/>
              </a:cxn>
              <a:cxn ang="0">
                <a:pos x="437" y="231"/>
              </a:cxn>
              <a:cxn ang="0">
                <a:pos x="449" y="157"/>
              </a:cxn>
              <a:cxn ang="0">
                <a:pos x="376" y="131"/>
              </a:cxn>
              <a:cxn ang="0">
                <a:pos x="348" y="81"/>
              </a:cxn>
              <a:cxn ang="0">
                <a:pos x="278" y="93"/>
              </a:cxn>
              <a:cxn ang="0">
                <a:pos x="243" y="166"/>
              </a:cxn>
              <a:cxn ang="0">
                <a:pos x="252" y="147"/>
              </a:cxn>
              <a:cxn ang="0">
                <a:pos x="260" y="105"/>
              </a:cxn>
              <a:cxn ang="0">
                <a:pos x="247" y="71"/>
              </a:cxn>
              <a:cxn ang="0">
                <a:pos x="33" y="26"/>
              </a:cxn>
              <a:cxn ang="0">
                <a:pos x="33" y="26"/>
              </a:cxn>
            </a:cxnLst>
            <a:rect l="0" t="0" r="r" b="b"/>
            <a:pathLst>
              <a:path w="449" h="290">
                <a:moveTo>
                  <a:pt x="33" y="26"/>
                </a:moveTo>
                <a:cubicBezTo>
                  <a:pt x="30" y="27"/>
                  <a:pt x="26" y="30"/>
                  <a:pt x="25" y="33"/>
                </a:cubicBezTo>
                <a:cubicBezTo>
                  <a:pt x="1" y="82"/>
                  <a:pt x="1" y="82"/>
                  <a:pt x="1" y="82"/>
                </a:cubicBezTo>
                <a:cubicBezTo>
                  <a:pt x="0" y="84"/>
                  <a:pt x="0" y="85"/>
                  <a:pt x="0" y="87"/>
                </a:cubicBezTo>
                <a:cubicBezTo>
                  <a:pt x="0" y="89"/>
                  <a:pt x="0" y="91"/>
                  <a:pt x="1" y="93"/>
                </a:cubicBezTo>
                <a:cubicBezTo>
                  <a:pt x="2" y="95"/>
                  <a:pt x="23" y="133"/>
                  <a:pt x="51" y="166"/>
                </a:cubicBezTo>
                <a:cubicBezTo>
                  <a:pt x="45" y="166"/>
                  <a:pt x="24" y="166"/>
                  <a:pt x="24" y="166"/>
                </a:cubicBezTo>
                <a:cubicBezTo>
                  <a:pt x="17" y="166"/>
                  <a:pt x="12" y="171"/>
                  <a:pt x="12" y="178"/>
                </a:cubicBezTo>
                <a:cubicBezTo>
                  <a:pt x="12" y="219"/>
                  <a:pt x="12" y="219"/>
                  <a:pt x="12" y="219"/>
                </a:cubicBezTo>
                <a:cubicBezTo>
                  <a:pt x="12" y="226"/>
                  <a:pt x="17" y="231"/>
                  <a:pt x="24" y="231"/>
                </a:cubicBezTo>
                <a:cubicBezTo>
                  <a:pt x="24" y="231"/>
                  <a:pt x="30" y="231"/>
                  <a:pt x="33" y="231"/>
                </a:cubicBezTo>
                <a:cubicBezTo>
                  <a:pt x="32" y="234"/>
                  <a:pt x="32" y="238"/>
                  <a:pt x="32" y="241"/>
                </a:cubicBezTo>
                <a:cubicBezTo>
                  <a:pt x="32" y="268"/>
                  <a:pt x="54" y="290"/>
                  <a:pt x="81" y="290"/>
                </a:cubicBezTo>
                <a:cubicBezTo>
                  <a:pt x="108" y="290"/>
                  <a:pt x="131" y="268"/>
                  <a:pt x="131" y="241"/>
                </a:cubicBezTo>
                <a:cubicBezTo>
                  <a:pt x="131" y="238"/>
                  <a:pt x="130" y="234"/>
                  <a:pt x="129" y="231"/>
                </a:cubicBezTo>
                <a:cubicBezTo>
                  <a:pt x="131" y="231"/>
                  <a:pt x="137" y="231"/>
                  <a:pt x="140" y="231"/>
                </a:cubicBezTo>
                <a:cubicBezTo>
                  <a:pt x="139" y="234"/>
                  <a:pt x="139" y="238"/>
                  <a:pt x="139" y="241"/>
                </a:cubicBezTo>
                <a:cubicBezTo>
                  <a:pt x="139" y="268"/>
                  <a:pt x="161" y="290"/>
                  <a:pt x="188" y="290"/>
                </a:cubicBezTo>
                <a:cubicBezTo>
                  <a:pt x="215" y="290"/>
                  <a:pt x="237" y="268"/>
                  <a:pt x="237" y="241"/>
                </a:cubicBezTo>
                <a:cubicBezTo>
                  <a:pt x="237" y="220"/>
                  <a:pt x="224" y="201"/>
                  <a:pt x="205" y="194"/>
                </a:cubicBezTo>
                <a:cubicBezTo>
                  <a:pt x="201" y="193"/>
                  <a:pt x="198" y="194"/>
                  <a:pt x="195" y="195"/>
                </a:cubicBezTo>
                <a:cubicBezTo>
                  <a:pt x="192" y="196"/>
                  <a:pt x="190" y="199"/>
                  <a:pt x="189" y="202"/>
                </a:cubicBezTo>
                <a:cubicBezTo>
                  <a:pt x="187" y="208"/>
                  <a:pt x="190" y="215"/>
                  <a:pt x="196" y="217"/>
                </a:cubicBezTo>
                <a:cubicBezTo>
                  <a:pt x="206" y="221"/>
                  <a:pt x="213" y="230"/>
                  <a:pt x="213" y="241"/>
                </a:cubicBezTo>
                <a:cubicBezTo>
                  <a:pt x="213" y="255"/>
                  <a:pt x="202" y="266"/>
                  <a:pt x="188" y="266"/>
                </a:cubicBezTo>
                <a:cubicBezTo>
                  <a:pt x="174" y="266"/>
                  <a:pt x="163" y="255"/>
                  <a:pt x="163" y="241"/>
                </a:cubicBezTo>
                <a:cubicBezTo>
                  <a:pt x="163" y="235"/>
                  <a:pt x="165" y="230"/>
                  <a:pt x="168" y="226"/>
                </a:cubicBezTo>
                <a:cubicBezTo>
                  <a:pt x="170" y="222"/>
                  <a:pt x="171" y="217"/>
                  <a:pt x="169" y="213"/>
                </a:cubicBezTo>
                <a:cubicBezTo>
                  <a:pt x="167" y="209"/>
                  <a:pt x="163" y="207"/>
                  <a:pt x="158" y="207"/>
                </a:cubicBezTo>
                <a:cubicBezTo>
                  <a:pt x="111" y="207"/>
                  <a:pt x="111" y="207"/>
                  <a:pt x="111" y="207"/>
                </a:cubicBezTo>
                <a:cubicBezTo>
                  <a:pt x="107" y="207"/>
                  <a:pt x="102" y="209"/>
                  <a:pt x="100" y="213"/>
                </a:cubicBezTo>
                <a:cubicBezTo>
                  <a:pt x="98" y="217"/>
                  <a:pt x="99" y="222"/>
                  <a:pt x="101" y="226"/>
                </a:cubicBezTo>
                <a:cubicBezTo>
                  <a:pt x="105" y="230"/>
                  <a:pt x="106" y="235"/>
                  <a:pt x="106" y="241"/>
                </a:cubicBezTo>
                <a:cubicBezTo>
                  <a:pt x="106" y="255"/>
                  <a:pt x="95" y="266"/>
                  <a:pt x="81" y="266"/>
                </a:cubicBezTo>
                <a:cubicBezTo>
                  <a:pt x="67" y="266"/>
                  <a:pt x="56" y="255"/>
                  <a:pt x="56" y="241"/>
                </a:cubicBezTo>
                <a:cubicBezTo>
                  <a:pt x="56" y="235"/>
                  <a:pt x="58" y="230"/>
                  <a:pt x="61" y="226"/>
                </a:cubicBezTo>
                <a:cubicBezTo>
                  <a:pt x="64" y="222"/>
                  <a:pt x="64" y="217"/>
                  <a:pt x="62" y="213"/>
                </a:cubicBezTo>
                <a:cubicBezTo>
                  <a:pt x="60" y="209"/>
                  <a:pt x="56" y="206"/>
                  <a:pt x="51" y="206"/>
                </a:cubicBezTo>
                <a:cubicBezTo>
                  <a:pt x="43" y="207"/>
                  <a:pt x="43" y="207"/>
                  <a:pt x="43" y="207"/>
                </a:cubicBezTo>
                <a:cubicBezTo>
                  <a:pt x="43" y="207"/>
                  <a:pt x="38" y="207"/>
                  <a:pt x="36" y="207"/>
                </a:cubicBezTo>
                <a:cubicBezTo>
                  <a:pt x="36" y="204"/>
                  <a:pt x="36" y="193"/>
                  <a:pt x="36" y="190"/>
                </a:cubicBezTo>
                <a:cubicBezTo>
                  <a:pt x="40" y="190"/>
                  <a:pt x="78" y="190"/>
                  <a:pt x="78" y="190"/>
                </a:cubicBezTo>
                <a:cubicBezTo>
                  <a:pt x="83" y="190"/>
                  <a:pt x="86" y="188"/>
                  <a:pt x="89" y="184"/>
                </a:cubicBezTo>
                <a:cubicBezTo>
                  <a:pt x="89" y="184"/>
                  <a:pt x="89" y="183"/>
                  <a:pt x="89" y="183"/>
                </a:cubicBezTo>
                <a:cubicBezTo>
                  <a:pt x="90" y="181"/>
                  <a:pt x="91" y="179"/>
                  <a:pt x="91" y="177"/>
                </a:cubicBezTo>
                <a:cubicBezTo>
                  <a:pt x="91" y="174"/>
                  <a:pt x="90" y="170"/>
                  <a:pt x="87" y="168"/>
                </a:cubicBezTo>
                <a:cubicBezTo>
                  <a:pt x="59" y="143"/>
                  <a:pt x="33" y="101"/>
                  <a:pt x="25" y="87"/>
                </a:cubicBezTo>
                <a:cubicBezTo>
                  <a:pt x="26" y="85"/>
                  <a:pt x="43" y="51"/>
                  <a:pt x="44" y="49"/>
                </a:cubicBezTo>
                <a:cubicBezTo>
                  <a:pt x="109" y="39"/>
                  <a:pt x="156" y="49"/>
                  <a:pt x="183" y="60"/>
                </a:cubicBezTo>
                <a:cubicBezTo>
                  <a:pt x="214" y="72"/>
                  <a:pt x="230" y="88"/>
                  <a:pt x="230" y="88"/>
                </a:cubicBezTo>
                <a:cubicBezTo>
                  <a:pt x="230" y="88"/>
                  <a:pt x="231" y="89"/>
                  <a:pt x="231" y="89"/>
                </a:cubicBezTo>
                <a:cubicBezTo>
                  <a:pt x="239" y="96"/>
                  <a:pt x="235" y="122"/>
                  <a:pt x="229" y="138"/>
                </a:cubicBezTo>
                <a:cubicBezTo>
                  <a:pt x="229" y="137"/>
                  <a:pt x="229" y="139"/>
                  <a:pt x="229" y="139"/>
                </a:cubicBezTo>
                <a:cubicBezTo>
                  <a:pt x="229" y="140"/>
                  <a:pt x="222" y="158"/>
                  <a:pt x="211" y="170"/>
                </a:cubicBezTo>
                <a:cubicBezTo>
                  <a:pt x="208" y="174"/>
                  <a:pt x="207" y="179"/>
                  <a:pt x="209" y="183"/>
                </a:cubicBezTo>
                <a:cubicBezTo>
                  <a:pt x="211" y="187"/>
                  <a:pt x="216" y="190"/>
                  <a:pt x="220" y="190"/>
                </a:cubicBezTo>
                <a:cubicBezTo>
                  <a:pt x="290" y="190"/>
                  <a:pt x="290" y="190"/>
                  <a:pt x="290" y="190"/>
                </a:cubicBezTo>
                <a:cubicBezTo>
                  <a:pt x="297" y="190"/>
                  <a:pt x="302" y="185"/>
                  <a:pt x="302" y="178"/>
                </a:cubicBezTo>
                <a:cubicBezTo>
                  <a:pt x="302" y="178"/>
                  <a:pt x="302" y="109"/>
                  <a:pt x="302" y="105"/>
                </a:cubicBezTo>
                <a:cubicBezTo>
                  <a:pt x="306" y="105"/>
                  <a:pt x="337" y="105"/>
                  <a:pt x="339" y="105"/>
                </a:cubicBezTo>
                <a:cubicBezTo>
                  <a:pt x="340" y="108"/>
                  <a:pt x="356" y="146"/>
                  <a:pt x="356" y="146"/>
                </a:cubicBezTo>
                <a:cubicBezTo>
                  <a:pt x="357" y="150"/>
                  <a:pt x="360" y="152"/>
                  <a:pt x="364" y="153"/>
                </a:cubicBezTo>
                <a:cubicBezTo>
                  <a:pt x="364" y="153"/>
                  <a:pt x="415" y="165"/>
                  <a:pt x="425" y="167"/>
                </a:cubicBezTo>
                <a:cubicBezTo>
                  <a:pt x="425" y="170"/>
                  <a:pt x="425" y="203"/>
                  <a:pt x="425" y="207"/>
                </a:cubicBezTo>
                <a:cubicBezTo>
                  <a:pt x="421" y="207"/>
                  <a:pt x="391" y="207"/>
                  <a:pt x="391" y="207"/>
                </a:cubicBezTo>
                <a:cubicBezTo>
                  <a:pt x="391" y="207"/>
                  <a:pt x="391" y="207"/>
                  <a:pt x="391" y="207"/>
                </a:cubicBezTo>
                <a:cubicBezTo>
                  <a:pt x="391" y="207"/>
                  <a:pt x="390" y="207"/>
                  <a:pt x="389" y="207"/>
                </a:cubicBezTo>
                <a:cubicBezTo>
                  <a:pt x="384" y="207"/>
                  <a:pt x="380" y="209"/>
                  <a:pt x="378" y="213"/>
                </a:cubicBezTo>
                <a:cubicBezTo>
                  <a:pt x="376" y="217"/>
                  <a:pt x="376" y="222"/>
                  <a:pt x="379" y="226"/>
                </a:cubicBezTo>
                <a:cubicBezTo>
                  <a:pt x="382" y="230"/>
                  <a:pt x="384" y="236"/>
                  <a:pt x="384" y="241"/>
                </a:cubicBezTo>
                <a:cubicBezTo>
                  <a:pt x="384" y="255"/>
                  <a:pt x="373" y="266"/>
                  <a:pt x="359" y="266"/>
                </a:cubicBezTo>
                <a:cubicBezTo>
                  <a:pt x="345" y="266"/>
                  <a:pt x="334" y="255"/>
                  <a:pt x="334" y="241"/>
                </a:cubicBezTo>
                <a:cubicBezTo>
                  <a:pt x="334" y="230"/>
                  <a:pt x="340" y="221"/>
                  <a:pt x="350" y="217"/>
                </a:cubicBezTo>
                <a:cubicBezTo>
                  <a:pt x="353" y="216"/>
                  <a:pt x="355" y="214"/>
                  <a:pt x="357" y="211"/>
                </a:cubicBezTo>
                <a:cubicBezTo>
                  <a:pt x="358" y="208"/>
                  <a:pt x="358" y="205"/>
                  <a:pt x="357" y="202"/>
                </a:cubicBezTo>
                <a:cubicBezTo>
                  <a:pt x="356" y="199"/>
                  <a:pt x="354" y="196"/>
                  <a:pt x="351" y="195"/>
                </a:cubicBezTo>
                <a:cubicBezTo>
                  <a:pt x="348" y="194"/>
                  <a:pt x="345" y="194"/>
                  <a:pt x="342" y="195"/>
                </a:cubicBezTo>
                <a:cubicBezTo>
                  <a:pt x="322" y="202"/>
                  <a:pt x="309" y="220"/>
                  <a:pt x="309" y="241"/>
                </a:cubicBezTo>
                <a:cubicBezTo>
                  <a:pt x="309" y="268"/>
                  <a:pt x="332" y="290"/>
                  <a:pt x="359" y="290"/>
                </a:cubicBezTo>
                <a:cubicBezTo>
                  <a:pt x="386" y="290"/>
                  <a:pt x="408" y="268"/>
                  <a:pt x="408" y="241"/>
                </a:cubicBezTo>
                <a:cubicBezTo>
                  <a:pt x="408" y="238"/>
                  <a:pt x="408" y="234"/>
                  <a:pt x="407" y="231"/>
                </a:cubicBezTo>
                <a:cubicBezTo>
                  <a:pt x="411" y="231"/>
                  <a:pt x="437" y="231"/>
                  <a:pt x="437" y="231"/>
                </a:cubicBezTo>
                <a:cubicBezTo>
                  <a:pt x="444" y="231"/>
                  <a:pt x="449" y="226"/>
                  <a:pt x="449" y="219"/>
                </a:cubicBezTo>
                <a:cubicBezTo>
                  <a:pt x="449" y="157"/>
                  <a:pt x="449" y="157"/>
                  <a:pt x="449" y="157"/>
                </a:cubicBezTo>
                <a:cubicBezTo>
                  <a:pt x="449" y="152"/>
                  <a:pt x="445" y="147"/>
                  <a:pt x="440" y="146"/>
                </a:cubicBezTo>
                <a:cubicBezTo>
                  <a:pt x="440" y="146"/>
                  <a:pt x="378" y="132"/>
                  <a:pt x="376" y="131"/>
                </a:cubicBezTo>
                <a:cubicBezTo>
                  <a:pt x="375" y="129"/>
                  <a:pt x="359" y="89"/>
                  <a:pt x="359" y="89"/>
                </a:cubicBezTo>
                <a:cubicBezTo>
                  <a:pt x="357" y="84"/>
                  <a:pt x="353" y="81"/>
                  <a:pt x="348" y="81"/>
                </a:cubicBezTo>
                <a:cubicBezTo>
                  <a:pt x="290" y="81"/>
                  <a:pt x="290" y="81"/>
                  <a:pt x="290" y="81"/>
                </a:cubicBezTo>
                <a:cubicBezTo>
                  <a:pt x="283" y="81"/>
                  <a:pt x="278" y="87"/>
                  <a:pt x="278" y="93"/>
                </a:cubicBezTo>
                <a:cubicBezTo>
                  <a:pt x="278" y="93"/>
                  <a:pt x="278" y="162"/>
                  <a:pt x="278" y="166"/>
                </a:cubicBezTo>
                <a:cubicBezTo>
                  <a:pt x="275" y="166"/>
                  <a:pt x="248" y="166"/>
                  <a:pt x="243" y="166"/>
                </a:cubicBezTo>
                <a:cubicBezTo>
                  <a:pt x="249" y="156"/>
                  <a:pt x="252" y="147"/>
                  <a:pt x="252" y="147"/>
                </a:cubicBezTo>
                <a:cubicBezTo>
                  <a:pt x="252" y="147"/>
                  <a:pt x="252" y="147"/>
                  <a:pt x="252" y="147"/>
                </a:cubicBezTo>
                <a:cubicBezTo>
                  <a:pt x="252" y="147"/>
                  <a:pt x="252" y="146"/>
                  <a:pt x="252" y="146"/>
                </a:cubicBezTo>
                <a:cubicBezTo>
                  <a:pt x="253" y="142"/>
                  <a:pt x="260" y="124"/>
                  <a:pt x="260" y="105"/>
                </a:cubicBezTo>
                <a:cubicBezTo>
                  <a:pt x="260" y="93"/>
                  <a:pt x="257" y="80"/>
                  <a:pt x="247" y="71"/>
                </a:cubicBezTo>
                <a:cubicBezTo>
                  <a:pt x="247" y="71"/>
                  <a:pt x="247" y="71"/>
                  <a:pt x="247" y="71"/>
                </a:cubicBezTo>
                <a:cubicBezTo>
                  <a:pt x="247" y="71"/>
                  <a:pt x="247" y="71"/>
                  <a:pt x="247" y="71"/>
                </a:cubicBezTo>
                <a:cubicBezTo>
                  <a:pt x="244" y="68"/>
                  <a:pt x="176" y="0"/>
                  <a:pt x="33" y="26"/>
                </a:cubicBezTo>
                <a:moveTo>
                  <a:pt x="33" y="26"/>
                </a:moveTo>
                <a:cubicBezTo>
                  <a:pt x="33" y="26"/>
                  <a:pt x="33" y="26"/>
                  <a:pt x="33" y="2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263"/>
          <p:cNvSpPr>
            <a:spLocks/>
          </p:cNvSpPr>
          <p:nvPr userDrawn="1"/>
        </p:nvSpPr>
        <p:spPr bwMode="auto">
          <a:xfrm>
            <a:off x="5732770" y="1160862"/>
            <a:ext cx="409575" cy="522288"/>
          </a:xfrm>
          <a:custGeom>
            <a:avLst/>
            <a:gdLst/>
            <a:ahLst/>
            <a:cxnLst>
              <a:cxn ang="0">
                <a:pos x="269" y="4"/>
              </a:cxn>
              <a:cxn ang="0">
                <a:pos x="259" y="0"/>
              </a:cxn>
              <a:cxn ang="0">
                <a:pos x="250" y="4"/>
              </a:cxn>
              <a:cxn ang="0">
                <a:pos x="184" y="70"/>
              </a:cxn>
              <a:cxn ang="0">
                <a:pos x="180" y="80"/>
              </a:cxn>
              <a:cxn ang="0">
                <a:pos x="184" y="89"/>
              </a:cxn>
              <a:cxn ang="0">
                <a:pos x="243" y="231"/>
              </a:cxn>
              <a:cxn ang="0">
                <a:pos x="193" y="362"/>
              </a:cxn>
              <a:cxn ang="0">
                <a:pos x="148" y="316"/>
              </a:cxn>
              <a:cxn ang="0">
                <a:pos x="178" y="230"/>
              </a:cxn>
              <a:cxn ang="0">
                <a:pos x="139" y="135"/>
              </a:cxn>
              <a:cxn ang="0">
                <a:pos x="120" y="134"/>
              </a:cxn>
              <a:cxn ang="0">
                <a:pos x="54" y="195"/>
              </a:cxn>
              <a:cxn ang="0">
                <a:pos x="44" y="193"/>
              </a:cxn>
              <a:cxn ang="0">
                <a:pos x="15" y="202"/>
              </a:cxn>
              <a:cxn ang="0">
                <a:pos x="2" y="229"/>
              </a:cxn>
              <a:cxn ang="0">
                <a:pos x="37" y="271"/>
              </a:cxn>
              <a:cxn ang="0">
                <a:pos x="66" y="262"/>
              </a:cxn>
              <a:cxn ang="0">
                <a:pos x="80" y="236"/>
              </a:cxn>
              <a:cxn ang="0">
                <a:pos x="74" y="213"/>
              </a:cxn>
              <a:cxn ang="0">
                <a:pos x="128" y="163"/>
              </a:cxn>
              <a:cxn ang="0">
                <a:pos x="152" y="230"/>
              </a:cxn>
              <a:cxn ang="0">
                <a:pos x="120" y="307"/>
              </a:cxn>
              <a:cxn ang="0">
                <a:pos x="116" y="317"/>
              </a:cxn>
              <a:cxn ang="0">
                <a:pos x="120" y="326"/>
              </a:cxn>
              <a:cxn ang="0">
                <a:pos x="184" y="391"/>
              </a:cxn>
              <a:cxn ang="0">
                <a:pos x="193" y="395"/>
              </a:cxn>
              <a:cxn ang="0">
                <a:pos x="203" y="391"/>
              </a:cxn>
              <a:cxn ang="0">
                <a:pos x="269" y="231"/>
              </a:cxn>
              <a:cxn ang="0">
                <a:pos x="269" y="231"/>
              </a:cxn>
              <a:cxn ang="0">
                <a:pos x="212" y="80"/>
              </a:cxn>
              <a:cxn ang="0">
                <a:pos x="259" y="32"/>
              </a:cxn>
              <a:cxn ang="0">
                <a:pos x="336" y="230"/>
              </a:cxn>
              <a:cxn ang="0">
                <a:pos x="336" y="230"/>
              </a:cxn>
              <a:cxn ang="0">
                <a:pos x="250" y="438"/>
              </a:cxn>
              <a:cxn ang="0">
                <a:pos x="246" y="448"/>
              </a:cxn>
              <a:cxn ang="0">
                <a:pos x="250" y="457"/>
              </a:cxn>
              <a:cxn ang="0">
                <a:pos x="269" y="457"/>
              </a:cxn>
              <a:cxn ang="0">
                <a:pos x="363" y="230"/>
              </a:cxn>
              <a:cxn ang="0">
                <a:pos x="269" y="4"/>
              </a:cxn>
            </a:cxnLst>
            <a:rect l="0" t="0" r="r" b="b"/>
            <a:pathLst>
              <a:path w="363" h="462">
                <a:moveTo>
                  <a:pt x="269" y="4"/>
                </a:moveTo>
                <a:cubicBezTo>
                  <a:pt x="266" y="1"/>
                  <a:pt x="263" y="0"/>
                  <a:pt x="259" y="0"/>
                </a:cubicBezTo>
                <a:cubicBezTo>
                  <a:pt x="255" y="0"/>
                  <a:pt x="252" y="1"/>
                  <a:pt x="250" y="4"/>
                </a:cubicBezTo>
                <a:cubicBezTo>
                  <a:pt x="184" y="70"/>
                  <a:pt x="184" y="70"/>
                  <a:pt x="184" y="70"/>
                </a:cubicBezTo>
                <a:cubicBezTo>
                  <a:pt x="181" y="73"/>
                  <a:pt x="180" y="76"/>
                  <a:pt x="180" y="80"/>
                </a:cubicBezTo>
                <a:cubicBezTo>
                  <a:pt x="180" y="83"/>
                  <a:pt x="181" y="87"/>
                  <a:pt x="184" y="89"/>
                </a:cubicBezTo>
                <a:cubicBezTo>
                  <a:pt x="222" y="127"/>
                  <a:pt x="243" y="177"/>
                  <a:pt x="243" y="231"/>
                </a:cubicBezTo>
                <a:cubicBezTo>
                  <a:pt x="243" y="280"/>
                  <a:pt x="225" y="326"/>
                  <a:pt x="193" y="362"/>
                </a:cubicBezTo>
                <a:cubicBezTo>
                  <a:pt x="181" y="350"/>
                  <a:pt x="158" y="327"/>
                  <a:pt x="148" y="316"/>
                </a:cubicBezTo>
                <a:cubicBezTo>
                  <a:pt x="168" y="291"/>
                  <a:pt x="178" y="261"/>
                  <a:pt x="178" y="230"/>
                </a:cubicBezTo>
                <a:cubicBezTo>
                  <a:pt x="178" y="196"/>
                  <a:pt x="165" y="161"/>
                  <a:pt x="139" y="135"/>
                </a:cubicBezTo>
                <a:cubicBezTo>
                  <a:pt x="134" y="130"/>
                  <a:pt x="126" y="129"/>
                  <a:pt x="120" y="134"/>
                </a:cubicBezTo>
                <a:cubicBezTo>
                  <a:pt x="54" y="195"/>
                  <a:pt x="54" y="195"/>
                  <a:pt x="54" y="195"/>
                </a:cubicBezTo>
                <a:cubicBezTo>
                  <a:pt x="51" y="194"/>
                  <a:pt x="48" y="193"/>
                  <a:pt x="44" y="193"/>
                </a:cubicBezTo>
                <a:cubicBezTo>
                  <a:pt x="33" y="193"/>
                  <a:pt x="24" y="195"/>
                  <a:pt x="15" y="202"/>
                </a:cubicBezTo>
                <a:cubicBezTo>
                  <a:pt x="8" y="209"/>
                  <a:pt x="3" y="218"/>
                  <a:pt x="2" y="229"/>
                </a:cubicBezTo>
                <a:cubicBezTo>
                  <a:pt x="0" y="248"/>
                  <a:pt x="16" y="271"/>
                  <a:pt x="37" y="271"/>
                </a:cubicBezTo>
                <a:cubicBezTo>
                  <a:pt x="48" y="271"/>
                  <a:pt x="57" y="269"/>
                  <a:pt x="66" y="262"/>
                </a:cubicBezTo>
                <a:cubicBezTo>
                  <a:pt x="74" y="256"/>
                  <a:pt x="79" y="246"/>
                  <a:pt x="80" y="236"/>
                </a:cubicBezTo>
                <a:cubicBezTo>
                  <a:pt x="80" y="228"/>
                  <a:pt x="78" y="220"/>
                  <a:pt x="74" y="213"/>
                </a:cubicBezTo>
                <a:cubicBezTo>
                  <a:pt x="84" y="203"/>
                  <a:pt x="116" y="174"/>
                  <a:pt x="128" y="163"/>
                </a:cubicBezTo>
                <a:cubicBezTo>
                  <a:pt x="144" y="183"/>
                  <a:pt x="152" y="207"/>
                  <a:pt x="152" y="230"/>
                </a:cubicBezTo>
                <a:cubicBezTo>
                  <a:pt x="152" y="258"/>
                  <a:pt x="141" y="286"/>
                  <a:pt x="120" y="307"/>
                </a:cubicBezTo>
                <a:cubicBezTo>
                  <a:pt x="117" y="310"/>
                  <a:pt x="116" y="313"/>
                  <a:pt x="116" y="317"/>
                </a:cubicBezTo>
                <a:cubicBezTo>
                  <a:pt x="116" y="320"/>
                  <a:pt x="117" y="323"/>
                  <a:pt x="120" y="326"/>
                </a:cubicBezTo>
                <a:cubicBezTo>
                  <a:pt x="184" y="391"/>
                  <a:pt x="184" y="391"/>
                  <a:pt x="184" y="391"/>
                </a:cubicBezTo>
                <a:cubicBezTo>
                  <a:pt x="186" y="394"/>
                  <a:pt x="190" y="395"/>
                  <a:pt x="193" y="395"/>
                </a:cubicBezTo>
                <a:cubicBezTo>
                  <a:pt x="197" y="395"/>
                  <a:pt x="200" y="394"/>
                  <a:pt x="203" y="391"/>
                </a:cubicBezTo>
                <a:cubicBezTo>
                  <a:pt x="246" y="348"/>
                  <a:pt x="269" y="291"/>
                  <a:pt x="269" y="231"/>
                </a:cubicBezTo>
                <a:cubicBezTo>
                  <a:pt x="269" y="231"/>
                  <a:pt x="269" y="231"/>
                  <a:pt x="269" y="231"/>
                </a:cubicBezTo>
                <a:cubicBezTo>
                  <a:pt x="269" y="175"/>
                  <a:pt x="249" y="122"/>
                  <a:pt x="212" y="80"/>
                </a:cubicBezTo>
                <a:cubicBezTo>
                  <a:pt x="223" y="69"/>
                  <a:pt x="247" y="44"/>
                  <a:pt x="259" y="32"/>
                </a:cubicBezTo>
                <a:cubicBezTo>
                  <a:pt x="309" y="86"/>
                  <a:pt x="336" y="156"/>
                  <a:pt x="336" y="230"/>
                </a:cubicBezTo>
                <a:cubicBezTo>
                  <a:pt x="336" y="230"/>
                  <a:pt x="336" y="230"/>
                  <a:pt x="336" y="230"/>
                </a:cubicBezTo>
                <a:cubicBezTo>
                  <a:pt x="336" y="309"/>
                  <a:pt x="305" y="383"/>
                  <a:pt x="250" y="438"/>
                </a:cubicBezTo>
                <a:cubicBezTo>
                  <a:pt x="247" y="441"/>
                  <a:pt x="246" y="444"/>
                  <a:pt x="246" y="448"/>
                </a:cubicBezTo>
                <a:cubicBezTo>
                  <a:pt x="246" y="451"/>
                  <a:pt x="247" y="454"/>
                  <a:pt x="250" y="457"/>
                </a:cubicBezTo>
                <a:cubicBezTo>
                  <a:pt x="255" y="462"/>
                  <a:pt x="263" y="462"/>
                  <a:pt x="269" y="457"/>
                </a:cubicBezTo>
                <a:cubicBezTo>
                  <a:pt x="329" y="396"/>
                  <a:pt x="363" y="316"/>
                  <a:pt x="363" y="230"/>
                </a:cubicBezTo>
                <a:cubicBezTo>
                  <a:pt x="363" y="145"/>
                  <a:pt x="329" y="64"/>
                  <a:pt x="269" y="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57"/>
          <p:cNvSpPr>
            <a:spLocks/>
          </p:cNvSpPr>
          <p:nvPr userDrawn="1"/>
        </p:nvSpPr>
        <p:spPr bwMode="auto">
          <a:xfrm>
            <a:off x="5670857" y="4389724"/>
            <a:ext cx="533400" cy="542925"/>
          </a:xfrm>
          <a:custGeom>
            <a:avLst/>
            <a:gdLst/>
            <a:ahLst/>
            <a:cxnLst>
              <a:cxn ang="0">
                <a:pos x="470" y="225"/>
              </a:cxn>
              <a:cxn ang="0">
                <a:pos x="376" y="221"/>
              </a:cxn>
              <a:cxn ang="0">
                <a:pos x="392" y="271"/>
              </a:cxn>
              <a:cxn ang="0">
                <a:pos x="404" y="280"/>
              </a:cxn>
              <a:cxn ang="0">
                <a:pos x="362" y="365"/>
              </a:cxn>
              <a:cxn ang="0">
                <a:pos x="349" y="345"/>
              </a:cxn>
              <a:cxn ang="0">
                <a:pos x="302" y="280"/>
              </a:cxn>
              <a:cxn ang="0">
                <a:pos x="320" y="245"/>
              </a:cxn>
              <a:cxn ang="0">
                <a:pos x="361" y="188"/>
              </a:cxn>
              <a:cxn ang="0">
                <a:pos x="293" y="188"/>
              </a:cxn>
              <a:cxn ang="0">
                <a:pos x="320" y="146"/>
              </a:cxn>
              <a:cxn ang="0">
                <a:pos x="362" y="161"/>
              </a:cxn>
              <a:cxn ang="0">
                <a:pos x="404" y="143"/>
              </a:cxn>
              <a:cxn ang="0">
                <a:pos x="377" y="138"/>
              </a:cxn>
              <a:cxn ang="0">
                <a:pos x="354" y="129"/>
              </a:cxn>
              <a:cxn ang="0">
                <a:pos x="266" y="187"/>
              </a:cxn>
              <a:cxn ang="0">
                <a:pos x="340" y="205"/>
              </a:cxn>
              <a:cxn ang="0">
                <a:pos x="336" y="218"/>
              </a:cxn>
              <a:cxn ang="0">
                <a:pos x="261" y="260"/>
              </a:cxn>
              <a:cxn ang="0">
                <a:pos x="321" y="338"/>
              </a:cxn>
              <a:cxn ang="0">
                <a:pos x="353" y="394"/>
              </a:cxn>
              <a:cxn ang="0">
                <a:pos x="427" y="295"/>
              </a:cxn>
              <a:cxn ang="0">
                <a:pos x="409" y="251"/>
              </a:cxn>
              <a:cxn ang="0">
                <a:pos x="440" y="221"/>
              </a:cxn>
              <a:cxn ang="0">
                <a:pos x="445" y="245"/>
              </a:cxn>
              <a:cxn ang="0">
                <a:pos x="215" y="448"/>
              </a:cxn>
              <a:cxn ang="0">
                <a:pos x="266" y="335"/>
              </a:cxn>
              <a:cxn ang="0">
                <a:pos x="191" y="271"/>
              </a:cxn>
              <a:cxn ang="0">
                <a:pos x="148" y="236"/>
              </a:cxn>
              <a:cxn ang="0">
                <a:pos x="216" y="176"/>
              </a:cxn>
              <a:cxn ang="0">
                <a:pos x="102" y="117"/>
              </a:cxn>
              <a:cxn ang="0">
                <a:pos x="55" y="221"/>
              </a:cxn>
              <a:cxn ang="0">
                <a:pos x="126" y="313"/>
              </a:cxn>
              <a:cxn ang="0">
                <a:pos x="133" y="366"/>
              </a:cxn>
              <a:cxn ang="0">
                <a:pos x="127" y="416"/>
              </a:cxn>
              <a:cxn ang="0">
                <a:pos x="266" y="42"/>
              </a:cxn>
              <a:cxn ang="0">
                <a:pos x="316" y="86"/>
              </a:cxn>
              <a:cxn ang="0">
                <a:pos x="383" y="90"/>
              </a:cxn>
              <a:cxn ang="0">
                <a:pos x="384" y="24"/>
              </a:cxn>
              <a:cxn ang="0">
                <a:pos x="358" y="29"/>
              </a:cxn>
              <a:cxn ang="0">
                <a:pos x="269" y="16"/>
              </a:cxn>
              <a:cxn ang="0">
                <a:pos x="138" y="443"/>
              </a:cxn>
              <a:cxn ang="0">
                <a:pos x="144" y="334"/>
              </a:cxn>
              <a:cxn ang="0">
                <a:pos x="142" y="292"/>
              </a:cxn>
              <a:cxn ang="0">
                <a:pos x="85" y="194"/>
              </a:cxn>
              <a:cxn ang="0">
                <a:pos x="131" y="142"/>
              </a:cxn>
              <a:cxn ang="0">
                <a:pos x="186" y="188"/>
              </a:cxn>
              <a:cxn ang="0">
                <a:pos x="112" y="230"/>
              </a:cxn>
              <a:cxn ang="0">
                <a:pos x="176" y="294"/>
              </a:cxn>
              <a:cxn ang="0">
                <a:pos x="239" y="334"/>
              </a:cxn>
              <a:cxn ang="0">
                <a:pos x="184" y="393"/>
              </a:cxn>
              <a:cxn ang="0">
                <a:pos x="164" y="463"/>
              </a:cxn>
              <a:cxn ang="0">
                <a:pos x="470" y="274"/>
              </a:cxn>
            </a:cxnLst>
            <a:rect l="0" t="0" r="r" b="b"/>
            <a:pathLst>
              <a:path w="472" h="481">
                <a:moveTo>
                  <a:pt x="471" y="235"/>
                </a:moveTo>
                <a:cubicBezTo>
                  <a:pt x="471" y="234"/>
                  <a:pt x="471" y="234"/>
                  <a:pt x="471" y="234"/>
                </a:cubicBezTo>
                <a:cubicBezTo>
                  <a:pt x="470" y="225"/>
                  <a:pt x="470" y="225"/>
                  <a:pt x="470" y="225"/>
                </a:cubicBezTo>
                <a:cubicBezTo>
                  <a:pt x="470" y="224"/>
                  <a:pt x="470" y="224"/>
                  <a:pt x="470" y="224"/>
                </a:cubicBezTo>
                <a:cubicBezTo>
                  <a:pt x="467" y="207"/>
                  <a:pt x="458" y="200"/>
                  <a:pt x="450" y="197"/>
                </a:cubicBezTo>
                <a:cubicBezTo>
                  <a:pt x="426" y="187"/>
                  <a:pt x="390" y="210"/>
                  <a:pt x="376" y="221"/>
                </a:cubicBezTo>
                <a:cubicBezTo>
                  <a:pt x="370" y="225"/>
                  <a:pt x="367" y="231"/>
                  <a:pt x="367" y="238"/>
                </a:cubicBezTo>
                <a:cubicBezTo>
                  <a:pt x="367" y="238"/>
                  <a:pt x="367" y="238"/>
                  <a:pt x="367" y="238"/>
                </a:cubicBezTo>
                <a:cubicBezTo>
                  <a:pt x="367" y="252"/>
                  <a:pt x="380" y="262"/>
                  <a:pt x="392" y="271"/>
                </a:cubicBezTo>
                <a:cubicBezTo>
                  <a:pt x="393" y="272"/>
                  <a:pt x="393" y="272"/>
                  <a:pt x="393" y="272"/>
                </a:cubicBezTo>
                <a:cubicBezTo>
                  <a:pt x="393" y="272"/>
                  <a:pt x="400" y="277"/>
                  <a:pt x="400" y="277"/>
                </a:cubicBezTo>
                <a:cubicBezTo>
                  <a:pt x="401" y="278"/>
                  <a:pt x="403" y="279"/>
                  <a:pt x="404" y="280"/>
                </a:cubicBezTo>
                <a:cubicBezTo>
                  <a:pt x="404" y="280"/>
                  <a:pt x="404" y="281"/>
                  <a:pt x="403" y="282"/>
                </a:cubicBezTo>
                <a:cubicBezTo>
                  <a:pt x="397" y="293"/>
                  <a:pt x="393" y="305"/>
                  <a:pt x="388" y="316"/>
                </a:cubicBezTo>
                <a:cubicBezTo>
                  <a:pt x="381" y="334"/>
                  <a:pt x="374" y="352"/>
                  <a:pt x="362" y="365"/>
                </a:cubicBezTo>
                <a:cubicBezTo>
                  <a:pt x="360" y="367"/>
                  <a:pt x="357" y="368"/>
                  <a:pt x="356" y="368"/>
                </a:cubicBezTo>
                <a:cubicBezTo>
                  <a:pt x="355" y="368"/>
                  <a:pt x="355" y="367"/>
                  <a:pt x="354" y="366"/>
                </a:cubicBezTo>
                <a:cubicBezTo>
                  <a:pt x="351" y="361"/>
                  <a:pt x="350" y="353"/>
                  <a:pt x="349" y="345"/>
                </a:cubicBezTo>
                <a:cubicBezTo>
                  <a:pt x="348" y="341"/>
                  <a:pt x="348" y="337"/>
                  <a:pt x="347" y="333"/>
                </a:cubicBezTo>
                <a:cubicBezTo>
                  <a:pt x="342" y="305"/>
                  <a:pt x="323" y="294"/>
                  <a:pt x="305" y="282"/>
                </a:cubicBezTo>
                <a:cubicBezTo>
                  <a:pt x="302" y="280"/>
                  <a:pt x="302" y="280"/>
                  <a:pt x="302" y="280"/>
                </a:cubicBezTo>
                <a:cubicBezTo>
                  <a:pt x="294" y="275"/>
                  <a:pt x="288" y="266"/>
                  <a:pt x="287" y="259"/>
                </a:cubicBezTo>
                <a:cubicBezTo>
                  <a:pt x="287" y="255"/>
                  <a:pt x="289" y="252"/>
                  <a:pt x="292" y="250"/>
                </a:cubicBezTo>
                <a:cubicBezTo>
                  <a:pt x="299" y="245"/>
                  <a:pt x="307" y="245"/>
                  <a:pt x="320" y="245"/>
                </a:cubicBezTo>
                <a:cubicBezTo>
                  <a:pt x="326" y="245"/>
                  <a:pt x="333" y="245"/>
                  <a:pt x="340" y="245"/>
                </a:cubicBezTo>
                <a:cubicBezTo>
                  <a:pt x="350" y="243"/>
                  <a:pt x="359" y="235"/>
                  <a:pt x="364" y="224"/>
                </a:cubicBezTo>
                <a:cubicBezTo>
                  <a:pt x="370" y="211"/>
                  <a:pt x="368" y="197"/>
                  <a:pt x="361" y="188"/>
                </a:cubicBezTo>
                <a:cubicBezTo>
                  <a:pt x="349" y="172"/>
                  <a:pt x="327" y="179"/>
                  <a:pt x="312" y="184"/>
                </a:cubicBezTo>
                <a:cubicBezTo>
                  <a:pt x="306" y="186"/>
                  <a:pt x="298" y="188"/>
                  <a:pt x="296" y="188"/>
                </a:cubicBezTo>
                <a:cubicBezTo>
                  <a:pt x="294" y="188"/>
                  <a:pt x="293" y="188"/>
                  <a:pt x="293" y="188"/>
                </a:cubicBezTo>
                <a:cubicBezTo>
                  <a:pt x="293" y="187"/>
                  <a:pt x="293" y="187"/>
                  <a:pt x="293" y="186"/>
                </a:cubicBezTo>
                <a:cubicBezTo>
                  <a:pt x="293" y="184"/>
                  <a:pt x="294" y="179"/>
                  <a:pt x="297" y="173"/>
                </a:cubicBezTo>
                <a:cubicBezTo>
                  <a:pt x="304" y="158"/>
                  <a:pt x="316" y="147"/>
                  <a:pt x="320" y="146"/>
                </a:cubicBezTo>
                <a:cubicBezTo>
                  <a:pt x="325" y="145"/>
                  <a:pt x="332" y="148"/>
                  <a:pt x="339" y="152"/>
                </a:cubicBezTo>
                <a:cubicBezTo>
                  <a:pt x="342" y="153"/>
                  <a:pt x="342" y="153"/>
                  <a:pt x="342" y="153"/>
                </a:cubicBezTo>
                <a:cubicBezTo>
                  <a:pt x="348" y="156"/>
                  <a:pt x="355" y="159"/>
                  <a:pt x="362" y="161"/>
                </a:cubicBezTo>
                <a:cubicBezTo>
                  <a:pt x="362" y="161"/>
                  <a:pt x="365" y="162"/>
                  <a:pt x="365" y="162"/>
                </a:cubicBezTo>
                <a:cubicBezTo>
                  <a:pt x="371" y="164"/>
                  <a:pt x="382" y="168"/>
                  <a:pt x="391" y="162"/>
                </a:cubicBezTo>
                <a:cubicBezTo>
                  <a:pt x="398" y="157"/>
                  <a:pt x="401" y="150"/>
                  <a:pt x="404" y="143"/>
                </a:cubicBezTo>
                <a:cubicBezTo>
                  <a:pt x="406" y="136"/>
                  <a:pt x="403" y="129"/>
                  <a:pt x="396" y="126"/>
                </a:cubicBezTo>
                <a:cubicBezTo>
                  <a:pt x="389" y="123"/>
                  <a:pt x="381" y="127"/>
                  <a:pt x="379" y="134"/>
                </a:cubicBezTo>
                <a:cubicBezTo>
                  <a:pt x="378" y="136"/>
                  <a:pt x="377" y="137"/>
                  <a:pt x="377" y="138"/>
                </a:cubicBezTo>
                <a:cubicBezTo>
                  <a:pt x="376" y="138"/>
                  <a:pt x="375" y="137"/>
                  <a:pt x="374" y="137"/>
                </a:cubicBezTo>
                <a:cubicBezTo>
                  <a:pt x="371" y="136"/>
                  <a:pt x="371" y="136"/>
                  <a:pt x="371" y="136"/>
                </a:cubicBezTo>
                <a:cubicBezTo>
                  <a:pt x="364" y="134"/>
                  <a:pt x="359" y="131"/>
                  <a:pt x="354" y="129"/>
                </a:cubicBezTo>
                <a:cubicBezTo>
                  <a:pt x="350" y="128"/>
                  <a:pt x="350" y="128"/>
                  <a:pt x="350" y="128"/>
                </a:cubicBezTo>
                <a:cubicBezTo>
                  <a:pt x="341" y="123"/>
                  <a:pt x="329" y="117"/>
                  <a:pt x="314" y="120"/>
                </a:cubicBezTo>
                <a:cubicBezTo>
                  <a:pt x="293" y="125"/>
                  <a:pt x="266" y="162"/>
                  <a:pt x="266" y="187"/>
                </a:cubicBezTo>
                <a:cubicBezTo>
                  <a:pt x="267" y="202"/>
                  <a:pt x="276" y="212"/>
                  <a:pt x="292" y="215"/>
                </a:cubicBezTo>
                <a:cubicBezTo>
                  <a:pt x="300" y="216"/>
                  <a:pt x="310" y="213"/>
                  <a:pt x="320" y="209"/>
                </a:cubicBezTo>
                <a:cubicBezTo>
                  <a:pt x="326" y="208"/>
                  <a:pt x="337" y="204"/>
                  <a:pt x="340" y="205"/>
                </a:cubicBezTo>
                <a:cubicBezTo>
                  <a:pt x="341" y="205"/>
                  <a:pt x="341" y="206"/>
                  <a:pt x="341" y="207"/>
                </a:cubicBezTo>
                <a:cubicBezTo>
                  <a:pt x="341" y="209"/>
                  <a:pt x="341" y="212"/>
                  <a:pt x="340" y="214"/>
                </a:cubicBezTo>
                <a:cubicBezTo>
                  <a:pt x="338" y="217"/>
                  <a:pt x="337" y="218"/>
                  <a:pt x="336" y="218"/>
                </a:cubicBezTo>
                <a:cubicBezTo>
                  <a:pt x="332" y="219"/>
                  <a:pt x="326" y="218"/>
                  <a:pt x="321" y="218"/>
                </a:cubicBezTo>
                <a:cubicBezTo>
                  <a:pt x="307" y="218"/>
                  <a:pt x="290" y="217"/>
                  <a:pt x="276" y="229"/>
                </a:cubicBezTo>
                <a:cubicBezTo>
                  <a:pt x="265" y="237"/>
                  <a:pt x="260" y="248"/>
                  <a:pt x="261" y="260"/>
                </a:cubicBezTo>
                <a:cubicBezTo>
                  <a:pt x="262" y="279"/>
                  <a:pt x="275" y="295"/>
                  <a:pt x="288" y="303"/>
                </a:cubicBezTo>
                <a:cubicBezTo>
                  <a:pt x="290" y="305"/>
                  <a:pt x="290" y="305"/>
                  <a:pt x="290" y="305"/>
                </a:cubicBezTo>
                <a:cubicBezTo>
                  <a:pt x="308" y="316"/>
                  <a:pt x="318" y="323"/>
                  <a:pt x="321" y="338"/>
                </a:cubicBezTo>
                <a:cubicBezTo>
                  <a:pt x="321" y="341"/>
                  <a:pt x="322" y="345"/>
                  <a:pt x="322" y="348"/>
                </a:cubicBezTo>
                <a:cubicBezTo>
                  <a:pt x="324" y="358"/>
                  <a:pt x="325" y="370"/>
                  <a:pt x="331" y="380"/>
                </a:cubicBezTo>
                <a:cubicBezTo>
                  <a:pt x="336" y="388"/>
                  <a:pt x="344" y="393"/>
                  <a:pt x="353" y="394"/>
                </a:cubicBezTo>
                <a:cubicBezTo>
                  <a:pt x="363" y="395"/>
                  <a:pt x="374" y="391"/>
                  <a:pt x="381" y="383"/>
                </a:cubicBezTo>
                <a:cubicBezTo>
                  <a:pt x="397" y="366"/>
                  <a:pt x="405" y="345"/>
                  <a:pt x="413" y="325"/>
                </a:cubicBezTo>
                <a:cubicBezTo>
                  <a:pt x="418" y="315"/>
                  <a:pt x="422" y="304"/>
                  <a:pt x="427" y="295"/>
                </a:cubicBezTo>
                <a:cubicBezTo>
                  <a:pt x="430" y="288"/>
                  <a:pt x="432" y="283"/>
                  <a:pt x="432" y="279"/>
                </a:cubicBezTo>
                <a:cubicBezTo>
                  <a:pt x="432" y="266"/>
                  <a:pt x="421" y="259"/>
                  <a:pt x="415" y="254"/>
                </a:cubicBezTo>
                <a:cubicBezTo>
                  <a:pt x="409" y="251"/>
                  <a:pt x="409" y="251"/>
                  <a:pt x="409" y="251"/>
                </a:cubicBezTo>
                <a:cubicBezTo>
                  <a:pt x="407" y="249"/>
                  <a:pt x="407" y="249"/>
                  <a:pt x="407" y="249"/>
                </a:cubicBezTo>
                <a:cubicBezTo>
                  <a:pt x="401" y="245"/>
                  <a:pt x="398" y="242"/>
                  <a:pt x="396" y="240"/>
                </a:cubicBezTo>
                <a:cubicBezTo>
                  <a:pt x="414" y="227"/>
                  <a:pt x="434" y="219"/>
                  <a:pt x="440" y="221"/>
                </a:cubicBezTo>
                <a:cubicBezTo>
                  <a:pt x="442" y="222"/>
                  <a:pt x="443" y="225"/>
                  <a:pt x="444" y="228"/>
                </a:cubicBezTo>
                <a:cubicBezTo>
                  <a:pt x="444" y="229"/>
                  <a:pt x="445" y="235"/>
                  <a:pt x="445" y="236"/>
                </a:cubicBezTo>
                <a:cubicBezTo>
                  <a:pt x="445" y="239"/>
                  <a:pt x="445" y="242"/>
                  <a:pt x="445" y="245"/>
                </a:cubicBezTo>
                <a:cubicBezTo>
                  <a:pt x="445" y="254"/>
                  <a:pt x="444" y="262"/>
                  <a:pt x="443" y="271"/>
                </a:cubicBezTo>
                <a:cubicBezTo>
                  <a:pt x="436" y="325"/>
                  <a:pt x="409" y="373"/>
                  <a:pt x="366" y="406"/>
                </a:cubicBezTo>
                <a:cubicBezTo>
                  <a:pt x="323" y="439"/>
                  <a:pt x="269" y="454"/>
                  <a:pt x="215" y="448"/>
                </a:cubicBezTo>
                <a:cubicBezTo>
                  <a:pt x="201" y="447"/>
                  <a:pt x="188" y="443"/>
                  <a:pt x="180" y="440"/>
                </a:cubicBezTo>
                <a:cubicBezTo>
                  <a:pt x="185" y="431"/>
                  <a:pt x="203" y="409"/>
                  <a:pt x="246" y="372"/>
                </a:cubicBezTo>
                <a:cubicBezTo>
                  <a:pt x="259" y="360"/>
                  <a:pt x="266" y="347"/>
                  <a:pt x="266" y="335"/>
                </a:cubicBezTo>
                <a:cubicBezTo>
                  <a:pt x="266" y="333"/>
                  <a:pt x="266" y="332"/>
                  <a:pt x="266" y="330"/>
                </a:cubicBezTo>
                <a:cubicBezTo>
                  <a:pt x="262" y="304"/>
                  <a:pt x="229" y="289"/>
                  <a:pt x="202" y="276"/>
                </a:cubicBezTo>
                <a:cubicBezTo>
                  <a:pt x="191" y="271"/>
                  <a:pt x="191" y="271"/>
                  <a:pt x="191" y="271"/>
                </a:cubicBezTo>
                <a:cubicBezTo>
                  <a:pt x="185" y="269"/>
                  <a:pt x="185" y="269"/>
                  <a:pt x="185" y="269"/>
                </a:cubicBezTo>
                <a:cubicBezTo>
                  <a:pt x="147" y="255"/>
                  <a:pt x="137" y="247"/>
                  <a:pt x="135" y="244"/>
                </a:cubicBezTo>
                <a:cubicBezTo>
                  <a:pt x="137" y="242"/>
                  <a:pt x="140" y="239"/>
                  <a:pt x="148" y="236"/>
                </a:cubicBezTo>
                <a:cubicBezTo>
                  <a:pt x="152" y="235"/>
                  <a:pt x="157" y="233"/>
                  <a:pt x="161" y="232"/>
                </a:cubicBezTo>
                <a:cubicBezTo>
                  <a:pt x="178" y="227"/>
                  <a:pt x="199" y="220"/>
                  <a:pt x="210" y="200"/>
                </a:cubicBezTo>
                <a:cubicBezTo>
                  <a:pt x="214" y="192"/>
                  <a:pt x="216" y="184"/>
                  <a:pt x="216" y="176"/>
                </a:cubicBezTo>
                <a:cubicBezTo>
                  <a:pt x="216" y="161"/>
                  <a:pt x="209" y="147"/>
                  <a:pt x="196" y="138"/>
                </a:cubicBezTo>
                <a:cubicBezTo>
                  <a:pt x="178" y="126"/>
                  <a:pt x="157" y="118"/>
                  <a:pt x="134" y="115"/>
                </a:cubicBezTo>
                <a:cubicBezTo>
                  <a:pt x="122" y="114"/>
                  <a:pt x="111" y="114"/>
                  <a:pt x="102" y="117"/>
                </a:cubicBezTo>
                <a:cubicBezTo>
                  <a:pt x="74" y="123"/>
                  <a:pt x="65" y="161"/>
                  <a:pt x="60" y="184"/>
                </a:cubicBezTo>
                <a:cubicBezTo>
                  <a:pt x="59" y="188"/>
                  <a:pt x="59" y="188"/>
                  <a:pt x="59" y="188"/>
                </a:cubicBezTo>
                <a:cubicBezTo>
                  <a:pt x="56" y="200"/>
                  <a:pt x="55" y="211"/>
                  <a:pt x="55" y="221"/>
                </a:cubicBezTo>
                <a:cubicBezTo>
                  <a:pt x="55" y="237"/>
                  <a:pt x="58" y="250"/>
                  <a:pt x="65" y="261"/>
                </a:cubicBezTo>
                <a:cubicBezTo>
                  <a:pt x="77" y="281"/>
                  <a:pt x="97" y="294"/>
                  <a:pt x="114" y="306"/>
                </a:cubicBezTo>
                <a:cubicBezTo>
                  <a:pt x="114" y="306"/>
                  <a:pt x="125" y="313"/>
                  <a:pt x="126" y="313"/>
                </a:cubicBezTo>
                <a:cubicBezTo>
                  <a:pt x="122" y="318"/>
                  <a:pt x="118" y="324"/>
                  <a:pt x="118" y="334"/>
                </a:cubicBezTo>
                <a:cubicBezTo>
                  <a:pt x="118" y="334"/>
                  <a:pt x="118" y="334"/>
                  <a:pt x="118" y="335"/>
                </a:cubicBezTo>
                <a:cubicBezTo>
                  <a:pt x="118" y="349"/>
                  <a:pt x="126" y="358"/>
                  <a:pt x="133" y="366"/>
                </a:cubicBezTo>
                <a:cubicBezTo>
                  <a:pt x="139" y="373"/>
                  <a:pt x="142" y="377"/>
                  <a:pt x="142" y="384"/>
                </a:cubicBezTo>
                <a:cubicBezTo>
                  <a:pt x="142" y="385"/>
                  <a:pt x="142" y="385"/>
                  <a:pt x="142" y="386"/>
                </a:cubicBezTo>
                <a:cubicBezTo>
                  <a:pt x="142" y="397"/>
                  <a:pt x="134" y="408"/>
                  <a:pt x="127" y="416"/>
                </a:cubicBezTo>
                <a:cubicBezTo>
                  <a:pt x="70" y="377"/>
                  <a:pt x="36" y="313"/>
                  <a:pt x="36" y="245"/>
                </a:cubicBezTo>
                <a:cubicBezTo>
                  <a:pt x="36" y="237"/>
                  <a:pt x="36" y="228"/>
                  <a:pt x="37" y="220"/>
                </a:cubicBezTo>
                <a:cubicBezTo>
                  <a:pt x="52" y="108"/>
                  <a:pt x="154" y="28"/>
                  <a:pt x="266" y="42"/>
                </a:cubicBezTo>
                <a:cubicBezTo>
                  <a:pt x="294" y="46"/>
                  <a:pt x="321" y="55"/>
                  <a:pt x="345" y="70"/>
                </a:cubicBezTo>
                <a:cubicBezTo>
                  <a:pt x="335" y="72"/>
                  <a:pt x="327" y="73"/>
                  <a:pt x="327" y="73"/>
                </a:cubicBezTo>
                <a:cubicBezTo>
                  <a:pt x="320" y="74"/>
                  <a:pt x="316" y="80"/>
                  <a:pt x="316" y="86"/>
                </a:cubicBezTo>
                <a:cubicBezTo>
                  <a:pt x="316" y="87"/>
                  <a:pt x="316" y="88"/>
                  <a:pt x="316" y="89"/>
                </a:cubicBezTo>
                <a:cubicBezTo>
                  <a:pt x="317" y="96"/>
                  <a:pt x="324" y="101"/>
                  <a:pt x="332" y="99"/>
                </a:cubicBezTo>
                <a:cubicBezTo>
                  <a:pt x="383" y="90"/>
                  <a:pt x="383" y="90"/>
                  <a:pt x="383" y="90"/>
                </a:cubicBezTo>
                <a:cubicBezTo>
                  <a:pt x="386" y="89"/>
                  <a:pt x="389" y="87"/>
                  <a:pt x="391" y="84"/>
                </a:cubicBezTo>
                <a:cubicBezTo>
                  <a:pt x="393" y="81"/>
                  <a:pt x="394" y="78"/>
                  <a:pt x="394" y="74"/>
                </a:cubicBezTo>
                <a:cubicBezTo>
                  <a:pt x="384" y="24"/>
                  <a:pt x="384" y="24"/>
                  <a:pt x="384" y="24"/>
                </a:cubicBezTo>
                <a:cubicBezTo>
                  <a:pt x="383" y="16"/>
                  <a:pt x="376" y="12"/>
                  <a:pt x="368" y="13"/>
                </a:cubicBezTo>
                <a:cubicBezTo>
                  <a:pt x="362" y="14"/>
                  <a:pt x="357" y="20"/>
                  <a:pt x="357" y="26"/>
                </a:cubicBezTo>
                <a:cubicBezTo>
                  <a:pt x="357" y="27"/>
                  <a:pt x="358" y="28"/>
                  <a:pt x="358" y="29"/>
                </a:cubicBezTo>
                <a:cubicBezTo>
                  <a:pt x="358" y="29"/>
                  <a:pt x="360" y="38"/>
                  <a:pt x="362" y="48"/>
                </a:cubicBezTo>
                <a:cubicBezTo>
                  <a:pt x="361" y="48"/>
                  <a:pt x="361" y="48"/>
                  <a:pt x="361" y="48"/>
                </a:cubicBezTo>
                <a:cubicBezTo>
                  <a:pt x="333" y="31"/>
                  <a:pt x="302" y="20"/>
                  <a:pt x="269" y="16"/>
                </a:cubicBezTo>
                <a:cubicBezTo>
                  <a:pt x="143" y="0"/>
                  <a:pt x="27" y="90"/>
                  <a:pt x="11" y="216"/>
                </a:cubicBezTo>
                <a:cubicBezTo>
                  <a:pt x="0" y="307"/>
                  <a:pt x="43" y="397"/>
                  <a:pt x="122" y="444"/>
                </a:cubicBezTo>
                <a:cubicBezTo>
                  <a:pt x="127" y="447"/>
                  <a:pt x="133" y="447"/>
                  <a:pt x="138" y="443"/>
                </a:cubicBezTo>
                <a:cubicBezTo>
                  <a:pt x="141" y="440"/>
                  <a:pt x="167" y="417"/>
                  <a:pt x="169" y="388"/>
                </a:cubicBezTo>
                <a:cubicBezTo>
                  <a:pt x="171" y="368"/>
                  <a:pt x="160" y="356"/>
                  <a:pt x="153" y="348"/>
                </a:cubicBezTo>
                <a:cubicBezTo>
                  <a:pt x="147" y="342"/>
                  <a:pt x="144" y="339"/>
                  <a:pt x="144" y="334"/>
                </a:cubicBezTo>
                <a:cubicBezTo>
                  <a:pt x="144" y="333"/>
                  <a:pt x="145" y="332"/>
                  <a:pt x="148" y="329"/>
                </a:cubicBezTo>
                <a:cubicBezTo>
                  <a:pt x="151" y="325"/>
                  <a:pt x="156" y="319"/>
                  <a:pt x="155" y="310"/>
                </a:cubicBezTo>
                <a:cubicBezTo>
                  <a:pt x="154" y="302"/>
                  <a:pt x="147" y="296"/>
                  <a:pt x="142" y="292"/>
                </a:cubicBezTo>
                <a:cubicBezTo>
                  <a:pt x="142" y="292"/>
                  <a:pt x="129" y="283"/>
                  <a:pt x="129" y="283"/>
                </a:cubicBezTo>
                <a:cubicBezTo>
                  <a:pt x="113" y="273"/>
                  <a:pt x="97" y="262"/>
                  <a:pt x="88" y="248"/>
                </a:cubicBezTo>
                <a:cubicBezTo>
                  <a:pt x="81" y="235"/>
                  <a:pt x="80" y="218"/>
                  <a:pt x="85" y="194"/>
                </a:cubicBezTo>
                <a:cubicBezTo>
                  <a:pt x="86" y="190"/>
                  <a:pt x="86" y="190"/>
                  <a:pt x="86" y="190"/>
                </a:cubicBezTo>
                <a:cubicBezTo>
                  <a:pt x="89" y="178"/>
                  <a:pt x="96" y="145"/>
                  <a:pt x="108" y="142"/>
                </a:cubicBezTo>
                <a:cubicBezTo>
                  <a:pt x="115" y="141"/>
                  <a:pt x="122" y="141"/>
                  <a:pt x="131" y="142"/>
                </a:cubicBezTo>
                <a:cubicBezTo>
                  <a:pt x="150" y="144"/>
                  <a:pt x="166" y="150"/>
                  <a:pt x="181" y="160"/>
                </a:cubicBezTo>
                <a:cubicBezTo>
                  <a:pt x="188" y="165"/>
                  <a:pt x="190" y="170"/>
                  <a:pt x="190" y="175"/>
                </a:cubicBezTo>
                <a:cubicBezTo>
                  <a:pt x="190" y="180"/>
                  <a:pt x="188" y="185"/>
                  <a:pt x="186" y="188"/>
                </a:cubicBezTo>
                <a:cubicBezTo>
                  <a:pt x="181" y="198"/>
                  <a:pt x="168" y="202"/>
                  <a:pt x="153" y="206"/>
                </a:cubicBezTo>
                <a:cubicBezTo>
                  <a:pt x="148" y="208"/>
                  <a:pt x="143" y="210"/>
                  <a:pt x="138" y="211"/>
                </a:cubicBezTo>
                <a:cubicBezTo>
                  <a:pt x="125" y="217"/>
                  <a:pt x="117" y="222"/>
                  <a:pt x="112" y="230"/>
                </a:cubicBezTo>
                <a:cubicBezTo>
                  <a:pt x="109" y="234"/>
                  <a:pt x="108" y="239"/>
                  <a:pt x="108" y="243"/>
                </a:cubicBezTo>
                <a:cubicBezTo>
                  <a:pt x="108" y="246"/>
                  <a:pt x="108" y="248"/>
                  <a:pt x="109" y="251"/>
                </a:cubicBezTo>
                <a:cubicBezTo>
                  <a:pt x="114" y="266"/>
                  <a:pt x="134" y="279"/>
                  <a:pt x="176" y="294"/>
                </a:cubicBezTo>
                <a:cubicBezTo>
                  <a:pt x="176" y="294"/>
                  <a:pt x="179" y="295"/>
                  <a:pt x="179" y="295"/>
                </a:cubicBezTo>
                <a:cubicBezTo>
                  <a:pt x="181" y="296"/>
                  <a:pt x="191" y="301"/>
                  <a:pt x="191" y="301"/>
                </a:cubicBezTo>
                <a:cubicBezTo>
                  <a:pt x="208" y="309"/>
                  <a:pt x="238" y="322"/>
                  <a:pt x="239" y="334"/>
                </a:cubicBezTo>
                <a:cubicBezTo>
                  <a:pt x="239" y="334"/>
                  <a:pt x="239" y="335"/>
                  <a:pt x="239" y="335"/>
                </a:cubicBezTo>
                <a:cubicBezTo>
                  <a:pt x="239" y="339"/>
                  <a:pt x="235" y="345"/>
                  <a:pt x="228" y="352"/>
                </a:cubicBezTo>
                <a:cubicBezTo>
                  <a:pt x="211" y="367"/>
                  <a:pt x="196" y="381"/>
                  <a:pt x="184" y="393"/>
                </a:cubicBezTo>
                <a:cubicBezTo>
                  <a:pt x="157" y="422"/>
                  <a:pt x="151" y="435"/>
                  <a:pt x="151" y="444"/>
                </a:cubicBezTo>
                <a:cubicBezTo>
                  <a:pt x="151" y="446"/>
                  <a:pt x="151" y="447"/>
                  <a:pt x="151" y="448"/>
                </a:cubicBezTo>
                <a:cubicBezTo>
                  <a:pt x="152" y="455"/>
                  <a:pt x="157" y="461"/>
                  <a:pt x="164" y="463"/>
                </a:cubicBezTo>
                <a:cubicBezTo>
                  <a:pt x="165" y="464"/>
                  <a:pt x="189" y="472"/>
                  <a:pt x="212" y="475"/>
                </a:cubicBezTo>
                <a:cubicBezTo>
                  <a:pt x="273" y="481"/>
                  <a:pt x="334" y="464"/>
                  <a:pt x="382" y="427"/>
                </a:cubicBezTo>
                <a:cubicBezTo>
                  <a:pt x="431" y="389"/>
                  <a:pt x="462" y="335"/>
                  <a:pt x="470" y="274"/>
                </a:cubicBezTo>
                <a:cubicBezTo>
                  <a:pt x="471" y="261"/>
                  <a:pt x="472" y="248"/>
                  <a:pt x="471" y="23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373"/>
          <p:cNvSpPr>
            <a:spLocks/>
          </p:cNvSpPr>
          <p:nvPr userDrawn="1"/>
        </p:nvSpPr>
        <p:spPr bwMode="auto">
          <a:xfrm>
            <a:off x="5751820" y="2381467"/>
            <a:ext cx="371475" cy="520700"/>
          </a:xfrm>
          <a:custGeom>
            <a:avLst/>
            <a:gdLst/>
            <a:ahLst/>
            <a:cxnLst>
              <a:cxn ang="0">
                <a:pos x="162" y="17"/>
              </a:cxn>
              <a:cxn ang="0">
                <a:pos x="162" y="19"/>
              </a:cxn>
              <a:cxn ang="0">
                <a:pos x="150" y="136"/>
              </a:cxn>
              <a:cxn ang="0">
                <a:pos x="47" y="205"/>
              </a:cxn>
              <a:cxn ang="0">
                <a:pos x="45" y="207"/>
              </a:cxn>
              <a:cxn ang="0">
                <a:pos x="38" y="223"/>
              </a:cxn>
              <a:cxn ang="0">
                <a:pos x="41" y="234"/>
              </a:cxn>
              <a:cxn ang="0">
                <a:pos x="67" y="244"/>
              </a:cxn>
              <a:cxn ang="0">
                <a:pos x="68" y="243"/>
              </a:cxn>
              <a:cxn ang="0">
                <a:pos x="152" y="210"/>
              </a:cxn>
              <a:cxn ang="0">
                <a:pos x="142" y="391"/>
              </a:cxn>
              <a:cxn ang="0">
                <a:pos x="142" y="392"/>
              </a:cxn>
              <a:cxn ang="0">
                <a:pos x="155" y="405"/>
              </a:cxn>
              <a:cxn ang="0">
                <a:pos x="169" y="393"/>
              </a:cxn>
              <a:cxn ang="0">
                <a:pos x="179" y="190"/>
              </a:cxn>
              <a:cxn ang="0">
                <a:pos x="174" y="179"/>
              </a:cxn>
              <a:cxn ang="0">
                <a:pos x="161" y="177"/>
              </a:cxn>
              <a:cxn ang="0">
                <a:pos x="99" y="202"/>
              </a:cxn>
              <a:cxn ang="0">
                <a:pos x="170" y="154"/>
              </a:cxn>
              <a:cxn ang="0">
                <a:pos x="176" y="145"/>
              </a:cxn>
              <a:cxn ang="0">
                <a:pos x="183" y="68"/>
              </a:cxn>
              <a:cxn ang="0">
                <a:pos x="191" y="144"/>
              </a:cxn>
              <a:cxn ang="0">
                <a:pos x="197" y="154"/>
              </a:cxn>
              <a:cxn ang="0">
                <a:pos x="268" y="203"/>
              </a:cxn>
              <a:cxn ang="0">
                <a:pos x="207" y="178"/>
              </a:cxn>
              <a:cxn ang="0">
                <a:pos x="194" y="179"/>
              </a:cxn>
              <a:cxn ang="0">
                <a:pos x="189" y="190"/>
              </a:cxn>
              <a:cxn ang="0">
                <a:pos x="189" y="191"/>
              </a:cxn>
              <a:cxn ang="0">
                <a:pos x="204" y="418"/>
              </a:cxn>
              <a:cxn ang="0">
                <a:pos x="42" y="418"/>
              </a:cxn>
              <a:cxn ang="0">
                <a:pos x="36" y="420"/>
              </a:cxn>
              <a:cxn ang="0">
                <a:pos x="7" y="434"/>
              </a:cxn>
              <a:cxn ang="0">
                <a:pos x="0" y="446"/>
              </a:cxn>
              <a:cxn ang="0">
                <a:pos x="1" y="451"/>
              </a:cxn>
              <a:cxn ang="0">
                <a:pos x="19" y="457"/>
              </a:cxn>
              <a:cxn ang="0">
                <a:pos x="45" y="445"/>
              </a:cxn>
              <a:cxn ang="0">
                <a:pos x="219" y="445"/>
              </a:cxn>
              <a:cxn ang="0">
                <a:pos x="228" y="440"/>
              </a:cxn>
              <a:cxn ang="0">
                <a:pos x="232" y="431"/>
              </a:cxn>
              <a:cxn ang="0">
                <a:pos x="232" y="430"/>
              </a:cxn>
              <a:cxn ang="0">
                <a:pos x="217" y="211"/>
              </a:cxn>
              <a:cxn ang="0">
                <a:pos x="299" y="245"/>
              </a:cxn>
              <a:cxn ang="0">
                <a:pos x="300" y="245"/>
              </a:cxn>
              <a:cxn ang="0">
                <a:pos x="326" y="235"/>
              </a:cxn>
              <a:cxn ang="0">
                <a:pos x="329" y="224"/>
              </a:cxn>
              <a:cxn ang="0">
                <a:pos x="322" y="208"/>
              </a:cxn>
              <a:cxn ang="0">
                <a:pos x="320" y="207"/>
              </a:cxn>
              <a:cxn ang="0">
                <a:pos x="217" y="135"/>
              </a:cxn>
              <a:cxn ang="0">
                <a:pos x="205" y="19"/>
              </a:cxn>
              <a:cxn ang="0">
                <a:pos x="205" y="17"/>
              </a:cxn>
              <a:cxn ang="0">
                <a:pos x="183" y="0"/>
              </a:cxn>
              <a:cxn ang="0">
                <a:pos x="162" y="17"/>
              </a:cxn>
            </a:cxnLst>
            <a:rect l="0" t="0" r="r" b="b"/>
            <a:pathLst>
              <a:path w="329" h="461">
                <a:moveTo>
                  <a:pt x="162" y="17"/>
                </a:moveTo>
                <a:cubicBezTo>
                  <a:pt x="162" y="18"/>
                  <a:pt x="162" y="18"/>
                  <a:pt x="162" y="19"/>
                </a:cubicBezTo>
                <a:cubicBezTo>
                  <a:pt x="162" y="19"/>
                  <a:pt x="151" y="124"/>
                  <a:pt x="150" y="136"/>
                </a:cubicBezTo>
                <a:cubicBezTo>
                  <a:pt x="140" y="142"/>
                  <a:pt x="47" y="205"/>
                  <a:pt x="47" y="205"/>
                </a:cubicBezTo>
                <a:cubicBezTo>
                  <a:pt x="46" y="206"/>
                  <a:pt x="46" y="206"/>
                  <a:pt x="45" y="207"/>
                </a:cubicBezTo>
                <a:cubicBezTo>
                  <a:pt x="41" y="210"/>
                  <a:pt x="38" y="216"/>
                  <a:pt x="38" y="223"/>
                </a:cubicBezTo>
                <a:cubicBezTo>
                  <a:pt x="38" y="226"/>
                  <a:pt x="39" y="230"/>
                  <a:pt x="41" y="234"/>
                </a:cubicBezTo>
                <a:cubicBezTo>
                  <a:pt x="47" y="244"/>
                  <a:pt x="59" y="246"/>
                  <a:pt x="67" y="244"/>
                </a:cubicBezTo>
                <a:cubicBezTo>
                  <a:pt x="67" y="243"/>
                  <a:pt x="68" y="243"/>
                  <a:pt x="68" y="243"/>
                </a:cubicBezTo>
                <a:cubicBezTo>
                  <a:pt x="68" y="243"/>
                  <a:pt x="126" y="220"/>
                  <a:pt x="152" y="210"/>
                </a:cubicBezTo>
                <a:cubicBezTo>
                  <a:pt x="150" y="243"/>
                  <a:pt x="142" y="391"/>
                  <a:pt x="142" y="391"/>
                </a:cubicBezTo>
                <a:cubicBezTo>
                  <a:pt x="142" y="391"/>
                  <a:pt x="142" y="392"/>
                  <a:pt x="142" y="392"/>
                </a:cubicBezTo>
                <a:cubicBezTo>
                  <a:pt x="142" y="399"/>
                  <a:pt x="148" y="405"/>
                  <a:pt x="155" y="405"/>
                </a:cubicBezTo>
                <a:cubicBezTo>
                  <a:pt x="162" y="406"/>
                  <a:pt x="168" y="400"/>
                  <a:pt x="169" y="393"/>
                </a:cubicBezTo>
                <a:cubicBezTo>
                  <a:pt x="179" y="190"/>
                  <a:pt x="179" y="190"/>
                  <a:pt x="179" y="190"/>
                </a:cubicBezTo>
                <a:cubicBezTo>
                  <a:pt x="180" y="186"/>
                  <a:pt x="178" y="181"/>
                  <a:pt x="174" y="179"/>
                </a:cubicBezTo>
                <a:cubicBezTo>
                  <a:pt x="170" y="176"/>
                  <a:pt x="165" y="176"/>
                  <a:pt x="161" y="177"/>
                </a:cubicBezTo>
                <a:cubicBezTo>
                  <a:pt x="161" y="177"/>
                  <a:pt x="129" y="190"/>
                  <a:pt x="99" y="202"/>
                </a:cubicBezTo>
                <a:cubicBezTo>
                  <a:pt x="131" y="181"/>
                  <a:pt x="170" y="154"/>
                  <a:pt x="170" y="154"/>
                </a:cubicBezTo>
                <a:cubicBezTo>
                  <a:pt x="173" y="152"/>
                  <a:pt x="175" y="148"/>
                  <a:pt x="176" y="145"/>
                </a:cubicBezTo>
                <a:cubicBezTo>
                  <a:pt x="176" y="145"/>
                  <a:pt x="180" y="104"/>
                  <a:pt x="183" y="68"/>
                </a:cubicBezTo>
                <a:cubicBezTo>
                  <a:pt x="187" y="104"/>
                  <a:pt x="191" y="144"/>
                  <a:pt x="191" y="144"/>
                </a:cubicBezTo>
                <a:cubicBezTo>
                  <a:pt x="192" y="148"/>
                  <a:pt x="194" y="152"/>
                  <a:pt x="197" y="154"/>
                </a:cubicBezTo>
                <a:cubicBezTo>
                  <a:pt x="197" y="154"/>
                  <a:pt x="236" y="181"/>
                  <a:pt x="268" y="203"/>
                </a:cubicBezTo>
                <a:cubicBezTo>
                  <a:pt x="239" y="191"/>
                  <a:pt x="207" y="178"/>
                  <a:pt x="207" y="178"/>
                </a:cubicBezTo>
                <a:cubicBezTo>
                  <a:pt x="203" y="176"/>
                  <a:pt x="198" y="177"/>
                  <a:pt x="194" y="179"/>
                </a:cubicBezTo>
                <a:cubicBezTo>
                  <a:pt x="191" y="182"/>
                  <a:pt x="189" y="186"/>
                  <a:pt x="189" y="190"/>
                </a:cubicBezTo>
                <a:cubicBezTo>
                  <a:pt x="189" y="191"/>
                  <a:pt x="189" y="191"/>
                  <a:pt x="189" y="191"/>
                </a:cubicBezTo>
                <a:cubicBezTo>
                  <a:pt x="189" y="191"/>
                  <a:pt x="203" y="393"/>
                  <a:pt x="204" y="418"/>
                </a:cubicBezTo>
                <a:cubicBezTo>
                  <a:pt x="180" y="418"/>
                  <a:pt x="42" y="418"/>
                  <a:pt x="42" y="418"/>
                </a:cubicBezTo>
                <a:cubicBezTo>
                  <a:pt x="40" y="418"/>
                  <a:pt x="38" y="419"/>
                  <a:pt x="36" y="420"/>
                </a:cubicBezTo>
                <a:cubicBezTo>
                  <a:pt x="7" y="434"/>
                  <a:pt x="7" y="434"/>
                  <a:pt x="7" y="434"/>
                </a:cubicBezTo>
                <a:cubicBezTo>
                  <a:pt x="3" y="436"/>
                  <a:pt x="0" y="441"/>
                  <a:pt x="0" y="446"/>
                </a:cubicBezTo>
                <a:cubicBezTo>
                  <a:pt x="0" y="447"/>
                  <a:pt x="0" y="449"/>
                  <a:pt x="1" y="451"/>
                </a:cubicBezTo>
                <a:cubicBezTo>
                  <a:pt x="4" y="458"/>
                  <a:pt x="12" y="461"/>
                  <a:pt x="19" y="457"/>
                </a:cubicBezTo>
                <a:cubicBezTo>
                  <a:pt x="19" y="457"/>
                  <a:pt x="40" y="447"/>
                  <a:pt x="45" y="445"/>
                </a:cubicBezTo>
                <a:cubicBezTo>
                  <a:pt x="51" y="445"/>
                  <a:pt x="219" y="445"/>
                  <a:pt x="219" y="445"/>
                </a:cubicBezTo>
                <a:cubicBezTo>
                  <a:pt x="222" y="445"/>
                  <a:pt x="226" y="443"/>
                  <a:pt x="228" y="440"/>
                </a:cubicBezTo>
                <a:cubicBezTo>
                  <a:pt x="231" y="438"/>
                  <a:pt x="232" y="435"/>
                  <a:pt x="232" y="431"/>
                </a:cubicBezTo>
                <a:cubicBezTo>
                  <a:pt x="232" y="431"/>
                  <a:pt x="232" y="431"/>
                  <a:pt x="232" y="430"/>
                </a:cubicBezTo>
                <a:cubicBezTo>
                  <a:pt x="232" y="430"/>
                  <a:pt x="219" y="246"/>
                  <a:pt x="217" y="211"/>
                </a:cubicBezTo>
                <a:cubicBezTo>
                  <a:pt x="243" y="221"/>
                  <a:pt x="299" y="245"/>
                  <a:pt x="299" y="245"/>
                </a:cubicBezTo>
                <a:cubicBezTo>
                  <a:pt x="299" y="245"/>
                  <a:pt x="300" y="245"/>
                  <a:pt x="300" y="245"/>
                </a:cubicBezTo>
                <a:cubicBezTo>
                  <a:pt x="308" y="248"/>
                  <a:pt x="320" y="246"/>
                  <a:pt x="326" y="235"/>
                </a:cubicBezTo>
                <a:cubicBezTo>
                  <a:pt x="328" y="232"/>
                  <a:pt x="329" y="228"/>
                  <a:pt x="329" y="224"/>
                </a:cubicBezTo>
                <a:cubicBezTo>
                  <a:pt x="329" y="218"/>
                  <a:pt x="326" y="212"/>
                  <a:pt x="322" y="208"/>
                </a:cubicBezTo>
                <a:cubicBezTo>
                  <a:pt x="321" y="208"/>
                  <a:pt x="321" y="207"/>
                  <a:pt x="320" y="207"/>
                </a:cubicBezTo>
                <a:cubicBezTo>
                  <a:pt x="320" y="207"/>
                  <a:pt x="226" y="142"/>
                  <a:pt x="217" y="135"/>
                </a:cubicBezTo>
                <a:cubicBezTo>
                  <a:pt x="216" y="124"/>
                  <a:pt x="205" y="19"/>
                  <a:pt x="205" y="19"/>
                </a:cubicBezTo>
                <a:cubicBezTo>
                  <a:pt x="205" y="18"/>
                  <a:pt x="205" y="17"/>
                  <a:pt x="205" y="17"/>
                </a:cubicBezTo>
                <a:cubicBezTo>
                  <a:pt x="203" y="9"/>
                  <a:pt x="195" y="0"/>
                  <a:pt x="183" y="0"/>
                </a:cubicBezTo>
                <a:cubicBezTo>
                  <a:pt x="171" y="0"/>
                  <a:pt x="164" y="9"/>
                  <a:pt x="162" y="1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429"/>
          <p:cNvSpPr>
            <a:spLocks/>
          </p:cNvSpPr>
          <p:nvPr userDrawn="1"/>
        </p:nvSpPr>
        <p:spPr bwMode="auto">
          <a:xfrm>
            <a:off x="5722451" y="3090971"/>
            <a:ext cx="430213" cy="314325"/>
          </a:xfrm>
          <a:custGeom>
            <a:avLst/>
            <a:gdLst/>
            <a:ahLst/>
            <a:cxnLst>
              <a:cxn ang="0">
                <a:pos x="72" y="39"/>
              </a:cxn>
              <a:cxn ang="0">
                <a:pos x="3" y="134"/>
              </a:cxn>
              <a:cxn ang="0">
                <a:pos x="47" y="230"/>
              </a:cxn>
              <a:cxn ang="0">
                <a:pos x="172" y="276"/>
              </a:cxn>
              <a:cxn ang="0">
                <a:pos x="307" y="247"/>
              </a:cxn>
              <a:cxn ang="0">
                <a:pos x="365" y="188"/>
              </a:cxn>
              <a:cxn ang="0">
                <a:pos x="371" y="115"/>
              </a:cxn>
              <a:cxn ang="0">
                <a:pos x="356" y="106"/>
              </a:cxn>
              <a:cxn ang="0">
                <a:pos x="347" y="122"/>
              </a:cxn>
              <a:cxn ang="0">
                <a:pos x="294" y="225"/>
              </a:cxn>
              <a:cxn ang="0">
                <a:pos x="64" y="211"/>
              </a:cxn>
              <a:cxn ang="0">
                <a:pos x="28" y="137"/>
              </a:cxn>
              <a:cxn ang="0">
                <a:pos x="84" y="61"/>
              </a:cxn>
              <a:cxn ang="0">
                <a:pos x="297" y="63"/>
              </a:cxn>
              <a:cxn ang="0">
                <a:pos x="297" y="63"/>
              </a:cxn>
              <a:cxn ang="0">
                <a:pos x="311" y="64"/>
              </a:cxn>
              <a:cxn ang="0">
                <a:pos x="334" y="51"/>
              </a:cxn>
              <a:cxn ang="0">
                <a:pos x="346" y="61"/>
              </a:cxn>
              <a:cxn ang="0">
                <a:pos x="237" y="124"/>
              </a:cxn>
              <a:cxn ang="0">
                <a:pos x="230" y="135"/>
              </a:cxn>
              <a:cxn ang="0">
                <a:pos x="231" y="139"/>
              </a:cxn>
              <a:cxn ang="0">
                <a:pos x="232" y="143"/>
              </a:cxn>
              <a:cxn ang="0">
                <a:pos x="218" y="162"/>
              </a:cxn>
              <a:cxn ang="0">
                <a:pos x="171" y="166"/>
              </a:cxn>
              <a:cxn ang="0">
                <a:pos x="162" y="168"/>
              </a:cxn>
              <a:cxn ang="0">
                <a:pos x="154" y="172"/>
              </a:cxn>
              <a:cxn ang="0">
                <a:pos x="142" y="161"/>
              </a:cxn>
              <a:cxn ang="0">
                <a:pos x="148" y="151"/>
              </a:cxn>
              <a:cxn ang="0">
                <a:pos x="147" y="147"/>
              </a:cxn>
              <a:cxn ang="0">
                <a:pos x="147" y="143"/>
              </a:cxn>
              <a:cxn ang="0">
                <a:pos x="160" y="124"/>
              </a:cxn>
              <a:cxn ang="0">
                <a:pos x="206" y="120"/>
              </a:cxn>
              <a:cxn ang="0">
                <a:pos x="216" y="119"/>
              </a:cxn>
              <a:cxn ang="0">
                <a:pos x="241" y="104"/>
              </a:cxn>
              <a:cxn ang="0">
                <a:pos x="246" y="87"/>
              </a:cxn>
              <a:cxn ang="0">
                <a:pos x="228" y="82"/>
              </a:cxn>
              <a:cxn ang="0">
                <a:pos x="208" y="94"/>
              </a:cxn>
              <a:cxn ang="0">
                <a:pos x="148" y="103"/>
              </a:cxn>
              <a:cxn ang="0">
                <a:pos x="121" y="143"/>
              </a:cxn>
              <a:cxn ang="0">
                <a:pos x="121" y="144"/>
              </a:cxn>
              <a:cxn ang="0">
                <a:pos x="114" y="149"/>
              </a:cxn>
              <a:cxn ang="0">
                <a:pos x="107" y="158"/>
              </a:cxn>
              <a:cxn ang="0">
                <a:pos x="107" y="159"/>
              </a:cxn>
              <a:cxn ang="0">
                <a:pos x="112" y="169"/>
              </a:cxn>
              <a:cxn ang="0">
                <a:pos x="145" y="197"/>
              </a:cxn>
              <a:cxn ang="0">
                <a:pos x="159" y="198"/>
              </a:cxn>
              <a:cxn ang="0">
                <a:pos x="170" y="192"/>
              </a:cxn>
              <a:cxn ang="0">
                <a:pos x="231" y="184"/>
              </a:cxn>
              <a:cxn ang="0">
                <a:pos x="257" y="143"/>
              </a:cxn>
              <a:cxn ang="0">
                <a:pos x="257" y="142"/>
              </a:cxn>
              <a:cxn ang="0">
                <a:pos x="375" y="74"/>
              </a:cxn>
              <a:cxn ang="0">
                <a:pos x="381" y="64"/>
              </a:cxn>
              <a:cxn ang="0">
                <a:pos x="381" y="63"/>
              </a:cxn>
              <a:cxn ang="0">
                <a:pos x="376" y="53"/>
              </a:cxn>
              <a:cxn ang="0">
                <a:pos x="344" y="25"/>
              </a:cxn>
              <a:cxn ang="0">
                <a:pos x="329" y="24"/>
              </a:cxn>
              <a:cxn ang="0">
                <a:pos x="305" y="38"/>
              </a:cxn>
              <a:cxn ang="0">
                <a:pos x="72" y="39"/>
              </a:cxn>
            </a:cxnLst>
            <a:rect l="0" t="0" r="r" b="b"/>
            <a:pathLst>
              <a:path w="381" h="279">
                <a:moveTo>
                  <a:pt x="72" y="39"/>
                </a:moveTo>
                <a:cubicBezTo>
                  <a:pt x="31" y="62"/>
                  <a:pt x="6" y="97"/>
                  <a:pt x="3" y="134"/>
                </a:cubicBezTo>
                <a:cubicBezTo>
                  <a:pt x="0" y="169"/>
                  <a:pt x="16" y="203"/>
                  <a:pt x="47" y="230"/>
                </a:cubicBezTo>
                <a:cubicBezTo>
                  <a:pt x="79" y="257"/>
                  <a:pt x="123" y="273"/>
                  <a:pt x="172" y="276"/>
                </a:cubicBezTo>
                <a:cubicBezTo>
                  <a:pt x="221" y="279"/>
                  <a:pt x="269" y="269"/>
                  <a:pt x="307" y="247"/>
                </a:cubicBezTo>
                <a:cubicBezTo>
                  <a:pt x="334" y="232"/>
                  <a:pt x="354" y="211"/>
                  <a:pt x="365" y="188"/>
                </a:cubicBezTo>
                <a:cubicBezTo>
                  <a:pt x="377" y="164"/>
                  <a:pt x="379" y="139"/>
                  <a:pt x="371" y="115"/>
                </a:cubicBezTo>
                <a:cubicBezTo>
                  <a:pt x="369" y="108"/>
                  <a:pt x="362" y="104"/>
                  <a:pt x="356" y="106"/>
                </a:cubicBezTo>
                <a:cubicBezTo>
                  <a:pt x="349" y="108"/>
                  <a:pt x="345" y="115"/>
                  <a:pt x="347" y="122"/>
                </a:cubicBezTo>
                <a:cubicBezTo>
                  <a:pt x="359" y="160"/>
                  <a:pt x="338" y="200"/>
                  <a:pt x="294" y="225"/>
                </a:cubicBezTo>
                <a:cubicBezTo>
                  <a:pt x="224" y="266"/>
                  <a:pt x="121" y="259"/>
                  <a:pt x="64" y="211"/>
                </a:cubicBezTo>
                <a:cubicBezTo>
                  <a:pt x="38" y="190"/>
                  <a:pt x="26" y="163"/>
                  <a:pt x="28" y="137"/>
                </a:cubicBezTo>
                <a:cubicBezTo>
                  <a:pt x="31" y="107"/>
                  <a:pt x="51" y="80"/>
                  <a:pt x="84" y="61"/>
                </a:cubicBezTo>
                <a:cubicBezTo>
                  <a:pt x="146" y="25"/>
                  <a:pt x="237" y="26"/>
                  <a:pt x="297" y="63"/>
                </a:cubicBezTo>
                <a:cubicBezTo>
                  <a:pt x="297" y="63"/>
                  <a:pt x="297" y="63"/>
                  <a:pt x="297" y="63"/>
                </a:cubicBezTo>
                <a:cubicBezTo>
                  <a:pt x="301" y="66"/>
                  <a:pt x="307" y="66"/>
                  <a:pt x="311" y="64"/>
                </a:cubicBezTo>
                <a:cubicBezTo>
                  <a:pt x="311" y="64"/>
                  <a:pt x="325" y="56"/>
                  <a:pt x="334" y="51"/>
                </a:cubicBezTo>
                <a:cubicBezTo>
                  <a:pt x="338" y="54"/>
                  <a:pt x="340" y="56"/>
                  <a:pt x="346" y="61"/>
                </a:cubicBezTo>
                <a:cubicBezTo>
                  <a:pt x="322" y="75"/>
                  <a:pt x="237" y="124"/>
                  <a:pt x="237" y="124"/>
                </a:cubicBezTo>
                <a:cubicBezTo>
                  <a:pt x="233" y="126"/>
                  <a:pt x="230" y="131"/>
                  <a:pt x="230" y="135"/>
                </a:cubicBezTo>
                <a:cubicBezTo>
                  <a:pt x="230" y="136"/>
                  <a:pt x="231" y="138"/>
                  <a:pt x="231" y="139"/>
                </a:cubicBezTo>
                <a:cubicBezTo>
                  <a:pt x="231" y="140"/>
                  <a:pt x="232" y="142"/>
                  <a:pt x="232" y="143"/>
                </a:cubicBezTo>
                <a:cubicBezTo>
                  <a:pt x="232" y="150"/>
                  <a:pt x="227" y="157"/>
                  <a:pt x="218" y="162"/>
                </a:cubicBezTo>
                <a:cubicBezTo>
                  <a:pt x="205" y="169"/>
                  <a:pt x="187" y="171"/>
                  <a:pt x="171" y="166"/>
                </a:cubicBezTo>
                <a:cubicBezTo>
                  <a:pt x="168" y="165"/>
                  <a:pt x="165" y="166"/>
                  <a:pt x="162" y="168"/>
                </a:cubicBezTo>
                <a:cubicBezTo>
                  <a:pt x="162" y="168"/>
                  <a:pt x="158" y="170"/>
                  <a:pt x="154" y="172"/>
                </a:cubicBezTo>
                <a:cubicBezTo>
                  <a:pt x="150" y="168"/>
                  <a:pt x="148" y="166"/>
                  <a:pt x="142" y="161"/>
                </a:cubicBezTo>
                <a:cubicBezTo>
                  <a:pt x="146" y="159"/>
                  <a:pt x="148" y="155"/>
                  <a:pt x="148" y="151"/>
                </a:cubicBezTo>
                <a:cubicBezTo>
                  <a:pt x="148" y="150"/>
                  <a:pt x="148" y="148"/>
                  <a:pt x="147" y="147"/>
                </a:cubicBezTo>
                <a:cubicBezTo>
                  <a:pt x="147" y="146"/>
                  <a:pt x="147" y="144"/>
                  <a:pt x="147" y="143"/>
                </a:cubicBezTo>
                <a:cubicBezTo>
                  <a:pt x="147" y="136"/>
                  <a:pt x="152" y="130"/>
                  <a:pt x="160" y="124"/>
                </a:cubicBezTo>
                <a:cubicBezTo>
                  <a:pt x="173" y="117"/>
                  <a:pt x="191" y="115"/>
                  <a:pt x="206" y="120"/>
                </a:cubicBezTo>
                <a:cubicBezTo>
                  <a:pt x="210" y="121"/>
                  <a:pt x="213" y="120"/>
                  <a:pt x="216" y="119"/>
                </a:cubicBezTo>
                <a:cubicBezTo>
                  <a:pt x="241" y="104"/>
                  <a:pt x="241" y="104"/>
                  <a:pt x="241" y="104"/>
                </a:cubicBezTo>
                <a:cubicBezTo>
                  <a:pt x="247" y="101"/>
                  <a:pt x="249" y="93"/>
                  <a:pt x="246" y="87"/>
                </a:cubicBezTo>
                <a:cubicBezTo>
                  <a:pt x="242" y="81"/>
                  <a:pt x="234" y="79"/>
                  <a:pt x="228" y="82"/>
                </a:cubicBezTo>
                <a:cubicBezTo>
                  <a:pt x="228" y="82"/>
                  <a:pt x="214" y="91"/>
                  <a:pt x="208" y="94"/>
                </a:cubicBezTo>
                <a:cubicBezTo>
                  <a:pt x="187" y="90"/>
                  <a:pt x="165" y="93"/>
                  <a:pt x="148" y="103"/>
                </a:cubicBezTo>
                <a:cubicBezTo>
                  <a:pt x="131" y="112"/>
                  <a:pt x="121" y="127"/>
                  <a:pt x="121" y="143"/>
                </a:cubicBezTo>
                <a:cubicBezTo>
                  <a:pt x="121" y="143"/>
                  <a:pt x="121" y="144"/>
                  <a:pt x="121" y="144"/>
                </a:cubicBezTo>
                <a:cubicBezTo>
                  <a:pt x="118" y="146"/>
                  <a:pt x="114" y="149"/>
                  <a:pt x="114" y="149"/>
                </a:cubicBezTo>
                <a:cubicBezTo>
                  <a:pt x="110" y="151"/>
                  <a:pt x="108" y="154"/>
                  <a:pt x="107" y="158"/>
                </a:cubicBezTo>
                <a:cubicBezTo>
                  <a:pt x="107" y="159"/>
                  <a:pt x="107" y="159"/>
                  <a:pt x="107" y="159"/>
                </a:cubicBezTo>
                <a:cubicBezTo>
                  <a:pt x="107" y="163"/>
                  <a:pt x="109" y="167"/>
                  <a:pt x="112" y="169"/>
                </a:cubicBezTo>
                <a:cubicBezTo>
                  <a:pt x="145" y="197"/>
                  <a:pt x="145" y="197"/>
                  <a:pt x="145" y="197"/>
                </a:cubicBezTo>
                <a:cubicBezTo>
                  <a:pt x="149" y="200"/>
                  <a:pt x="155" y="201"/>
                  <a:pt x="159" y="198"/>
                </a:cubicBezTo>
                <a:cubicBezTo>
                  <a:pt x="159" y="198"/>
                  <a:pt x="165" y="195"/>
                  <a:pt x="170" y="192"/>
                </a:cubicBezTo>
                <a:cubicBezTo>
                  <a:pt x="191" y="197"/>
                  <a:pt x="214" y="194"/>
                  <a:pt x="231" y="184"/>
                </a:cubicBezTo>
                <a:cubicBezTo>
                  <a:pt x="247" y="174"/>
                  <a:pt x="257" y="159"/>
                  <a:pt x="257" y="143"/>
                </a:cubicBezTo>
                <a:cubicBezTo>
                  <a:pt x="257" y="143"/>
                  <a:pt x="257" y="142"/>
                  <a:pt x="257" y="142"/>
                </a:cubicBezTo>
                <a:cubicBezTo>
                  <a:pt x="270" y="134"/>
                  <a:pt x="375" y="74"/>
                  <a:pt x="375" y="74"/>
                </a:cubicBezTo>
                <a:cubicBezTo>
                  <a:pt x="378" y="72"/>
                  <a:pt x="381" y="68"/>
                  <a:pt x="381" y="64"/>
                </a:cubicBezTo>
                <a:cubicBezTo>
                  <a:pt x="381" y="63"/>
                  <a:pt x="381" y="63"/>
                  <a:pt x="381" y="63"/>
                </a:cubicBezTo>
                <a:cubicBezTo>
                  <a:pt x="381" y="59"/>
                  <a:pt x="379" y="55"/>
                  <a:pt x="376" y="53"/>
                </a:cubicBezTo>
                <a:cubicBezTo>
                  <a:pt x="344" y="25"/>
                  <a:pt x="344" y="25"/>
                  <a:pt x="344" y="25"/>
                </a:cubicBezTo>
                <a:cubicBezTo>
                  <a:pt x="339" y="22"/>
                  <a:pt x="334" y="21"/>
                  <a:pt x="329" y="24"/>
                </a:cubicBezTo>
                <a:cubicBezTo>
                  <a:pt x="329" y="24"/>
                  <a:pt x="313" y="34"/>
                  <a:pt x="305" y="38"/>
                </a:cubicBezTo>
                <a:cubicBezTo>
                  <a:pt x="237" y="0"/>
                  <a:pt x="140" y="0"/>
                  <a:pt x="72" y="3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445"/>
          <p:cNvSpPr>
            <a:spLocks noEditPoints="1"/>
          </p:cNvSpPr>
          <p:nvPr userDrawn="1"/>
        </p:nvSpPr>
        <p:spPr bwMode="auto">
          <a:xfrm>
            <a:off x="5685938" y="1744567"/>
            <a:ext cx="503238" cy="519113"/>
          </a:xfrm>
          <a:custGeom>
            <a:avLst/>
            <a:gdLst/>
            <a:ahLst/>
            <a:cxnLst>
              <a:cxn ang="0">
                <a:pos x="388" y="238"/>
              </a:cxn>
              <a:cxn ang="0">
                <a:pos x="429" y="217"/>
              </a:cxn>
              <a:cxn ang="0">
                <a:pos x="406" y="201"/>
              </a:cxn>
              <a:cxn ang="0">
                <a:pos x="388" y="161"/>
              </a:cxn>
              <a:cxn ang="0">
                <a:pos x="388" y="154"/>
              </a:cxn>
              <a:cxn ang="0">
                <a:pos x="366" y="147"/>
              </a:cxn>
              <a:cxn ang="0">
                <a:pos x="205" y="148"/>
              </a:cxn>
              <a:cxn ang="0">
                <a:pos x="283" y="139"/>
              </a:cxn>
              <a:cxn ang="0">
                <a:pos x="446" y="69"/>
              </a:cxn>
              <a:cxn ang="0">
                <a:pos x="283" y="0"/>
              </a:cxn>
              <a:cxn ang="0">
                <a:pos x="120" y="69"/>
              </a:cxn>
              <a:cxn ang="0">
                <a:pos x="178" y="123"/>
              </a:cxn>
              <a:cxn ang="0">
                <a:pos x="178" y="158"/>
              </a:cxn>
              <a:cxn ang="0">
                <a:pos x="178" y="243"/>
              </a:cxn>
              <a:cxn ang="0">
                <a:pos x="0" y="348"/>
              </a:cxn>
              <a:cxn ang="0">
                <a:pos x="157" y="449"/>
              </a:cxn>
              <a:cxn ang="0">
                <a:pos x="150" y="432"/>
              </a:cxn>
              <a:cxn ang="0">
                <a:pos x="27" y="347"/>
              </a:cxn>
              <a:cxn ang="0">
                <a:pos x="178" y="271"/>
              </a:cxn>
              <a:cxn ang="0">
                <a:pos x="120" y="331"/>
              </a:cxn>
              <a:cxn ang="0">
                <a:pos x="283" y="400"/>
              </a:cxn>
              <a:cxn ang="0">
                <a:pos x="446" y="331"/>
              </a:cxn>
              <a:cxn ang="0">
                <a:pos x="147" y="69"/>
              </a:cxn>
              <a:cxn ang="0">
                <a:pos x="283" y="27"/>
              </a:cxn>
              <a:cxn ang="0">
                <a:pos x="420" y="69"/>
              </a:cxn>
              <a:cxn ang="0">
                <a:pos x="283" y="112"/>
              </a:cxn>
              <a:cxn ang="0">
                <a:pos x="147" y="69"/>
              </a:cxn>
              <a:cxn ang="0">
                <a:pos x="361" y="175"/>
              </a:cxn>
              <a:cxn ang="0">
                <a:pos x="251" y="182"/>
              </a:cxn>
              <a:cxn ang="0">
                <a:pos x="221" y="198"/>
              </a:cxn>
              <a:cxn ang="0">
                <a:pos x="292" y="225"/>
              </a:cxn>
              <a:cxn ang="0">
                <a:pos x="205" y="189"/>
              </a:cxn>
              <a:cxn ang="0">
                <a:pos x="384" y="358"/>
              </a:cxn>
              <a:cxn ang="0">
                <a:pos x="182" y="358"/>
              </a:cxn>
              <a:cxn ang="0">
                <a:pos x="195" y="299"/>
              </a:cxn>
              <a:cxn ang="0">
                <a:pos x="205" y="265"/>
              </a:cxn>
              <a:cxn ang="0">
                <a:pos x="361" y="242"/>
              </a:cxn>
              <a:cxn ang="0">
                <a:pos x="371" y="299"/>
              </a:cxn>
              <a:cxn ang="0">
                <a:pos x="384" y="358"/>
              </a:cxn>
            </a:cxnLst>
            <a:rect l="0" t="0" r="r" b="b"/>
            <a:pathLst>
              <a:path w="446" h="459">
                <a:moveTo>
                  <a:pt x="388" y="277"/>
                </a:moveTo>
                <a:cubicBezTo>
                  <a:pt x="388" y="238"/>
                  <a:pt x="388" y="238"/>
                  <a:pt x="388" y="238"/>
                </a:cubicBezTo>
                <a:cubicBezTo>
                  <a:pt x="396" y="236"/>
                  <a:pt x="403" y="235"/>
                  <a:pt x="408" y="234"/>
                </a:cubicBezTo>
                <a:cubicBezTo>
                  <a:pt x="415" y="232"/>
                  <a:pt x="429" y="229"/>
                  <a:pt x="429" y="217"/>
                </a:cubicBezTo>
                <a:cubicBezTo>
                  <a:pt x="429" y="217"/>
                  <a:pt x="429" y="216"/>
                  <a:pt x="429" y="216"/>
                </a:cubicBezTo>
                <a:cubicBezTo>
                  <a:pt x="428" y="203"/>
                  <a:pt x="413" y="202"/>
                  <a:pt x="406" y="201"/>
                </a:cubicBezTo>
                <a:cubicBezTo>
                  <a:pt x="402" y="201"/>
                  <a:pt x="396" y="201"/>
                  <a:pt x="388" y="201"/>
                </a:cubicBezTo>
                <a:cubicBezTo>
                  <a:pt x="388" y="161"/>
                  <a:pt x="388" y="161"/>
                  <a:pt x="388" y="161"/>
                </a:cubicBezTo>
                <a:cubicBezTo>
                  <a:pt x="388" y="159"/>
                  <a:pt x="388" y="157"/>
                  <a:pt x="388" y="154"/>
                </a:cubicBezTo>
                <a:cubicBezTo>
                  <a:pt x="388" y="154"/>
                  <a:pt x="388" y="154"/>
                  <a:pt x="388" y="154"/>
                </a:cubicBezTo>
                <a:cubicBezTo>
                  <a:pt x="386" y="148"/>
                  <a:pt x="381" y="143"/>
                  <a:pt x="375" y="143"/>
                </a:cubicBezTo>
                <a:cubicBezTo>
                  <a:pt x="371" y="143"/>
                  <a:pt x="368" y="145"/>
                  <a:pt x="366" y="147"/>
                </a:cubicBezTo>
                <a:cubicBezTo>
                  <a:pt x="342" y="153"/>
                  <a:pt x="313" y="156"/>
                  <a:pt x="283" y="156"/>
                </a:cubicBezTo>
                <a:cubicBezTo>
                  <a:pt x="255" y="156"/>
                  <a:pt x="228" y="154"/>
                  <a:pt x="205" y="148"/>
                </a:cubicBezTo>
                <a:cubicBezTo>
                  <a:pt x="205" y="131"/>
                  <a:pt x="205" y="131"/>
                  <a:pt x="205" y="131"/>
                </a:cubicBezTo>
                <a:cubicBezTo>
                  <a:pt x="229" y="136"/>
                  <a:pt x="255" y="139"/>
                  <a:pt x="283" y="139"/>
                </a:cubicBezTo>
                <a:cubicBezTo>
                  <a:pt x="325" y="139"/>
                  <a:pt x="364" y="133"/>
                  <a:pt x="394" y="121"/>
                </a:cubicBezTo>
                <a:cubicBezTo>
                  <a:pt x="418" y="112"/>
                  <a:pt x="446" y="96"/>
                  <a:pt x="446" y="69"/>
                </a:cubicBezTo>
                <a:cubicBezTo>
                  <a:pt x="446" y="54"/>
                  <a:pt x="437" y="33"/>
                  <a:pt x="394" y="17"/>
                </a:cubicBezTo>
                <a:cubicBezTo>
                  <a:pt x="364" y="6"/>
                  <a:pt x="325" y="0"/>
                  <a:pt x="283" y="0"/>
                </a:cubicBezTo>
                <a:cubicBezTo>
                  <a:pt x="242" y="0"/>
                  <a:pt x="202" y="6"/>
                  <a:pt x="172" y="17"/>
                </a:cubicBezTo>
                <a:cubicBezTo>
                  <a:pt x="148" y="26"/>
                  <a:pt x="120" y="42"/>
                  <a:pt x="120" y="69"/>
                </a:cubicBezTo>
                <a:cubicBezTo>
                  <a:pt x="120" y="84"/>
                  <a:pt x="129" y="105"/>
                  <a:pt x="172" y="121"/>
                </a:cubicBezTo>
                <a:cubicBezTo>
                  <a:pt x="174" y="122"/>
                  <a:pt x="176" y="123"/>
                  <a:pt x="178" y="123"/>
                </a:cubicBezTo>
                <a:cubicBezTo>
                  <a:pt x="178" y="156"/>
                  <a:pt x="178" y="156"/>
                  <a:pt x="178" y="156"/>
                </a:cubicBezTo>
                <a:cubicBezTo>
                  <a:pt x="178" y="157"/>
                  <a:pt x="178" y="157"/>
                  <a:pt x="178" y="158"/>
                </a:cubicBezTo>
                <a:cubicBezTo>
                  <a:pt x="178" y="159"/>
                  <a:pt x="178" y="160"/>
                  <a:pt x="178" y="160"/>
                </a:cubicBezTo>
                <a:cubicBezTo>
                  <a:pt x="178" y="243"/>
                  <a:pt x="178" y="243"/>
                  <a:pt x="178" y="243"/>
                </a:cubicBezTo>
                <a:cubicBezTo>
                  <a:pt x="97" y="263"/>
                  <a:pt x="4" y="293"/>
                  <a:pt x="0" y="345"/>
                </a:cubicBezTo>
                <a:cubicBezTo>
                  <a:pt x="0" y="346"/>
                  <a:pt x="0" y="347"/>
                  <a:pt x="0" y="348"/>
                </a:cubicBezTo>
                <a:cubicBezTo>
                  <a:pt x="0" y="385"/>
                  <a:pt x="45" y="420"/>
                  <a:pt x="140" y="457"/>
                </a:cubicBezTo>
                <a:cubicBezTo>
                  <a:pt x="147" y="459"/>
                  <a:pt x="155" y="456"/>
                  <a:pt x="157" y="449"/>
                </a:cubicBezTo>
                <a:cubicBezTo>
                  <a:pt x="158" y="447"/>
                  <a:pt x="158" y="446"/>
                  <a:pt x="158" y="444"/>
                </a:cubicBezTo>
                <a:cubicBezTo>
                  <a:pt x="158" y="439"/>
                  <a:pt x="155" y="434"/>
                  <a:pt x="150" y="432"/>
                </a:cubicBezTo>
                <a:cubicBezTo>
                  <a:pt x="40" y="389"/>
                  <a:pt x="27" y="360"/>
                  <a:pt x="27" y="348"/>
                </a:cubicBezTo>
                <a:cubicBezTo>
                  <a:pt x="27" y="347"/>
                  <a:pt x="27" y="347"/>
                  <a:pt x="27" y="347"/>
                </a:cubicBezTo>
                <a:cubicBezTo>
                  <a:pt x="28" y="331"/>
                  <a:pt x="50" y="314"/>
                  <a:pt x="89" y="298"/>
                </a:cubicBezTo>
                <a:cubicBezTo>
                  <a:pt x="121" y="285"/>
                  <a:pt x="156" y="276"/>
                  <a:pt x="178" y="271"/>
                </a:cubicBezTo>
                <a:cubicBezTo>
                  <a:pt x="178" y="277"/>
                  <a:pt x="178" y="277"/>
                  <a:pt x="178" y="277"/>
                </a:cubicBezTo>
                <a:cubicBezTo>
                  <a:pt x="141" y="289"/>
                  <a:pt x="120" y="308"/>
                  <a:pt x="120" y="331"/>
                </a:cubicBezTo>
                <a:cubicBezTo>
                  <a:pt x="120" y="346"/>
                  <a:pt x="129" y="367"/>
                  <a:pt x="172" y="383"/>
                </a:cubicBezTo>
                <a:cubicBezTo>
                  <a:pt x="202" y="394"/>
                  <a:pt x="242" y="400"/>
                  <a:pt x="283" y="400"/>
                </a:cubicBezTo>
                <a:cubicBezTo>
                  <a:pt x="325" y="400"/>
                  <a:pt x="364" y="394"/>
                  <a:pt x="394" y="383"/>
                </a:cubicBezTo>
                <a:cubicBezTo>
                  <a:pt x="418" y="374"/>
                  <a:pt x="446" y="358"/>
                  <a:pt x="446" y="331"/>
                </a:cubicBezTo>
                <a:cubicBezTo>
                  <a:pt x="446" y="308"/>
                  <a:pt x="426" y="289"/>
                  <a:pt x="388" y="277"/>
                </a:cubicBezTo>
                <a:close/>
                <a:moveTo>
                  <a:pt x="147" y="69"/>
                </a:moveTo>
                <a:cubicBezTo>
                  <a:pt x="147" y="63"/>
                  <a:pt x="156" y="52"/>
                  <a:pt x="182" y="42"/>
                </a:cubicBezTo>
                <a:cubicBezTo>
                  <a:pt x="209" y="32"/>
                  <a:pt x="245" y="27"/>
                  <a:pt x="283" y="27"/>
                </a:cubicBezTo>
                <a:cubicBezTo>
                  <a:pt x="322" y="27"/>
                  <a:pt x="358" y="32"/>
                  <a:pt x="384" y="42"/>
                </a:cubicBezTo>
                <a:cubicBezTo>
                  <a:pt x="410" y="52"/>
                  <a:pt x="420" y="63"/>
                  <a:pt x="420" y="69"/>
                </a:cubicBezTo>
                <a:cubicBezTo>
                  <a:pt x="420" y="76"/>
                  <a:pt x="410" y="87"/>
                  <a:pt x="384" y="96"/>
                </a:cubicBezTo>
                <a:cubicBezTo>
                  <a:pt x="358" y="106"/>
                  <a:pt x="322" y="112"/>
                  <a:pt x="283" y="112"/>
                </a:cubicBezTo>
                <a:cubicBezTo>
                  <a:pt x="245" y="112"/>
                  <a:pt x="209" y="106"/>
                  <a:pt x="182" y="96"/>
                </a:cubicBezTo>
                <a:cubicBezTo>
                  <a:pt x="156" y="87"/>
                  <a:pt x="147" y="76"/>
                  <a:pt x="147" y="69"/>
                </a:cubicBezTo>
                <a:close/>
                <a:moveTo>
                  <a:pt x="283" y="183"/>
                </a:moveTo>
                <a:cubicBezTo>
                  <a:pt x="311" y="183"/>
                  <a:pt x="338" y="180"/>
                  <a:pt x="361" y="175"/>
                </a:cubicBezTo>
                <a:cubicBezTo>
                  <a:pt x="361" y="200"/>
                  <a:pt x="361" y="200"/>
                  <a:pt x="361" y="200"/>
                </a:cubicBezTo>
                <a:cubicBezTo>
                  <a:pt x="310" y="199"/>
                  <a:pt x="275" y="191"/>
                  <a:pt x="251" y="182"/>
                </a:cubicBezTo>
                <a:cubicBezTo>
                  <a:pt x="261" y="183"/>
                  <a:pt x="272" y="183"/>
                  <a:pt x="283" y="183"/>
                </a:cubicBezTo>
                <a:close/>
                <a:moveTo>
                  <a:pt x="221" y="198"/>
                </a:moveTo>
                <a:cubicBezTo>
                  <a:pt x="244" y="210"/>
                  <a:pt x="273" y="218"/>
                  <a:pt x="306" y="223"/>
                </a:cubicBezTo>
                <a:cubicBezTo>
                  <a:pt x="302" y="224"/>
                  <a:pt x="297" y="224"/>
                  <a:pt x="292" y="225"/>
                </a:cubicBezTo>
                <a:cubicBezTo>
                  <a:pt x="258" y="230"/>
                  <a:pt x="226" y="234"/>
                  <a:pt x="205" y="238"/>
                </a:cubicBezTo>
                <a:cubicBezTo>
                  <a:pt x="205" y="189"/>
                  <a:pt x="205" y="189"/>
                  <a:pt x="205" y="189"/>
                </a:cubicBezTo>
                <a:cubicBezTo>
                  <a:pt x="209" y="192"/>
                  <a:pt x="215" y="195"/>
                  <a:pt x="221" y="198"/>
                </a:cubicBezTo>
                <a:close/>
                <a:moveTo>
                  <a:pt x="384" y="358"/>
                </a:moveTo>
                <a:cubicBezTo>
                  <a:pt x="358" y="368"/>
                  <a:pt x="322" y="373"/>
                  <a:pt x="283" y="373"/>
                </a:cubicBezTo>
                <a:cubicBezTo>
                  <a:pt x="245" y="373"/>
                  <a:pt x="209" y="368"/>
                  <a:pt x="182" y="358"/>
                </a:cubicBezTo>
                <a:cubicBezTo>
                  <a:pt x="156" y="348"/>
                  <a:pt x="147" y="337"/>
                  <a:pt x="147" y="331"/>
                </a:cubicBezTo>
                <a:cubicBezTo>
                  <a:pt x="147" y="322"/>
                  <a:pt x="162" y="309"/>
                  <a:pt x="195" y="299"/>
                </a:cubicBezTo>
                <a:cubicBezTo>
                  <a:pt x="201" y="298"/>
                  <a:pt x="205" y="292"/>
                  <a:pt x="205" y="286"/>
                </a:cubicBezTo>
                <a:cubicBezTo>
                  <a:pt x="205" y="265"/>
                  <a:pt x="205" y="265"/>
                  <a:pt x="205" y="265"/>
                </a:cubicBezTo>
                <a:cubicBezTo>
                  <a:pt x="225" y="261"/>
                  <a:pt x="261" y="256"/>
                  <a:pt x="296" y="251"/>
                </a:cubicBezTo>
                <a:cubicBezTo>
                  <a:pt x="318" y="248"/>
                  <a:pt x="341" y="245"/>
                  <a:pt x="361" y="242"/>
                </a:cubicBezTo>
                <a:cubicBezTo>
                  <a:pt x="361" y="286"/>
                  <a:pt x="361" y="286"/>
                  <a:pt x="361" y="286"/>
                </a:cubicBezTo>
                <a:cubicBezTo>
                  <a:pt x="361" y="292"/>
                  <a:pt x="365" y="298"/>
                  <a:pt x="371" y="299"/>
                </a:cubicBezTo>
                <a:cubicBezTo>
                  <a:pt x="404" y="309"/>
                  <a:pt x="420" y="322"/>
                  <a:pt x="420" y="331"/>
                </a:cubicBezTo>
                <a:cubicBezTo>
                  <a:pt x="420" y="337"/>
                  <a:pt x="410" y="348"/>
                  <a:pt x="384" y="35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485"/>
          <p:cNvSpPr>
            <a:spLocks/>
          </p:cNvSpPr>
          <p:nvPr userDrawn="1"/>
        </p:nvSpPr>
        <p:spPr bwMode="auto">
          <a:xfrm>
            <a:off x="5680382" y="3815216"/>
            <a:ext cx="514350" cy="242888"/>
          </a:xfrm>
          <a:custGeom>
            <a:avLst/>
            <a:gdLst/>
            <a:ahLst/>
            <a:cxnLst>
              <a:cxn ang="0">
                <a:pos x="109" y="12"/>
              </a:cxn>
              <a:cxn ang="0">
                <a:pos x="51" y="53"/>
              </a:cxn>
              <a:cxn ang="0">
                <a:pos x="109" y="93"/>
              </a:cxn>
              <a:cxn ang="0">
                <a:pos x="227" y="105"/>
              </a:cxn>
              <a:cxn ang="0">
                <a:pos x="227" y="105"/>
              </a:cxn>
              <a:cxn ang="0">
                <a:pos x="346" y="93"/>
              </a:cxn>
              <a:cxn ang="0">
                <a:pos x="388" y="77"/>
              </a:cxn>
              <a:cxn ang="0">
                <a:pos x="427" y="152"/>
              </a:cxn>
              <a:cxn ang="0">
                <a:pos x="227" y="188"/>
              </a:cxn>
              <a:cxn ang="0">
                <a:pos x="28" y="152"/>
              </a:cxn>
              <a:cxn ang="0">
                <a:pos x="56" y="94"/>
              </a:cxn>
              <a:cxn ang="0">
                <a:pos x="58" y="88"/>
              </a:cxn>
              <a:cxn ang="0">
                <a:pos x="50" y="76"/>
              </a:cxn>
              <a:cxn ang="0">
                <a:pos x="32" y="82"/>
              </a:cxn>
              <a:cxn ang="0">
                <a:pos x="1" y="146"/>
              </a:cxn>
              <a:cxn ang="0">
                <a:pos x="0" y="152"/>
              </a:cxn>
              <a:cxn ang="0">
                <a:pos x="34" y="189"/>
              </a:cxn>
              <a:cxn ang="0">
                <a:pos x="227" y="215"/>
              </a:cxn>
              <a:cxn ang="0">
                <a:pos x="420" y="189"/>
              </a:cxn>
              <a:cxn ang="0">
                <a:pos x="455" y="152"/>
              </a:cxn>
              <a:cxn ang="0">
                <a:pos x="454" y="146"/>
              </a:cxn>
              <a:cxn ang="0">
                <a:pos x="402" y="46"/>
              </a:cxn>
              <a:cxn ang="0">
                <a:pos x="387" y="40"/>
              </a:cxn>
              <a:cxn ang="0">
                <a:pos x="377" y="52"/>
              </a:cxn>
              <a:cxn ang="0">
                <a:pos x="333" y="69"/>
              </a:cxn>
              <a:cxn ang="0">
                <a:pos x="227" y="79"/>
              </a:cxn>
              <a:cxn ang="0">
                <a:pos x="122" y="69"/>
              </a:cxn>
              <a:cxn ang="0">
                <a:pos x="79" y="53"/>
              </a:cxn>
              <a:cxn ang="0">
                <a:pos x="122" y="36"/>
              </a:cxn>
              <a:cxn ang="0">
                <a:pos x="227" y="27"/>
              </a:cxn>
              <a:cxn ang="0">
                <a:pos x="241" y="13"/>
              </a:cxn>
              <a:cxn ang="0">
                <a:pos x="227" y="0"/>
              </a:cxn>
              <a:cxn ang="0">
                <a:pos x="109" y="12"/>
              </a:cxn>
            </a:cxnLst>
            <a:rect l="0" t="0" r="r" b="b"/>
            <a:pathLst>
              <a:path w="455" h="215">
                <a:moveTo>
                  <a:pt x="109" y="12"/>
                </a:moveTo>
                <a:cubicBezTo>
                  <a:pt x="70" y="21"/>
                  <a:pt x="51" y="35"/>
                  <a:pt x="51" y="53"/>
                </a:cubicBezTo>
                <a:cubicBezTo>
                  <a:pt x="51" y="71"/>
                  <a:pt x="70" y="84"/>
                  <a:pt x="109" y="93"/>
                </a:cubicBezTo>
                <a:cubicBezTo>
                  <a:pt x="141" y="101"/>
                  <a:pt x="183" y="105"/>
                  <a:pt x="227" y="105"/>
                </a:cubicBezTo>
                <a:cubicBezTo>
                  <a:pt x="227" y="105"/>
                  <a:pt x="227" y="105"/>
                  <a:pt x="227" y="105"/>
                </a:cubicBezTo>
                <a:cubicBezTo>
                  <a:pt x="272" y="105"/>
                  <a:pt x="314" y="101"/>
                  <a:pt x="346" y="93"/>
                </a:cubicBezTo>
                <a:cubicBezTo>
                  <a:pt x="365" y="89"/>
                  <a:pt x="379" y="83"/>
                  <a:pt x="388" y="77"/>
                </a:cubicBezTo>
                <a:cubicBezTo>
                  <a:pt x="400" y="99"/>
                  <a:pt x="419" y="135"/>
                  <a:pt x="427" y="152"/>
                </a:cubicBezTo>
                <a:cubicBezTo>
                  <a:pt x="421" y="160"/>
                  <a:pt x="388" y="188"/>
                  <a:pt x="227" y="188"/>
                </a:cubicBezTo>
                <a:cubicBezTo>
                  <a:pt x="67" y="188"/>
                  <a:pt x="34" y="160"/>
                  <a:pt x="28" y="152"/>
                </a:cubicBezTo>
                <a:cubicBezTo>
                  <a:pt x="37" y="131"/>
                  <a:pt x="56" y="95"/>
                  <a:pt x="56" y="94"/>
                </a:cubicBezTo>
                <a:cubicBezTo>
                  <a:pt x="57" y="92"/>
                  <a:pt x="58" y="90"/>
                  <a:pt x="58" y="88"/>
                </a:cubicBezTo>
                <a:cubicBezTo>
                  <a:pt x="58" y="83"/>
                  <a:pt x="55" y="79"/>
                  <a:pt x="50" y="76"/>
                </a:cubicBezTo>
                <a:cubicBezTo>
                  <a:pt x="44" y="73"/>
                  <a:pt x="36" y="75"/>
                  <a:pt x="32" y="82"/>
                </a:cubicBezTo>
                <a:cubicBezTo>
                  <a:pt x="32" y="84"/>
                  <a:pt x="9" y="127"/>
                  <a:pt x="1" y="146"/>
                </a:cubicBezTo>
                <a:cubicBezTo>
                  <a:pt x="0" y="148"/>
                  <a:pt x="0" y="150"/>
                  <a:pt x="0" y="152"/>
                </a:cubicBezTo>
                <a:cubicBezTo>
                  <a:pt x="0" y="157"/>
                  <a:pt x="2" y="174"/>
                  <a:pt x="34" y="189"/>
                </a:cubicBezTo>
                <a:cubicBezTo>
                  <a:pt x="72" y="206"/>
                  <a:pt x="137" y="215"/>
                  <a:pt x="227" y="215"/>
                </a:cubicBezTo>
                <a:cubicBezTo>
                  <a:pt x="318" y="215"/>
                  <a:pt x="383" y="206"/>
                  <a:pt x="420" y="189"/>
                </a:cubicBezTo>
                <a:cubicBezTo>
                  <a:pt x="452" y="174"/>
                  <a:pt x="455" y="157"/>
                  <a:pt x="455" y="152"/>
                </a:cubicBezTo>
                <a:cubicBezTo>
                  <a:pt x="455" y="150"/>
                  <a:pt x="455" y="148"/>
                  <a:pt x="454" y="146"/>
                </a:cubicBezTo>
                <a:cubicBezTo>
                  <a:pt x="445" y="127"/>
                  <a:pt x="404" y="50"/>
                  <a:pt x="402" y="46"/>
                </a:cubicBezTo>
                <a:cubicBezTo>
                  <a:pt x="399" y="41"/>
                  <a:pt x="393" y="38"/>
                  <a:pt x="387" y="40"/>
                </a:cubicBezTo>
                <a:cubicBezTo>
                  <a:pt x="381" y="41"/>
                  <a:pt x="378" y="46"/>
                  <a:pt x="377" y="52"/>
                </a:cubicBezTo>
                <a:cubicBezTo>
                  <a:pt x="375" y="54"/>
                  <a:pt x="365" y="62"/>
                  <a:pt x="333" y="69"/>
                </a:cubicBezTo>
                <a:cubicBezTo>
                  <a:pt x="304" y="75"/>
                  <a:pt x="266" y="79"/>
                  <a:pt x="227" y="79"/>
                </a:cubicBezTo>
                <a:cubicBezTo>
                  <a:pt x="188" y="79"/>
                  <a:pt x="151" y="75"/>
                  <a:pt x="122" y="69"/>
                </a:cubicBezTo>
                <a:cubicBezTo>
                  <a:pt x="94" y="63"/>
                  <a:pt x="82" y="56"/>
                  <a:pt x="79" y="53"/>
                </a:cubicBezTo>
                <a:cubicBezTo>
                  <a:pt x="82" y="49"/>
                  <a:pt x="94" y="42"/>
                  <a:pt x="122" y="36"/>
                </a:cubicBezTo>
                <a:cubicBezTo>
                  <a:pt x="151" y="30"/>
                  <a:pt x="188" y="27"/>
                  <a:pt x="227" y="27"/>
                </a:cubicBezTo>
                <a:cubicBezTo>
                  <a:pt x="235" y="27"/>
                  <a:pt x="241" y="21"/>
                  <a:pt x="241" y="13"/>
                </a:cubicBezTo>
                <a:cubicBezTo>
                  <a:pt x="241" y="6"/>
                  <a:pt x="235" y="0"/>
                  <a:pt x="227" y="0"/>
                </a:cubicBezTo>
                <a:cubicBezTo>
                  <a:pt x="183" y="0"/>
                  <a:pt x="141" y="4"/>
                  <a:pt x="109" y="1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505"/>
          <p:cNvSpPr>
            <a:spLocks/>
          </p:cNvSpPr>
          <p:nvPr userDrawn="1"/>
        </p:nvSpPr>
        <p:spPr bwMode="auto">
          <a:xfrm>
            <a:off x="5688320" y="5100046"/>
            <a:ext cx="498474" cy="446088"/>
          </a:xfrm>
          <a:custGeom>
            <a:avLst/>
            <a:gdLst/>
            <a:ahLst/>
            <a:cxnLst>
              <a:cxn ang="0">
                <a:pos x="273" y="396"/>
              </a:cxn>
              <a:cxn ang="0">
                <a:pos x="15" y="396"/>
              </a:cxn>
              <a:cxn ang="0">
                <a:pos x="5" y="374"/>
              </a:cxn>
              <a:cxn ang="0">
                <a:pos x="91" y="278"/>
              </a:cxn>
              <a:cxn ang="0">
                <a:pos x="224" y="283"/>
              </a:cxn>
              <a:cxn ang="0">
                <a:pos x="341" y="240"/>
              </a:cxn>
              <a:cxn ang="0">
                <a:pos x="248" y="270"/>
              </a:cxn>
              <a:cxn ang="0">
                <a:pos x="109" y="274"/>
              </a:cxn>
              <a:cxn ang="0">
                <a:pos x="99" y="252"/>
              </a:cxn>
              <a:cxn ang="0">
                <a:pos x="182" y="167"/>
              </a:cxn>
              <a:cxn ang="0">
                <a:pos x="282" y="181"/>
              </a:cxn>
              <a:cxn ang="0">
                <a:pos x="188" y="194"/>
              </a:cxn>
              <a:cxn ang="0">
                <a:pos x="233" y="248"/>
              </a:cxn>
              <a:cxn ang="0">
                <a:pos x="306" y="172"/>
              </a:cxn>
              <a:cxn ang="0">
                <a:pos x="369" y="231"/>
              </a:cxn>
              <a:cxn ang="0">
                <a:pos x="272" y="352"/>
              </a:cxn>
              <a:cxn ang="0">
                <a:pos x="262" y="356"/>
              </a:cxn>
              <a:cxn ang="0">
                <a:pos x="209" y="305"/>
              </a:cxn>
              <a:cxn ang="0">
                <a:pos x="43" y="369"/>
              </a:cxn>
              <a:cxn ang="0">
                <a:pos x="361" y="337"/>
              </a:cxn>
              <a:cxn ang="0">
                <a:pos x="412" y="66"/>
              </a:cxn>
              <a:cxn ang="0">
                <a:pos x="343" y="51"/>
              </a:cxn>
              <a:cxn ang="0">
                <a:pos x="262" y="51"/>
              </a:cxn>
              <a:cxn ang="0">
                <a:pos x="181" y="51"/>
              </a:cxn>
              <a:cxn ang="0">
                <a:pos x="101" y="51"/>
              </a:cxn>
              <a:cxn ang="0">
                <a:pos x="6" y="17"/>
              </a:cxn>
              <a:cxn ang="0">
                <a:pos x="32" y="12"/>
              </a:cxn>
              <a:cxn ang="0">
                <a:pos x="87" y="13"/>
              </a:cxn>
              <a:cxn ang="0">
                <a:pos x="113" y="11"/>
              </a:cxn>
              <a:cxn ang="0">
                <a:pos x="168" y="12"/>
              </a:cxn>
              <a:cxn ang="0">
                <a:pos x="194" y="11"/>
              </a:cxn>
              <a:cxn ang="0">
                <a:pos x="249" y="12"/>
              </a:cxn>
              <a:cxn ang="0">
                <a:pos x="262" y="1"/>
              </a:cxn>
              <a:cxn ang="0">
                <a:pos x="303" y="51"/>
              </a:cxn>
              <a:cxn ang="0">
                <a:pos x="343" y="1"/>
              </a:cxn>
              <a:cxn ang="0">
                <a:pos x="356" y="11"/>
              </a:cxn>
              <a:cxn ang="0">
                <a:pos x="411" y="12"/>
              </a:cxn>
              <a:cxn ang="0">
                <a:pos x="437" y="14"/>
              </a:cxn>
              <a:cxn ang="0">
                <a:pos x="379" y="357"/>
              </a:cxn>
              <a:cxn ang="0">
                <a:pos x="290" y="396"/>
              </a:cxn>
            </a:cxnLst>
            <a:rect l="0" t="0" r="r" b="b"/>
            <a:pathLst>
              <a:path w="441" h="396">
                <a:moveTo>
                  <a:pt x="279" y="396"/>
                </a:moveTo>
                <a:cubicBezTo>
                  <a:pt x="275" y="396"/>
                  <a:pt x="273" y="396"/>
                  <a:pt x="273" y="396"/>
                </a:cubicBezTo>
                <a:cubicBezTo>
                  <a:pt x="272" y="396"/>
                  <a:pt x="271" y="396"/>
                  <a:pt x="271" y="396"/>
                </a:cubicBezTo>
                <a:cubicBezTo>
                  <a:pt x="15" y="396"/>
                  <a:pt x="15" y="396"/>
                  <a:pt x="15" y="396"/>
                </a:cubicBezTo>
                <a:cubicBezTo>
                  <a:pt x="10" y="396"/>
                  <a:pt x="5" y="393"/>
                  <a:pt x="3" y="388"/>
                </a:cubicBezTo>
                <a:cubicBezTo>
                  <a:pt x="0" y="383"/>
                  <a:pt x="1" y="378"/>
                  <a:pt x="5" y="374"/>
                </a:cubicBezTo>
                <a:cubicBezTo>
                  <a:pt x="81" y="283"/>
                  <a:pt x="81" y="283"/>
                  <a:pt x="81" y="283"/>
                </a:cubicBezTo>
                <a:cubicBezTo>
                  <a:pt x="83" y="280"/>
                  <a:pt x="87" y="278"/>
                  <a:pt x="91" y="278"/>
                </a:cubicBezTo>
                <a:cubicBezTo>
                  <a:pt x="214" y="278"/>
                  <a:pt x="214" y="278"/>
                  <a:pt x="214" y="278"/>
                </a:cubicBezTo>
                <a:cubicBezTo>
                  <a:pt x="218" y="278"/>
                  <a:pt x="222" y="280"/>
                  <a:pt x="224" y="283"/>
                </a:cubicBezTo>
                <a:cubicBezTo>
                  <a:pt x="263" y="323"/>
                  <a:pt x="263" y="323"/>
                  <a:pt x="263" y="323"/>
                </a:cubicBezTo>
                <a:cubicBezTo>
                  <a:pt x="341" y="240"/>
                  <a:pt x="341" y="240"/>
                  <a:pt x="341" y="240"/>
                </a:cubicBezTo>
                <a:cubicBezTo>
                  <a:pt x="307" y="205"/>
                  <a:pt x="307" y="205"/>
                  <a:pt x="307" y="205"/>
                </a:cubicBezTo>
                <a:cubicBezTo>
                  <a:pt x="248" y="270"/>
                  <a:pt x="248" y="270"/>
                  <a:pt x="248" y="270"/>
                </a:cubicBezTo>
                <a:cubicBezTo>
                  <a:pt x="246" y="273"/>
                  <a:pt x="242" y="274"/>
                  <a:pt x="238" y="274"/>
                </a:cubicBezTo>
                <a:cubicBezTo>
                  <a:pt x="109" y="274"/>
                  <a:pt x="109" y="274"/>
                  <a:pt x="109" y="274"/>
                </a:cubicBezTo>
                <a:cubicBezTo>
                  <a:pt x="104" y="274"/>
                  <a:pt x="99" y="271"/>
                  <a:pt x="97" y="266"/>
                </a:cubicBezTo>
                <a:cubicBezTo>
                  <a:pt x="95" y="262"/>
                  <a:pt x="96" y="256"/>
                  <a:pt x="99" y="252"/>
                </a:cubicBezTo>
                <a:cubicBezTo>
                  <a:pt x="172" y="172"/>
                  <a:pt x="172" y="172"/>
                  <a:pt x="172" y="172"/>
                </a:cubicBezTo>
                <a:cubicBezTo>
                  <a:pt x="175" y="169"/>
                  <a:pt x="178" y="167"/>
                  <a:pt x="182" y="167"/>
                </a:cubicBezTo>
                <a:cubicBezTo>
                  <a:pt x="268" y="167"/>
                  <a:pt x="268" y="167"/>
                  <a:pt x="268" y="167"/>
                </a:cubicBezTo>
                <a:cubicBezTo>
                  <a:pt x="276" y="167"/>
                  <a:pt x="282" y="173"/>
                  <a:pt x="282" y="181"/>
                </a:cubicBezTo>
                <a:cubicBezTo>
                  <a:pt x="282" y="188"/>
                  <a:pt x="276" y="194"/>
                  <a:pt x="268" y="194"/>
                </a:cubicBezTo>
                <a:cubicBezTo>
                  <a:pt x="188" y="194"/>
                  <a:pt x="188" y="194"/>
                  <a:pt x="188" y="194"/>
                </a:cubicBezTo>
                <a:cubicBezTo>
                  <a:pt x="139" y="248"/>
                  <a:pt x="139" y="248"/>
                  <a:pt x="139" y="248"/>
                </a:cubicBezTo>
                <a:cubicBezTo>
                  <a:pt x="233" y="248"/>
                  <a:pt x="233" y="248"/>
                  <a:pt x="233" y="248"/>
                </a:cubicBezTo>
                <a:cubicBezTo>
                  <a:pt x="297" y="176"/>
                  <a:pt x="297" y="176"/>
                  <a:pt x="297" y="176"/>
                </a:cubicBezTo>
                <a:cubicBezTo>
                  <a:pt x="299" y="174"/>
                  <a:pt x="302" y="172"/>
                  <a:pt x="306" y="172"/>
                </a:cubicBezTo>
                <a:cubicBezTo>
                  <a:pt x="310" y="172"/>
                  <a:pt x="313" y="173"/>
                  <a:pt x="316" y="176"/>
                </a:cubicBezTo>
                <a:cubicBezTo>
                  <a:pt x="369" y="231"/>
                  <a:pt x="369" y="231"/>
                  <a:pt x="369" y="231"/>
                </a:cubicBezTo>
                <a:cubicBezTo>
                  <a:pt x="374" y="236"/>
                  <a:pt x="374" y="244"/>
                  <a:pt x="369" y="250"/>
                </a:cubicBezTo>
                <a:cubicBezTo>
                  <a:pt x="272" y="352"/>
                  <a:pt x="272" y="352"/>
                  <a:pt x="272" y="352"/>
                </a:cubicBezTo>
                <a:cubicBezTo>
                  <a:pt x="270" y="355"/>
                  <a:pt x="266" y="356"/>
                  <a:pt x="262" y="356"/>
                </a:cubicBezTo>
                <a:cubicBezTo>
                  <a:pt x="262" y="356"/>
                  <a:pt x="262" y="356"/>
                  <a:pt x="262" y="356"/>
                </a:cubicBezTo>
                <a:cubicBezTo>
                  <a:pt x="259" y="356"/>
                  <a:pt x="255" y="355"/>
                  <a:pt x="253" y="352"/>
                </a:cubicBezTo>
                <a:cubicBezTo>
                  <a:pt x="209" y="305"/>
                  <a:pt x="209" y="305"/>
                  <a:pt x="209" y="305"/>
                </a:cubicBezTo>
                <a:cubicBezTo>
                  <a:pt x="97" y="305"/>
                  <a:pt x="97" y="305"/>
                  <a:pt x="97" y="305"/>
                </a:cubicBezTo>
                <a:cubicBezTo>
                  <a:pt x="43" y="369"/>
                  <a:pt x="43" y="369"/>
                  <a:pt x="43" y="369"/>
                </a:cubicBezTo>
                <a:cubicBezTo>
                  <a:pt x="288" y="369"/>
                  <a:pt x="288" y="369"/>
                  <a:pt x="288" y="369"/>
                </a:cubicBezTo>
                <a:cubicBezTo>
                  <a:pt x="305" y="368"/>
                  <a:pt x="335" y="361"/>
                  <a:pt x="361" y="337"/>
                </a:cubicBezTo>
                <a:cubicBezTo>
                  <a:pt x="396" y="306"/>
                  <a:pt x="413" y="253"/>
                  <a:pt x="414" y="181"/>
                </a:cubicBezTo>
                <a:cubicBezTo>
                  <a:pt x="414" y="141"/>
                  <a:pt x="413" y="98"/>
                  <a:pt x="412" y="66"/>
                </a:cubicBezTo>
                <a:cubicBezTo>
                  <a:pt x="405" y="73"/>
                  <a:pt x="395" y="78"/>
                  <a:pt x="384" y="78"/>
                </a:cubicBezTo>
                <a:cubicBezTo>
                  <a:pt x="366" y="78"/>
                  <a:pt x="352" y="65"/>
                  <a:pt x="343" y="51"/>
                </a:cubicBezTo>
                <a:cubicBezTo>
                  <a:pt x="335" y="65"/>
                  <a:pt x="321" y="78"/>
                  <a:pt x="303" y="78"/>
                </a:cubicBezTo>
                <a:cubicBezTo>
                  <a:pt x="285" y="78"/>
                  <a:pt x="271" y="65"/>
                  <a:pt x="262" y="51"/>
                </a:cubicBezTo>
                <a:cubicBezTo>
                  <a:pt x="254" y="65"/>
                  <a:pt x="240" y="78"/>
                  <a:pt x="222" y="78"/>
                </a:cubicBezTo>
                <a:cubicBezTo>
                  <a:pt x="204" y="78"/>
                  <a:pt x="190" y="65"/>
                  <a:pt x="181" y="51"/>
                </a:cubicBezTo>
                <a:cubicBezTo>
                  <a:pt x="173" y="65"/>
                  <a:pt x="160" y="78"/>
                  <a:pt x="141" y="78"/>
                </a:cubicBezTo>
                <a:cubicBezTo>
                  <a:pt x="123" y="78"/>
                  <a:pt x="110" y="65"/>
                  <a:pt x="101" y="51"/>
                </a:cubicBezTo>
                <a:cubicBezTo>
                  <a:pt x="92" y="66"/>
                  <a:pt x="79" y="78"/>
                  <a:pt x="60" y="78"/>
                </a:cubicBezTo>
                <a:cubicBezTo>
                  <a:pt x="28" y="78"/>
                  <a:pt x="11" y="40"/>
                  <a:pt x="6" y="17"/>
                </a:cubicBezTo>
                <a:cubicBezTo>
                  <a:pt x="5" y="10"/>
                  <a:pt x="9" y="3"/>
                  <a:pt x="16" y="2"/>
                </a:cubicBezTo>
                <a:cubicBezTo>
                  <a:pt x="24" y="0"/>
                  <a:pt x="31" y="5"/>
                  <a:pt x="32" y="12"/>
                </a:cubicBezTo>
                <a:cubicBezTo>
                  <a:pt x="35" y="25"/>
                  <a:pt x="46" y="51"/>
                  <a:pt x="60" y="51"/>
                </a:cubicBezTo>
                <a:cubicBezTo>
                  <a:pt x="76" y="51"/>
                  <a:pt x="85" y="22"/>
                  <a:pt x="87" y="13"/>
                </a:cubicBezTo>
                <a:cubicBezTo>
                  <a:pt x="88" y="7"/>
                  <a:pt x="92" y="2"/>
                  <a:pt x="99" y="1"/>
                </a:cubicBezTo>
                <a:cubicBezTo>
                  <a:pt x="105" y="0"/>
                  <a:pt x="112" y="5"/>
                  <a:pt x="113" y="11"/>
                </a:cubicBezTo>
                <a:cubicBezTo>
                  <a:pt x="116" y="24"/>
                  <a:pt x="127" y="51"/>
                  <a:pt x="141" y="51"/>
                </a:cubicBezTo>
                <a:cubicBezTo>
                  <a:pt x="157" y="51"/>
                  <a:pt x="166" y="20"/>
                  <a:pt x="168" y="12"/>
                </a:cubicBezTo>
                <a:cubicBezTo>
                  <a:pt x="169" y="6"/>
                  <a:pt x="175" y="1"/>
                  <a:pt x="181" y="1"/>
                </a:cubicBezTo>
                <a:cubicBezTo>
                  <a:pt x="187" y="1"/>
                  <a:pt x="193" y="5"/>
                  <a:pt x="194" y="11"/>
                </a:cubicBezTo>
                <a:cubicBezTo>
                  <a:pt x="197" y="24"/>
                  <a:pt x="208" y="51"/>
                  <a:pt x="222" y="51"/>
                </a:cubicBezTo>
                <a:cubicBezTo>
                  <a:pt x="238" y="51"/>
                  <a:pt x="247" y="20"/>
                  <a:pt x="249" y="12"/>
                </a:cubicBezTo>
                <a:cubicBezTo>
                  <a:pt x="250" y="6"/>
                  <a:pt x="255" y="1"/>
                  <a:pt x="262" y="1"/>
                </a:cubicBezTo>
                <a:cubicBezTo>
                  <a:pt x="262" y="1"/>
                  <a:pt x="262" y="1"/>
                  <a:pt x="262" y="1"/>
                </a:cubicBezTo>
                <a:cubicBezTo>
                  <a:pt x="268" y="1"/>
                  <a:pt x="274" y="5"/>
                  <a:pt x="275" y="11"/>
                </a:cubicBezTo>
                <a:cubicBezTo>
                  <a:pt x="278" y="24"/>
                  <a:pt x="289" y="51"/>
                  <a:pt x="303" y="51"/>
                </a:cubicBezTo>
                <a:cubicBezTo>
                  <a:pt x="319" y="51"/>
                  <a:pt x="328" y="20"/>
                  <a:pt x="330" y="12"/>
                </a:cubicBezTo>
                <a:cubicBezTo>
                  <a:pt x="331" y="6"/>
                  <a:pt x="336" y="1"/>
                  <a:pt x="343" y="1"/>
                </a:cubicBezTo>
                <a:cubicBezTo>
                  <a:pt x="343" y="1"/>
                  <a:pt x="343" y="1"/>
                  <a:pt x="343" y="1"/>
                </a:cubicBezTo>
                <a:cubicBezTo>
                  <a:pt x="349" y="1"/>
                  <a:pt x="355" y="5"/>
                  <a:pt x="356" y="11"/>
                </a:cubicBezTo>
                <a:cubicBezTo>
                  <a:pt x="359" y="24"/>
                  <a:pt x="369" y="51"/>
                  <a:pt x="384" y="51"/>
                </a:cubicBezTo>
                <a:cubicBezTo>
                  <a:pt x="400" y="51"/>
                  <a:pt x="409" y="20"/>
                  <a:pt x="411" y="12"/>
                </a:cubicBezTo>
                <a:cubicBezTo>
                  <a:pt x="412" y="5"/>
                  <a:pt x="418" y="1"/>
                  <a:pt x="425" y="1"/>
                </a:cubicBezTo>
                <a:cubicBezTo>
                  <a:pt x="432" y="2"/>
                  <a:pt x="437" y="7"/>
                  <a:pt x="437" y="14"/>
                </a:cubicBezTo>
                <a:cubicBezTo>
                  <a:pt x="437" y="15"/>
                  <a:pt x="441" y="103"/>
                  <a:pt x="441" y="181"/>
                </a:cubicBezTo>
                <a:cubicBezTo>
                  <a:pt x="440" y="261"/>
                  <a:pt x="419" y="320"/>
                  <a:pt x="379" y="357"/>
                </a:cubicBezTo>
                <a:cubicBezTo>
                  <a:pt x="348" y="386"/>
                  <a:pt x="313" y="394"/>
                  <a:pt x="292" y="396"/>
                </a:cubicBezTo>
                <a:cubicBezTo>
                  <a:pt x="291" y="396"/>
                  <a:pt x="291" y="396"/>
                  <a:pt x="290" y="396"/>
                </a:cubicBezTo>
                <a:cubicBezTo>
                  <a:pt x="285" y="396"/>
                  <a:pt x="282" y="396"/>
                  <a:pt x="279" y="39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167"/>
          <p:cNvSpPr>
            <a:spLocks/>
          </p:cNvSpPr>
          <p:nvPr userDrawn="1"/>
        </p:nvSpPr>
        <p:spPr bwMode="auto">
          <a:xfrm>
            <a:off x="6303431" y="1163244"/>
            <a:ext cx="490538" cy="517525"/>
          </a:xfrm>
          <a:custGeom>
            <a:avLst/>
            <a:gdLst/>
            <a:ahLst/>
            <a:cxnLst>
              <a:cxn ang="0">
                <a:pos x="114" y="13"/>
              </a:cxn>
              <a:cxn ang="0">
                <a:pos x="128" y="71"/>
              </a:cxn>
              <a:cxn ang="0">
                <a:pos x="150" y="112"/>
              </a:cxn>
              <a:cxn ang="0">
                <a:pos x="153" y="123"/>
              </a:cxn>
              <a:cxn ang="0">
                <a:pos x="160" y="137"/>
              </a:cxn>
              <a:cxn ang="0">
                <a:pos x="141" y="181"/>
              </a:cxn>
              <a:cxn ang="0">
                <a:pos x="145" y="193"/>
              </a:cxn>
              <a:cxn ang="0">
                <a:pos x="146" y="217"/>
              </a:cxn>
              <a:cxn ang="0">
                <a:pos x="118" y="299"/>
              </a:cxn>
              <a:cxn ang="0">
                <a:pos x="129" y="314"/>
              </a:cxn>
              <a:cxn ang="0">
                <a:pos x="157" y="244"/>
              </a:cxn>
              <a:cxn ang="0">
                <a:pos x="220" y="236"/>
              </a:cxn>
              <a:cxn ang="0">
                <a:pos x="216" y="221"/>
              </a:cxn>
              <a:cxn ang="0">
                <a:pos x="171" y="163"/>
              </a:cxn>
              <a:cxn ang="0">
                <a:pos x="209" y="156"/>
              </a:cxn>
              <a:cxn ang="0">
                <a:pos x="206" y="141"/>
              </a:cxn>
              <a:cxn ang="0">
                <a:pos x="186" y="60"/>
              </a:cxn>
              <a:cxn ang="0">
                <a:pos x="183" y="49"/>
              </a:cxn>
              <a:cxn ang="0">
                <a:pos x="141" y="44"/>
              </a:cxn>
              <a:cxn ang="0">
                <a:pos x="244" y="26"/>
              </a:cxn>
              <a:cxn ang="0">
                <a:pos x="214" y="44"/>
              </a:cxn>
              <a:cxn ang="0">
                <a:pos x="201" y="57"/>
              </a:cxn>
              <a:cxn ang="0">
                <a:pos x="246" y="321"/>
              </a:cxn>
              <a:cxn ang="0">
                <a:pos x="0" y="334"/>
              </a:cxn>
              <a:cxn ang="0">
                <a:pos x="13" y="411"/>
              </a:cxn>
              <a:cxn ang="0">
                <a:pos x="145" y="445"/>
              </a:cxn>
              <a:cxn ang="0">
                <a:pos x="213" y="459"/>
              </a:cxn>
              <a:cxn ang="0">
                <a:pos x="254" y="423"/>
              </a:cxn>
              <a:cxn ang="0">
                <a:pos x="295" y="459"/>
              </a:cxn>
              <a:cxn ang="0">
                <a:pos x="337" y="423"/>
              </a:cxn>
              <a:cxn ang="0">
                <a:pos x="378" y="459"/>
              </a:cxn>
              <a:cxn ang="0">
                <a:pos x="432" y="397"/>
              </a:cxn>
              <a:cxn ang="0">
                <a:pos x="407" y="388"/>
              </a:cxn>
              <a:cxn ang="0">
                <a:pos x="349" y="388"/>
              </a:cxn>
              <a:cxn ang="0">
                <a:pos x="324" y="388"/>
              </a:cxn>
              <a:cxn ang="0">
                <a:pos x="267" y="387"/>
              </a:cxn>
              <a:cxn ang="0">
                <a:pos x="242" y="387"/>
              </a:cxn>
              <a:cxn ang="0">
                <a:pos x="172" y="432"/>
              </a:cxn>
              <a:cxn ang="0">
                <a:pos x="158" y="384"/>
              </a:cxn>
              <a:cxn ang="0">
                <a:pos x="26" y="347"/>
              </a:cxn>
              <a:cxn ang="0">
                <a:pos x="272" y="343"/>
              </a:cxn>
              <a:cxn ang="0">
                <a:pos x="275" y="332"/>
              </a:cxn>
              <a:cxn ang="0">
                <a:pos x="258" y="71"/>
              </a:cxn>
              <a:cxn ang="0">
                <a:pos x="271" y="13"/>
              </a:cxn>
              <a:cxn ang="0">
                <a:pos x="128" y="0"/>
              </a:cxn>
            </a:cxnLst>
            <a:rect l="0" t="0" r="r" b="b"/>
            <a:pathLst>
              <a:path w="435" h="459">
                <a:moveTo>
                  <a:pt x="128" y="0"/>
                </a:moveTo>
                <a:cubicBezTo>
                  <a:pt x="120" y="0"/>
                  <a:pt x="114" y="6"/>
                  <a:pt x="114" y="13"/>
                </a:cubicBezTo>
                <a:cubicBezTo>
                  <a:pt x="114" y="57"/>
                  <a:pt x="114" y="57"/>
                  <a:pt x="114" y="57"/>
                </a:cubicBezTo>
                <a:cubicBezTo>
                  <a:pt x="114" y="65"/>
                  <a:pt x="120" y="71"/>
                  <a:pt x="128" y="71"/>
                </a:cubicBezTo>
                <a:cubicBezTo>
                  <a:pt x="128" y="71"/>
                  <a:pt x="144" y="71"/>
                  <a:pt x="157" y="71"/>
                </a:cubicBezTo>
                <a:cubicBezTo>
                  <a:pt x="154" y="87"/>
                  <a:pt x="150" y="112"/>
                  <a:pt x="150" y="112"/>
                </a:cubicBezTo>
                <a:cubicBezTo>
                  <a:pt x="150" y="113"/>
                  <a:pt x="150" y="113"/>
                  <a:pt x="150" y="114"/>
                </a:cubicBezTo>
                <a:cubicBezTo>
                  <a:pt x="150" y="117"/>
                  <a:pt x="151" y="121"/>
                  <a:pt x="153" y="123"/>
                </a:cubicBezTo>
                <a:cubicBezTo>
                  <a:pt x="153" y="123"/>
                  <a:pt x="160" y="130"/>
                  <a:pt x="166" y="137"/>
                </a:cubicBezTo>
                <a:cubicBezTo>
                  <a:pt x="164" y="137"/>
                  <a:pt x="160" y="137"/>
                  <a:pt x="160" y="137"/>
                </a:cubicBezTo>
                <a:cubicBezTo>
                  <a:pt x="153" y="137"/>
                  <a:pt x="147" y="141"/>
                  <a:pt x="146" y="148"/>
                </a:cubicBezTo>
                <a:cubicBezTo>
                  <a:pt x="141" y="181"/>
                  <a:pt x="141" y="181"/>
                  <a:pt x="141" y="181"/>
                </a:cubicBezTo>
                <a:cubicBezTo>
                  <a:pt x="141" y="181"/>
                  <a:pt x="141" y="182"/>
                  <a:pt x="141" y="183"/>
                </a:cubicBezTo>
                <a:cubicBezTo>
                  <a:pt x="141" y="186"/>
                  <a:pt x="142" y="190"/>
                  <a:pt x="145" y="193"/>
                </a:cubicBezTo>
                <a:cubicBezTo>
                  <a:pt x="145" y="193"/>
                  <a:pt x="159" y="205"/>
                  <a:pt x="173" y="217"/>
                </a:cubicBezTo>
                <a:cubicBezTo>
                  <a:pt x="160" y="217"/>
                  <a:pt x="146" y="217"/>
                  <a:pt x="146" y="217"/>
                </a:cubicBezTo>
                <a:cubicBezTo>
                  <a:pt x="140" y="217"/>
                  <a:pt x="134" y="222"/>
                  <a:pt x="133" y="228"/>
                </a:cubicBezTo>
                <a:cubicBezTo>
                  <a:pt x="118" y="299"/>
                  <a:pt x="118" y="299"/>
                  <a:pt x="118" y="299"/>
                </a:cubicBezTo>
                <a:cubicBezTo>
                  <a:pt x="118" y="300"/>
                  <a:pt x="118" y="300"/>
                  <a:pt x="118" y="301"/>
                </a:cubicBezTo>
                <a:cubicBezTo>
                  <a:pt x="118" y="308"/>
                  <a:pt x="122" y="313"/>
                  <a:pt x="129" y="314"/>
                </a:cubicBezTo>
                <a:cubicBezTo>
                  <a:pt x="136" y="316"/>
                  <a:pt x="143" y="311"/>
                  <a:pt x="145" y="304"/>
                </a:cubicBezTo>
                <a:cubicBezTo>
                  <a:pt x="145" y="304"/>
                  <a:pt x="154" y="260"/>
                  <a:pt x="157" y="244"/>
                </a:cubicBezTo>
                <a:cubicBezTo>
                  <a:pt x="171" y="244"/>
                  <a:pt x="207" y="244"/>
                  <a:pt x="207" y="244"/>
                </a:cubicBezTo>
                <a:cubicBezTo>
                  <a:pt x="213" y="244"/>
                  <a:pt x="218" y="241"/>
                  <a:pt x="220" y="236"/>
                </a:cubicBezTo>
                <a:cubicBezTo>
                  <a:pt x="221" y="234"/>
                  <a:pt x="221" y="232"/>
                  <a:pt x="221" y="231"/>
                </a:cubicBezTo>
                <a:cubicBezTo>
                  <a:pt x="221" y="227"/>
                  <a:pt x="219" y="224"/>
                  <a:pt x="216" y="221"/>
                </a:cubicBezTo>
                <a:cubicBezTo>
                  <a:pt x="216" y="221"/>
                  <a:pt x="177" y="186"/>
                  <a:pt x="168" y="178"/>
                </a:cubicBezTo>
                <a:cubicBezTo>
                  <a:pt x="169" y="173"/>
                  <a:pt x="170" y="170"/>
                  <a:pt x="171" y="163"/>
                </a:cubicBezTo>
                <a:cubicBezTo>
                  <a:pt x="182" y="163"/>
                  <a:pt x="197" y="163"/>
                  <a:pt x="197" y="163"/>
                </a:cubicBezTo>
                <a:cubicBezTo>
                  <a:pt x="202" y="164"/>
                  <a:pt x="207" y="160"/>
                  <a:pt x="209" y="156"/>
                </a:cubicBezTo>
                <a:cubicBezTo>
                  <a:pt x="210" y="154"/>
                  <a:pt x="210" y="152"/>
                  <a:pt x="210" y="150"/>
                </a:cubicBezTo>
                <a:cubicBezTo>
                  <a:pt x="210" y="147"/>
                  <a:pt x="209" y="144"/>
                  <a:pt x="206" y="141"/>
                </a:cubicBezTo>
                <a:cubicBezTo>
                  <a:pt x="206" y="141"/>
                  <a:pt x="184" y="117"/>
                  <a:pt x="177" y="110"/>
                </a:cubicBezTo>
                <a:cubicBezTo>
                  <a:pt x="179" y="100"/>
                  <a:pt x="186" y="60"/>
                  <a:pt x="186" y="60"/>
                </a:cubicBezTo>
                <a:cubicBezTo>
                  <a:pt x="186" y="59"/>
                  <a:pt x="186" y="58"/>
                  <a:pt x="186" y="57"/>
                </a:cubicBezTo>
                <a:cubicBezTo>
                  <a:pt x="186" y="54"/>
                  <a:pt x="185" y="51"/>
                  <a:pt x="183" y="49"/>
                </a:cubicBezTo>
                <a:cubicBezTo>
                  <a:pt x="181" y="46"/>
                  <a:pt x="177" y="44"/>
                  <a:pt x="173" y="44"/>
                </a:cubicBezTo>
                <a:cubicBezTo>
                  <a:pt x="173" y="44"/>
                  <a:pt x="154" y="44"/>
                  <a:pt x="141" y="44"/>
                </a:cubicBezTo>
                <a:cubicBezTo>
                  <a:pt x="141" y="37"/>
                  <a:pt x="141" y="34"/>
                  <a:pt x="141" y="26"/>
                </a:cubicBezTo>
                <a:cubicBezTo>
                  <a:pt x="160" y="26"/>
                  <a:pt x="225" y="26"/>
                  <a:pt x="244" y="26"/>
                </a:cubicBezTo>
                <a:cubicBezTo>
                  <a:pt x="244" y="34"/>
                  <a:pt x="244" y="37"/>
                  <a:pt x="244" y="44"/>
                </a:cubicBezTo>
                <a:cubicBezTo>
                  <a:pt x="232" y="44"/>
                  <a:pt x="214" y="44"/>
                  <a:pt x="214" y="44"/>
                </a:cubicBezTo>
                <a:cubicBezTo>
                  <a:pt x="210" y="44"/>
                  <a:pt x="207" y="46"/>
                  <a:pt x="204" y="49"/>
                </a:cubicBezTo>
                <a:cubicBezTo>
                  <a:pt x="202" y="51"/>
                  <a:pt x="201" y="54"/>
                  <a:pt x="201" y="57"/>
                </a:cubicBezTo>
                <a:cubicBezTo>
                  <a:pt x="201" y="58"/>
                  <a:pt x="201" y="59"/>
                  <a:pt x="201" y="60"/>
                </a:cubicBezTo>
                <a:cubicBezTo>
                  <a:pt x="201" y="60"/>
                  <a:pt x="241" y="293"/>
                  <a:pt x="246" y="321"/>
                </a:cubicBezTo>
                <a:cubicBezTo>
                  <a:pt x="218" y="321"/>
                  <a:pt x="13" y="321"/>
                  <a:pt x="13" y="321"/>
                </a:cubicBezTo>
                <a:cubicBezTo>
                  <a:pt x="6" y="321"/>
                  <a:pt x="0" y="327"/>
                  <a:pt x="0" y="334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05"/>
                  <a:pt x="6" y="411"/>
                  <a:pt x="13" y="411"/>
                </a:cubicBezTo>
                <a:cubicBezTo>
                  <a:pt x="13" y="411"/>
                  <a:pt x="123" y="411"/>
                  <a:pt x="145" y="411"/>
                </a:cubicBezTo>
                <a:cubicBezTo>
                  <a:pt x="145" y="425"/>
                  <a:pt x="145" y="445"/>
                  <a:pt x="145" y="445"/>
                </a:cubicBezTo>
                <a:cubicBezTo>
                  <a:pt x="145" y="453"/>
                  <a:pt x="151" y="459"/>
                  <a:pt x="158" y="459"/>
                </a:cubicBezTo>
                <a:cubicBezTo>
                  <a:pt x="213" y="459"/>
                  <a:pt x="213" y="459"/>
                  <a:pt x="213" y="459"/>
                </a:cubicBezTo>
                <a:cubicBezTo>
                  <a:pt x="226" y="459"/>
                  <a:pt x="240" y="448"/>
                  <a:pt x="253" y="426"/>
                </a:cubicBezTo>
                <a:cubicBezTo>
                  <a:pt x="253" y="425"/>
                  <a:pt x="254" y="424"/>
                  <a:pt x="254" y="423"/>
                </a:cubicBezTo>
                <a:cubicBezTo>
                  <a:pt x="254" y="424"/>
                  <a:pt x="255" y="425"/>
                  <a:pt x="255" y="426"/>
                </a:cubicBezTo>
                <a:cubicBezTo>
                  <a:pt x="268" y="448"/>
                  <a:pt x="281" y="459"/>
                  <a:pt x="295" y="459"/>
                </a:cubicBezTo>
                <a:cubicBezTo>
                  <a:pt x="309" y="459"/>
                  <a:pt x="322" y="448"/>
                  <a:pt x="335" y="426"/>
                </a:cubicBezTo>
                <a:cubicBezTo>
                  <a:pt x="336" y="425"/>
                  <a:pt x="336" y="424"/>
                  <a:pt x="337" y="423"/>
                </a:cubicBezTo>
                <a:cubicBezTo>
                  <a:pt x="337" y="424"/>
                  <a:pt x="338" y="425"/>
                  <a:pt x="338" y="426"/>
                </a:cubicBezTo>
                <a:cubicBezTo>
                  <a:pt x="351" y="448"/>
                  <a:pt x="364" y="459"/>
                  <a:pt x="378" y="459"/>
                </a:cubicBezTo>
                <a:cubicBezTo>
                  <a:pt x="392" y="459"/>
                  <a:pt x="405" y="448"/>
                  <a:pt x="418" y="426"/>
                </a:cubicBezTo>
                <a:cubicBezTo>
                  <a:pt x="426" y="412"/>
                  <a:pt x="432" y="398"/>
                  <a:pt x="432" y="397"/>
                </a:cubicBezTo>
                <a:cubicBezTo>
                  <a:pt x="435" y="391"/>
                  <a:pt x="431" y="383"/>
                  <a:pt x="424" y="380"/>
                </a:cubicBezTo>
                <a:cubicBezTo>
                  <a:pt x="418" y="378"/>
                  <a:pt x="410" y="381"/>
                  <a:pt x="407" y="388"/>
                </a:cubicBezTo>
                <a:cubicBezTo>
                  <a:pt x="398" y="411"/>
                  <a:pt x="384" y="431"/>
                  <a:pt x="378" y="432"/>
                </a:cubicBezTo>
                <a:cubicBezTo>
                  <a:pt x="372" y="431"/>
                  <a:pt x="358" y="411"/>
                  <a:pt x="349" y="388"/>
                </a:cubicBezTo>
                <a:cubicBezTo>
                  <a:pt x="347" y="383"/>
                  <a:pt x="342" y="379"/>
                  <a:pt x="337" y="379"/>
                </a:cubicBezTo>
                <a:cubicBezTo>
                  <a:pt x="331" y="379"/>
                  <a:pt x="326" y="382"/>
                  <a:pt x="324" y="388"/>
                </a:cubicBezTo>
                <a:cubicBezTo>
                  <a:pt x="315" y="411"/>
                  <a:pt x="301" y="431"/>
                  <a:pt x="295" y="432"/>
                </a:cubicBezTo>
                <a:cubicBezTo>
                  <a:pt x="290" y="431"/>
                  <a:pt x="276" y="411"/>
                  <a:pt x="267" y="387"/>
                </a:cubicBezTo>
                <a:cubicBezTo>
                  <a:pt x="265" y="382"/>
                  <a:pt x="260" y="379"/>
                  <a:pt x="254" y="379"/>
                </a:cubicBezTo>
                <a:cubicBezTo>
                  <a:pt x="249" y="379"/>
                  <a:pt x="244" y="382"/>
                  <a:pt x="242" y="387"/>
                </a:cubicBezTo>
                <a:cubicBezTo>
                  <a:pt x="232" y="411"/>
                  <a:pt x="218" y="431"/>
                  <a:pt x="213" y="432"/>
                </a:cubicBezTo>
                <a:cubicBezTo>
                  <a:pt x="213" y="432"/>
                  <a:pt x="187" y="432"/>
                  <a:pt x="172" y="432"/>
                </a:cubicBezTo>
                <a:cubicBezTo>
                  <a:pt x="172" y="418"/>
                  <a:pt x="172" y="397"/>
                  <a:pt x="172" y="397"/>
                </a:cubicBezTo>
                <a:cubicBezTo>
                  <a:pt x="172" y="390"/>
                  <a:pt x="166" y="384"/>
                  <a:pt x="158" y="384"/>
                </a:cubicBezTo>
                <a:cubicBezTo>
                  <a:pt x="158" y="384"/>
                  <a:pt x="48" y="384"/>
                  <a:pt x="26" y="384"/>
                </a:cubicBezTo>
                <a:cubicBezTo>
                  <a:pt x="26" y="372"/>
                  <a:pt x="26" y="359"/>
                  <a:pt x="26" y="347"/>
                </a:cubicBezTo>
                <a:cubicBezTo>
                  <a:pt x="50" y="347"/>
                  <a:pt x="261" y="347"/>
                  <a:pt x="261" y="347"/>
                </a:cubicBezTo>
                <a:cubicBezTo>
                  <a:pt x="265" y="347"/>
                  <a:pt x="269" y="346"/>
                  <a:pt x="272" y="343"/>
                </a:cubicBezTo>
                <a:cubicBezTo>
                  <a:pt x="274" y="340"/>
                  <a:pt x="275" y="337"/>
                  <a:pt x="275" y="334"/>
                </a:cubicBezTo>
                <a:cubicBezTo>
                  <a:pt x="275" y="333"/>
                  <a:pt x="275" y="332"/>
                  <a:pt x="275" y="332"/>
                </a:cubicBezTo>
                <a:cubicBezTo>
                  <a:pt x="275" y="332"/>
                  <a:pt x="235" y="99"/>
                  <a:pt x="230" y="71"/>
                </a:cubicBezTo>
                <a:cubicBezTo>
                  <a:pt x="243" y="71"/>
                  <a:pt x="258" y="71"/>
                  <a:pt x="258" y="71"/>
                </a:cubicBezTo>
                <a:cubicBezTo>
                  <a:pt x="265" y="71"/>
                  <a:pt x="271" y="65"/>
                  <a:pt x="271" y="57"/>
                </a:cubicBezTo>
                <a:cubicBezTo>
                  <a:pt x="271" y="13"/>
                  <a:pt x="271" y="13"/>
                  <a:pt x="271" y="13"/>
                </a:cubicBezTo>
                <a:cubicBezTo>
                  <a:pt x="271" y="6"/>
                  <a:pt x="265" y="0"/>
                  <a:pt x="258" y="0"/>
                </a:cubicBezTo>
                <a:lnTo>
                  <a:pt x="128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385"/>
          <p:cNvSpPr>
            <a:spLocks noEditPoints="1"/>
          </p:cNvSpPr>
          <p:nvPr userDrawn="1"/>
        </p:nvSpPr>
        <p:spPr bwMode="auto">
          <a:xfrm>
            <a:off x="6292319" y="4427030"/>
            <a:ext cx="512763" cy="468312"/>
          </a:xfrm>
          <a:custGeom>
            <a:avLst/>
            <a:gdLst/>
            <a:ahLst/>
            <a:cxnLst>
              <a:cxn ang="0">
                <a:pos x="67" y="59"/>
              </a:cxn>
              <a:cxn ang="0">
                <a:pos x="67" y="61"/>
              </a:cxn>
              <a:cxn ang="0">
                <a:pos x="79" y="147"/>
              </a:cxn>
              <a:cxn ang="0">
                <a:pos x="23" y="157"/>
              </a:cxn>
              <a:cxn ang="0">
                <a:pos x="0" y="192"/>
              </a:cxn>
              <a:cxn ang="0">
                <a:pos x="0" y="202"/>
              </a:cxn>
              <a:cxn ang="0">
                <a:pos x="53" y="280"/>
              </a:cxn>
              <a:cxn ang="0">
                <a:pos x="103" y="308"/>
              </a:cxn>
              <a:cxn ang="0">
                <a:pos x="108" y="347"/>
              </a:cxn>
              <a:cxn ang="0">
                <a:pos x="157" y="398"/>
              </a:cxn>
              <a:cxn ang="0">
                <a:pos x="261" y="415"/>
              </a:cxn>
              <a:cxn ang="0">
                <a:pos x="365" y="398"/>
              </a:cxn>
              <a:cxn ang="0">
                <a:pos x="415" y="347"/>
              </a:cxn>
              <a:cxn ang="0">
                <a:pos x="455" y="64"/>
              </a:cxn>
              <a:cxn ang="0">
                <a:pos x="455" y="62"/>
              </a:cxn>
              <a:cxn ang="0">
                <a:pos x="449" y="51"/>
              </a:cxn>
              <a:cxn ang="0">
                <a:pos x="434" y="51"/>
              </a:cxn>
              <a:cxn ang="0">
                <a:pos x="261" y="92"/>
              </a:cxn>
              <a:cxn ang="0">
                <a:pos x="141" y="80"/>
              </a:cxn>
              <a:cxn ang="0">
                <a:pos x="93" y="59"/>
              </a:cxn>
              <a:cxn ang="0">
                <a:pos x="93" y="59"/>
              </a:cxn>
              <a:cxn ang="0">
                <a:pos x="141" y="39"/>
              </a:cxn>
              <a:cxn ang="0">
                <a:pos x="261" y="27"/>
              </a:cxn>
              <a:cxn ang="0">
                <a:pos x="367" y="36"/>
              </a:cxn>
              <a:cxn ang="0">
                <a:pos x="383" y="25"/>
              </a:cxn>
              <a:cxn ang="0">
                <a:pos x="372" y="9"/>
              </a:cxn>
              <a:cxn ang="0">
                <a:pos x="261" y="0"/>
              </a:cxn>
              <a:cxn ang="0">
                <a:pos x="67" y="59"/>
              </a:cxn>
              <a:cxn ang="0">
                <a:pos x="425" y="86"/>
              </a:cxn>
              <a:cxn ang="0">
                <a:pos x="388" y="344"/>
              </a:cxn>
              <a:cxn ang="0">
                <a:pos x="388" y="346"/>
              </a:cxn>
              <a:cxn ang="0">
                <a:pos x="261" y="388"/>
              </a:cxn>
              <a:cxn ang="0">
                <a:pos x="134" y="346"/>
              </a:cxn>
              <a:cxn ang="0">
                <a:pos x="134" y="344"/>
              </a:cxn>
              <a:cxn ang="0">
                <a:pos x="128" y="297"/>
              </a:cxn>
              <a:cxn ang="0">
                <a:pos x="120" y="287"/>
              </a:cxn>
              <a:cxn ang="0">
                <a:pos x="27" y="196"/>
              </a:cxn>
              <a:cxn ang="0">
                <a:pos x="37" y="179"/>
              </a:cxn>
              <a:cxn ang="0">
                <a:pos x="91" y="176"/>
              </a:cxn>
              <a:cxn ang="0">
                <a:pos x="104" y="173"/>
              </a:cxn>
              <a:cxn ang="0">
                <a:pos x="108" y="163"/>
              </a:cxn>
              <a:cxn ang="0">
                <a:pos x="108" y="161"/>
              </a:cxn>
              <a:cxn ang="0">
                <a:pos x="98" y="94"/>
              </a:cxn>
              <a:cxn ang="0">
                <a:pos x="261" y="119"/>
              </a:cxn>
              <a:cxn ang="0">
                <a:pos x="425" y="86"/>
              </a:cxn>
            </a:cxnLst>
            <a:rect l="0" t="0" r="r" b="b"/>
            <a:pathLst>
              <a:path w="455" h="415">
                <a:moveTo>
                  <a:pt x="67" y="59"/>
                </a:moveTo>
                <a:cubicBezTo>
                  <a:pt x="67" y="60"/>
                  <a:pt x="67" y="61"/>
                  <a:pt x="67" y="61"/>
                </a:cubicBezTo>
                <a:cubicBezTo>
                  <a:pt x="67" y="61"/>
                  <a:pt x="75" y="122"/>
                  <a:pt x="79" y="147"/>
                </a:cubicBezTo>
                <a:cubicBezTo>
                  <a:pt x="63" y="145"/>
                  <a:pt x="40" y="146"/>
                  <a:pt x="23" y="157"/>
                </a:cubicBezTo>
                <a:cubicBezTo>
                  <a:pt x="11" y="165"/>
                  <a:pt x="3" y="177"/>
                  <a:pt x="0" y="192"/>
                </a:cubicBezTo>
                <a:cubicBezTo>
                  <a:pt x="0" y="195"/>
                  <a:pt x="0" y="198"/>
                  <a:pt x="0" y="202"/>
                </a:cubicBezTo>
                <a:cubicBezTo>
                  <a:pt x="0" y="222"/>
                  <a:pt x="10" y="250"/>
                  <a:pt x="53" y="280"/>
                </a:cubicBezTo>
                <a:cubicBezTo>
                  <a:pt x="72" y="294"/>
                  <a:pt x="92" y="304"/>
                  <a:pt x="103" y="308"/>
                </a:cubicBezTo>
                <a:cubicBezTo>
                  <a:pt x="104" y="319"/>
                  <a:pt x="108" y="347"/>
                  <a:pt x="108" y="347"/>
                </a:cubicBezTo>
                <a:cubicBezTo>
                  <a:pt x="108" y="367"/>
                  <a:pt x="126" y="385"/>
                  <a:pt x="157" y="398"/>
                </a:cubicBezTo>
                <a:cubicBezTo>
                  <a:pt x="185" y="409"/>
                  <a:pt x="222" y="415"/>
                  <a:pt x="261" y="415"/>
                </a:cubicBezTo>
                <a:cubicBezTo>
                  <a:pt x="300" y="415"/>
                  <a:pt x="337" y="409"/>
                  <a:pt x="365" y="398"/>
                </a:cubicBezTo>
                <a:cubicBezTo>
                  <a:pt x="396" y="385"/>
                  <a:pt x="414" y="367"/>
                  <a:pt x="415" y="347"/>
                </a:cubicBezTo>
                <a:cubicBezTo>
                  <a:pt x="415" y="347"/>
                  <a:pt x="455" y="64"/>
                  <a:pt x="455" y="64"/>
                </a:cubicBezTo>
                <a:cubicBezTo>
                  <a:pt x="455" y="64"/>
                  <a:pt x="455" y="63"/>
                  <a:pt x="455" y="62"/>
                </a:cubicBezTo>
                <a:cubicBezTo>
                  <a:pt x="455" y="58"/>
                  <a:pt x="453" y="53"/>
                  <a:pt x="449" y="51"/>
                </a:cubicBezTo>
                <a:cubicBezTo>
                  <a:pt x="445" y="48"/>
                  <a:pt x="439" y="48"/>
                  <a:pt x="434" y="51"/>
                </a:cubicBezTo>
                <a:cubicBezTo>
                  <a:pt x="434" y="52"/>
                  <a:pt x="372" y="92"/>
                  <a:pt x="261" y="92"/>
                </a:cubicBezTo>
                <a:cubicBezTo>
                  <a:pt x="216" y="92"/>
                  <a:pt x="173" y="88"/>
                  <a:pt x="141" y="80"/>
                </a:cubicBezTo>
                <a:cubicBezTo>
                  <a:pt x="106" y="72"/>
                  <a:pt x="95" y="62"/>
                  <a:pt x="93" y="59"/>
                </a:cubicBezTo>
                <a:cubicBezTo>
                  <a:pt x="93" y="59"/>
                  <a:pt x="93" y="59"/>
                  <a:pt x="93" y="59"/>
                </a:cubicBezTo>
                <a:cubicBezTo>
                  <a:pt x="95" y="56"/>
                  <a:pt x="106" y="47"/>
                  <a:pt x="141" y="39"/>
                </a:cubicBezTo>
                <a:cubicBezTo>
                  <a:pt x="173" y="31"/>
                  <a:pt x="216" y="27"/>
                  <a:pt x="261" y="27"/>
                </a:cubicBezTo>
                <a:cubicBezTo>
                  <a:pt x="300" y="27"/>
                  <a:pt x="337" y="30"/>
                  <a:pt x="367" y="36"/>
                </a:cubicBezTo>
                <a:cubicBezTo>
                  <a:pt x="375" y="37"/>
                  <a:pt x="382" y="32"/>
                  <a:pt x="383" y="25"/>
                </a:cubicBezTo>
                <a:cubicBezTo>
                  <a:pt x="384" y="18"/>
                  <a:pt x="380" y="11"/>
                  <a:pt x="372" y="9"/>
                </a:cubicBezTo>
                <a:cubicBezTo>
                  <a:pt x="340" y="3"/>
                  <a:pt x="302" y="0"/>
                  <a:pt x="261" y="0"/>
                </a:cubicBezTo>
                <a:cubicBezTo>
                  <a:pt x="189" y="0"/>
                  <a:pt x="67" y="12"/>
                  <a:pt x="67" y="59"/>
                </a:cubicBezTo>
                <a:close/>
                <a:moveTo>
                  <a:pt x="425" y="86"/>
                </a:moveTo>
                <a:cubicBezTo>
                  <a:pt x="419" y="129"/>
                  <a:pt x="388" y="344"/>
                  <a:pt x="388" y="344"/>
                </a:cubicBezTo>
                <a:cubicBezTo>
                  <a:pt x="388" y="345"/>
                  <a:pt x="388" y="345"/>
                  <a:pt x="388" y="346"/>
                </a:cubicBezTo>
                <a:cubicBezTo>
                  <a:pt x="388" y="363"/>
                  <a:pt x="339" y="388"/>
                  <a:pt x="261" y="388"/>
                </a:cubicBezTo>
                <a:cubicBezTo>
                  <a:pt x="184" y="388"/>
                  <a:pt x="134" y="363"/>
                  <a:pt x="134" y="346"/>
                </a:cubicBezTo>
                <a:cubicBezTo>
                  <a:pt x="134" y="345"/>
                  <a:pt x="134" y="345"/>
                  <a:pt x="134" y="344"/>
                </a:cubicBezTo>
                <a:cubicBezTo>
                  <a:pt x="128" y="297"/>
                  <a:pt x="128" y="297"/>
                  <a:pt x="128" y="297"/>
                </a:cubicBezTo>
                <a:cubicBezTo>
                  <a:pt x="128" y="293"/>
                  <a:pt x="125" y="289"/>
                  <a:pt x="120" y="287"/>
                </a:cubicBezTo>
                <a:cubicBezTo>
                  <a:pt x="92" y="275"/>
                  <a:pt x="20" y="236"/>
                  <a:pt x="27" y="196"/>
                </a:cubicBezTo>
                <a:cubicBezTo>
                  <a:pt x="28" y="189"/>
                  <a:pt x="31" y="183"/>
                  <a:pt x="37" y="179"/>
                </a:cubicBezTo>
                <a:cubicBezTo>
                  <a:pt x="53" y="169"/>
                  <a:pt x="82" y="173"/>
                  <a:pt x="91" y="176"/>
                </a:cubicBezTo>
                <a:cubicBezTo>
                  <a:pt x="96" y="177"/>
                  <a:pt x="100" y="175"/>
                  <a:pt x="104" y="173"/>
                </a:cubicBezTo>
                <a:cubicBezTo>
                  <a:pt x="106" y="170"/>
                  <a:pt x="108" y="166"/>
                  <a:pt x="108" y="163"/>
                </a:cubicBezTo>
                <a:cubicBezTo>
                  <a:pt x="108" y="162"/>
                  <a:pt x="108" y="161"/>
                  <a:pt x="108" y="161"/>
                </a:cubicBezTo>
                <a:cubicBezTo>
                  <a:pt x="108" y="161"/>
                  <a:pt x="103" y="124"/>
                  <a:pt x="98" y="94"/>
                </a:cubicBezTo>
                <a:cubicBezTo>
                  <a:pt x="140" y="113"/>
                  <a:pt x="213" y="119"/>
                  <a:pt x="261" y="119"/>
                </a:cubicBezTo>
                <a:cubicBezTo>
                  <a:pt x="340" y="119"/>
                  <a:pt x="395" y="100"/>
                  <a:pt x="425" y="8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437"/>
          <p:cNvSpPr>
            <a:spLocks/>
          </p:cNvSpPr>
          <p:nvPr userDrawn="1"/>
        </p:nvSpPr>
        <p:spPr bwMode="auto">
          <a:xfrm>
            <a:off x="6341532" y="2391786"/>
            <a:ext cx="414337" cy="500063"/>
          </a:xfrm>
          <a:custGeom>
            <a:avLst/>
            <a:gdLst/>
            <a:ahLst/>
            <a:cxnLst>
              <a:cxn ang="0">
                <a:pos x="0" y="183"/>
              </a:cxn>
              <a:cxn ang="0">
                <a:pos x="0" y="183"/>
              </a:cxn>
              <a:cxn ang="0">
                <a:pos x="0" y="199"/>
              </a:cxn>
              <a:cxn ang="0">
                <a:pos x="14" y="212"/>
              </a:cxn>
              <a:cxn ang="0">
                <a:pos x="27" y="199"/>
              </a:cxn>
              <a:cxn ang="0">
                <a:pos x="55" y="170"/>
              </a:cxn>
              <a:cxn ang="0">
                <a:pos x="84" y="199"/>
              </a:cxn>
              <a:cxn ang="0">
                <a:pos x="97" y="212"/>
              </a:cxn>
              <a:cxn ang="0">
                <a:pos x="110" y="199"/>
              </a:cxn>
              <a:cxn ang="0">
                <a:pos x="55" y="144"/>
              </a:cxn>
              <a:cxn ang="0">
                <a:pos x="30" y="150"/>
              </a:cxn>
              <a:cxn ang="0">
                <a:pos x="183" y="26"/>
              </a:cxn>
              <a:cxn ang="0">
                <a:pos x="335" y="149"/>
              </a:cxn>
              <a:cxn ang="0">
                <a:pos x="312" y="144"/>
              </a:cxn>
              <a:cxn ang="0">
                <a:pos x="271" y="163"/>
              </a:cxn>
              <a:cxn ang="0">
                <a:pos x="229" y="144"/>
              </a:cxn>
              <a:cxn ang="0">
                <a:pos x="174" y="199"/>
              </a:cxn>
              <a:cxn ang="0">
                <a:pos x="174" y="388"/>
              </a:cxn>
              <a:cxn ang="0">
                <a:pos x="146" y="416"/>
              </a:cxn>
              <a:cxn ang="0">
                <a:pos x="132" y="430"/>
              </a:cxn>
              <a:cxn ang="0">
                <a:pos x="146" y="443"/>
              </a:cxn>
              <a:cxn ang="0">
                <a:pos x="201" y="388"/>
              </a:cxn>
              <a:cxn ang="0">
                <a:pos x="201" y="199"/>
              </a:cxn>
              <a:cxn ang="0">
                <a:pos x="229" y="170"/>
              </a:cxn>
              <a:cxn ang="0">
                <a:pos x="257" y="199"/>
              </a:cxn>
              <a:cxn ang="0">
                <a:pos x="271" y="212"/>
              </a:cxn>
              <a:cxn ang="0">
                <a:pos x="284" y="199"/>
              </a:cxn>
              <a:cxn ang="0">
                <a:pos x="312" y="170"/>
              </a:cxn>
              <a:cxn ang="0">
                <a:pos x="340" y="198"/>
              </a:cxn>
              <a:cxn ang="0">
                <a:pos x="340" y="199"/>
              </a:cxn>
              <a:cxn ang="0">
                <a:pos x="354" y="212"/>
              </a:cxn>
              <a:cxn ang="0">
                <a:pos x="367" y="199"/>
              </a:cxn>
              <a:cxn ang="0">
                <a:pos x="367" y="197"/>
              </a:cxn>
              <a:cxn ang="0">
                <a:pos x="367" y="198"/>
              </a:cxn>
              <a:cxn ang="0">
                <a:pos x="367" y="197"/>
              </a:cxn>
              <a:cxn ang="0">
                <a:pos x="367" y="192"/>
              </a:cxn>
              <a:cxn ang="0">
                <a:pos x="366" y="182"/>
              </a:cxn>
              <a:cxn ang="0">
                <a:pos x="183" y="0"/>
              </a:cxn>
              <a:cxn ang="0">
                <a:pos x="0" y="183"/>
              </a:cxn>
            </a:cxnLst>
            <a:rect l="0" t="0" r="r" b="b"/>
            <a:pathLst>
              <a:path w="367" h="443">
                <a:moveTo>
                  <a:pt x="0" y="183"/>
                </a:moveTo>
                <a:cubicBezTo>
                  <a:pt x="0" y="183"/>
                  <a:pt x="0" y="183"/>
                  <a:pt x="0" y="183"/>
                </a:cubicBezTo>
                <a:cubicBezTo>
                  <a:pt x="0" y="199"/>
                  <a:pt x="0" y="199"/>
                  <a:pt x="0" y="199"/>
                </a:cubicBezTo>
                <a:cubicBezTo>
                  <a:pt x="1" y="206"/>
                  <a:pt x="7" y="212"/>
                  <a:pt x="14" y="212"/>
                </a:cubicBezTo>
                <a:cubicBezTo>
                  <a:pt x="21" y="212"/>
                  <a:pt x="27" y="206"/>
                  <a:pt x="27" y="199"/>
                </a:cubicBezTo>
                <a:cubicBezTo>
                  <a:pt x="27" y="183"/>
                  <a:pt x="40" y="170"/>
                  <a:pt x="55" y="170"/>
                </a:cubicBezTo>
                <a:cubicBezTo>
                  <a:pt x="71" y="170"/>
                  <a:pt x="84" y="183"/>
                  <a:pt x="84" y="199"/>
                </a:cubicBezTo>
                <a:cubicBezTo>
                  <a:pt x="84" y="206"/>
                  <a:pt x="90" y="212"/>
                  <a:pt x="97" y="212"/>
                </a:cubicBezTo>
                <a:cubicBezTo>
                  <a:pt x="104" y="212"/>
                  <a:pt x="110" y="206"/>
                  <a:pt x="110" y="199"/>
                </a:cubicBezTo>
                <a:cubicBezTo>
                  <a:pt x="110" y="168"/>
                  <a:pt x="86" y="144"/>
                  <a:pt x="55" y="144"/>
                </a:cubicBezTo>
                <a:cubicBezTo>
                  <a:pt x="46" y="144"/>
                  <a:pt x="38" y="146"/>
                  <a:pt x="30" y="150"/>
                </a:cubicBezTo>
                <a:cubicBezTo>
                  <a:pt x="45" y="79"/>
                  <a:pt x="108" y="26"/>
                  <a:pt x="183" y="26"/>
                </a:cubicBezTo>
                <a:cubicBezTo>
                  <a:pt x="257" y="26"/>
                  <a:pt x="320" y="79"/>
                  <a:pt x="335" y="149"/>
                </a:cubicBezTo>
                <a:cubicBezTo>
                  <a:pt x="328" y="145"/>
                  <a:pt x="320" y="144"/>
                  <a:pt x="312" y="144"/>
                </a:cubicBezTo>
                <a:cubicBezTo>
                  <a:pt x="295" y="144"/>
                  <a:pt x="281" y="151"/>
                  <a:pt x="271" y="163"/>
                </a:cubicBezTo>
                <a:cubicBezTo>
                  <a:pt x="261" y="151"/>
                  <a:pt x="246" y="144"/>
                  <a:pt x="229" y="144"/>
                </a:cubicBezTo>
                <a:cubicBezTo>
                  <a:pt x="199" y="144"/>
                  <a:pt x="174" y="168"/>
                  <a:pt x="174" y="199"/>
                </a:cubicBezTo>
                <a:cubicBezTo>
                  <a:pt x="174" y="388"/>
                  <a:pt x="174" y="388"/>
                  <a:pt x="174" y="388"/>
                </a:cubicBezTo>
                <a:cubicBezTo>
                  <a:pt x="174" y="404"/>
                  <a:pt x="161" y="416"/>
                  <a:pt x="146" y="416"/>
                </a:cubicBezTo>
                <a:cubicBezTo>
                  <a:pt x="138" y="416"/>
                  <a:pt x="132" y="422"/>
                  <a:pt x="132" y="430"/>
                </a:cubicBezTo>
                <a:cubicBezTo>
                  <a:pt x="132" y="437"/>
                  <a:pt x="138" y="443"/>
                  <a:pt x="146" y="443"/>
                </a:cubicBezTo>
                <a:cubicBezTo>
                  <a:pt x="176" y="443"/>
                  <a:pt x="201" y="418"/>
                  <a:pt x="201" y="388"/>
                </a:cubicBezTo>
                <a:cubicBezTo>
                  <a:pt x="201" y="199"/>
                  <a:pt x="201" y="199"/>
                  <a:pt x="201" y="199"/>
                </a:cubicBezTo>
                <a:cubicBezTo>
                  <a:pt x="201" y="183"/>
                  <a:pt x="213" y="170"/>
                  <a:pt x="229" y="170"/>
                </a:cubicBezTo>
                <a:cubicBezTo>
                  <a:pt x="245" y="170"/>
                  <a:pt x="257" y="183"/>
                  <a:pt x="257" y="199"/>
                </a:cubicBezTo>
                <a:cubicBezTo>
                  <a:pt x="257" y="206"/>
                  <a:pt x="263" y="212"/>
                  <a:pt x="271" y="212"/>
                </a:cubicBezTo>
                <a:cubicBezTo>
                  <a:pt x="278" y="212"/>
                  <a:pt x="284" y="206"/>
                  <a:pt x="284" y="199"/>
                </a:cubicBezTo>
                <a:cubicBezTo>
                  <a:pt x="284" y="183"/>
                  <a:pt x="296" y="170"/>
                  <a:pt x="312" y="170"/>
                </a:cubicBezTo>
                <a:cubicBezTo>
                  <a:pt x="327" y="170"/>
                  <a:pt x="340" y="182"/>
                  <a:pt x="340" y="198"/>
                </a:cubicBezTo>
                <a:cubicBezTo>
                  <a:pt x="340" y="198"/>
                  <a:pt x="340" y="199"/>
                  <a:pt x="340" y="199"/>
                </a:cubicBezTo>
                <a:cubicBezTo>
                  <a:pt x="341" y="207"/>
                  <a:pt x="347" y="212"/>
                  <a:pt x="354" y="212"/>
                </a:cubicBezTo>
                <a:cubicBezTo>
                  <a:pt x="361" y="212"/>
                  <a:pt x="367" y="206"/>
                  <a:pt x="367" y="199"/>
                </a:cubicBezTo>
                <a:cubicBezTo>
                  <a:pt x="367" y="198"/>
                  <a:pt x="367" y="198"/>
                  <a:pt x="367" y="197"/>
                </a:cubicBezTo>
                <a:cubicBezTo>
                  <a:pt x="367" y="198"/>
                  <a:pt x="367" y="198"/>
                  <a:pt x="367" y="198"/>
                </a:cubicBezTo>
                <a:cubicBezTo>
                  <a:pt x="367" y="198"/>
                  <a:pt x="367" y="197"/>
                  <a:pt x="367" y="197"/>
                </a:cubicBezTo>
                <a:cubicBezTo>
                  <a:pt x="367" y="195"/>
                  <a:pt x="367" y="194"/>
                  <a:pt x="367" y="192"/>
                </a:cubicBezTo>
                <a:cubicBezTo>
                  <a:pt x="366" y="188"/>
                  <a:pt x="366" y="182"/>
                  <a:pt x="366" y="182"/>
                </a:cubicBezTo>
                <a:cubicBezTo>
                  <a:pt x="365" y="81"/>
                  <a:pt x="284" y="0"/>
                  <a:pt x="183" y="0"/>
                </a:cubicBezTo>
                <a:cubicBezTo>
                  <a:pt x="82" y="0"/>
                  <a:pt x="0" y="82"/>
                  <a:pt x="0" y="18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453"/>
          <p:cNvSpPr>
            <a:spLocks/>
          </p:cNvSpPr>
          <p:nvPr userDrawn="1"/>
        </p:nvSpPr>
        <p:spPr bwMode="auto">
          <a:xfrm>
            <a:off x="6289938" y="1835055"/>
            <a:ext cx="517525" cy="338137"/>
          </a:xfrm>
          <a:custGeom>
            <a:avLst/>
            <a:gdLst/>
            <a:ahLst/>
            <a:cxnLst>
              <a:cxn ang="0">
                <a:pos x="10" y="68"/>
              </a:cxn>
              <a:cxn ang="0">
                <a:pos x="0" y="165"/>
              </a:cxn>
              <a:cxn ang="0">
                <a:pos x="48" y="198"/>
              </a:cxn>
              <a:cxn ang="0">
                <a:pos x="68" y="186"/>
              </a:cxn>
              <a:cxn ang="0">
                <a:pos x="73" y="136"/>
              </a:cxn>
              <a:cxn ang="0">
                <a:pos x="79" y="215"/>
              </a:cxn>
              <a:cxn ang="0">
                <a:pos x="125" y="234"/>
              </a:cxn>
              <a:cxn ang="0">
                <a:pos x="132" y="168"/>
              </a:cxn>
              <a:cxn ang="0">
                <a:pos x="137" y="240"/>
              </a:cxn>
              <a:cxn ang="0">
                <a:pos x="226" y="297"/>
              </a:cxn>
              <a:cxn ang="0">
                <a:pos x="375" y="219"/>
              </a:cxn>
              <a:cxn ang="0">
                <a:pos x="382" y="196"/>
              </a:cxn>
              <a:cxn ang="0">
                <a:pos x="404" y="144"/>
              </a:cxn>
              <a:cxn ang="0">
                <a:pos x="331" y="145"/>
              </a:cxn>
              <a:cxn ang="0">
                <a:pos x="346" y="171"/>
              </a:cxn>
              <a:cxn ang="0">
                <a:pos x="358" y="147"/>
              </a:cxn>
              <a:cxn ang="0">
                <a:pos x="377" y="144"/>
              </a:cxn>
              <a:cxn ang="0">
                <a:pos x="366" y="174"/>
              </a:cxn>
              <a:cxn ang="0">
                <a:pos x="355" y="200"/>
              </a:cxn>
              <a:cxn ang="0">
                <a:pos x="164" y="232"/>
              </a:cxn>
              <a:cxn ang="0">
                <a:pos x="157" y="151"/>
              </a:cxn>
              <a:cxn ang="0">
                <a:pos x="112" y="135"/>
              </a:cxn>
              <a:cxn ang="0">
                <a:pos x="105" y="199"/>
              </a:cxn>
              <a:cxn ang="0">
                <a:pos x="99" y="128"/>
              </a:cxn>
              <a:cxn ang="0">
                <a:pos x="60" y="100"/>
              </a:cxn>
              <a:cxn ang="0">
                <a:pos x="41" y="112"/>
              </a:cxn>
              <a:cxn ang="0">
                <a:pos x="27" y="157"/>
              </a:cxn>
              <a:cxn ang="0">
                <a:pos x="242" y="27"/>
              </a:cxn>
              <a:cxn ang="0">
                <a:pos x="432" y="163"/>
              </a:cxn>
              <a:cxn ang="0">
                <a:pos x="459" y="163"/>
              </a:cxn>
              <a:cxn ang="0">
                <a:pos x="449" y="61"/>
              </a:cxn>
              <a:cxn ang="0">
                <a:pos x="238" y="0"/>
              </a:cxn>
            </a:cxnLst>
            <a:rect l="0" t="0" r="r" b="b"/>
            <a:pathLst>
              <a:path w="459" h="299">
                <a:moveTo>
                  <a:pt x="238" y="0"/>
                </a:moveTo>
                <a:cubicBezTo>
                  <a:pt x="10" y="68"/>
                  <a:pt x="10" y="68"/>
                  <a:pt x="10" y="68"/>
                </a:cubicBezTo>
                <a:cubicBezTo>
                  <a:pt x="4" y="70"/>
                  <a:pt x="0" y="75"/>
                  <a:pt x="0" y="81"/>
                </a:cubicBezTo>
                <a:cubicBezTo>
                  <a:pt x="0" y="165"/>
                  <a:pt x="0" y="165"/>
                  <a:pt x="0" y="165"/>
                </a:cubicBezTo>
                <a:cubicBezTo>
                  <a:pt x="0" y="170"/>
                  <a:pt x="3" y="175"/>
                  <a:pt x="7" y="177"/>
                </a:cubicBezTo>
                <a:cubicBezTo>
                  <a:pt x="48" y="198"/>
                  <a:pt x="48" y="198"/>
                  <a:pt x="48" y="198"/>
                </a:cubicBezTo>
                <a:cubicBezTo>
                  <a:pt x="52" y="200"/>
                  <a:pt x="57" y="200"/>
                  <a:pt x="61" y="198"/>
                </a:cubicBezTo>
                <a:cubicBezTo>
                  <a:pt x="65" y="195"/>
                  <a:pt x="68" y="191"/>
                  <a:pt x="68" y="186"/>
                </a:cubicBezTo>
                <a:cubicBezTo>
                  <a:pt x="68" y="186"/>
                  <a:pt x="68" y="155"/>
                  <a:pt x="68" y="133"/>
                </a:cubicBezTo>
                <a:cubicBezTo>
                  <a:pt x="70" y="135"/>
                  <a:pt x="71" y="135"/>
                  <a:pt x="73" y="136"/>
                </a:cubicBezTo>
                <a:cubicBezTo>
                  <a:pt x="73" y="149"/>
                  <a:pt x="73" y="203"/>
                  <a:pt x="73" y="203"/>
                </a:cubicBezTo>
                <a:cubicBezTo>
                  <a:pt x="73" y="208"/>
                  <a:pt x="75" y="212"/>
                  <a:pt x="79" y="215"/>
                </a:cubicBezTo>
                <a:cubicBezTo>
                  <a:pt x="112" y="234"/>
                  <a:pt x="112" y="234"/>
                  <a:pt x="112" y="234"/>
                </a:cubicBezTo>
                <a:cubicBezTo>
                  <a:pt x="116" y="236"/>
                  <a:pt x="121" y="236"/>
                  <a:pt x="125" y="234"/>
                </a:cubicBezTo>
                <a:cubicBezTo>
                  <a:pt x="129" y="231"/>
                  <a:pt x="132" y="227"/>
                  <a:pt x="132" y="222"/>
                </a:cubicBezTo>
                <a:cubicBezTo>
                  <a:pt x="132" y="222"/>
                  <a:pt x="132" y="190"/>
                  <a:pt x="132" y="168"/>
                </a:cubicBezTo>
                <a:cubicBezTo>
                  <a:pt x="134" y="170"/>
                  <a:pt x="135" y="170"/>
                  <a:pt x="137" y="171"/>
                </a:cubicBezTo>
                <a:cubicBezTo>
                  <a:pt x="137" y="184"/>
                  <a:pt x="137" y="240"/>
                  <a:pt x="137" y="240"/>
                </a:cubicBezTo>
                <a:cubicBezTo>
                  <a:pt x="137" y="245"/>
                  <a:pt x="140" y="249"/>
                  <a:pt x="144" y="252"/>
                </a:cubicBezTo>
                <a:cubicBezTo>
                  <a:pt x="226" y="297"/>
                  <a:pt x="226" y="297"/>
                  <a:pt x="226" y="297"/>
                </a:cubicBezTo>
                <a:cubicBezTo>
                  <a:pt x="230" y="299"/>
                  <a:pt x="235" y="299"/>
                  <a:pt x="239" y="297"/>
                </a:cubicBezTo>
                <a:cubicBezTo>
                  <a:pt x="375" y="219"/>
                  <a:pt x="375" y="219"/>
                  <a:pt x="375" y="219"/>
                </a:cubicBezTo>
                <a:cubicBezTo>
                  <a:pt x="380" y="217"/>
                  <a:pt x="382" y="213"/>
                  <a:pt x="382" y="208"/>
                </a:cubicBezTo>
                <a:cubicBezTo>
                  <a:pt x="382" y="208"/>
                  <a:pt x="382" y="202"/>
                  <a:pt x="382" y="196"/>
                </a:cubicBezTo>
                <a:cubicBezTo>
                  <a:pt x="394" y="187"/>
                  <a:pt x="402" y="171"/>
                  <a:pt x="404" y="150"/>
                </a:cubicBezTo>
                <a:cubicBezTo>
                  <a:pt x="404" y="148"/>
                  <a:pt x="404" y="146"/>
                  <a:pt x="404" y="144"/>
                </a:cubicBezTo>
                <a:cubicBezTo>
                  <a:pt x="404" y="117"/>
                  <a:pt x="390" y="96"/>
                  <a:pt x="371" y="94"/>
                </a:cubicBezTo>
                <a:cubicBezTo>
                  <a:pt x="350" y="93"/>
                  <a:pt x="333" y="115"/>
                  <a:pt x="331" y="145"/>
                </a:cubicBezTo>
                <a:cubicBezTo>
                  <a:pt x="331" y="150"/>
                  <a:pt x="331" y="155"/>
                  <a:pt x="331" y="159"/>
                </a:cubicBezTo>
                <a:cubicBezTo>
                  <a:pt x="332" y="166"/>
                  <a:pt x="338" y="172"/>
                  <a:pt x="346" y="171"/>
                </a:cubicBezTo>
                <a:cubicBezTo>
                  <a:pt x="353" y="170"/>
                  <a:pt x="358" y="164"/>
                  <a:pt x="358" y="156"/>
                </a:cubicBezTo>
                <a:cubicBezTo>
                  <a:pt x="357" y="153"/>
                  <a:pt x="357" y="150"/>
                  <a:pt x="358" y="147"/>
                </a:cubicBezTo>
                <a:cubicBezTo>
                  <a:pt x="359" y="129"/>
                  <a:pt x="367" y="121"/>
                  <a:pt x="369" y="121"/>
                </a:cubicBezTo>
                <a:cubicBezTo>
                  <a:pt x="371" y="121"/>
                  <a:pt x="377" y="129"/>
                  <a:pt x="377" y="144"/>
                </a:cubicBezTo>
                <a:cubicBezTo>
                  <a:pt x="377" y="146"/>
                  <a:pt x="377" y="147"/>
                  <a:pt x="377" y="148"/>
                </a:cubicBezTo>
                <a:cubicBezTo>
                  <a:pt x="376" y="164"/>
                  <a:pt x="369" y="174"/>
                  <a:pt x="366" y="174"/>
                </a:cubicBezTo>
                <a:cubicBezTo>
                  <a:pt x="360" y="176"/>
                  <a:pt x="355" y="181"/>
                  <a:pt x="355" y="187"/>
                </a:cubicBezTo>
                <a:cubicBezTo>
                  <a:pt x="355" y="187"/>
                  <a:pt x="355" y="194"/>
                  <a:pt x="355" y="200"/>
                </a:cubicBezTo>
                <a:cubicBezTo>
                  <a:pt x="344" y="207"/>
                  <a:pt x="243" y="264"/>
                  <a:pt x="232" y="270"/>
                </a:cubicBezTo>
                <a:cubicBezTo>
                  <a:pt x="222" y="265"/>
                  <a:pt x="175" y="238"/>
                  <a:pt x="164" y="232"/>
                </a:cubicBezTo>
                <a:cubicBezTo>
                  <a:pt x="164" y="220"/>
                  <a:pt x="164" y="163"/>
                  <a:pt x="164" y="163"/>
                </a:cubicBezTo>
                <a:cubicBezTo>
                  <a:pt x="164" y="158"/>
                  <a:pt x="161" y="154"/>
                  <a:pt x="157" y="151"/>
                </a:cubicBezTo>
                <a:cubicBezTo>
                  <a:pt x="125" y="134"/>
                  <a:pt x="125" y="134"/>
                  <a:pt x="125" y="134"/>
                </a:cubicBezTo>
                <a:cubicBezTo>
                  <a:pt x="121" y="132"/>
                  <a:pt x="116" y="132"/>
                  <a:pt x="112" y="135"/>
                </a:cubicBezTo>
                <a:cubicBezTo>
                  <a:pt x="108" y="137"/>
                  <a:pt x="105" y="142"/>
                  <a:pt x="105" y="146"/>
                </a:cubicBezTo>
                <a:cubicBezTo>
                  <a:pt x="105" y="146"/>
                  <a:pt x="105" y="177"/>
                  <a:pt x="105" y="199"/>
                </a:cubicBezTo>
                <a:cubicBezTo>
                  <a:pt x="102" y="197"/>
                  <a:pt x="101" y="197"/>
                  <a:pt x="99" y="196"/>
                </a:cubicBezTo>
                <a:cubicBezTo>
                  <a:pt x="99" y="183"/>
                  <a:pt x="99" y="128"/>
                  <a:pt x="99" y="128"/>
                </a:cubicBezTo>
                <a:cubicBezTo>
                  <a:pt x="99" y="123"/>
                  <a:pt x="96" y="118"/>
                  <a:pt x="92" y="116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6" y="98"/>
                  <a:pt x="51" y="98"/>
                  <a:pt x="47" y="101"/>
                </a:cubicBezTo>
                <a:cubicBezTo>
                  <a:pt x="44" y="103"/>
                  <a:pt x="41" y="107"/>
                  <a:pt x="41" y="112"/>
                </a:cubicBezTo>
                <a:cubicBezTo>
                  <a:pt x="41" y="112"/>
                  <a:pt x="41" y="143"/>
                  <a:pt x="41" y="164"/>
                </a:cubicBezTo>
                <a:cubicBezTo>
                  <a:pt x="34" y="161"/>
                  <a:pt x="31" y="159"/>
                  <a:pt x="27" y="157"/>
                </a:cubicBezTo>
                <a:cubicBezTo>
                  <a:pt x="27" y="145"/>
                  <a:pt x="27" y="105"/>
                  <a:pt x="27" y="91"/>
                </a:cubicBezTo>
                <a:cubicBezTo>
                  <a:pt x="44" y="86"/>
                  <a:pt x="235" y="29"/>
                  <a:pt x="242" y="27"/>
                </a:cubicBezTo>
                <a:cubicBezTo>
                  <a:pt x="249" y="29"/>
                  <a:pt x="415" y="78"/>
                  <a:pt x="432" y="83"/>
                </a:cubicBezTo>
                <a:cubicBezTo>
                  <a:pt x="432" y="99"/>
                  <a:pt x="432" y="163"/>
                  <a:pt x="432" y="163"/>
                </a:cubicBezTo>
                <a:cubicBezTo>
                  <a:pt x="432" y="171"/>
                  <a:pt x="438" y="176"/>
                  <a:pt x="445" y="176"/>
                </a:cubicBezTo>
                <a:cubicBezTo>
                  <a:pt x="453" y="176"/>
                  <a:pt x="459" y="171"/>
                  <a:pt x="459" y="163"/>
                </a:cubicBezTo>
                <a:cubicBezTo>
                  <a:pt x="459" y="73"/>
                  <a:pt x="459" y="73"/>
                  <a:pt x="459" y="73"/>
                </a:cubicBezTo>
                <a:cubicBezTo>
                  <a:pt x="459" y="68"/>
                  <a:pt x="455" y="62"/>
                  <a:pt x="449" y="61"/>
                </a:cubicBezTo>
                <a:cubicBezTo>
                  <a:pt x="246" y="0"/>
                  <a:pt x="246" y="0"/>
                  <a:pt x="246" y="0"/>
                </a:cubicBezTo>
                <a:cubicBezTo>
                  <a:pt x="243" y="0"/>
                  <a:pt x="240" y="0"/>
                  <a:pt x="238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61"/>
          <p:cNvSpPr>
            <a:spLocks noEditPoints="1"/>
          </p:cNvSpPr>
          <p:nvPr userDrawn="1"/>
        </p:nvSpPr>
        <p:spPr bwMode="auto">
          <a:xfrm>
            <a:off x="6392331" y="2995721"/>
            <a:ext cx="312738" cy="504825"/>
          </a:xfrm>
          <a:custGeom>
            <a:avLst/>
            <a:gdLst/>
            <a:ahLst/>
            <a:cxnLst>
              <a:cxn ang="0">
                <a:pos x="85" y="1"/>
              </a:cxn>
              <a:cxn ang="0">
                <a:pos x="71" y="7"/>
              </a:cxn>
              <a:cxn ang="0">
                <a:pos x="64" y="24"/>
              </a:cxn>
              <a:cxn ang="0">
                <a:pos x="81" y="31"/>
              </a:cxn>
              <a:cxn ang="0">
                <a:pos x="92" y="27"/>
              </a:cxn>
              <a:cxn ang="0">
                <a:pos x="220" y="43"/>
              </a:cxn>
              <a:cxn ang="0">
                <a:pos x="180" y="63"/>
              </a:cxn>
              <a:cxn ang="0">
                <a:pos x="15" y="40"/>
              </a:cxn>
              <a:cxn ang="0">
                <a:pos x="5" y="43"/>
              </a:cxn>
              <a:cxn ang="0">
                <a:pos x="0" y="53"/>
              </a:cxn>
              <a:cxn ang="0">
                <a:pos x="0" y="385"/>
              </a:cxn>
              <a:cxn ang="0">
                <a:pos x="10" y="397"/>
              </a:cxn>
              <a:cxn ang="0">
                <a:pos x="121" y="432"/>
              </a:cxn>
              <a:cxn ang="0">
                <a:pos x="137" y="423"/>
              </a:cxn>
              <a:cxn ang="0">
                <a:pos x="138" y="419"/>
              </a:cxn>
              <a:cxn ang="0">
                <a:pos x="129" y="407"/>
              </a:cxn>
              <a:cxn ang="0">
                <a:pos x="27" y="375"/>
              </a:cxn>
              <a:cxn ang="0">
                <a:pos x="27" y="68"/>
              </a:cxn>
              <a:cxn ang="0">
                <a:pos x="169" y="88"/>
              </a:cxn>
              <a:cxn ang="0">
                <a:pos x="170" y="435"/>
              </a:cxn>
              <a:cxn ang="0">
                <a:pos x="177" y="447"/>
              </a:cxn>
              <a:cxn ang="0">
                <a:pos x="191" y="446"/>
              </a:cxn>
              <a:cxn ang="0">
                <a:pos x="273" y="391"/>
              </a:cxn>
              <a:cxn ang="0">
                <a:pos x="278" y="380"/>
              </a:cxn>
              <a:cxn ang="0">
                <a:pos x="278" y="35"/>
              </a:cxn>
              <a:cxn ang="0">
                <a:pos x="278" y="35"/>
              </a:cxn>
              <a:cxn ang="0">
                <a:pos x="278" y="33"/>
              </a:cxn>
              <a:cxn ang="0">
                <a:pos x="278" y="32"/>
              </a:cxn>
              <a:cxn ang="0">
                <a:pos x="277" y="30"/>
              </a:cxn>
              <a:cxn ang="0">
                <a:pos x="277" y="29"/>
              </a:cxn>
              <a:cxn ang="0">
                <a:pos x="276" y="28"/>
              </a:cxn>
              <a:cxn ang="0">
                <a:pos x="276" y="27"/>
              </a:cxn>
              <a:cxn ang="0">
                <a:pos x="274" y="26"/>
              </a:cxn>
              <a:cxn ang="0">
                <a:pos x="274" y="25"/>
              </a:cxn>
              <a:cxn ang="0">
                <a:pos x="274" y="25"/>
              </a:cxn>
              <a:cxn ang="0">
                <a:pos x="273" y="24"/>
              </a:cxn>
              <a:cxn ang="0">
                <a:pos x="272" y="24"/>
              </a:cxn>
              <a:cxn ang="0">
                <a:pos x="271" y="23"/>
              </a:cxn>
              <a:cxn ang="0">
                <a:pos x="270" y="23"/>
              </a:cxn>
              <a:cxn ang="0">
                <a:pos x="268" y="22"/>
              </a:cxn>
              <a:cxn ang="0">
                <a:pos x="267" y="22"/>
              </a:cxn>
              <a:cxn ang="0">
                <a:pos x="267" y="22"/>
              </a:cxn>
              <a:cxn ang="0">
                <a:pos x="91" y="0"/>
              </a:cxn>
              <a:cxn ang="0">
                <a:pos x="85" y="1"/>
              </a:cxn>
              <a:cxn ang="0">
                <a:pos x="240" y="63"/>
              </a:cxn>
              <a:cxn ang="0">
                <a:pos x="225" y="102"/>
              </a:cxn>
              <a:cxn ang="0">
                <a:pos x="204" y="80"/>
              </a:cxn>
              <a:cxn ang="0">
                <a:pos x="240" y="63"/>
              </a:cxn>
              <a:cxn ang="0">
                <a:pos x="232" y="140"/>
              </a:cxn>
              <a:cxn ang="0">
                <a:pos x="242" y="132"/>
              </a:cxn>
              <a:cxn ang="0">
                <a:pos x="252" y="106"/>
              </a:cxn>
              <a:cxn ang="0">
                <a:pos x="252" y="373"/>
              </a:cxn>
              <a:cxn ang="0">
                <a:pos x="196" y="410"/>
              </a:cxn>
              <a:cxn ang="0">
                <a:pos x="196" y="110"/>
              </a:cxn>
              <a:cxn ang="0">
                <a:pos x="219" y="136"/>
              </a:cxn>
              <a:cxn ang="0">
                <a:pos x="232" y="140"/>
              </a:cxn>
            </a:cxnLst>
            <a:rect l="0" t="0" r="r" b="b"/>
            <a:pathLst>
              <a:path w="278" h="449">
                <a:moveTo>
                  <a:pt x="85" y="1"/>
                </a:moveTo>
                <a:cubicBezTo>
                  <a:pt x="71" y="7"/>
                  <a:pt x="71" y="7"/>
                  <a:pt x="71" y="7"/>
                </a:cubicBezTo>
                <a:cubicBezTo>
                  <a:pt x="64" y="10"/>
                  <a:pt x="61" y="18"/>
                  <a:pt x="64" y="24"/>
                </a:cubicBezTo>
                <a:cubicBezTo>
                  <a:pt x="67" y="31"/>
                  <a:pt x="74" y="34"/>
                  <a:pt x="81" y="31"/>
                </a:cubicBezTo>
                <a:cubicBezTo>
                  <a:pt x="81" y="31"/>
                  <a:pt x="88" y="29"/>
                  <a:pt x="92" y="27"/>
                </a:cubicBezTo>
                <a:cubicBezTo>
                  <a:pt x="97" y="28"/>
                  <a:pt x="172" y="37"/>
                  <a:pt x="220" y="43"/>
                </a:cubicBezTo>
                <a:cubicBezTo>
                  <a:pt x="200" y="53"/>
                  <a:pt x="184" y="61"/>
                  <a:pt x="180" y="63"/>
                </a:cubicBezTo>
                <a:cubicBezTo>
                  <a:pt x="173" y="62"/>
                  <a:pt x="15" y="40"/>
                  <a:pt x="15" y="40"/>
                </a:cubicBezTo>
                <a:cubicBezTo>
                  <a:pt x="12" y="39"/>
                  <a:pt x="8" y="40"/>
                  <a:pt x="5" y="43"/>
                </a:cubicBezTo>
                <a:cubicBezTo>
                  <a:pt x="2" y="45"/>
                  <a:pt x="0" y="49"/>
                  <a:pt x="0" y="53"/>
                </a:cubicBezTo>
                <a:cubicBezTo>
                  <a:pt x="0" y="385"/>
                  <a:pt x="0" y="385"/>
                  <a:pt x="0" y="385"/>
                </a:cubicBezTo>
                <a:cubicBezTo>
                  <a:pt x="0" y="390"/>
                  <a:pt x="4" y="396"/>
                  <a:pt x="10" y="397"/>
                </a:cubicBezTo>
                <a:cubicBezTo>
                  <a:pt x="121" y="432"/>
                  <a:pt x="121" y="432"/>
                  <a:pt x="121" y="432"/>
                </a:cubicBezTo>
                <a:cubicBezTo>
                  <a:pt x="128" y="434"/>
                  <a:pt x="135" y="430"/>
                  <a:pt x="137" y="423"/>
                </a:cubicBezTo>
                <a:cubicBezTo>
                  <a:pt x="138" y="422"/>
                  <a:pt x="138" y="421"/>
                  <a:pt x="138" y="419"/>
                </a:cubicBezTo>
                <a:cubicBezTo>
                  <a:pt x="138" y="414"/>
                  <a:pt x="134" y="408"/>
                  <a:pt x="129" y="407"/>
                </a:cubicBezTo>
                <a:cubicBezTo>
                  <a:pt x="129" y="407"/>
                  <a:pt x="43" y="380"/>
                  <a:pt x="27" y="375"/>
                </a:cubicBezTo>
                <a:cubicBezTo>
                  <a:pt x="27" y="357"/>
                  <a:pt x="27" y="95"/>
                  <a:pt x="27" y="68"/>
                </a:cubicBezTo>
                <a:cubicBezTo>
                  <a:pt x="50" y="71"/>
                  <a:pt x="151" y="85"/>
                  <a:pt x="169" y="88"/>
                </a:cubicBezTo>
                <a:cubicBezTo>
                  <a:pt x="169" y="110"/>
                  <a:pt x="170" y="435"/>
                  <a:pt x="170" y="435"/>
                </a:cubicBezTo>
                <a:cubicBezTo>
                  <a:pt x="170" y="440"/>
                  <a:pt x="173" y="445"/>
                  <a:pt x="177" y="447"/>
                </a:cubicBezTo>
                <a:cubicBezTo>
                  <a:pt x="181" y="449"/>
                  <a:pt x="187" y="449"/>
                  <a:pt x="191" y="446"/>
                </a:cubicBezTo>
                <a:cubicBezTo>
                  <a:pt x="273" y="391"/>
                  <a:pt x="273" y="391"/>
                  <a:pt x="273" y="391"/>
                </a:cubicBezTo>
                <a:cubicBezTo>
                  <a:pt x="276" y="389"/>
                  <a:pt x="278" y="384"/>
                  <a:pt x="278" y="380"/>
                </a:cubicBezTo>
                <a:cubicBezTo>
                  <a:pt x="278" y="380"/>
                  <a:pt x="278" y="35"/>
                  <a:pt x="278" y="35"/>
                </a:cubicBezTo>
                <a:cubicBezTo>
                  <a:pt x="278" y="35"/>
                  <a:pt x="278" y="35"/>
                  <a:pt x="278" y="35"/>
                </a:cubicBezTo>
                <a:cubicBezTo>
                  <a:pt x="278" y="34"/>
                  <a:pt x="278" y="33"/>
                  <a:pt x="278" y="33"/>
                </a:cubicBezTo>
                <a:cubicBezTo>
                  <a:pt x="278" y="32"/>
                  <a:pt x="278" y="32"/>
                  <a:pt x="278" y="32"/>
                </a:cubicBezTo>
                <a:cubicBezTo>
                  <a:pt x="278" y="31"/>
                  <a:pt x="278" y="31"/>
                  <a:pt x="277" y="30"/>
                </a:cubicBezTo>
                <a:cubicBezTo>
                  <a:pt x="277" y="30"/>
                  <a:pt x="277" y="29"/>
                  <a:pt x="277" y="29"/>
                </a:cubicBezTo>
                <a:cubicBezTo>
                  <a:pt x="277" y="29"/>
                  <a:pt x="276" y="28"/>
                  <a:pt x="276" y="28"/>
                </a:cubicBezTo>
                <a:cubicBezTo>
                  <a:pt x="276" y="27"/>
                  <a:pt x="276" y="27"/>
                  <a:pt x="276" y="27"/>
                </a:cubicBezTo>
                <a:cubicBezTo>
                  <a:pt x="275" y="27"/>
                  <a:pt x="275" y="26"/>
                  <a:pt x="274" y="26"/>
                </a:cubicBezTo>
                <a:cubicBezTo>
                  <a:pt x="274" y="26"/>
                  <a:pt x="274" y="25"/>
                  <a:pt x="274" y="25"/>
                </a:cubicBezTo>
                <a:cubicBezTo>
                  <a:pt x="274" y="25"/>
                  <a:pt x="274" y="25"/>
                  <a:pt x="274" y="25"/>
                </a:cubicBezTo>
                <a:cubicBezTo>
                  <a:pt x="273" y="25"/>
                  <a:pt x="273" y="24"/>
                  <a:pt x="273" y="24"/>
                </a:cubicBezTo>
                <a:cubicBezTo>
                  <a:pt x="272" y="24"/>
                  <a:pt x="272" y="24"/>
                  <a:pt x="272" y="24"/>
                </a:cubicBezTo>
                <a:cubicBezTo>
                  <a:pt x="271" y="23"/>
                  <a:pt x="271" y="23"/>
                  <a:pt x="271" y="23"/>
                </a:cubicBezTo>
                <a:cubicBezTo>
                  <a:pt x="270" y="23"/>
                  <a:pt x="270" y="23"/>
                  <a:pt x="270" y="23"/>
                </a:cubicBezTo>
                <a:cubicBezTo>
                  <a:pt x="269" y="22"/>
                  <a:pt x="269" y="22"/>
                  <a:pt x="268" y="22"/>
                </a:cubicBezTo>
                <a:cubicBezTo>
                  <a:pt x="268" y="22"/>
                  <a:pt x="268" y="22"/>
                  <a:pt x="267" y="22"/>
                </a:cubicBezTo>
                <a:cubicBezTo>
                  <a:pt x="267" y="22"/>
                  <a:pt x="267" y="22"/>
                  <a:pt x="267" y="22"/>
                </a:cubicBezTo>
                <a:cubicBezTo>
                  <a:pt x="91" y="0"/>
                  <a:pt x="91" y="0"/>
                  <a:pt x="91" y="0"/>
                </a:cubicBezTo>
                <a:cubicBezTo>
                  <a:pt x="89" y="0"/>
                  <a:pt x="87" y="0"/>
                  <a:pt x="85" y="1"/>
                </a:cubicBezTo>
                <a:close/>
                <a:moveTo>
                  <a:pt x="240" y="63"/>
                </a:moveTo>
                <a:cubicBezTo>
                  <a:pt x="233" y="81"/>
                  <a:pt x="230" y="89"/>
                  <a:pt x="225" y="102"/>
                </a:cubicBezTo>
                <a:cubicBezTo>
                  <a:pt x="216" y="93"/>
                  <a:pt x="212" y="89"/>
                  <a:pt x="204" y="80"/>
                </a:cubicBezTo>
                <a:cubicBezTo>
                  <a:pt x="216" y="75"/>
                  <a:pt x="223" y="71"/>
                  <a:pt x="240" y="63"/>
                </a:cubicBezTo>
                <a:close/>
                <a:moveTo>
                  <a:pt x="232" y="140"/>
                </a:moveTo>
                <a:cubicBezTo>
                  <a:pt x="236" y="139"/>
                  <a:pt x="240" y="136"/>
                  <a:pt x="242" y="132"/>
                </a:cubicBezTo>
                <a:cubicBezTo>
                  <a:pt x="242" y="132"/>
                  <a:pt x="248" y="116"/>
                  <a:pt x="252" y="106"/>
                </a:cubicBezTo>
                <a:cubicBezTo>
                  <a:pt x="252" y="193"/>
                  <a:pt x="252" y="362"/>
                  <a:pt x="252" y="373"/>
                </a:cubicBezTo>
                <a:cubicBezTo>
                  <a:pt x="244" y="378"/>
                  <a:pt x="217" y="396"/>
                  <a:pt x="196" y="410"/>
                </a:cubicBezTo>
                <a:cubicBezTo>
                  <a:pt x="196" y="371"/>
                  <a:pt x="196" y="162"/>
                  <a:pt x="196" y="110"/>
                </a:cubicBezTo>
                <a:cubicBezTo>
                  <a:pt x="208" y="123"/>
                  <a:pt x="219" y="136"/>
                  <a:pt x="219" y="136"/>
                </a:cubicBezTo>
                <a:cubicBezTo>
                  <a:pt x="223" y="139"/>
                  <a:pt x="227" y="141"/>
                  <a:pt x="232" y="14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489"/>
          <p:cNvSpPr>
            <a:spLocks/>
          </p:cNvSpPr>
          <p:nvPr userDrawn="1"/>
        </p:nvSpPr>
        <p:spPr bwMode="auto">
          <a:xfrm>
            <a:off x="6289938" y="3765210"/>
            <a:ext cx="517525" cy="342900"/>
          </a:xfrm>
          <a:custGeom>
            <a:avLst/>
            <a:gdLst/>
            <a:ahLst/>
            <a:cxnLst>
              <a:cxn ang="0">
                <a:pos x="223" y="2"/>
              </a:cxn>
              <a:cxn ang="0">
                <a:pos x="115" y="55"/>
              </a:cxn>
              <a:cxn ang="0">
                <a:pos x="26" y="68"/>
              </a:cxn>
              <a:cxn ang="0">
                <a:pos x="13" y="112"/>
              </a:cxn>
              <a:cxn ang="0">
                <a:pos x="13" y="139"/>
              </a:cxn>
              <a:cxn ang="0">
                <a:pos x="53" y="126"/>
              </a:cxn>
              <a:cxn ang="0">
                <a:pos x="102" y="82"/>
              </a:cxn>
              <a:cxn ang="0">
                <a:pos x="109" y="103"/>
              </a:cxn>
              <a:cxn ang="0">
                <a:pos x="234" y="26"/>
              </a:cxn>
              <a:cxn ang="0">
                <a:pos x="315" y="51"/>
              </a:cxn>
              <a:cxn ang="0">
                <a:pos x="432" y="64"/>
              </a:cxn>
              <a:cxn ang="0">
                <a:pos x="328" y="87"/>
              </a:cxn>
              <a:cxn ang="0">
                <a:pos x="315" y="101"/>
              </a:cxn>
              <a:cxn ang="0">
                <a:pos x="328" y="214"/>
              </a:cxn>
              <a:cxn ang="0">
                <a:pos x="432" y="237"/>
              </a:cxn>
              <a:cxn ang="0">
                <a:pos x="315" y="250"/>
              </a:cxn>
              <a:cxn ang="0">
                <a:pos x="234" y="278"/>
              </a:cxn>
              <a:cxn ang="0">
                <a:pos x="109" y="197"/>
              </a:cxn>
              <a:cxn ang="0">
                <a:pos x="102" y="219"/>
              </a:cxn>
              <a:cxn ang="0">
                <a:pos x="53" y="177"/>
              </a:cxn>
              <a:cxn ang="0">
                <a:pos x="39" y="164"/>
              </a:cxn>
              <a:cxn ang="0">
                <a:pos x="0" y="177"/>
              </a:cxn>
              <a:cxn ang="0">
                <a:pos x="26" y="190"/>
              </a:cxn>
              <a:cxn ang="0">
                <a:pos x="30" y="242"/>
              </a:cxn>
              <a:cxn ang="0">
                <a:pos x="115" y="246"/>
              </a:cxn>
              <a:cxn ang="0">
                <a:pos x="222" y="302"/>
              </a:cxn>
              <a:cxn ang="0">
                <a:pos x="328" y="305"/>
              </a:cxn>
              <a:cxn ang="0">
                <a:pos x="342" y="263"/>
              </a:cxn>
              <a:cxn ang="0">
                <a:pos x="459" y="250"/>
              </a:cxn>
              <a:cxn ang="0">
                <a:pos x="445" y="187"/>
              </a:cxn>
              <a:cxn ang="0">
                <a:pos x="342" y="114"/>
              </a:cxn>
              <a:cxn ang="0">
                <a:pos x="455" y="110"/>
              </a:cxn>
              <a:cxn ang="0">
                <a:pos x="459" y="51"/>
              </a:cxn>
              <a:cxn ang="0">
                <a:pos x="342" y="37"/>
              </a:cxn>
              <a:cxn ang="0">
                <a:pos x="328" y="0"/>
              </a:cxn>
            </a:cxnLst>
            <a:rect l="0" t="0" r="r" b="b"/>
            <a:pathLst>
              <a:path w="459" h="305">
                <a:moveTo>
                  <a:pt x="230" y="0"/>
                </a:moveTo>
                <a:cubicBezTo>
                  <a:pt x="227" y="0"/>
                  <a:pt x="225" y="1"/>
                  <a:pt x="223" y="2"/>
                </a:cubicBezTo>
                <a:cubicBezTo>
                  <a:pt x="223" y="2"/>
                  <a:pt x="156" y="47"/>
                  <a:pt x="128" y="66"/>
                </a:cubicBezTo>
                <a:cubicBezTo>
                  <a:pt x="127" y="60"/>
                  <a:pt x="122" y="55"/>
                  <a:pt x="115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2" y="55"/>
                  <a:pt x="26" y="61"/>
                  <a:pt x="26" y="68"/>
                </a:cubicBezTo>
                <a:cubicBezTo>
                  <a:pt x="26" y="68"/>
                  <a:pt x="26" y="97"/>
                  <a:pt x="26" y="112"/>
                </a:cubicBezTo>
                <a:cubicBezTo>
                  <a:pt x="20" y="112"/>
                  <a:pt x="13" y="112"/>
                  <a:pt x="13" y="112"/>
                </a:cubicBezTo>
                <a:cubicBezTo>
                  <a:pt x="6" y="112"/>
                  <a:pt x="0" y="118"/>
                  <a:pt x="0" y="126"/>
                </a:cubicBezTo>
                <a:cubicBezTo>
                  <a:pt x="0" y="133"/>
                  <a:pt x="6" y="139"/>
                  <a:pt x="13" y="139"/>
                </a:cubicBezTo>
                <a:cubicBezTo>
                  <a:pt x="39" y="139"/>
                  <a:pt x="39" y="139"/>
                  <a:pt x="39" y="139"/>
                </a:cubicBezTo>
                <a:cubicBezTo>
                  <a:pt x="47" y="139"/>
                  <a:pt x="53" y="133"/>
                  <a:pt x="53" y="126"/>
                </a:cubicBezTo>
                <a:cubicBezTo>
                  <a:pt x="53" y="126"/>
                  <a:pt x="53" y="97"/>
                  <a:pt x="53" y="82"/>
                </a:cubicBezTo>
                <a:cubicBezTo>
                  <a:pt x="67" y="82"/>
                  <a:pt x="88" y="82"/>
                  <a:pt x="102" y="82"/>
                </a:cubicBezTo>
                <a:cubicBezTo>
                  <a:pt x="102" y="86"/>
                  <a:pt x="102" y="91"/>
                  <a:pt x="102" y="91"/>
                </a:cubicBezTo>
                <a:cubicBezTo>
                  <a:pt x="102" y="96"/>
                  <a:pt x="105" y="101"/>
                  <a:pt x="109" y="103"/>
                </a:cubicBezTo>
                <a:cubicBezTo>
                  <a:pt x="113" y="105"/>
                  <a:pt x="119" y="105"/>
                  <a:pt x="123" y="102"/>
                </a:cubicBezTo>
                <a:cubicBezTo>
                  <a:pt x="123" y="102"/>
                  <a:pt x="228" y="31"/>
                  <a:pt x="234" y="26"/>
                </a:cubicBezTo>
                <a:cubicBezTo>
                  <a:pt x="241" y="26"/>
                  <a:pt x="296" y="26"/>
                  <a:pt x="315" y="26"/>
                </a:cubicBezTo>
                <a:cubicBezTo>
                  <a:pt x="315" y="38"/>
                  <a:pt x="315" y="51"/>
                  <a:pt x="315" y="51"/>
                </a:cubicBezTo>
                <a:cubicBezTo>
                  <a:pt x="315" y="58"/>
                  <a:pt x="321" y="64"/>
                  <a:pt x="328" y="64"/>
                </a:cubicBezTo>
                <a:cubicBezTo>
                  <a:pt x="328" y="64"/>
                  <a:pt x="411" y="64"/>
                  <a:pt x="432" y="64"/>
                </a:cubicBezTo>
                <a:cubicBezTo>
                  <a:pt x="432" y="73"/>
                  <a:pt x="432" y="78"/>
                  <a:pt x="432" y="87"/>
                </a:cubicBezTo>
                <a:cubicBezTo>
                  <a:pt x="411" y="87"/>
                  <a:pt x="328" y="87"/>
                  <a:pt x="328" y="87"/>
                </a:cubicBezTo>
                <a:cubicBezTo>
                  <a:pt x="325" y="87"/>
                  <a:pt x="321" y="89"/>
                  <a:pt x="319" y="91"/>
                </a:cubicBezTo>
                <a:cubicBezTo>
                  <a:pt x="316" y="94"/>
                  <a:pt x="315" y="97"/>
                  <a:pt x="315" y="101"/>
                </a:cubicBezTo>
                <a:cubicBezTo>
                  <a:pt x="315" y="200"/>
                  <a:pt x="315" y="200"/>
                  <a:pt x="315" y="200"/>
                </a:cubicBezTo>
                <a:cubicBezTo>
                  <a:pt x="315" y="208"/>
                  <a:pt x="321" y="214"/>
                  <a:pt x="328" y="214"/>
                </a:cubicBezTo>
                <a:cubicBezTo>
                  <a:pt x="328" y="214"/>
                  <a:pt x="411" y="214"/>
                  <a:pt x="432" y="214"/>
                </a:cubicBezTo>
                <a:cubicBezTo>
                  <a:pt x="432" y="223"/>
                  <a:pt x="432" y="228"/>
                  <a:pt x="432" y="237"/>
                </a:cubicBezTo>
                <a:cubicBezTo>
                  <a:pt x="411" y="237"/>
                  <a:pt x="328" y="237"/>
                  <a:pt x="328" y="237"/>
                </a:cubicBezTo>
                <a:cubicBezTo>
                  <a:pt x="321" y="237"/>
                  <a:pt x="315" y="243"/>
                  <a:pt x="315" y="250"/>
                </a:cubicBezTo>
                <a:cubicBezTo>
                  <a:pt x="315" y="250"/>
                  <a:pt x="315" y="266"/>
                  <a:pt x="315" y="278"/>
                </a:cubicBezTo>
                <a:cubicBezTo>
                  <a:pt x="296" y="278"/>
                  <a:pt x="241" y="278"/>
                  <a:pt x="234" y="278"/>
                </a:cubicBezTo>
                <a:cubicBezTo>
                  <a:pt x="228" y="274"/>
                  <a:pt x="123" y="198"/>
                  <a:pt x="123" y="198"/>
                </a:cubicBezTo>
                <a:cubicBezTo>
                  <a:pt x="119" y="195"/>
                  <a:pt x="114" y="195"/>
                  <a:pt x="109" y="197"/>
                </a:cubicBezTo>
                <a:cubicBezTo>
                  <a:pt x="105" y="200"/>
                  <a:pt x="102" y="204"/>
                  <a:pt x="102" y="209"/>
                </a:cubicBezTo>
                <a:cubicBezTo>
                  <a:pt x="102" y="209"/>
                  <a:pt x="102" y="214"/>
                  <a:pt x="102" y="219"/>
                </a:cubicBezTo>
                <a:cubicBezTo>
                  <a:pt x="88" y="219"/>
                  <a:pt x="67" y="219"/>
                  <a:pt x="53" y="219"/>
                </a:cubicBezTo>
                <a:cubicBezTo>
                  <a:pt x="53" y="204"/>
                  <a:pt x="53" y="177"/>
                  <a:pt x="53" y="177"/>
                </a:cubicBezTo>
                <a:cubicBezTo>
                  <a:pt x="53" y="174"/>
                  <a:pt x="51" y="170"/>
                  <a:pt x="49" y="168"/>
                </a:cubicBezTo>
                <a:cubicBezTo>
                  <a:pt x="46" y="165"/>
                  <a:pt x="43" y="164"/>
                  <a:pt x="39" y="164"/>
                </a:cubicBezTo>
                <a:cubicBezTo>
                  <a:pt x="13" y="164"/>
                  <a:pt x="13" y="164"/>
                  <a:pt x="13" y="164"/>
                </a:cubicBezTo>
                <a:cubicBezTo>
                  <a:pt x="6" y="164"/>
                  <a:pt x="0" y="170"/>
                  <a:pt x="0" y="177"/>
                </a:cubicBezTo>
                <a:cubicBezTo>
                  <a:pt x="0" y="185"/>
                  <a:pt x="6" y="191"/>
                  <a:pt x="13" y="190"/>
                </a:cubicBezTo>
                <a:cubicBezTo>
                  <a:pt x="13" y="190"/>
                  <a:pt x="20" y="190"/>
                  <a:pt x="26" y="190"/>
                </a:cubicBezTo>
                <a:cubicBezTo>
                  <a:pt x="26" y="206"/>
                  <a:pt x="26" y="233"/>
                  <a:pt x="26" y="233"/>
                </a:cubicBezTo>
                <a:cubicBezTo>
                  <a:pt x="26" y="236"/>
                  <a:pt x="27" y="240"/>
                  <a:pt x="30" y="242"/>
                </a:cubicBezTo>
                <a:cubicBezTo>
                  <a:pt x="32" y="245"/>
                  <a:pt x="36" y="246"/>
                  <a:pt x="39" y="246"/>
                </a:cubicBezTo>
                <a:cubicBezTo>
                  <a:pt x="115" y="246"/>
                  <a:pt x="115" y="246"/>
                  <a:pt x="115" y="246"/>
                </a:cubicBezTo>
                <a:cubicBezTo>
                  <a:pt x="122" y="246"/>
                  <a:pt x="127" y="241"/>
                  <a:pt x="128" y="235"/>
                </a:cubicBezTo>
                <a:cubicBezTo>
                  <a:pt x="156" y="255"/>
                  <a:pt x="222" y="302"/>
                  <a:pt x="222" y="302"/>
                </a:cubicBezTo>
                <a:cubicBezTo>
                  <a:pt x="225" y="304"/>
                  <a:pt x="227" y="305"/>
                  <a:pt x="230" y="305"/>
                </a:cubicBezTo>
                <a:cubicBezTo>
                  <a:pt x="328" y="305"/>
                  <a:pt x="328" y="305"/>
                  <a:pt x="328" y="305"/>
                </a:cubicBezTo>
                <a:cubicBezTo>
                  <a:pt x="336" y="305"/>
                  <a:pt x="342" y="299"/>
                  <a:pt x="342" y="292"/>
                </a:cubicBezTo>
                <a:cubicBezTo>
                  <a:pt x="342" y="292"/>
                  <a:pt x="342" y="276"/>
                  <a:pt x="342" y="263"/>
                </a:cubicBezTo>
                <a:cubicBezTo>
                  <a:pt x="363" y="263"/>
                  <a:pt x="445" y="263"/>
                  <a:pt x="445" y="263"/>
                </a:cubicBezTo>
                <a:cubicBezTo>
                  <a:pt x="453" y="263"/>
                  <a:pt x="459" y="257"/>
                  <a:pt x="459" y="250"/>
                </a:cubicBezTo>
                <a:cubicBezTo>
                  <a:pt x="459" y="200"/>
                  <a:pt x="459" y="200"/>
                  <a:pt x="459" y="200"/>
                </a:cubicBezTo>
                <a:cubicBezTo>
                  <a:pt x="459" y="193"/>
                  <a:pt x="453" y="187"/>
                  <a:pt x="445" y="187"/>
                </a:cubicBezTo>
                <a:cubicBezTo>
                  <a:pt x="445" y="187"/>
                  <a:pt x="363" y="187"/>
                  <a:pt x="342" y="187"/>
                </a:cubicBezTo>
                <a:cubicBezTo>
                  <a:pt x="342" y="170"/>
                  <a:pt x="342" y="131"/>
                  <a:pt x="342" y="114"/>
                </a:cubicBezTo>
                <a:cubicBezTo>
                  <a:pt x="363" y="114"/>
                  <a:pt x="445" y="114"/>
                  <a:pt x="445" y="114"/>
                </a:cubicBezTo>
                <a:cubicBezTo>
                  <a:pt x="449" y="114"/>
                  <a:pt x="452" y="113"/>
                  <a:pt x="455" y="110"/>
                </a:cubicBezTo>
                <a:cubicBezTo>
                  <a:pt x="457" y="108"/>
                  <a:pt x="459" y="104"/>
                  <a:pt x="459" y="101"/>
                </a:cubicBezTo>
                <a:cubicBezTo>
                  <a:pt x="459" y="51"/>
                  <a:pt x="459" y="51"/>
                  <a:pt x="459" y="51"/>
                </a:cubicBezTo>
                <a:cubicBezTo>
                  <a:pt x="459" y="43"/>
                  <a:pt x="453" y="37"/>
                  <a:pt x="445" y="37"/>
                </a:cubicBezTo>
                <a:cubicBezTo>
                  <a:pt x="445" y="37"/>
                  <a:pt x="363" y="37"/>
                  <a:pt x="342" y="37"/>
                </a:cubicBezTo>
                <a:cubicBezTo>
                  <a:pt x="342" y="26"/>
                  <a:pt x="342" y="13"/>
                  <a:pt x="342" y="13"/>
                </a:cubicBezTo>
                <a:cubicBezTo>
                  <a:pt x="342" y="6"/>
                  <a:pt x="336" y="0"/>
                  <a:pt x="328" y="0"/>
                </a:cubicBezTo>
                <a:lnTo>
                  <a:pt x="230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509"/>
          <p:cNvSpPr>
            <a:spLocks/>
          </p:cNvSpPr>
          <p:nvPr userDrawn="1"/>
        </p:nvSpPr>
        <p:spPr bwMode="auto">
          <a:xfrm>
            <a:off x="6328038" y="5200853"/>
            <a:ext cx="441325" cy="244475"/>
          </a:xfrm>
          <a:custGeom>
            <a:avLst/>
            <a:gdLst/>
            <a:ahLst/>
            <a:cxnLst>
              <a:cxn ang="0">
                <a:pos x="278" y="38"/>
              </a:cxn>
              <a:cxn ang="0">
                <a:pos x="278" y="154"/>
              </a:cxn>
              <a:cxn ang="0">
                <a:pos x="0" y="154"/>
              </a:cxn>
              <a:cxn ang="0">
                <a:pos x="0" y="0"/>
              </a:cxn>
              <a:cxn ang="0">
                <a:pos x="275" y="0"/>
              </a:cxn>
              <a:cxn ang="0">
                <a:pos x="146" y="115"/>
              </a:cxn>
              <a:cxn ang="0">
                <a:pos x="29" y="28"/>
              </a:cxn>
            </a:cxnLst>
            <a:rect l="0" t="0" r="r" b="b"/>
            <a:pathLst>
              <a:path w="278" h="154">
                <a:moveTo>
                  <a:pt x="278" y="38"/>
                </a:moveTo>
                <a:lnTo>
                  <a:pt x="278" y="154"/>
                </a:lnTo>
                <a:lnTo>
                  <a:pt x="0" y="154"/>
                </a:lnTo>
                <a:lnTo>
                  <a:pt x="0" y="0"/>
                </a:lnTo>
                <a:lnTo>
                  <a:pt x="275" y="0"/>
                </a:lnTo>
                <a:lnTo>
                  <a:pt x="146" y="115"/>
                </a:lnTo>
                <a:lnTo>
                  <a:pt x="29" y="28"/>
                </a:ln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296"/>
          <p:cNvSpPr>
            <a:spLocks/>
          </p:cNvSpPr>
          <p:nvPr userDrawn="1"/>
        </p:nvSpPr>
        <p:spPr bwMode="auto">
          <a:xfrm>
            <a:off x="6893144" y="1160862"/>
            <a:ext cx="525463" cy="522288"/>
          </a:xfrm>
          <a:custGeom>
            <a:avLst/>
            <a:gdLst/>
            <a:ahLst/>
            <a:cxnLst>
              <a:cxn ang="0">
                <a:pos x="28" y="139"/>
              </a:cxn>
              <a:cxn ang="0">
                <a:pos x="97" y="174"/>
              </a:cxn>
              <a:cxn ang="0">
                <a:pos x="159" y="111"/>
              </a:cxn>
              <a:cxn ang="0">
                <a:pos x="181" y="104"/>
              </a:cxn>
              <a:cxn ang="0">
                <a:pos x="236" y="147"/>
              </a:cxn>
              <a:cxn ang="0">
                <a:pos x="263" y="100"/>
              </a:cxn>
              <a:cxn ang="0">
                <a:pos x="289" y="156"/>
              </a:cxn>
              <a:cxn ang="0">
                <a:pos x="303" y="239"/>
              </a:cxn>
              <a:cxn ang="0">
                <a:pos x="265" y="309"/>
              </a:cxn>
              <a:cxn ang="0">
                <a:pos x="230" y="305"/>
              </a:cxn>
              <a:cxn ang="0">
                <a:pos x="219" y="276"/>
              </a:cxn>
              <a:cxn ang="0">
                <a:pos x="119" y="263"/>
              </a:cxn>
              <a:cxn ang="0">
                <a:pos x="60" y="198"/>
              </a:cxn>
              <a:cxn ang="0">
                <a:pos x="10" y="287"/>
              </a:cxn>
              <a:cxn ang="0">
                <a:pos x="321" y="444"/>
              </a:cxn>
              <a:cxn ang="0">
                <a:pos x="164" y="379"/>
              </a:cxn>
              <a:cxn ang="0">
                <a:pos x="293" y="402"/>
              </a:cxn>
              <a:cxn ang="0">
                <a:pos x="306" y="421"/>
              </a:cxn>
              <a:cxn ang="0">
                <a:pos x="36" y="281"/>
              </a:cxn>
              <a:cxn ang="0">
                <a:pos x="37" y="212"/>
              </a:cxn>
              <a:cxn ang="0">
                <a:pos x="132" y="287"/>
              </a:cxn>
              <a:cxn ang="0">
                <a:pos x="196" y="289"/>
              </a:cxn>
              <a:cxn ang="0">
                <a:pos x="206" y="317"/>
              </a:cxn>
              <a:cxn ang="0">
                <a:pos x="250" y="332"/>
              </a:cxn>
              <a:cxn ang="0">
                <a:pos x="315" y="276"/>
              </a:cxn>
              <a:cxn ang="0">
                <a:pos x="305" y="133"/>
              </a:cxn>
              <a:cxn ang="0">
                <a:pos x="283" y="73"/>
              </a:cxn>
              <a:cxn ang="0">
                <a:pos x="221" y="118"/>
              </a:cxn>
              <a:cxn ang="0">
                <a:pos x="197" y="78"/>
              </a:cxn>
              <a:cxn ang="0">
                <a:pos x="124" y="109"/>
              </a:cxn>
              <a:cxn ang="0">
                <a:pos x="64" y="152"/>
              </a:cxn>
              <a:cxn ang="0">
                <a:pos x="177" y="45"/>
              </a:cxn>
              <a:cxn ang="0">
                <a:pos x="435" y="207"/>
              </a:cxn>
              <a:cxn ang="0">
                <a:pos x="421" y="243"/>
              </a:cxn>
              <a:cxn ang="0">
                <a:pos x="355" y="228"/>
              </a:cxn>
              <a:cxn ang="0">
                <a:pos x="334" y="277"/>
              </a:cxn>
              <a:cxn ang="0">
                <a:pos x="344" y="348"/>
              </a:cxn>
              <a:cxn ang="0">
                <a:pos x="407" y="308"/>
              </a:cxn>
              <a:cxn ang="0">
                <a:pos x="395" y="358"/>
              </a:cxn>
              <a:cxn ang="0">
                <a:pos x="353" y="416"/>
              </a:cxn>
              <a:cxn ang="0">
                <a:pos x="446" y="325"/>
              </a:cxn>
              <a:cxn ang="0">
                <a:pos x="405" y="281"/>
              </a:cxn>
              <a:cxn ang="0">
                <a:pos x="348" y="321"/>
              </a:cxn>
              <a:cxn ang="0">
                <a:pos x="368" y="282"/>
              </a:cxn>
              <a:cxn ang="0">
                <a:pos x="378" y="243"/>
              </a:cxn>
              <a:cxn ang="0">
                <a:pos x="402" y="263"/>
              </a:cxn>
              <a:cxn ang="0">
                <a:pos x="462" y="203"/>
              </a:cxn>
              <a:cxn ang="0">
                <a:pos x="168" y="19"/>
              </a:cxn>
            </a:cxnLst>
            <a:rect l="0" t="0" r="r" b="b"/>
            <a:pathLst>
              <a:path w="465" h="463">
                <a:moveTo>
                  <a:pt x="168" y="19"/>
                </a:moveTo>
                <a:cubicBezTo>
                  <a:pt x="158" y="22"/>
                  <a:pt x="75" y="46"/>
                  <a:pt x="30" y="133"/>
                </a:cubicBezTo>
                <a:cubicBezTo>
                  <a:pt x="29" y="135"/>
                  <a:pt x="28" y="137"/>
                  <a:pt x="28" y="139"/>
                </a:cubicBezTo>
                <a:cubicBezTo>
                  <a:pt x="28" y="141"/>
                  <a:pt x="29" y="157"/>
                  <a:pt x="46" y="172"/>
                </a:cubicBezTo>
                <a:cubicBezTo>
                  <a:pt x="62" y="186"/>
                  <a:pt x="84" y="181"/>
                  <a:pt x="94" y="175"/>
                </a:cubicBezTo>
                <a:cubicBezTo>
                  <a:pt x="95" y="175"/>
                  <a:pt x="96" y="174"/>
                  <a:pt x="97" y="174"/>
                </a:cubicBezTo>
                <a:cubicBezTo>
                  <a:pt x="105" y="168"/>
                  <a:pt x="110" y="160"/>
                  <a:pt x="116" y="152"/>
                </a:cubicBezTo>
                <a:cubicBezTo>
                  <a:pt x="121" y="145"/>
                  <a:pt x="127" y="136"/>
                  <a:pt x="131" y="135"/>
                </a:cubicBezTo>
                <a:cubicBezTo>
                  <a:pt x="146" y="132"/>
                  <a:pt x="153" y="120"/>
                  <a:pt x="159" y="111"/>
                </a:cubicBezTo>
                <a:cubicBezTo>
                  <a:pt x="161" y="108"/>
                  <a:pt x="163" y="104"/>
                  <a:pt x="164" y="103"/>
                </a:cubicBezTo>
                <a:cubicBezTo>
                  <a:pt x="168" y="100"/>
                  <a:pt x="175" y="100"/>
                  <a:pt x="181" y="101"/>
                </a:cubicBezTo>
                <a:cubicBezTo>
                  <a:pt x="181" y="102"/>
                  <a:pt x="181" y="103"/>
                  <a:pt x="181" y="104"/>
                </a:cubicBezTo>
                <a:cubicBezTo>
                  <a:pt x="184" y="117"/>
                  <a:pt x="188" y="134"/>
                  <a:pt x="202" y="138"/>
                </a:cubicBezTo>
                <a:cubicBezTo>
                  <a:pt x="203" y="139"/>
                  <a:pt x="206" y="141"/>
                  <a:pt x="209" y="142"/>
                </a:cubicBezTo>
                <a:cubicBezTo>
                  <a:pt x="217" y="146"/>
                  <a:pt x="227" y="151"/>
                  <a:pt x="236" y="147"/>
                </a:cubicBezTo>
                <a:cubicBezTo>
                  <a:pt x="239" y="145"/>
                  <a:pt x="244" y="141"/>
                  <a:pt x="246" y="133"/>
                </a:cubicBezTo>
                <a:cubicBezTo>
                  <a:pt x="249" y="112"/>
                  <a:pt x="255" y="93"/>
                  <a:pt x="260" y="86"/>
                </a:cubicBezTo>
                <a:cubicBezTo>
                  <a:pt x="261" y="90"/>
                  <a:pt x="262" y="96"/>
                  <a:pt x="263" y="100"/>
                </a:cubicBezTo>
                <a:cubicBezTo>
                  <a:pt x="264" y="105"/>
                  <a:pt x="265" y="110"/>
                  <a:pt x="266" y="114"/>
                </a:cubicBezTo>
                <a:cubicBezTo>
                  <a:pt x="272" y="131"/>
                  <a:pt x="277" y="142"/>
                  <a:pt x="285" y="151"/>
                </a:cubicBezTo>
                <a:cubicBezTo>
                  <a:pt x="285" y="151"/>
                  <a:pt x="289" y="156"/>
                  <a:pt x="289" y="156"/>
                </a:cubicBezTo>
                <a:cubicBezTo>
                  <a:pt x="301" y="169"/>
                  <a:pt x="311" y="180"/>
                  <a:pt x="314" y="191"/>
                </a:cubicBezTo>
                <a:cubicBezTo>
                  <a:pt x="315" y="194"/>
                  <a:pt x="315" y="197"/>
                  <a:pt x="315" y="200"/>
                </a:cubicBezTo>
                <a:cubicBezTo>
                  <a:pt x="315" y="209"/>
                  <a:pt x="312" y="220"/>
                  <a:pt x="303" y="239"/>
                </a:cubicBezTo>
                <a:cubicBezTo>
                  <a:pt x="299" y="246"/>
                  <a:pt x="295" y="255"/>
                  <a:pt x="290" y="265"/>
                </a:cubicBezTo>
                <a:cubicBezTo>
                  <a:pt x="284" y="278"/>
                  <a:pt x="274" y="301"/>
                  <a:pt x="267" y="310"/>
                </a:cubicBezTo>
                <a:cubicBezTo>
                  <a:pt x="266" y="310"/>
                  <a:pt x="266" y="310"/>
                  <a:pt x="265" y="309"/>
                </a:cubicBezTo>
                <a:cubicBezTo>
                  <a:pt x="261" y="307"/>
                  <a:pt x="257" y="305"/>
                  <a:pt x="250" y="305"/>
                </a:cubicBezTo>
                <a:cubicBezTo>
                  <a:pt x="244" y="305"/>
                  <a:pt x="244" y="305"/>
                  <a:pt x="244" y="305"/>
                </a:cubicBezTo>
                <a:cubicBezTo>
                  <a:pt x="241" y="305"/>
                  <a:pt x="234" y="306"/>
                  <a:pt x="230" y="305"/>
                </a:cubicBezTo>
                <a:cubicBezTo>
                  <a:pt x="230" y="303"/>
                  <a:pt x="229" y="301"/>
                  <a:pt x="229" y="300"/>
                </a:cubicBezTo>
                <a:cubicBezTo>
                  <a:pt x="228" y="294"/>
                  <a:pt x="227" y="288"/>
                  <a:pt x="223" y="282"/>
                </a:cubicBezTo>
                <a:cubicBezTo>
                  <a:pt x="223" y="282"/>
                  <a:pt x="219" y="276"/>
                  <a:pt x="219" y="276"/>
                </a:cubicBezTo>
                <a:cubicBezTo>
                  <a:pt x="216" y="270"/>
                  <a:pt x="213" y="265"/>
                  <a:pt x="204" y="258"/>
                </a:cubicBezTo>
                <a:cubicBezTo>
                  <a:pt x="189" y="243"/>
                  <a:pt x="167" y="246"/>
                  <a:pt x="148" y="250"/>
                </a:cubicBezTo>
                <a:cubicBezTo>
                  <a:pt x="141" y="252"/>
                  <a:pt x="132" y="256"/>
                  <a:pt x="119" y="263"/>
                </a:cubicBezTo>
                <a:cubicBezTo>
                  <a:pt x="111" y="268"/>
                  <a:pt x="94" y="277"/>
                  <a:pt x="87" y="278"/>
                </a:cubicBezTo>
                <a:cubicBezTo>
                  <a:pt x="84" y="275"/>
                  <a:pt x="77" y="264"/>
                  <a:pt x="77" y="255"/>
                </a:cubicBezTo>
                <a:cubicBezTo>
                  <a:pt x="76" y="240"/>
                  <a:pt x="74" y="218"/>
                  <a:pt x="60" y="198"/>
                </a:cubicBezTo>
                <a:cubicBezTo>
                  <a:pt x="49" y="181"/>
                  <a:pt x="36" y="180"/>
                  <a:pt x="24" y="180"/>
                </a:cubicBezTo>
                <a:cubicBezTo>
                  <a:pt x="20" y="180"/>
                  <a:pt x="16" y="182"/>
                  <a:pt x="13" y="185"/>
                </a:cubicBezTo>
                <a:cubicBezTo>
                  <a:pt x="4" y="196"/>
                  <a:pt x="0" y="240"/>
                  <a:pt x="10" y="287"/>
                </a:cubicBezTo>
                <a:cubicBezTo>
                  <a:pt x="15" y="313"/>
                  <a:pt x="29" y="343"/>
                  <a:pt x="48" y="370"/>
                </a:cubicBezTo>
                <a:cubicBezTo>
                  <a:pt x="79" y="412"/>
                  <a:pt x="145" y="463"/>
                  <a:pt x="231" y="463"/>
                </a:cubicBezTo>
                <a:cubicBezTo>
                  <a:pt x="272" y="463"/>
                  <a:pt x="302" y="456"/>
                  <a:pt x="321" y="444"/>
                </a:cubicBezTo>
                <a:cubicBezTo>
                  <a:pt x="330" y="438"/>
                  <a:pt x="334" y="429"/>
                  <a:pt x="333" y="418"/>
                </a:cubicBezTo>
                <a:cubicBezTo>
                  <a:pt x="332" y="400"/>
                  <a:pt x="315" y="383"/>
                  <a:pt x="304" y="378"/>
                </a:cubicBezTo>
                <a:cubicBezTo>
                  <a:pt x="282" y="368"/>
                  <a:pt x="211" y="353"/>
                  <a:pt x="164" y="379"/>
                </a:cubicBezTo>
                <a:cubicBezTo>
                  <a:pt x="157" y="383"/>
                  <a:pt x="155" y="391"/>
                  <a:pt x="159" y="397"/>
                </a:cubicBezTo>
                <a:cubicBezTo>
                  <a:pt x="162" y="404"/>
                  <a:pt x="171" y="406"/>
                  <a:pt x="177" y="403"/>
                </a:cubicBezTo>
                <a:cubicBezTo>
                  <a:pt x="214" y="382"/>
                  <a:pt x="276" y="394"/>
                  <a:pt x="293" y="402"/>
                </a:cubicBezTo>
                <a:cubicBezTo>
                  <a:pt x="298" y="405"/>
                  <a:pt x="306" y="416"/>
                  <a:pt x="306" y="421"/>
                </a:cubicBezTo>
                <a:cubicBezTo>
                  <a:pt x="306" y="421"/>
                  <a:pt x="306" y="421"/>
                  <a:pt x="306" y="421"/>
                </a:cubicBezTo>
                <a:cubicBezTo>
                  <a:pt x="306" y="421"/>
                  <a:pt x="306" y="421"/>
                  <a:pt x="306" y="421"/>
                </a:cubicBezTo>
                <a:cubicBezTo>
                  <a:pt x="298" y="427"/>
                  <a:pt x="278" y="436"/>
                  <a:pt x="231" y="436"/>
                </a:cubicBezTo>
                <a:cubicBezTo>
                  <a:pt x="160" y="435"/>
                  <a:pt x="99" y="394"/>
                  <a:pt x="70" y="354"/>
                </a:cubicBezTo>
                <a:cubicBezTo>
                  <a:pt x="53" y="330"/>
                  <a:pt x="41" y="304"/>
                  <a:pt x="36" y="281"/>
                </a:cubicBezTo>
                <a:cubicBezTo>
                  <a:pt x="33" y="262"/>
                  <a:pt x="31" y="246"/>
                  <a:pt x="31" y="234"/>
                </a:cubicBezTo>
                <a:cubicBezTo>
                  <a:pt x="31" y="222"/>
                  <a:pt x="32" y="214"/>
                  <a:pt x="33" y="208"/>
                </a:cubicBezTo>
                <a:cubicBezTo>
                  <a:pt x="35" y="209"/>
                  <a:pt x="36" y="210"/>
                  <a:pt x="37" y="212"/>
                </a:cubicBezTo>
                <a:cubicBezTo>
                  <a:pt x="47" y="227"/>
                  <a:pt x="49" y="244"/>
                  <a:pt x="50" y="256"/>
                </a:cubicBezTo>
                <a:cubicBezTo>
                  <a:pt x="51" y="272"/>
                  <a:pt x="63" y="303"/>
                  <a:pt x="84" y="305"/>
                </a:cubicBezTo>
                <a:cubicBezTo>
                  <a:pt x="96" y="306"/>
                  <a:pt x="110" y="299"/>
                  <a:pt x="132" y="287"/>
                </a:cubicBezTo>
                <a:cubicBezTo>
                  <a:pt x="140" y="283"/>
                  <a:pt x="150" y="277"/>
                  <a:pt x="154" y="277"/>
                </a:cubicBezTo>
                <a:cubicBezTo>
                  <a:pt x="165" y="274"/>
                  <a:pt x="180" y="272"/>
                  <a:pt x="186" y="277"/>
                </a:cubicBezTo>
                <a:cubicBezTo>
                  <a:pt x="192" y="283"/>
                  <a:pt x="193" y="285"/>
                  <a:pt x="196" y="289"/>
                </a:cubicBezTo>
                <a:cubicBezTo>
                  <a:pt x="200" y="297"/>
                  <a:pt x="200" y="297"/>
                  <a:pt x="200" y="297"/>
                </a:cubicBezTo>
                <a:cubicBezTo>
                  <a:pt x="201" y="298"/>
                  <a:pt x="202" y="302"/>
                  <a:pt x="202" y="305"/>
                </a:cubicBezTo>
                <a:cubicBezTo>
                  <a:pt x="203" y="309"/>
                  <a:pt x="204" y="313"/>
                  <a:pt x="206" y="317"/>
                </a:cubicBezTo>
                <a:cubicBezTo>
                  <a:pt x="213" y="334"/>
                  <a:pt x="234" y="333"/>
                  <a:pt x="246" y="332"/>
                </a:cubicBezTo>
                <a:cubicBezTo>
                  <a:pt x="246" y="332"/>
                  <a:pt x="249" y="332"/>
                  <a:pt x="250" y="332"/>
                </a:cubicBezTo>
                <a:cubicBezTo>
                  <a:pt x="250" y="332"/>
                  <a:pt x="250" y="332"/>
                  <a:pt x="250" y="332"/>
                </a:cubicBezTo>
                <a:cubicBezTo>
                  <a:pt x="253" y="333"/>
                  <a:pt x="256" y="336"/>
                  <a:pt x="261" y="338"/>
                </a:cubicBezTo>
                <a:cubicBezTo>
                  <a:pt x="278" y="346"/>
                  <a:pt x="290" y="325"/>
                  <a:pt x="295" y="317"/>
                </a:cubicBezTo>
                <a:cubicBezTo>
                  <a:pt x="302" y="305"/>
                  <a:pt x="308" y="290"/>
                  <a:pt x="315" y="276"/>
                </a:cubicBezTo>
                <a:cubicBezTo>
                  <a:pt x="319" y="267"/>
                  <a:pt x="323" y="258"/>
                  <a:pt x="327" y="251"/>
                </a:cubicBezTo>
                <a:cubicBezTo>
                  <a:pt x="358" y="192"/>
                  <a:pt x="336" y="168"/>
                  <a:pt x="309" y="138"/>
                </a:cubicBezTo>
                <a:cubicBezTo>
                  <a:pt x="305" y="133"/>
                  <a:pt x="305" y="133"/>
                  <a:pt x="305" y="133"/>
                </a:cubicBezTo>
                <a:cubicBezTo>
                  <a:pt x="300" y="127"/>
                  <a:pt x="296" y="119"/>
                  <a:pt x="292" y="106"/>
                </a:cubicBezTo>
                <a:cubicBezTo>
                  <a:pt x="291" y="103"/>
                  <a:pt x="291" y="99"/>
                  <a:pt x="290" y="95"/>
                </a:cubicBezTo>
                <a:cubicBezTo>
                  <a:pt x="288" y="88"/>
                  <a:pt x="287" y="80"/>
                  <a:pt x="283" y="73"/>
                </a:cubicBezTo>
                <a:cubicBezTo>
                  <a:pt x="278" y="62"/>
                  <a:pt x="268" y="57"/>
                  <a:pt x="257" y="58"/>
                </a:cubicBezTo>
                <a:cubicBezTo>
                  <a:pt x="240" y="59"/>
                  <a:pt x="232" y="79"/>
                  <a:pt x="227" y="93"/>
                </a:cubicBezTo>
                <a:cubicBezTo>
                  <a:pt x="224" y="102"/>
                  <a:pt x="222" y="111"/>
                  <a:pt x="221" y="118"/>
                </a:cubicBezTo>
                <a:cubicBezTo>
                  <a:pt x="218" y="116"/>
                  <a:pt x="215" y="115"/>
                  <a:pt x="213" y="114"/>
                </a:cubicBezTo>
                <a:cubicBezTo>
                  <a:pt x="211" y="111"/>
                  <a:pt x="209" y="102"/>
                  <a:pt x="208" y="98"/>
                </a:cubicBezTo>
                <a:cubicBezTo>
                  <a:pt x="206" y="89"/>
                  <a:pt x="204" y="82"/>
                  <a:pt x="197" y="78"/>
                </a:cubicBezTo>
                <a:cubicBezTo>
                  <a:pt x="190" y="75"/>
                  <a:pt x="164" y="68"/>
                  <a:pt x="147" y="82"/>
                </a:cubicBezTo>
                <a:cubicBezTo>
                  <a:pt x="142" y="86"/>
                  <a:pt x="139" y="92"/>
                  <a:pt x="136" y="97"/>
                </a:cubicBezTo>
                <a:cubicBezTo>
                  <a:pt x="131" y="104"/>
                  <a:pt x="128" y="108"/>
                  <a:pt x="124" y="109"/>
                </a:cubicBezTo>
                <a:cubicBezTo>
                  <a:pt x="111" y="112"/>
                  <a:pt x="102" y="124"/>
                  <a:pt x="94" y="136"/>
                </a:cubicBezTo>
                <a:cubicBezTo>
                  <a:pt x="90" y="142"/>
                  <a:pt x="85" y="148"/>
                  <a:pt x="81" y="152"/>
                </a:cubicBezTo>
                <a:cubicBezTo>
                  <a:pt x="77" y="153"/>
                  <a:pt x="68" y="155"/>
                  <a:pt x="64" y="152"/>
                </a:cubicBezTo>
                <a:cubicBezTo>
                  <a:pt x="59" y="147"/>
                  <a:pt x="57" y="144"/>
                  <a:pt x="56" y="141"/>
                </a:cubicBezTo>
                <a:cubicBezTo>
                  <a:pt x="98" y="65"/>
                  <a:pt x="175" y="46"/>
                  <a:pt x="176" y="46"/>
                </a:cubicBezTo>
                <a:cubicBezTo>
                  <a:pt x="176" y="45"/>
                  <a:pt x="177" y="45"/>
                  <a:pt x="177" y="45"/>
                </a:cubicBezTo>
                <a:cubicBezTo>
                  <a:pt x="178" y="45"/>
                  <a:pt x="223" y="28"/>
                  <a:pt x="288" y="44"/>
                </a:cubicBezTo>
                <a:cubicBezTo>
                  <a:pt x="312" y="50"/>
                  <a:pt x="371" y="71"/>
                  <a:pt x="410" y="136"/>
                </a:cubicBezTo>
                <a:cubicBezTo>
                  <a:pt x="424" y="161"/>
                  <a:pt x="433" y="190"/>
                  <a:pt x="435" y="207"/>
                </a:cubicBezTo>
                <a:cubicBezTo>
                  <a:pt x="437" y="220"/>
                  <a:pt x="437" y="231"/>
                  <a:pt x="437" y="240"/>
                </a:cubicBezTo>
                <a:cubicBezTo>
                  <a:pt x="437" y="243"/>
                  <a:pt x="437" y="245"/>
                  <a:pt x="437" y="247"/>
                </a:cubicBezTo>
                <a:cubicBezTo>
                  <a:pt x="432" y="247"/>
                  <a:pt x="425" y="245"/>
                  <a:pt x="421" y="243"/>
                </a:cubicBezTo>
                <a:cubicBezTo>
                  <a:pt x="421" y="243"/>
                  <a:pt x="421" y="242"/>
                  <a:pt x="421" y="242"/>
                </a:cubicBezTo>
                <a:cubicBezTo>
                  <a:pt x="421" y="230"/>
                  <a:pt x="414" y="219"/>
                  <a:pt x="402" y="214"/>
                </a:cubicBezTo>
                <a:cubicBezTo>
                  <a:pt x="387" y="209"/>
                  <a:pt x="365" y="212"/>
                  <a:pt x="355" y="228"/>
                </a:cubicBezTo>
                <a:cubicBezTo>
                  <a:pt x="351" y="234"/>
                  <a:pt x="350" y="240"/>
                  <a:pt x="350" y="245"/>
                </a:cubicBezTo>
                <a:cubicBezTo>
                  <a:pt x="350" y="250"/>
                  <a:pt x="351" y="255"/>
                  <a:pt x="353" y="260"/>
                </a:cubicBezTo>
                <a:cubicBezTo>
                  <a:pt x="346" y="264"/>
                  <a:pt x="339" y="271"/>
                  <a:pt x="334" y="277"/>
                </a:cubicBezTo>
                <a:cubicBezTo>
                  <a:pt x="329" y="283"/>
                  <a:pt x="316" y="301"/>
                  <a:pt x="316" y="318"/>
                </a:cubicBezTo>
                <a:cubicBezTo>
                  <a:pt x="316" y="322"/>
                  <a:pt x="316" y="326"/>
                  <a:pt x="318" y="329"/>
                </a:cubicBezTo>
                <a:cubicBezTo>
                  <a:pt x="322" y="339"/>
                  <a:pt x="332" y="346"/>
                  <a:pt x="344" y="348"/>
                </a:cubicBezTo>
                <a:cubicBezTo>
                  <a:pt x="361" y="350"/>
                  <a:pt x="378" y="343"/>
                  <a:pt x="390" y="329"/>
                </a:cubicBezTo>
                <a:cubicBezTo>
                  <a:pt x="399" y="317"/>
                  <a:pt x="399" y="317"/>
                  <a:pt x="399" y="317"/>
                </a:cubicBezTo>
                <a:cubicBezTo>
                  <a:pt x="402" y="314"/>
                  <a:pt x="405" y="310"/>
                  <a:pt x="407" y="308"/>
                </a:cubicBezTo>
                <a:cubicBezTo>
                  <a:pt x="413" y="308"/>
                  <a:pt x="420" y="309"/>
                  <a:pt x="423" y="310"/>
                </a:cubicBezTo>
                <a:cubicBezTo>
                  <a:pt x="422" y="311"/>
                  <a:pt x="422" y="312"/>
                  <a:pt x="421" y="314"/>
                </a:cubicBezTo>
                <a:cubicBezTo>
                  <a:pt x="415" y="327"/>
                  <a:pt x="405" y="346"/>
                  <a:pt x="395" y="358"/>
                </a:cubicBezTo>
                <a:cubicBezTo>
                  <a:pt x="381" y="376"/>
                  <a:pt x="361" y="392"/>
                  <a:pt x="355" y="397"/>
                </a:cubicBezTo>
                <a:cubicBezTo>
                  <a:pt x="352" y="400"/>
                  <a:pt x="350" y="404"/>
                  <a:pt x="350" y="408"/>
                </a:cubicBezTo>
                <a:cubicBezTo>
                  <a:pt x="350" y="411"/>
                  <a:pt x="351" y="413"/>
                  <a:pt x="353" y="416"/>
                </a:cubicBezTo>
                <a:cubicBezTo>
                  <a:pt x="357" y="422"/>
                  <a:pt x="366" y="423"/>
                  <a:pt x="372" y="418"/>
                </a:cubicBezTo>
                <a:cubicBezTo>
                  <a:pt x="384" y="408"/>
                  <a:pt x="402" y="393"/>
                  <a:pt x="416" y="375"/>
                </a:cubicBezTo>
                <a:cubicBezTo>
                  <a:pt x="430" y="357"/>
                  <a:pt x="442" y="332"/>
                  <a:pt x="446" y="325"/>
                </a:cubicBezTo>
                <a:cubicBezTo>
                  <a:pt x="453" y="311"/>
                  <a:pt x="450" y="301"/>
                  <a:pt x="446" y="296"/>
                </a:cubicBezTo>
                <a:cubicBezTo>
                  <a:pt x="437" y="281"/>
                  <a:pt x="417" y="281"/>
                  <a:pt x="406" y="281"/>
                </a:cubicBezTo>
                <a:cubicBezTo>
                  <a:pt x="405" y="281"/>
                  <a:pt x="405" y="281"/>
                  <a:pt x="405" y="281"/>
                </a:cubicBezTo>
                <a:cubicBezTo>
                  <a:pt x="393" y="281"/>
                  <a:pt x="387" y="290"/>
                  <a:pt x="378" y="301"/>
                </a:cubicBezTo>
                <a:cubicBezTo>
                  <a:pt x="369" y="312"/>
                  <a:pt x="369" y="312"/>
                  <a:pt x="369" y="312"/>
                </a:cubicBezTo>
                <a:cubicBezTo>
                  <a:pt x="363" y="319"/>
                  <a:pt x="354" y="322"/>
                  <a:pt x="348" y="321"/>
                </a:cubicBezTo>
                <a:cubicBezTo>
                  <a:pt x="347" y="320"/>
                  <a:pt x="344" y="320"/>
                  <a:pt x="343" y="318"/>
                </a:cubicBezTo>
                <a:cubicBezTo>
                  <a:pt x="343" y="318"/>
                  <a:pt x="343" y="318"/>
                  <a:pt x="343" y="318"/>
                </a:cubicBezTo>
                <a:cubicBezTo>
                  <a:pt x="343" y="309"/>
                  <a:pt x="360" y="285"/>
                  <a:pt x="368" y="282"/>
                </a:cubicBezTo>
                <a:cubicBezTo>
                  <a:pt x="373" y="283"/>
                  <a:pt x="378" y="281"/>
                  <a:pt x="381" y="277"/>
                </a:cubicBezTo>
                <a:cubicBezTo>
                  <a:pt x="387" y="270"/>
                  <a:pt x="383" y="262"/>
                  <a:pt x="381" y="257"/>
                </a:cubicBezTo>
                <a:cubicBezTo>
                  <a:pt x="379" y="253"/>
                  <a:pt x="376" y="246"/>
                  <a:pt x="378" y="243"/>
                </a:cubicBezTo>
                <a:cubicBezTo>
                  <a:pt x="380" y="239"/>
                  <a:pt x="387" y="238"/>
                  <a:pt x="392" y="240"/>
                </a:cubicBezTo>
                <a:cubicBezTo>
                  <a:pt x="394" y="241"/>
                  <a:pt x="394" y="241"/>
                  <a:pt x="394" y="243"/>
                </a:cubicBezTo>
                <a:cubicBezTo>
                  <a:pt x="393" y="250"/>
                  <a:pt x="396" y="258"/>
                  <a:pt x="402" y="263"/>
                </a:cubicBezTo>
                <a:cubicBezTo>
                  <a:pt x="414" y="272"/>
                  <a:pt x="440" y="277"/>
                  <a:pt x="453" y="273"/>
                </a:cubicBezTo>
                <a:cubicBezTo>
                  <a:pt x="459" y="270"/>
                  <a:pt x="463" y="265"/>
                  <a:pt x="463" y="259"/>
                </a:cubicBezTo>
                <a:cubicBezTo>
                  <a:pt x="464" y="251"/>
                  <a:pt x="465" y="230"/>
                  <a:pt x="462" y="203"/>
                </a:cubicBezTo>
                <a:cubicBezTo>
                  <a:pt x="459" y="183"/>
                  <a:pt x="450" y="150"/>
                  <a:pt x="433" y="123"/>
                </a:cubicBezTo>
                <a:cubicBezTo>
                  <a:pt x="389" y="48"/>
                  <a:pt x="322" y="24"/>
                  <a:pt x="295" y="18"/>
                </a:cubicBezTo>
                <a:cubicBezTo>
                  <a:pt x="225" y="0"/>
                  <a:pt x="176" y="17"/>
                  <a:pt x="168" y="1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397"/>
          <p:cNvSpPr>
            <a:spLocks noEditPoints="1"/>
          </p:cNvSpPr>
          <p:nvPr userDrawn="1"/>
        </p:nvSpPr>
        <p:spPr bwMode="auto">
          <a:xfrm>
            <a:off x="6963788" y="4400042"/>
            <a:ext cx="384175" cy="522288"/>
          </a:xfrm>
          <a:custGeom>
            <a:avLst/>
            <a:gdLst/>
            <a:ahLst/>
            <a:cxnLst>
              <a:cxn ang="0">
                <a:pos x="58" y="26"/>
              </a:cxn>
              <a:cxn ang="0">
                <a:pos x="35" y="72"/>
              </a:cxn>
              <a:cxn ang="0">
                <a:pos x="39" y="96"/>
              </a:cxn>
              <a:cxn ang="0">
                <a:pos x="130" y="182"/>
              </a:cxn>
              <a:cxn ang="0">
                <a:pos x="15" y="202"/>
              </a:cxn>
              <a:cxn ang="0">
                <a:pos x="4" y="205"/>
              </a:cxn>
              <a:cxn ang="0">
                <a:pos x="0" y="215"/>
              </a:cxn>
              <a:cxn ang="0">
                <a:pos x="0" y="379"/>
              </a:cxn>
              <a:cxn ang="0">
                <a:pos x="8" y="392"/>
              </a:cxn>
              <a:cxn ang="0">
                <a:pos x="170" y="461"/>
              </a:cxn>
              <a:cxn ang="0">
                <a:pos x="183" y="460"/>
              </a:cxn>
              <a:cxn ang="0">
                <a:pos x="189" y="449"/>
              </a:cxn>
              <a:cxn ang="0">
                <a:pos x="189" y="286"/>
              </a:cxn>
              <a:cxn ang="0">
                <a:pos x="175" y="273"/>
              </a:cxn>
              <a:cxn ang="0">
                <a:pos x="162" y="286"/>
              </a:cxn>
              <a:cxn ang="0">
                <a:pos x="162" y="428"/>
              </a:cxn>
              <a:cxn ang="0">
                <a:pos x="27" y="371"/>
              </a:cxn>
              <a:cxn ang="0">
                <a:pos x="27" y="228"/>
              </a:cxn>
              <a:cxn ang="0">
                <a:pos x="163" y="201"/>
              </a:cxn>
              <a:cxn ang="0">
                <a:pos x="171" y="199"/>
              </a:cxn>
              <a:cxn ang="0">
                <a:pos x="312" y="220"/>
              </a:cxn>
              <a:cxn ang="0">
                <a:pos x="312" y="358"/>
              </a:cxn>
              <a:cxn ang="0">
                <a:pos x="218" y="413"/>
              </a:cxn>
              <a:cxn ang="0">
                <a:pos x="211" y="424"/>
              </a:cxn>
              <a:cxn ang="0">
                <a:pos x="213" y="431"/>
              </a:cxn>
              <a:cxn ang="0">
                <a:pos x="231" y="436"/>
              </a:cxn>
              <a:cxn ang="0">
                <a:pos x="332" y="378"/>
              </a:cxn>
              <a:cxn ang="0">
                <a:pos x="339" y="366"/>
              </a:cxn>
              <a:cxn ang="0">
                <a:pos x="339" y="206"/>
              </a:cxn>
              <a:cxn ang="0">
                <a:pos x="335" y="197"/>
              </a:cxn>
              <a:cxn ang="0">
                <a:pos x="325" y="193"/>
              </a:cxn>
              <a:cxn ang="0">
                <a:pos x="216" y="184"/>
              </a:cxn>
              <a:cxn ang="0">
                <a:pos x="304" y="121"/>
              </a:cxn>
              <a:cxn ang="0">
                <a:pos x="307" y="107"/>
              </a:cxn>
              <a:cxn ang="0">
                <a:pos x="285" y="69"/>
              </a:cxn>
              <a:cxn ang="0">
                <a:pos x="225" y="56"/>
              </a:cxn>
              <a:cxn ang="0">
                <a:pos x="187" y="103"/>
              </a:cxn>
              <a:cxn ang="0">
                <a:pos x="131" y="9"/>
              </a:cxn>
              <a:cxn ang="0">
                <a:pos x="58" y="26"/>
              </a:cxn>
              <a:cxn ang="0">
                <a:pos x="64" y="87"/>
              </a:cxn>
              <a:cxn ang="0">
                <a:pos x="61" y="72"/>
              </a:cxn>
              <a:cxn ang="0">
                <a:pos x="74" y="47"/>
              </a:cxn>
              <a:cxn ang="0">
                <a:pos x="120" y="34"/>
              </a:cxn>
              <a:cxn ang="0">
                <a:pos x="170" y="170"/>
              </a:cxn>
              <a:cxn ang="0">
                <a:pos x="64" y="87"/>
              </a:cxn>
              <a:cxn ang="0">
                <a:pos x="236" y="81"/>
              </a:cxn>
              <a:cxn ang="0">
                <a:pos x="268" y="90"/>
              </a:cxn>
              <a:cxn ang="0">
                <a:pos x="281" y="107"/>
              </a:cxn>
              <a:cxn ang="0">
                <a:pos x="280" y="112"/>
              </a:cxn>
              <a:cxn ang="0">
                <a:pos x="199" y="161"/>
              </a:cxn>
              <a:cxn ang="0">
                <a:pos x="236" y="81"/>
              </a:cxn>
            </a:cxnLst>
            <a:rect l="0" t="0" r="r" b="b"/>
            <a:pathLst>
              <a:path w="339" h="463">
                <a:moveTo>
                  <a:pt x="58" y="26"/>
                </a:moveTo>
                <a:cubicBezTo>
                  <a:pt x="43" y="38"/>
                  <a:pt x="35" y="54"/>
                  <a:pt x="35" y="72"/>
                </a:cubicBezTo>
                <a:cubicBezTo>
                  <a:pt x="35" y="79"/>
                  <a:pt x="36" y="88"/>
                  <a:pt x="39" y="96"/>
                </a:cubicBezTo>
                <a:cubicBezTo>
                  <a:pt x="50" y="127"/>
                  <a:pt x="82" y="159"/>
                  <a:pt x="130" y="182"/>
                </a:cubicBezTo>
                <a:cubicBezTo>
                  <a:pt x="77" y="196"/>
                  <a:pt x="29" y="203"/>
                  <a:pt x="15" y="202"/>
                </a:cubicBezTo>
                <a:cubicBezTo>
                  <a:pt x="11" y="201"/>
                  <a:pt x="7" y="203"/>
                  <a:pt x="4" y="205"/>
                </a:cubicBezTo>
                <a:cubicBezTo>
                  <a:pt x="2" y="208"/>
                  <a:pt x="0" y="211"/>
                  <a:pt x="0" y="215"/>
                </a:cubicBezTo>
                <a:cubicBezTo>
                  <a:pt x="0" y="379"/>
                  <a:pt x="0" y="379"/>
                  <a:pt x="0" y="379"/>
                </a:cubicBezTo>
                <a:cubicBezTo>
                  <a:pt x="0" y="385"/>
                  <a:pt x="3" y="390"/>
                  <a:pt x="8" y="392"/>
                </a:cubicBezTo>
                <a:cubicBezTo>
                  <a:pt x="170" y="461"/>
                  <a:pt x="170" y="461"/>
                  <a:pt x="170" y="461"/>
                </a:cubicBezTo>
                <a:cubicBezTo>
                  <a:pt x="174" y="463"/>
                  <a:pt x="179" y="462"/>
                  <a:pt x="183" y="460"/>
                </a:cubicBezTo>
                <a:cubicBezTo>
                  <a:pt x="187" y="457"/>
                  <a:pt x="189" y="453"/>
                  <a:pt x="189" y="449"/>
                </a:cubicBezTo>
                <a:cubicBezTo>
                  <a:pt x="189" y="286"/>
                  <a:pt x="189" y="286"/>
                  <a:pt x="189" y="286"/>
                </a:cubicBezTo>
                <a:cubicBezTo>
                  <a:pt x="189" y="279"/>
                  <a:pt x="183" y="273"/>
                  <a:pt x="175" y="273"/>
                </a:cubicBezTo>
                <a:cubicBezTo>
                  <a:pt x="168" y="273"/>
                  <a:pt x="162" y="279"/>
                  <a:pt x="162" y="286"/>
                </a:cubicBezTo>
                <a:cubicBezTo>
                  <a:pt x="162" y="286"/>
                  <a:pt x="162" y="397"/>
                  <a:pt x="162" y="428"/>
                </a:cubicBezTo>
                <a:cubicBezTo>
                  <a:pt x="135" y="417"/>
                  <a:pt x="40" y="376"/>
                  <a:pt x="27" y="371"/>
                </a:cubicBezTo>
                <a:cubicBezTo>
                  <a:pt x="27" y="356"/>
                  <a:pt x="27" y="249"/>
                  <a:pt x="27" y="228"/>
                </a:cubicBezTo>
                <a:cubicBezTo>
                  <a:pt x="57" y="227"/>
                  <a:pt x="113" y="216"/>
                  <a:pt x="163" y="201"/>
                </a:cubicBezTo>
                <a:cubicBezTo>
                  <a:pt x="166" y="200"/>
                  <a:pt x="168" y="200"/>
                  <a:pt x="171" y="199"/>
                </a:cubicBezTo>
                <a:cubicBezTo>
                  <a:pt x="211" y="212"/>
                  <a:pt x="258" y="220"/>
                  <a:pt x="312" y="220"/>
                </a:cubicBezTo>
                <a:cubicBezTo>
                  <a:pt x="312" y="241"/>
                  <a:pt x="312" y="346"/>
                  <a:pt x="312" y="358"/>
                </a:cubicBezTo>
                <a:cubicBezTo>
                  <a:pt x="300" y="365"/>
                  <a:pt x="218" y="413"/>
                  <a:pt x="218" y="413"/>
                </a:cubicBezTo>
                <a:cubicBezTo>
                  <a:pt x="214" y="415"/>
                  <a:pt x="211" y="420"/>
                  <a:pt x="211" y="424"/>
                </a:cubicBezTo>
                <a:cubicBezTo>
                  <a:pt x="211" y="426"/>
                  <a:pt x="212" y="429"/>
                  <a:pt x="213" y="431"/>
                </a:cubicBezTo>
                <a:cubicBezTo>
                  <a:pt x="217" y="437"/>
                  <a:pt x="225" y="439"/>
                  <a:pt x="231" y="436"/>
                </a:cubicBezTo>
                <a:cubicBezTo>
                  <a:pt x="332" y="378"/>
                  <a:pt x="332" y="378"/>
                  <a:pt x="332" y="378"/>
                </a:cubicBezTo>
                <a:cubicBezTo>
                  <a:pt x="336" y="375"/>
                  <a:pt x="339" y="371"/>
                  <a:pt x="339" y="366"/>
                </a:cubicBezTo>
                <a:cubicBezTo>
                  <a:pt x="339" y="206"/>
                  <a:pt x="339" y="206"/>
                  <a:pt x="339" y="206"/>
                </a:cubicBezTo>
                <a:cubicBezTo>
                  <a:pt x="339" y="203"/>
                  <a:pt x="337" y="199"/>
                  <a:pt x="335" y="197"/>
                </a:cubicBezTo>
                <a:cubicBezTo>
                  <a:pt x="332" y="194"/>
                  <a:pt x="328" y="193"/>
                  <a:pt x="325" y="193"/>
                </a:cubicBezTo>
                <a:cubicBezTo>
                  <a:pt x="284" y="194"/>
                  <a:pt x="247" y="191"/>
                  <a:pt x="216" y="184"/>
                </a:cubicBezTo>
                <a:cubicBezTo>
                  <a:pt x="266" y="164"/>
                  <a:pt x="296" y="143"/>
                  <a:pt x="304" y="121"/>
                </a:cubicBezTo>
                <a:cubicBezTo>
                  <a:pt x="306" y="118"/>
                  <a:pt x="307" y="113"/>
                  <a:pt x="307" y="107"/>
                </a:cubicBezTo>
                <a:cubicBezTo>
                  <a:pt x="307" y="97"/>
                  <a:pt x="302" y="83"/>
                  <a:pt x="285" y="69"/>
                </a:cubicBezTo>
                <a:cubicBezTo>
                  <a:pt x="263" y="53"/>
                  <a:pt x="243" y="48"/>
                  <a:pt x="225" y="56"/>
                </a:cubicBezTo>
                <a:cubicBezTo>
                  <a:pt x="207" y="64"/>
                  <a:pt x="195" y="83"/>
                  <a:pt x="187" y="103"/>
                </a:cubicBezTo>
                <a:cubicBezTo>
                  <a:pt x="177" y="63"/>
                  <a:pt x="161" y="22"/>
                  <a:pt x="131" y="9"/>
                </a:cubicBezTo>
                <a:cubicBezTo>
                  <a:pt x="109" y="0"/>
                  <a:pt x="85" y="5"/>
                  <a:pt x="58" y="26"/>
                </a:cubicBezTo>
                <a:close/>
                <a:moveTo>
                  <a:pt x="64" y="87"/>
                </a:moveTo>
                <a:cubicBezTo>
                  <a:pt x="62" y="81"/>
                  <a:pt x="61" y="76"/>
                  <a:pt x="61" y="72"/>
                </a:cubicBezTo>
                <a:cubicBezTo>
                  <a:pt x="61" y="62"/>
                  <a:pt x="66" y="53"/>
                  <a:pt x="74" y="47"/>
                </a:cubicBezTo>
                <a:cubicBezTo>
                  <a:pt x="93" y="33"/>
                  <a:pt x="108" y="28"/>
                  <a:pt x="120" y="34"/>
                </a:cubicBezTo>
                <a:cubicBezTo>
                  <a:pt x="144" y="45"/>
                  <a:pt x="163" y="97"/>
                  <a:pt x="170" y="170"/>
                </a:cubicBezTo>
                <a:cubicBezTo>
                  <a:pt x="111" y="148"/>
                  <a:pt x="74" y="115"/>
                  <a:pt x="64" y="87"/>
                </a:cubicBezTo>
                <a:close/>
                <a:moveTo>
                  <a:pt x="236" y="81"/>
                </a:moveTo>
                <a:cubicBezTo>
                  <a:pt x="244" y="77"/>
                  <a:pt x="255" y="80"/>
                  <a:pt x="268" y="90"/>
                </a:cubicBezTo>
                <a:cubicBezTo>
                  <a:pt x="278" y="98"/>
                  <a:pt x="281" y="104"/>
                  <a:pt x="281" y="107"/>
                </a:cubicBezTo>
                <a:cubicBezTo>
                  <a:pt x="281" y="109"/>
                  <a:pt x="280" y="111"/>
                  <a:pt x="280" y="112"/>
                </a:cubicBezTo>
                <a:cubicBezTo>
                  <a:pt x="275" y="124"/>
                  <a:pt x="251" y="142"/>
                  <a:pt x="199" y="161"/>
                </a:cubicBezTo>
                <a:cubicBezTo>
                  <a:pt x="204" y="130"/>
                  <a:pt x="216" y="89"/>
                  <a:pt x="236" y="8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49"/>
          <p:cNvSpPr>
            <a:spLocks/>
          </p:cNvSpPr>
          <p:nvPr userDrawn="1"/>
        </p:nvSpPr>
        <p:spPr bwMode="auto">
          <a:xfrm>
            <a:off x="7020938" y="2386230"/>
            <a:ext cx="269875" cy="511174"/>
          </a:xfrm>
          <a:custGeom>
            <a:avLst/>
            <a:gdLst/>
            <a:ahLst/>
            <a:cxnLst>
              <a:cxn ang="0">
                <a:pos x="129" y="2"/>
              </a:cxn>
              <a:cxn ang="0">
                <a:pos x="16" y="54"/>
              </a:cxn>
              <a:cxn ang="0">
                <a:pos x="16" y="77"/>
              </a:cxn>
              <a:cxn ang="0">
                <a:pos x="128" y="127"/>
              </a:cxn>
              <a:cxn ang="0">
                <a:pos x="176" y="119"/>
              </a:cxn>
              <a:cxn ang="0">
                <a:pos x="118" y="143"/>
              </a:cxn>
              <a:cxn ang="0">
                <a:pos x="115" y="145"/>
              </a:cxn>
              <a:cxn ang="0">
                <a:pos x="114" y="146"/>
              </a:cxn>
              <a:cxn ang="0">
                <a:pos x="113" y="147"/>
              </a:cxn>
              <a:cxn ang="0">
                <a:pos x="112" y="148"/>
              </a:cxn>
              <a:cxn ang="0">
                <a:pos x="112" y="148"/>
              </a:cxn>
              <a:cxn ang="0">
                <a:pos x="111" y="149"/>
              </a:cxn>
              <a:cxn ang="0">
                <a:pos x="111" y="150"/>
              </a:cxn>
              <a:cxn ang="0">
                <a:pos x="110" y="155"/>
              </a:cxn>
              <a:cxn ang="0">
                <a:pos x="110" y="196"/>
              </a:cxn>
              <a:cxn ang="0">
                <a:pos x="128" y="208"/>
              </a:cxn>
              <a:cxn ang="0">
                <a:pos x="177" y="200"/>
              </a:cxn>
              <a:cxn ang="0">
                <a:pos x="110" y="236"/>
              </a:cxn>
              <a:cxn ang="0">
                <a:pos x="116" y="288"/>
              </a:cxn>
              <a:cxn ang="0">
                <a:pos x="177" y="270"/>
              </a:cxn>
              <a:cxn ang="0">
                <a:pos x="119" y="305"/>
              </a:cxn>
              <a:cxn ang="0">
                <a:pos x="110" y="358"/>
              </a:cxn>
              <a:cxn ang="0">
                <a:pos x="128" y="370"/>
              </a:cxn>
              <a:cxn ang="0">
                <a:pos x="177" y="362"/>
              </a:cxn>
              <a:cxn ang="0">
                <a:pos x="111" y="404"/>
              </a:cxn>
              <a:cxn ang="0">
                <a:pos x="128" y="411"/>
              </a:cxn>
              <a:cxn ang="0">
                <a:pos x="203" y="371"/>
              </a:cxn>
              <a:cxn ang="0">
                <a:pos x="197" y="320"/>
              </a:cxn>
              <a:cxn ang="0">
                <a:pos x="136" y="338"/>
              </a:cxn>
              <a:cxn ang="0">
                <a:pos x="195" y="302"/>
              </a:cxn>
              <a:cxn ang="0">
                <a:pos x="203" y="250"/>
              </a:cxn>
              <a:cxn ang="0">
                <a:pos x="185" y="237"/>
              </a:cxn>
              <a:cxn ang="0">
                <a:pos x="136" y="245"/>
              </a:cxn>
              <a:cxn ang="0">
                <a:pos x="203" y="209"/>
              </a:cxn>
              <a:cxn ang="0">
                <a:pos x="197" y="158"/>
              </a:cxn>
              <a:cxn ang="0">
                <a:pos x="136" y="176"/>
              </a:cxn>
              <a:cxn ang="0">
                <a:pos x="195" y="140"/>
              </a:cxn>
              <a:cxn ang="0">
                <a:pos x="203" y="88"/>
              </a:cxn>
              <a:cxn ang="0">
                <a:pos x="185" y="75"/>
              </a:cxn>
              <a:cxn ang="0">
                <a:pos x="52" y="65"/>
              </a:cxn>
              <a:cxn ang="0">
                <a:pos x="212" y="74"/>
              </a:cxn>
              <a:cxn ang="0">
                <a:pos x="123" y="424"/>
              </a:cxn>
              <a:cxn ang="0">
                <a:pos x="27" y="129"/>
              </a:cxn>
              <a:cxn ang="0">
                <a:pos x="0" y="129"/>
              </a:cxn>
              <a:cxn ang="0">
                <a:pos x="7" y="398"/>
              </a:cxn>
              <a:cxn ang="0">
                <a:pos x="123" y="452"/>
              </a:cxn>
              <a:cxn ang="0">
                <a:pos x="231" y="406"/>
              </a:cxn>
              <a:cxn ang="0">
                <a:pos x="239" y="65"/>
              </a:cxn>
            </a:cxnLst>
            <a:rect l="0" t="0" r="r" b="b"/>
            <a:pathLst>
              <a:path w="239" h="452">
                <a:moveTo>
                  <a:pt x="231" y="54"/>
                </a:moveTo>
                <a:cubicBezTo>
                  <a:pt x="129" y="2"/>
                  <a:pt x="129" y="2"/>
                  <a:pt x="129" y="2"/>
                </a:cubicBezTo>
                <a:cubicBezTo>
                  <a:pt x="125" y="0"/>
                  <a:pt x="120" y="1"/>
                  <a:pt x="117" y="2"/>
                </a:cubicBezTo>
                <a:cubicBezTo>
                  <a:pt x="16" y="54"/>
                  <a:pt x="16" y="54"/>
                  <a:pt x="16" y="54"/>
                </a:cubicBezTo>
                <a:cubicBezTo>
                  <a:pt x="12" y="56"/>
                  <a:pt x="9" y="61"/>
                  <a:pt x="9" y="66"/>
                </a:cubicBezTo>
                <a:cubicBezTo>
                  <a:pt x="9" y="71"/>
                  <a:pt x="12" y="75"/>
                  <a:pt x="16" y="77"/>
                </a:cubicBezTo>
                <a:cubicBezTo>
                  <a:pt x="117" y="127"/>
                  <a:pt x="117" y="127"/>
                  <a:pt x="117" y="127"/>
                </a:cubicBezTo>
                <a:cubicBezTo>
                  <a:pt x="120" y="128"/>
                  <a:pt x="124" y="128"/>
                  <a:pt x="128" y="127"/>
                </a:cubicBezTo>
                <a:cubicBezTo>
                  <a:pt x="176" y="108"/>
                  <a:pt x="176" y="108"/>
                  <a:pt x="176" y="108"/>
                </a:cubicBezTo>
                <a:cubicBezTo>
                  <a:pt x="176" y="119"/>
                  <a:pt x="176" y="119"/>
                  <a:pt x="176" y="119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7" y="143"/>
                  <a:pt x="116" y="144"/>
                  <a:pt x="115" y="144"/>
                </a:cubicBezTo>
                <a:cubicBezTo>
                  <a:pt x="115" y="145"/>
                  <a:pt x="115" y="145"/>
                  <a:pt x="115" y="145"/>
                </a:cubicBezTo>
                <a:cubicBezTo>
                  <a:pt x="115" y="145"/>
                  <a:pt x="114" y="145"/>
                  <a:pt x="114" y="145"/>
                </a:cubicBezTo>
                <a:cubicBezTo>
                  <a:pt x="114" y="145"/>
                  <a:pt x="114" y="146"/>
                  <a:pt x="114" y="146"/>
                </a:cubicBezTo>
                <a:cubicBezTo>
                  <a:pt x="114" y="146"/>
                  <a:pt x="114" y="146"/>
                  <a:pt x="113" y="146"/>
                </a:cubicBezTo>
                <a:cubicBezTo>
                  <a:pt x="113" y="146"/>
                  <a:pt x="113" y="146"/>
                  <a:pt x="113" y="147"/>
                </a:cubicBezTo>
                <a:cubicBezTo>
                  <a:pt x="113" y="147"/>
                  <a:pt x="113" y="147"/>
                  <a:pt x="113" y="147"/>
                </a:cubicBezTo>
                <a:cubicBezTo>
                  <a:pt x="112" y="147"/>
                  <a:pt x="112" y="147"/>
                  <a:pt x="112" y="148"/>
                </a:cubicBezTo>
                <a:cubicBezTo>
                  <a:pt x="112" y="148"/>
                  <a:pt x="112" y="148"/>
                  <a:pt x="112" y="148"/>
                </a:cubicBezTo>
                <a:cubicBezTo>
                  <a:pt x="112" y="148"/>
                  <a:pt x="112" y="148"/>
                  <a:pt x="112" y="148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1" y="150"/>
                  <a:pt x="111" y="150"/>
                  <a:pt x="111" y="150"/>
                </a:cubicBezTo>
                <a:cubicBezTo>
                  <a:pt x="111" y="150"/>
                  <a:pt x="111" y="150"/>
                  <a:pt x="111" y="150"/>
                </a:cubicBezTo>
                <a:cubicBezTo>
                  <a:pt x="110" y="151"/>
                  <a:pt x="110" y="152"/>
                  <a:pt x="110" y="153"/>
                </a:cubicBezTo>
                <a:cubicBezTo>
                  <a:pt x="110" y="154"/>
                  <a:pt x="110" y="155"/>
                  <a:pt x="110" y="155"/>
                </a:cubicBezTo>
                <a:cubicBezTo>
                  <a:pt x="110" y="155"/>
                  <a:pt x="110" y="155"/>
                  <a:pt x="110" y="155"/>
                </a:cubicBezTo>
                <a:cubicBezTo>
                  <a:pt x="110" y="196"/>
                  <a:pt x="110" y="196"/>
                  <a:pt x="110" y="196"/>
                </a:cubicBezTo>
                <a:cubicBezTo>
                  <a:pt x="110" y="200"/>
                  <a:pt x="112" y="204"/>
                  <a:pt x="116" y="207"/>
                </a:cubicBezTo>
                <a:cubicBezTo>
                  <a:pt x="119" y="209"/>
                  <a:pt x="124" y="210"/>
                  <a:pt x="128" y="208"/>
                </a:cubicBezTo>
                <a:cubicBezTo>
                  <a:pt x="177" y="189"/>
                  <a:pt x="177" y="189"/>
                  <a:pt x="177" y="189"/>
                </a:cubicBezTo>
                <a:cubicBezTo>
                  <a:pt x="177" y="200"/>
                  <a:pt x="177" y="200"/>
                  <a:pt x="177" y="200"/>
                </a:cubicBezTo>
                <a:cubicBezTo>
                  <a:pt x="119" y="224"/>
                  <a:pt x="119" y="224"/>
                  <a:pt x="119" y="224"/>
                </a:cubicBezTo>
                <a:cubicBezTo>
                  <a:pt x="114" y="225"/>
                  <a:pt x="110" y="230"/>
                  <a:pt x="110" y="236"/>
                </a:cubicBezTo>
                <a:cubicBezTo>
                  <a:pt x="110" y="277"/>
                  <a:pt x="110" y="277"/>
                  <a:pt x="110" y="277"/>
                </a:cubicBezTo>
                <a:cubicBezTo>
                  <a:pt x="110" y="281"/>
                  <a:pt x="112" y="285"/>
                  <a:pt x="116" y="288"/>
                </a:cubicBezTo>
                <a:cubicBezTo>
                  <a:pt x="119" y="290"/>
                  <a:pt x="124" y="291"/>
                  <a:pt x="128" y="289"/>
                </a:cubicBezTo>
                <a:cubicBezTo>
                  <a:pt x="177" y="270"/>
                  <a:pt x="177" y="270"/>
                  <a:pt x="177" y="270"/>
                </a:cubicBezTo>
                <a:cubicBezTo>
                  <a:pt x="177" y="281"/>
                  <a:pt x="177" y="281"/>
                  <a:pt x="177" y="281"/>
                </a:cubicBezTo>
                <a:cubicBezTo>
                  <a:pt x="119" y="305"/>
                  <a:pt x="119" y="305"/>
                  <a:pt x="119" y="305"/>
                </a:cubicBezTo>
                <a:cubicBezTo>
                  <a:pt x="114" y="306"/>
                  <a:pt x="110" y="311"/>
                  <a:pt x="110" y="317"/>
                </a:cubicBezTo>
                <a:cubicBezTo>
                  <a:pt x="110" y="358"/>
                  <a:pt x="110" y="358"/>
                  <a:pt x="110" y="358"/>
                </a:cubicBezTo>
                <a:cubicBezTo>
                  <a:pt x="110" y="362"/>
                  <a:pt x="112" y="366"/>
                  <a:pt x="116" y="369"/>
                </a:cubicBezTo>
                <a:cubicBezTo>
                  <a:pt x="119" y="371"/>
                  <a:pt x="124" y="372"/>
                  <a:pt x="128" y="370"/>
                </a:cubicBezTo>
                <a:cubicBezTo>
                  <a:pt x="177" y="351"/>
                  <a:pt x="177" y="351"/>
                  <a:pt x="177" y="351"/>
                </a:cubicBezTo>
                <a:cubicBezTo>
                  <a:pt x="177" y="362"/>
                  <a:pt x="177" y="362"/>
                  <a:pt x="177" y="362"/>
                </a:cubicBezTo>
                <a:cubicBezTo>
                  <a:pt x="118" y="386"/>
                  <a:pt x="118" y="386"/>
                  <a:pt x="118" y="386"/>
                </a:cubicBezTo>
                <a:cubicBezTo>
                  <a:pt x="111" y="389"/>
                  <a:pt x="108" y="397"/>
                  <a:pt x="111" y="404"/>
                </a:cubicBezTo>
                <a:cubicBezTo>
                  <a:pt x="113" y="409"/>
                  <a:pt x="118" y="412"/>
                  <a:pt x="123" y="412"/>
                </a:cubicBezTo>
                <a:cubicBezTo>
                  <a:pt x="125" y="412"/>
                  <a:pt x="127" y="411"/>
                  <a:pt x="128" y="411"/>
                </a:cubicBezTo>
                <a:cubicBezTo>
                  <a:pt x="195" y="383"/>
                  <a:pt x="195" y="383"/>
                  <a:pt x="195" y="383"/>
                </a:cubicBezTo>
                <a:cubicBezTo>
                  <a:pt x="200" y="381"/>
                  <a:pt x="203" y="376"/>
                  <a:pt x="203" y="371"/>
                </a:cubicBezTo>
                <a:cubicBezTo>
                  <a:pt x="203" y="331"/>
                  <a:pt x="203" y="331"/>
                  <a:pt x="203" y="331"/>
                </a:cubicBezTo>
                <a:cubicBezTo>
                  <a:pt x="203" y="326"/>
                  <a:pt x="201" y="322"/>
                  <a:pt x="197" y="320"/>
                </a:cubicBezTo>
                <a:cubicBezTo>
                  <a:pt x="194" y="317"/>
                  <a:pt x="189" y="317"/>
                  <a:pt x="185" y="318"/>
                </a:cubicBezTo>
                <a:cubicBezTo>
                  <a:pt x="136" y="338"/>
                  <a:pt x="136" y="338"/>
                  <a:pt x="136" y="338"/>
                </a:cubicBezTo>
                <a:cubicBezTo>
                  <a:pt x="136" y="326"/>
                  <a:pt x="136" y="326"/>
                  <a:pt x="136" y="326"/>
                </a:cubicBezTo>
                <a:cubicBezTo>
                  <a:pt x="195" y="302"/>
                  <a:pt x="195" y="302"/>
                  <a:pt x="195" y="302"/>
                </a:cubicBezTo>
                <a:cubicBezTo>
                  <a:pt x="200" y="300"/>
                  <a:pt x="203" y="295"/>
                  <a:pt x="203" y="290"/>
                </a:cubicBezTo>
                <a:cubicBezTo>
                  <a:pt x="203" y="250"/>
                  <a:pt x="203" y="250"/>
                  <a:pt x="203" y="250"/>
                </a:cubicBezTo>
                <a:cubicBezTo>
                  <a:pt x="203" y="245"/>
                  <a:pt x="201" y="241"/>
                  <a:pt x="197" y="239"/>
                </a:cubicBezTo>
                <a:cubicBezTo>
                  <a:pt x="194" y="236"/>
                  <a:pt x="189" y="236"/>
                  <a:pt x="185" y="237"/>
                </a:cubicBezTo>
                <a:cubicBezTo>
                  <a:pt x="136" y="257"/>
                  <a:pt x="136" y="257"/>
                  <a:pt x="136" y="257"/>
                </a:cubicBezTo>
                <a:cubicBezTo>
                  <a:pt x="136" y="245"/>
                  <a:pt x="136" y="245"/>
                  <a:pt x="136" y="245"/>
                </a:cubicBezTo>
                <a:cubicBezTo>
                  <a:pt x="195" y="221"/>
                  <a:pt x="195" y="221"/>
                  <a:pt x="195" y="221"/>
                </a:cubicBezTo>
                <a:cubicBezTo>
                  <a:pt x="200" y="219"/>
                  <a:pt x="203" y="214"/>
                  <a:pt x="203" y="209"/>
                </a:cubicBezTo>
                <a:cubicBezTo>
                  <a:pt x="203" y="169"/>
                  <a:pt x="203" y="169"/>
                  <a:pt x="203" y="169"/>
                </a:cubicBezTo>
                <a:cubicBezTo>
                  <a:pt x="203" y="164"/>
                  <a:pt x="201" y="160"/>
                  <a:pt x="197" y="158"/>
                </a:cubicBezTo>
                <a:cubicBezTo>
                  <a:pt x="194" y="155"/>
                  <a:pt x="189" y="155"/>
                  <a:pt x="185" y="156"/>
                </a:cubicBezTo>
                <a:cubicBezTo>
                  <a:pt x="136" y="176"/>
                  <a:pt x="136" y="176"/>
                  <a:pt x="136" y="176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95" y="140"/>
                  <a:pt x="195" y="140"/>
                  <a:pt x="195" y="140"/>
                </a:cubicBezTo>
                <a:cubicBezTo>
                  <a:pt x="200" y="138"/>
                  <a:pt x="203" y="133"/>
                  <a:pt x="203" y="128"/>
                </a:cubicBezTo>
                <a:cubicBezTo>
                  <a:pt x="203" y="88"/>
                  <a:pt x="203" y="88"/>
                  <a:pt x="203" y="88"/>
                </a:cubicBezTo>
                <a:cubicBezTo>
                  <a:pt x="203" y="83"/>
                  <a:pt x="201" y="79"/>
                  <a:pt x="197" y="77"/>
                </a:cubicBezTo>
                <a:cubicBezTo>
                  <a:pt x="194" y="74"/>
                  <a:pt x="189" y="74"/>
                  <a:pt x="185" y="75"/>
                </a:cubicBezTo>
                <a:cubicBezTo>
                  <a:pt x="123" y="100"/>
                  <a:pt x="123" y="100"/>
                  <a:pt x="123" y="100"/>
                </a:cubicBezTo>
                <a:cubicBezTo>
                  <a:pt x="52" y="65"/>
                  <a:pt x="52" y="65"/>
                  <a:pt x="52" y="65"/>
                </a:cubicBezTo>
                <a:cubicBezTo>
                  <a:pt x="123" y="29"/>
                  <a:pt x="123" y="29"/>
                  <a:pt x="123" y="29"/>
                </a:cubicBezTo>
                <a:cubicBezTo>
                  <a:pt x="212" y="74"/>
                  <a:pt x="212" y="74"/>
                  <a:pt x="212" y="74"/>
                </a:cubicBezTo>
                <a:cubicBezTo>
                  <a:pt x="212" y="385"/>
                  <a:pt x="212" y="385"/>
                  <a:pt x="212" y="385"/>
                </a:cubicBezTo>
                <a:cubicBezTo>
                  <a:pt x="123" y="424"/>
                  <a:pt x="123" y="424"/>
                  <a:pt x="123" y="424"/>
                </a:cubicBezTo>
                <a:cubicBezTo>
                  <a:pt x="27" y="378"/>
                  <a:pt x="27" y="378"/>
                  <a:pt x="27" y="378"/>
                </a:cubicBezTo>
                <a:cubicBezTo>
                  <a:pt x="27" y="129"/>
                  <a:pt x="27" y="129"/>
                  <a:pt x="27" y="129"/>
                </a:cubicBezTo>
                <a:cubicBezTo>
                  <a:pt x="27" y="122"/>
                  <a:pt x="21" y="116"/>
                  <a:pt x="13" y="116"/>
                </a:cubicBezTo>
                <a:cubicBezTo>
                  <a:pt x="6" y="116"/>
                  <a:pt x="0" y="122"/>
                  <a:pt x="0" y="129"/>
                </a:cubicBezTo>
                <a:cubicBezTo>
                  <a:pt x="0" y="386"/>
                  <a:pt x="0" y="386"/>
                  <a:pt x="0" y="386"/>
                </a:cubicBezTo>
                <a:cubicBezTo>
                  <a:pt x="0" y="391"/>
                  <a:pt x="3" y="396"/>
                  <a:pt x="7" y="398"/>
                </a:cubicBezTo>
                <a:cubicBezTo>
                  <a:pt x="117" y="450"/>
                  <a:pt x="117" y="450"/>
                  <a:pt x="117" y="450"/>
                </a:cubicBezTo>
                <a:cubicBezTo>
                  <a:pt x="119" y="451"/>
                  <a:pt x="121" y="452"/>
                  <a:pt x="123" y="452"/>
                </a:cubicBezTo>
                <a:cubicBezTo>
                  <a:pt x="124" y="452"/>
                  <a:pt x="126" y="451"/>
                  <a:pt x="128" y="451"/>
                </a:cubicBezTo>
                <a:cubicBezTo>
                  <a:pt x="231" y="406"/>
                  <a:pt x="231" y="406"/>
                  <a:pt x="231" y="406"/>
                </a:cubicBezTo>
                <a:cubicBezTo>
                  <a:pt x="236" y="404"/>
                  <a:pt x="239" y="399"/>
                  <a:pt x="239" y="394"/>
                </a:cubicBezTo>
                <a:cubicBezTo>
                  <a:pt x="239" y="65"/>
                  <a:pt x="239" y="65"/>
                  <a:pt x="239" y="65"/>
                </a:cubicBezTo>
                <a:cubicBezTo>
                  <a:pt x="239" y="60"/>
                  <a:pt x="236" y="56"/>
                  <a:pt x="231" y="5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69"/>
          <p:cNvSpPr>
            <a:spLocks/>
          </p:cNvSpPr>
          <p:nvPr userDrawn="1"/>
        </p:nvSpPr>
        <p:spPr bwMode="auto">
          <a:xfrm>
            <a:off x="6898700" y="1839817"/>
            <a:ext cx="514350" cy="328613"/>
          </a:xfrm>
          <a:custGeom>
            <a:avLst/>
            <a:gdLst/>
            <a:ahLst/>
            <a:cxnLst>
              <a:cxn ang="0">
                <a:pos x="210" y="6"/>
              </a:cxn>
              <a:cxn ang="0">
                <a:pos x="198" y="20"/>
              </a:cxn>
              <a:cxn ang="0">
                <a:pos x="212" y="32"/>
              </a:cxn>
              <a:cxn ang="0">
                <a:pos x="372" y="100"/>
              </a:cxn>
              <a:cxn ang="0">
                <a:pos x="421" y="165"/>
              </a:cxn>
              <a:cxn ang="0">
                <a:pos x="337" y="212"/>
              </a:cxn>
              <a:cxn ang="0">
                <a:pos x="222" y="258"/>
              </a:cxn>
              <a:cxn ang="0">
                <a:pos x="66" y="217"/>
              </a:cxn>
              <a:cxn ang="0">
                <a:pos x="29" y="173"/>
              </a:cxn>
              <a:cxn ang="0">
                <a:pos x="141" y="103"/>
              </a:cxn>
              <a:cxn ang="0">
                <a:pos x="129" y="149"/>
              </a:cxn>
              <a:cxn ang="0">
                <a:pos x="217" y="237"/>
              </a:cxn>
              <a:cxn ang="0">
                <a:pos x="306" y="149"/>
              </a:cxn>
              <a:cxn ang="0">
                <a:pos x="241" y="63"/>
              </a:cxn>
              <a:cxn ang="0">
                <a:pos x="225" y="73"/>
              </a:cxn>
              <a:cxn ang="0">
                <a:pos x="234" y="89"/>
              </a:cxn>
              <a:cxn ang="0">
                <a:pos x="279" y="149"/>
              </a:cxn>
              <a:cxn ang="0">
                <a:pos x="217" y="210"/>
              </a:cxn>
              <a:cxn ang="0">
                <a:pos x="155" y="149"/>
              </a:cxn>
              <a:cxn ang="0">
                <a:pos x="183" y="97"/>
              </a:cxn>
              <a:cxn ang="0">
                <a:pos x="188" y="83"/>
              </a:cxn>
              <a:cxn ang="0">
                <a:pos x="175" y="73"/>
              </a:cxn>
              <a:cxn ang="0">
                <a:pos x="108" y="84"/>
              </a:cxn>
              <a:cxn ang="0">
                <a:pos x="2" y="167"/>
              </a:cxn>
              <a:cxn ang="0">
                <a:pos x="1" y="178"/>
              </a:cxn>
              <a:cxn ang="0">
                <a:pos x="48" y="237"/>
              </a:cxn>
              <a:cxn ang="0">
                <a:pos x="224" y="285"/>
              </a:cxn>
              <a:cxn ang="0">
                <a:pos x="353" y="234"/>
              </a:cxn>
              <a:cxn ang="0">
                <a:pos x="444" y="186"/>
              </a:cxn>
              <a:cxn ang="0">
                <a:pos x="453" y="178"/>
              </a:cxn>
              <a:cxn ang="0">
                <a:pos x="453" y="167"/>
              </a:cxn>
              <a:cxn ang="0">
                <a:pos x="392" y="82"/>
              </a:cxn>
              <a:cxn ang="0">
                <a:pos x="210" y="6"/>
              </a:cxn>
            </a:cxnLst>
            <a:rect l="0" t="0" r="r" b="b"/>
            <a:pathLst>
              <a:path w="455" h="291">
                <a:moveTo>
                  <a:pt x="210" y="6"/>
                </a:moveTo>
                <a:cubicBezTo>
                  <a:pt x="202" y="7"/>
                  <a:pt x="197" y="13"/>
                  <a:pt x="198" y="20"/>
                </a:cubicBezTo>
                <a:cubicBezTo>
                  <a:pt x="198" y="28"/>
                  <a:pt x="205" y="33"/>
                  <a:pt x="212" y="32"/>
                </a:cubicBezTo>
                <a:cubicBezTo>
                  <a:pt x="270" y="27"/>
                  <a:pt x="324" y="50"/>
                  <a:pt x="372" y="100"/>
                </a:cubicBezTo>
                <a:cubicBezTo>
                  <a:pt x="396" y="124"/>
                  <a:pt x="413" y="150"/>
                  <a:pt x="421" y="165"/>
                </a:cubicBezTo>
                <a:cubicBezTo>
                  <a:pt x="383" y="178"/>
                  <a:pt x="359" y="196"/>
                  <a:pt x="337" y="212"/>
                </a:cubicBezTo>
                <a:cubicBezTo>
                  <a:pt x="308" y="235"/>
                  <a:pt x="282" y="254"/>
                  <a:pt x="222" y="258"/>
                </a:cubicBezTo>
                <a:cubicBezTo>
                  <a:pt x="158" y="263"/>
                  <a:pt x="105" y="249"/>
                  <a:pt x="66" y="217"/>
                </a:cubicBezTo>
                <a:cubicBezTo>
                  <a:pt x="45" y="200"/>
                  <a:pt x="34" y="182"/>
                  <a:pt x="29" y="173"/>
                </a:cubicBezTo>
                <a:cubicBezTo>
                  <a:pt x="56" y="126"/>
                  <a:pt x="108" y="109"/>
                  <a:pt x="141" y="103"/>
                </a:cubicBezTo>
                <a:cubicBezTo>
                  <a:pt x="133" y="117"/>
                  <a:pt x="129" y="132"/>
                  <a:pt x="129" y="149"/>
                </a:cubicBezTo>
                <a:cubicBezTo>
                  <a:pt x="129" y="197"/>
                  <a:pt x="168" y="237"/>
                  <a:pt x="217" y="237"/>
                </a:cubicBezTo>
                <a:cubicBezTo>
                  <a:pt x="266" y="237"/>
                  <a:pt x="306" y="197"/>
                  <a:pt x="306" y="149"/>
                </a:cubicBezTo>
                <a:cubicBezTo>
                  <a:pt x="306" y="109"/>
                  <a:pt x="279" y="74"/>
                  <a:pt x="241" y="63"/>
                </a:cubicBezTo>
                <a:cubicBezTo>
                  <a:pt x="234" y="61"/>
                  <a:pt x="226" y="66"/>
                  <a:pt x="225" y="73"/>
                </a:cubicBezTo>
                <a:cubicBezTo>
                  <a:pt x="223" y="80"/>
                  <a:pt x="227" y="87"/>
                  <a:pt x="234" y="89"/>
                </a:cubicBezTo>
                <a:cubicBezTo>
                  <a:pt x="260" y="97"/>
                  <a:pt x="279" y="121"/>
                  <a:pt x="279" y="149"/>
                </a:cubicBezTo>
                <a:cubicBezTo>
                  <a:pt x="279" y="183"/>
                  <a:pt x="251" y="210"/>
                  <a:pt x="217" y="210"/>
                </a:cubicBezTo>
                <a:cubicBezTo>
                  <a:pt x="183" y="210"/>
                  <a:pt x="155" y="183"/>
                  <a:pt x="155" y="149"/>
                </a:cubicBezTo>
                <a:cubicBezTo>
                  <a:pt x="155" y="128"/>
                  <a:pt x="166" y="109"/>
                  <a:pt x="183" y="97"/>
                </a:cubicBezTo>
                <a:cubicBezTo>
                  <a:pt x="188" y="94"/>
                  <a:pt x="190" y="88"/>
                  <a:pt x="188" y="83"/>
                </a:cubicBezTo>
                <a:cubicBezTo>
                  <a:pt x="186" y="77"/>
                  <a:pt x="181" y="73"/>
                  <a:pt x="175" y="73"/>
                </a:cubicBezTo>
                <a:cubicBezTo>
                  <a:pt x="174" y="73"/>
                  <a:pt x="144" y="73"/>
                  <a:pt x="108" y="84"/>
                </a:cubicBezTo>
                <a:cubicBezTo>
                  <a:pt x="59" y="99"/>
                  <a:pt x="22" y="127"/>
                  <a:pt x="2" y="167"/>
                </a:cubicBezTo>
                <a:cubicBezTo>
                  <a:pt x="0" y="170"/>
                  <a:pt x="0" y="174"/>
                  <a:pt x="1" y="178"/>
                </a:cubicBezTo>
                <a:cubicBezTo>
                  <a:pt x="2" y="179"/>
                  <a:pt x="14" y="209"/>
                  <a:pt x="48" y="237"/>
                </a:cubicBezTo>
                <a:cubicBezTo>
                  <a:pt x="79" y="262"/>
                  <a:pt x="134" y="291"/>
                  <a:pt x="224" y="285"/>
                </a:cubicBezTo>
                <a:cubicBezTo>
                  <a:pt x="292" y="280"/>
                  <a:pt x="322" y="258"/>
                  <a:pt x="353" y="234"/>
                </a:cubicBezTo>
                <a:cubicBezTo>
                  <a:pt x="377" y="216"/>
                  <a:pt x="401" y="198"/>
                  <a:pt x="444" y="186"/>
                </a:cubicBezTo>
                <a:cubicBezTo>
                  <a:pt x="448" y="185"/>
                  <a:pt x="451" y="182"/>
                  <a:pt x="453" y="178"/>
                </a:cubicBezTo>
                <a:cubicBezTo>
                  <a:pt x="455" y="175"/>
                  <a:pt x="455" y="171"/>
                  <a:pt x="453" y="167"/>
                </a:cubicBezTo>
                <a:cubicBezTo>
                  <a:pt x="452" y="165"/>
                  <a:pt x="432" y="123"/>
                  <a:pt x="392" y="82"/>
                </a:cubicBezTo>
                <a:cubicBezTo>
                  <a:pt x="338" y="26"/>
                  <a:pt x="275" y="0"/>
                  <a:pt x="210" y="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77"/>
          <p:cNvSpPr>
            <a:spLocks noEditPoints="1"/>
          </p:cNvSpPr>
          <p:nvPr userDrawn="1"/>
        </p:nvSpPr>
        <p:spPr bwMode="auto">
          <a:xfrm>
            <a:off x="6893938" y="3112402"/>
            <a:ext cx="523875" cy="271463"/>
          </a:xfrm>
          <a:custGeom>
            <a:avLst/>
            <a:gdLst/>
            <a:ahLst/>
            <a:cxnLst>
              <a:cxn ang="0">
                <a:pos x="31" y="177"/>
              </a:cxn>
              <a:cxn ang="0">
                <a:pos x="0" y="134"/>
              </a:cxn>
              <a:cxn ang="0">
                <a:pos x="32" y="91"/>
              </a:cxn>
              <a:cxn ang="0">
                <a:pos x="45" y="31"/>
              </a:cxn>
              <a:cxn ang="0">
                <a:pos x="120" y="43"/>
              </a:cxn>
              <a:cxn ang="0">
                <a:pos x="121" y="50"/>
              </a:cxn>
              <a:cxn ang="0">
                <a:pos x="148" y="61"/>
              </a:cxn>
              <a:cxn ang="0">
                <a:pos x="158" y="44"/>
              </a:cxn>
              <a:cxn ang="0">
                <a:pos x="193" y="31"/>
              </a:cxn>
              <a:cxn ang="0">
                <a:pos x="182" y="58"/>
              </a:cxn>
              <a:cxn ang="0">
                <a:pos x="140" y="89"/>
              </a:cxn>
              <a:cxn ang="0">
                <a:pos x="100" y="67"/>
              </a:cxn>
              <a:cxn ang="0">
                <a:pos x="58" y="101"/>
              </a:cxn>
              <a:cxn ang="0">
                <a:pos x="44" y="115"/>
              </a:cxn>
              <a:cxn ang="0">
                <a:pos x="27" y="134"/>
              </a:cxn>
              <a:cxn ang="0">
                <a:pos x="45" y="153"/>
              </a:cxn>
              <a:cxn ang="0">
                <a:pos x="46" y="153"/>
              </a:cxn>
              <a:cxn ang="0">
                <a:pos x="96" y="213"/>
              </a:cxn>
              <a:cxn ang="0">
                <a:pos x="139" y="181"/>
              </a:cxn>
              <a:cxn ang="0">
                <a:pos x="178" y="204"/>
              </a:cxn>
              <a:cxn ang="0">
                <a:pos x="219" y="166"/>
              </a:cxn>
              <a:cxn ang="0">
                <a:pos x="247" y="144"/>
              </a:cxn>
              <a:cxn ang="0">
                <a:pos x="250" y="134"/>
              </a:cxn>
              <a:cxn ang="0">
                <a:pos x="242" y="119"/>
              </a:cxn>
              <a:cxn ang="0">
                <a:pos x="219" y="44"/>
              </a:cxn>
              <a:cxn ang="0">
                <a:pos x="287" y="19"/>
              </a:cxn>
              <a:cxn ang="0">
                <a:pos x="325" y="0"/>
              </a:cxn>
              <a:cxn ang="0">
                <a:pos x="367" y="31"/>
              </a:cxn>
              <a:cxn ang="0">
                <a:pos x="431" y="91"/>
              </a:cxn>
              <a:cxn ang="0">
                <a:pos x="463" y="134"/>
              </a:cxn>
              <a:cxn ang="0">
                <a:pos x="439" y="173"/>
              </a:cxn>
              <a:cxn ang="0">
                <a:pos x="427" y="235"/>
              </a:cxn>
              <a:cxn ang="0">
                <a:pos x="343" y="227"/>
              </a:cxn>
              <a:cxn ang="0">
                <a:pos x="325" y="208"/>
              </a:cxn>
              <a:cxn ang="0">
                <a:pos x="323" y="208"/>
              </a:cxn>
              <a:cxn ang="0">
                <a:pos x="306" y="227"/>
              </a:cxn>
              <a:cxn ang="0">
                <a:pos x="257" y="226"/>
              </a:cxn>
              <a:cxn ang="0">
                <a:pos x="288" y="200"/>
              </a:cxn>
              <a:cxn ang="0">
                <a:pos x="324" y="181"/>
              </a:cxn>
              <a:cxn ang="0">
                <a:pos x="325" y="181"/>
              </a:cxn>
              <a:cxn ang="0">
                <a:pos x="367" y="212"/>
              </a:cxn>
              <a:cxn ang="0">
                <a:pos x="417" y="153"/>
              </a:cxn>
              <a:cxn ang="0">
                <a:pos x="423" y="152"/>
              </a:cxn>
              <a:cxn ang="0">
                <a:pos x="434" y="125"/>
              </a:cxn>
              <a:cxn ang="0">
                <a:pos x="416" y="114"/>
              </a:cxn>
              <a:cxn ang="0">
                <a:pos x="356" y="58"/>
              </a:cxn>
              <a:cxn ang="0">
                <a:pos x="329" y="27"/>
              </a:cxn>
              <a:cxn ang="0">
                <a:pos x="318" y="27"/>
              </a:cxn>
              <a:cxn ang="0">
                <a:pos x="292" y="58"/>
              </a:cxn>
              <a:cxn ang="0">
                <a:pos x="257" y="97"/>
              </a:cxn>
              <a:cxn ang="0">
                <a:pos x="277" y="134"/>
              </a:cxn>
              <a:cxn ang="0">
                <a:pos x="245" y="177"/>
              </a:cxn>
              <a:cxn ang="0">
                <a:pos x="232" y="239"/>
              </a:cxn>
              <a:cxn ang="0">
                <a:pos x="157" y="226"/>
              </a:cxn>
              <a:cxn ang="0">
                <a:pos x="157" y="225"/>
              </a:cxn>
              <a:cxn ang="0">
                <a:pos x="139" y="207"/>
              </a:cxn>
              <a:cxn ang="0">
                <a:pos x="120" y="226"/>
              </a:cxn>
              <a:cxn ang="0">
                <a:pos x="106" y="239"/>
              </a:cxn>
              <a:cxn ang="0">
                <a:pos x="329" y="207"/>
              </a:cxn>
              <a:cxn ang="0">
                <a:pos x="335" y="202"/>
              </a:cxn>
              <a:cxn ang="0">
                <a:pos x="336" y="200"/>
              </a:cxn>
              <a:cxn ang="0">
                <a:pos x="336" y="200"/>
              </a:cxn>
            </a:cxnLst>
            <a:rect l="0" t="0" r="r" b="b"/>
            <a:pathLst>
              <a:path w="463" h="239">
                <a:moveTo>
                  <a:pt x="32" y="226"/>
                </a:moveTo>
                <a:cubicBezTo>
                  <a:pt x="32" y="177"/>
                  <a:pt x="32" y="177"/>
                  <a:pt x="32" y="177"/>
                </a:cubicBezTo>
                <a:cubicBezTo>
                  <a:pt x="32" y="177"/>
                  <a:pt x="32" y="177"/>
                  <a:pt x="31" y="177"/>
                </a:cubicBezTo>
                <a:cubicBezTo>
                  <a:pt x="24" y="174"/>
                  <a:pt x="15" y="170"/>
                  <a:pt x="8" y="160"/>
                </a:cubicBezTo>
                <a:cubicBezTo>
                  <a:pt x="4" y="153"/>
                  <a:pt x="1" y="145"/>
                  <a:pt x="0" y="135"/>
                </a:cubicBezTo>
                <a:cubicBezTo>
                  <a:pt x="0" y="134"/>
                  <a:pt x="0" y="134"/>
                  <a:pt x="0" y="134"/>
                </a:cubicBezTo>
                <a:cubicBezTo>
                  <a:pt x="1" y="124"/>
                  <a:pt x="3" y="115"/>
                  <a:pt x="8" y="108"/>
                </a:cubicBezTo>
                <a:cubicBezTo>
                  <a:pt x="12" y="102"/>
                  <a:pt x="18" y="97"/>
                  <a:pt x="23" y="94"/>
                </a:cubicBezTo>
                <a:cubicBezTo>
                  <a:pt x="26" y="93"/>
                  <a:pt x="29" y="91"/>
                  <a:pt x="32" y="91"/>
                </a:cubicBezTo>
                <a:cubicBezTo>
                  <a:pt x="32" y="44"/>
                  <a:pt x="32" y="44"/>
                  <a:pt x="32" y="44"/>
                </a:cubicBezTo>
                <a:cubicBezTo>
                  <a:pt x="32" y="41"/>
                  <a:pt x="33" y="38"/>
                  <a:pt x="36" y="35"/>
                </a:cubicBezTo>
                <a:cubicBezTo>
                  <a:pt x="38" y="33"/>
                  <a:pt x="42" y="31"/>
                  <a:pt x="45" y="31"/>
                </a:cubicBezTo>
                <a:cubicBezTo>
                  <a:pt x="106" y="31"/>
                  <a:pt x="106" y="31"/>
                  <a:pt x="106" y="31"/>
                </a:cubicBezTo>
                <a:cubicBezTo>
                  <a:pt x="113" y="31"/>
                  <a:pt x="119" y="37"/>
                  <a:pt x="119" y="43"/>
                </a:cubicBezTo>
                <a:cubicBezTo>
                  <a:pt x="120" y="43"/>
                  <a:pt x="120" y="43"/>
                  <a:pt x="120" y="43"/>
                </a:cubicBezTo>
                <a:cubicBezTo>
                  <a:pt x="120" y="43"/>
                  <a:pt x="120" y="44"/>
                  <a:pt x="120" y="44"/>
                </a:cubicBezTo>
                <a:cubicBezTo>
                  <a:pt x="120" y="44"/>
                  <a:pt x="120" y="44"/>
                  <a:pt x="120" y="45"/>
                </a:cubicBezTo>
                <a:cubicBezTo>
                  <a:pt x="120" y="46"/>
                  <a:pt x="120" y="48"/>
                  <a:pt x="121" y="50"/>
                </a:cubicBezTo>
                <a:cubicBezTo>
                  <a:pt x="123" y="54"/>
                  <a:pt x="125" y="58"/>
                  <a:pt x="128" y="60"/>
                </a:cubicBezTo>
                <a:cubicBezTo>
                  <a:pt x="131" y="62"/>
                  <a:pt x="134" y="63"/>
                  <a:pt x="139" y="63"/>
                </a:cubicBezTo>
                <a:cubicBezTo>
                  <a:pt x="143" y="63"/>
                  <a:pt x="146" y="62"/>
                  <a:pt x="148" y="61"/>
                </a:cubicBezTo>
                <a:cubicBezTo>
                  <a:pt x="151" y="59"/>
                  <a:pt x="152" y="58"/>
                  <a:pt x="154" y="56"/>
                </a:cubicBezTo>
                <a:cubicBezTo>
                  <a:pt x="156" y="52"/>
                  <a:pt x="158" y="47"/>
                  <a:pt x="158" y="45"/>
                </a:cubicBezTo>
                <a:cubicBezTo>
                  <a:pt x="158" y="44"/>
                  <a:pt x="158" y="44"/>
                  <a:pt x="158" y="44"/>
                </a:cubicBezTo>
                <a:cubicBezTo>
                  <a:pt x="158" y="37"/>
                  <a:pt x="164" y="31"/>
                  <a:pt x="171" y="31"/>
                </a:cubicBezTo>
                <a:cubicBezTo>
                  <a:pt x="193" y="31"/>
                  <a:pt x="193" y="31"/>
                  <a:pt x="193" y="31"/>
                </a:cubicBezTo>
                <a:cubicBezTo>
                  <a:pt x="193" y="31"/>
                  <a:pt x="193" y="31"/>
                  <a:pt x="193" y="31"/>
                </a:cubicBezTo>
                <a:cubicBezTo>
                  <a:pt x="200" y="31"/>
                  <a:pt x="206" y="37"/>
                  <a:pt x="206" y="45"/>
                </a:cubicBezTo>
                <a:cubicBezTo>
                  <a:pt x="206" y="52"/>
                  <a:pt x="200" y="58"/>
                  <a:pt x="193" y="58"/>
                </a:cubicBezTo>
                <a:cubicBezTo>
                  <a:pt x="182" y="58"/>
                  <a:pt x="182" y="58"/>
                  <a:pt x="182" y="58"/>
                </a:cubicBezTo>
                <a:cubicBezTo>
                  <a:pt x="182" y="58"/>
                  <a:pt x="182" y="58"/>
                  <a:pt x="182" y="59"/>
                </a:cubicBezTo>
                <a:cubicBezTo>
                  <a:pt x="179" y="66"/>
                  <a:pt x="174" y="75"/>
                  <a:pt x="164" y="82"/>
                </a:cubicBezTo>
                <a:cubicBezTo>
                  <a:pt x="158" y="86"/>
                  <a:pt x="149" y="89"/>
                  <a:pt x="140" y="89"/>
                </a:cubicBezTo>
                <a:cubicBezTo>
                  <a:pt x="139" y="89"/>
                  <a:pt x="139" y="89"/>
                  <a:pt x="139" y="89"/>
                </a:cubicBezTo>
                <a:cubicBezTo>
                  <a:pt x="129" y="89"/>
                  <a:pt x="120" y="87"/>
                  <a:pt x="114" y="82"/>
                </a:cubicBezTo>
                <a:cubicBezTo>
                  <a:pt x="107" y="78"/>
                  <a:pt x="103" y="72"/>
                  <a:pt x="100" y="67"/>
                </a:cubicBezTo>
                <a:cubicBezTo>
                  <a:pt x="98" y="64"/>
                  <a:pt x="97" y="61"/>
                  <a:pt x="96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101"/>
                  <a:pt x="58" y="101"/>
                  <a:pt x="58" y="101"/>
                </a:cubicBezTo>
                <a:cubicBezTo>
                  <a:pt x="58" y="108"/>
                  <a:pt x="53" y="114"/>
                  <a:pt x="46" y="115"/>
                </a:cubicBezTo>
                <a:cubicBezTo>
                  <a:pt x="46" y="115"/>
                  <a:pt x="46" y="115"/>
                  <a:pt x="46" y="115"/>
                </a:cubicBezTo>
                <a:cubicBezTo>
                  <a:pt x="45" y="115"/>
                  <a:pt x="45" y="115"/>
                  <a:pt x="44" y="115"/>
                </a:cubicBezTo>
                <a:cubicBezTo>
                  <a:pt x="43" y="115"/>
                  <a:pt x="42" y="115"/>
                  <a:pt x="40" y="116"/>
                </a:cubicBezTo>
                <a:cubicBezTo>
                  <a:pt x="36" y="117"/>
                  <a:pt x="32" y="119"/>
                  <a:pt x="30" y="123"/>
                </a:cubicBezTo>
                <a:cubicBezTo>
                  <a:pt x="28" y="125"/>
                  <a:pt x="27" y="129"/>
                  <a:pt x="27" y="134"/>
                </a:cubicBezTo>
                <a:cubicBezTo>
                  <a:pt x="27" y="139"/>
                  <a:pt x="28" y="141"/>
                  <a:pt x="29" y="144"/>
                </a:cubicBezTo>
                <a:cubicBezTo>
                  <a:pt x="30" y="146"/>
                  <a:pt x="32" y="147"/>
                  <a:pt x="34" y="149"/>
                </a:cubicBezTo>
                <a:cubicBezTo>
                  <a:pt x="38" y="151"/>
                  <a:pt x="43" y="152"/>
                  <a:pt x="45" y="153"/>
                </a:cubicBezTo>
                <a:cubicBezTo>
                  <a:pt x="45" y="153"/>
                  <a:pt x="46" y="153"/>
                  <a:pt x="46" y="153"/>
                </a:cubicBezTo>
                <a:cubicBezTo>
                  <a:pt x="46" y="153"/>
                  <a:pt x="46" y="153"/>
                  <a:pt x="46" y="153"/>
                </a:cubicBezTo>
                <a:cubicBezTo>
                  <a:pt x="46" y="153"/>
                  <a:pt x="46" y="153"/>
                  <a:pt x="46" y="153"/>
                </a:cubicBezTo>
                <a:cubicBezTo>
                  <a:pt x="53" y="153"/>
                  <a:pt x="59" y="159"/>
                  <a:pt x="59" y="166"/>
                </a:cubicBezTo>
                <a:cubicBezTo>
                  <a:pt x="59" y="213"/>
                  <a:pt x="59" y="213"/>
                  <a:pt x="59" y="213"/>
                </a:cubicBezTo>
                <a:cubicBezTo>
                  <a:pt x="96" y="213"/>
                  <a:pt x="96" y="213"/>
                  <a:pt x="96" y="213"/>
                </a:cubicBezTo>
                <a:cubicBezTo>
                  <a:pt x="96" y="212"/>
                  <a:pt x="96" y="212"/>
                  <a:pt x="96" y="211"/>
                </a:cubicBezTo>
                <a:cubicBezTo>
                  <a:pt x="99" y="204"/>
                  <a:pt x="104" y="195"/>
                  <a:pt x="114" y="188"/>
                </a:cubicBezTo>
                <a:cubicBezTo>
                  <a:pt x="120" y="184"/>
                  <a:pt x="129" y="181"/>
                  <a:pt x="139" y="181"/>
                </a:cubicBezTo>
                <a:cubicBezTo>
                  <a:pt x="140" y="181"/>
                  <a:pt x="140" y="181"/>
                  <a:pt x="140" y="181"/>
                </a:cubicBezTo>
                <a:cubicBezTo>
                  <a:pt x="149" y="181"/>
                  <a:pt x="158" y="184"/>
                  <a:pt x="165" y="189"/>
                </a:cubicBezTo>
                <a:cubicBezTo>
                  <a:pt x="171" y="193"/>
                  <a:pt x="175" y="199"/>
                  <a:pt x="178" y="204"/>
                </a:cubicBezTo>
                <a:cubicBezTo>
                  <a:pt x="180" y="207"/>
                  <a:pt x="181" y="210"/>
                  <a:pt x="182" y="213"/>
                </a:cubicBezTo>
                <a:cubicBezTo>
                  <a:pt x="219" y="213"/>
                  <a:pt x="219" y="213"/>
                  <a:pt x="219" y="213"/>
                </a:cubicBezTo>
                <a:cubicBezTo>
                  <a:pt x="219" y="166"/>
                  <a:pt x="219" y="166"/>
                  <a:pt x="219" y="166"/>
                </a:cubicBezTo>
                <a:cubicBezTo>
                  <a:pt x="219" y="159"/>
                  <a:pt x="224" y="153"/>
                  <a:pt x="231" y="153"/>
                </a:cubicBezTo>
                <a:cubicBezTo>
                  <a:pt x="236" y="152"/>
                  <a:pt x="240" y="151"/>
                  <a:pt x="242" y="150"/>
                </a:cubicBezTo>
                <a:cubicBezTo>
                  <a:pt x="245" y="148"/>
                  <a:pt x="246" y="146"/>
                  <a:pt x="247" y="144"/>
                </a:cubicBezTo>
                <a:cubicBezTo>
                  <a:pt x="250" y="140"/>
                  <a:pt x="250" y="135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1"/>
                  <a:pt x="249" y="128"/>
                </a:cubicBezTo>
                <a:cubicBezTo>
                  <a:pt x="248" y="125"/>
                  <a:pt x="246" y="122"/>
                  <a:pt x="242" y="119"/>
                </a:cubicBezTo>
                <a:cubicBezTo>
                  <a:pt x="240" y="117"/>
                  <a:pt x="236" y="115"/>
                  <a:pt x="230" y="114"/>
                </a:cubicBezTo>
                <a:cubicBezTo>
                  <a:pt x="223" y="113"/>
                  <a:pt x="219" y="108"/>
                  <a:pt x="219" y="101"/>
                </a:cubicBezTo>
                <a:cubicBezTo>
                  <a:pt x="219" y="44"/>
                  <a:pt x="219" y="44"/>
                  <a:pt x="219" y="44"/>
                </a:cubicBezTo>
                <a:cubicBezTo>
                  <a:pt x="219" y="37"/>
                  <a:pt x="225" y="31"/>
                  <a:pt x="232" y="31"/>
                </a:cubicBezTo>
                <a:cubicBezTo>
                  <a:pt x="281" y="31"/>
                  <a:pt x="281" y="31"/>
                  <a:pt x="281" y="31"/>
                </a:cubicBezTo>
                <a:cubicBezTo>
                  <a:pt x="283" y="27"/>
                  <a:pt x="285" y="23"/>
                  <a:pt x="287" y="19"/>
                </a:cubicBezTo>
                <a:cubicBezTo>
                  <a:pt x="291" y="13"/>
                  <a:pt x="297" y="8"/>
                  <a:pt x="302" y="5"/>
                </a:cubicBezTo>
                <a:cubicBezTo>
                  <a:pt x="312" y="0"/>
                  <a:pt x="322" y="0"/>
                  <a:pt x="324" y="0"/>
                </a:cubicBezTo>
                <a:cubicBezTo>
                  <a:pt x="324" y="0"/>
                  <a:pt x="324" y="0"/>
                  <a:pt x="325" y="0"/>
                </a:cubicBezTo>
                <a:cubicBezTo>
                  <a:pt x="330" y="0"/>
                  <a:pt x="336" y="1"/>
                  <a:pt x="343" y="4"/>
                </a:cubicBezTo>
                <a:cubicBezTo>
                  <a:pt x="350" y="7"/>
                  <a:pt x="358" y="13"/>
                  <a:pt x="363" y="22"/>
                </a:cubicBezTo>
                <a:cubicBezTo>
                  <a:pt x="365" y="25"/>
                  <a:pt x="366" y="28"/>
                  <a:pt x="367" y="31"/>
                </a:cubicBezTo>
                <a:cubicBezTo>
                  <a:pt x="385" y="31"/>
                  <a:pt x="418" y="31"/>
                  <a:pt x="418" y="31"/>
                </a:cubicBezTo>
                <a:cubicBezTo>
                  <a:pt x="425" y="31"/>
                  <a:pt x="431" y="37"/>
                  <a:pt x="431" y="45"/>
                </a:cubicBezTo>
                <a:cubicBezTo>
                  <a:pt x="431" y="91"/>
                  <a:pt x="431" y="91"/>
                  <a:pt x="431" y="91"/>
                </a:cubicBezTo>
                <a:cubicBezTo>
                  <a:pt x="431" y="91"/>
                  <a:pt x="432" y="91"/>
                  <a:pt x="432" y="92"/>
                </a:cubicBezTo>
                <a:cubicBezTo>
                  <a:pt x="439" y="94"/>
                  <a:pt x="449" y="99"/>
                  <a:pt x="455" y="109"/>
                </a:cubicBezTo>
                <a:cubicBezTo>
                  <a:pt x="460" y="116"/>
                  <a:pt x="462" y="124"/>
                  <a:pt x="463" y="134"/>
                </a:cubicBezTo>
                <a:cubicBezTo>
                  <a:pt x="463" y="135"/>
                  <a:pt x="463" y="135"/>
                  <a:pt x="463" y="135"/>
                </a:cubicBezTo>
                <a:cubicBezTo>
                  <a:pt x="462" y="145"/>
                  <a:pt x="459" y="153"/>
                  <a:pt x="455" y="160"/>
                </a:cubicBezTo>
                <a:cubicBezTo>
                  <a:pt x="450" y="166"/>
                  <a:pt x="445" y="171"/>
                  <a:pt x="439" y="173"/>
                </a:cubicBezTo>
                <a:cubicBezTo>
                  <a:pt x="436" y="175"/>
                  <a:pt x="434" y="176"/>
                  <a:pt x="431" y="177"/>
                </a:cubicBezTo>
                <a:cubicBezTo>
                  <a:pt x="431" y="226"/>
                  <a:pt x="431" y="226"/>
                  <a:pt x="431" y="226"/>
                </a:cubicBezTo>
                <a:cubicBezTo>
                  <a:pt x="431" y="229"/>
                  <a:pt x="430" y="233"/>
                  <a:pt x="427" y="235"/>
                </a:cubicBezTo>
                <a:cubicBezTo>
                  <a:pt x="425" y="238"/>
                  <a:pt x="421" y="239"/>
                  <a:pt x="418" y="239"/>
                </a:cubicBezTo>
                <a:cubicBezTo>
                  <a:pt x="357" y="239"/>
                  <a:pt x="357" y="239"/>
                  <a:pt x="357" y="239"/>
                </a:cubicBezTo>
                <a:cubicBezTo>
                  <a:pt x="350" y="239"/>
                  <a:pt x="344" y="234"/>
                  <a:pt x="343" y="227"/>
                </a:cubicBezTo>
                <a:cubicBezTo>
                  <a:pt x="343" y="221"/>
                  <a:pt x="341" y="218"/>
                  <a:pt x="340" y="216"/>
                </a:cubicBezTo>
                <a:cubicBezTo>
                  <a:pt x="338" y="213"/>
                  <a:pt x="336" y="212"/>
                  <a:pt x="334" y="210"/>
                </a:cubicBezTo>
                <a:cubicBezTo>
                  <a:pt x="331" y="208"/>
                  <a:pt x="326" y="208"/>
                  <a:pt x="325" y="208"/>
                </a:cubicBezTo>
                <a:cubicBezTo>
                  <a:pt x="325" y="208"/>
                  <a:pt x="324" y="208"/>
                  <a:pt x="324" y="208"/>
                </a:cubicBezTo>
                <a:cubicBezTo>
                  <a:pt x="324" y="208"/>
                  <a:pt x="324" y="208"/>
                  <a:pt x="324" y="208"/>
                </a:cubicBezTo>
                <a:cubicBezTo>
                  <a:pt x="324" y="208"/>
                  <a:pt x="324" y="208"/>
                  <a:pt x="323" y="208"/>
                </a:cubicBezTo>
                <a:cubicBezTo>
                  <a:pt x="322" y="208"/>
                  <a:pt x="321" y="208"/>
                  <a:pt x="319" y="209"/>
                </a:cubicBezTo>
                <a:cubicBezTo>
                  <a:pt x="316" y="210"/>
                  <a:pt x="312" y="212"/>
                  <a:pt x="310" y="215"/>
                </a:cubicBezTo>
                <a:cubicBezTo>
                  <a:pt x="308" y="218"/>
                  <a:pt x="306" y="222"/>
                  <a:pt x="306" y="227"/>
                </a:cubicBezTo>
                <a:cubicBezTo>
                  <a:pt x="305" y="234"/>
                  <a:pt x="299" y="239"/>
                  <a:pt x="292" y="239"/>
                </a:cubicBezTo>
                <a:cubicBezTo>
                  <a:pt x="271" y="239"/>
                  <a:pt x="271" y="239"/>
                  <a:pt x="271" y="239"/>
                </a:cubicBezTo>
                <a:cubicBezTo>
                  <a:pt x="263" y="239"/>
                  <a:pt x="257" y="233"/>
                  <a:pt x="257" y="226"/>
                </a:cubicBezTo>
                <a:cubicBezTo>
                  <a:pt x="257" y="219"/>
                  <a:pt x="263" y="213"/>
                  <a:pt x="271" y="213"/>
                </a:cubicBezTo>
                <a:cubicBezTo>
                  <a:pt x="282" y="213"/>
                  <a:pt x="282" y="213"/>
                  <a:pt x="282" y="213"/>
                </a:cubicBezTo>
                <a:cubicBezTo>
                  <a:pt x="283" y="208"/>
                  <a:pt x="285" y="204"/>
                  <a:pt x="288" y="200"/>
                </a:cubicBezTo>
                <a:cubicBezTo>
                  <a:pt x="292" y="194"/>
                  <a:pt x="298" y="190"/>
                  <a:pt x="303" y="187"/>
                </a:cubicBezTo>
                <a:cubicBezTo>
                  <a:pt x="314" y="181"/>
                  <a:pt x="323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5" y="181"/>
                  <a:pt x="325" y="181"/>
                  <a:pt x="325" y="181"/>
                </a:cubicBezTo>
                <a:cubicBezTo>
                  <a:pt x="327" y="181"/>
                  <a:pt x="331" y="181"/>
                  <a:pt x="338" y="183"/>
                </a:cubicBezTo>
                <a:cubicBezTo>
                  <a:pt x="345" y="186"/>
                  <a:pt x="354" y="190"/>
                  <a:pt x="361" y="200"/>
                </a:cubicBezTo>
                <a:cubicBezTo>
                  <a:pt x="364" y="204"/>
                  <a:pt x="366" y="208"/>
                  <a:pt x="367" y="212"/>
                </a:cubicBezTo>
                <a:cubicBezTo>
                  <a:pt x="405" y="213"/>
                  <a:pt x="405" y="213"/>
                  <a:pt x="405" y="213"/>
                </a:cubicBezTo>
                <a:cubicBezTo>
                  <a:pt x="405" y="166"/>
                  <a:pt x="405" y="166"/>
                  <a:pt x="405" y="166"/>
                </a:cubicBezTo>
                <a:cubicBezTo>
                  <a:pt x="405" y="159"/>
                  <a:pt x="410" y="153"/>
                  <a:pt x="417" y="153"/>
                </a:cubicBezTo>
                <a:cubicBezTo>
                  <a:pt x="417" y="153"/>
                  <a:pt x="417" y="153"/>
                  <a:pt x="417" y="153"/>
                </a:cubicBezTo>
                <a:cubicBezTo>
                  <a:pt x="418" y="153"/>
                  <a:pt x="418" y="153"/>
                  <a:pt x="419" y="153"/>
                </a:cubicBezTo>
                <a:cubicBezTo>
                  <a:pt x="420" y="153"/>
                  <a:pt x="421" y="152"/>
                  <a:pt x="423" y="152"/>
                </a:cubicBezTo>
                <a:cubicBezTo>
                  <a:pt x="427" y="150"/>
                  <a:pt x="431" y="148"/>
                  <a:pt x="433" y="145"/>
                </a:cubicBezTo>
                <a:cubicBezTo>
                  <a:pt x="434" y="142"/>
                  <a:pt x="436" y="139"/>
                  <a:pt x="436" y="134"/>
                </a:cubicBezTo>
                <a:cubicBezTo>
                  <a:pt x="436" y="130"/>
                  <a:pt x="435" y="127"/>
                  <a:pt x="434" y="125"/>
                </a:cubicBezTo>
                <a:cubicBezTo>
                  <a:pt x="433" y="123"/>
                  <a:pt x="431" y="121"/>
                  <a:pt x="429" y="120"/>
                </a:cubicBezTo>
                <a:cubicBezTo>
                  <a:pt x="425" y="117"/>
                  <a:pt x="419" y="115"/>
                  <a:pt x="417" y="115"/>
                </a:cubicBezTo>
                <a:cubicBezTo>
                  <a:pt x="417" y="114"/>
                  <a:pt x="416" y="114"/>
                  <a:pt x="416" y="114"/>
                </a:cubicBezTo>
                <a:cubicBezTo>
                  <a:pt x="410" y="114"/>
                  <a:pt x="404" y="108"/>
                  <a:pt x="404" y="101"/>
                </a:cubicBezTo>
                <a:cubicBezTo>
                  <a:pt x="404" y="58"/>
                  <a:pt x="404" y="58"/>
                  <a:pt x="404" y="58"/>
                </a:cubicBezTo>
                <a:cubicBezTo>
                  <a:pt x="386" y="58"/>
                  <a:pt x="356" y="58"/>
                  <a:pt x="356" y="58"/>
                </a:cubicBezTo>
                <a:cubicBezTo>
                  <a:pt x="349" y="58"/>
                  <a:pt x="343" y="52"/>
                  <a:pt x="343" y="45"/>
                </a:cubicBezTo>
                <a:cubicBezTo>
                  <a:pt x="342" y="38"/>
                  <a:pt x="340" y="35"/>
                  <a:pt x="338" y="32"/>
                </a:cubicBezTo>
                <a:cubicBezTo>
                  <a:pt x="335" y="29"/>
                  <a:pt x="332" y="28"/>
                  <a:pt x="329" y="27"/>
                </a:cubicBezTo>
                <a:cubicBezTo>
                  <a:pt x="327" y="26"/>
                  <a:pt x="325" y="26"/>
                  <a:pt x="325" y="26"/>
                </a:cubicBezTo>
                <a:cubicBezTo>
                  <a:pt x="325" y="26"/>
                  <a:pt x="325" y="26"/>
                  <a:pt x="325" y="26"/>
                </a:cubicBezTo>
                <a:cubicBezTo>
                  <a:pt x="324" y="26"/>
                  <a:pt x="321" y="26"/>
                  <a:pt x="318" y="27"/>
                </a:cubicBezTo>
                <a:cubicBezTo>
                  <a:pt x="315" y="28"/>
                  <a:pt x="312" y="30"/>
                  <a:pt x="309" y="34"/>
                </a:cubicBezTo>
                <a:cubicBezTo>
                  <a:pt x="307" y="36"/>
                  <a:pt x="306" y="40"/>
                  <a:pt x="305" y="46"/>
                </a:cubicBezTo>
                <a:cubicBezTo>
                  <a:pt x="304" y="53"/>
                  <a:pt x="299" y="58"/>
                  <a:pt x="292" y="58"/>
                </a:cubicBezTo>
                <a:cubicBezTo>
                  <a:pt x="245" y="58"/>
                  <a:pt x="245" y="58"/>
                  <a:pt x="245" y="58"/>
                </a:cubicBezTo>
                <a:cubicBezTo>
                  <a:pt x="245" y="91"/>
                  <a:pt x="245" y="91"/>
                  <a:pt x="245" y="91"/>
                </a:cubicBezTo>
                <a:cubicBezTo>
                  <a:pt x="250" y="93"/>
                  <a:pt x="254" y="95"/>
                  <a:pt x="257" y="97"/>
                </a:cubicBezTo>
                <a:cubicBezTo>
                  <a:pt x="263" y="101"/>
                  <a:pt x="268" y="107"/>
                  <a:pt x="271" y="112"/>
                </a:cubicBezTo>
                <a:cubicBezTo>
                  <a:pt x="276" y="122"/>
                  <a:pt x="277" y="131"/>
                  <a:pt x="277" y="134"/>
                </a:cubicBezTo>
                <a:cubicBezTo>
                  <a:pt x="277" y="134"/>
                  <a:pt x="277" y="134"/>
                  <a:pt x="277" y="134"/>
                </a:cubicBezTo>
                <a:cubicBezTo>
                  <a:pt x="277" y="136"/>
                  <a:pt x="277" y="142"/>
                  <a:pt x="274" y="149"/>
                </a:cubicBezTo>
                <a:cubicBezTo>
                  <a:pt x="272" y="156"/>
                  <a:pt x="267" y="165"/>
                  <a:pt x="257" y="171"/>
                </a:cubicBezTo>
                <a:cubicBezTo>
                  <a:pt x="254" y="174"/>
                  <a:pt x="250" y="176"/>
                  <a:pt x="245" y="177"/>
                </a:cubicBezTo>
                <a:cubicBezTo>
                  <a:pt x="245" y="226"/>
                  <a:pt x="245" y="226"/>
                  <a:pt x="245" y="226"/>
                </a:cubicBezTo>
                <a:cubicBezTo>
                  <a:pt x="245" y="229"/>
                  <a:pt x="244" y="233"/>
                  <a:pt x="241" y="235"/>
                </a:cubicBezTo>
                <a:cubicBezTo>
                  <a:pt x="239" y="238"/>
                  <a:pt x="235" y="239"/>
                  <a:pt x="232" y="239"/>
                </a:cubicBezTo>
                <a:cubicBezTo>
                  <a:pt x="171" y="239"/>
                  <a:pt x="171" y="239"/>
                  <a:pt x="171" y="239"/>
                </a:cubicBezTo>
                <a:cubicBezTo>
                  <a:pt x="163" y="239"/>
                  <a:pt x="158" y="233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5"/>
                  <a:pt x="157" y="225"/>
                </a:cubicBezTo>
                <a:cubicBezTo>
                  <a:pt x="157" y="224"/>
                  <a:pt x="157" y="222"/>
                  <a:pt x="156" y="220"/>
                </a:cubicBezTo>
                <a:cubicBezTo>
                  <a:pt x="155" y="217"/>
                  <a:pt x="153" y="213"/>
                  <a:pt x="150" y="211"/>
                </a:cubicBezTo>
                <a:cubicBezTo>
                  <a:pt x="147" y="209"/>
                  <a:pt x="144" y="208"/>
                  <a:pt x="139" y="207"/>
                </a:cubicBezTo>
                <a:cubicBezTo>
                  <a:pt x="135" y="208"/>
                  <a:pt x="132" y="208"/>
                  <a:pt x="130" y="210"/>
                </a:cubicBezTo>
                <a:cubicBezTo>
                  <a:pt x="128" y="211"/>
                  <a:pt x="126" y="213"/>
                  <a:pt x="125" y="215"/>
                </a:cubicBezTo>
                <a:cubicBezTo>
                  <a:pt x="122" y="218"/>
                  <a:pt x="120" y="224"/>
                  <a:pt x="120" y="226"/>
                </a:cubicBezTo>
                <a:cubicBezTo>
                  <a:pt x="120" y="227"/>
                  <a:pt x="120" y="227"/>
                  <a:pt x="120" y="227"/>
                </a:cubicBezTo>
                <a:cubicBezTo>
                  <a:pt x="120" y="227"/>
                  <a:pt x="120" y="227"/>
                  <a:pt x="120" y="227"/>
                </a:cubicBezTo>
                <a:cubicBezTo>
                  <a:pt x="119" y="234"/>
                  <a:pt x="113" y="239"/>
                  <a:pt x="106" y="239"/>
                </a:cubicBezTo>
                <a:cubicBezTo>
                  <a:pt x="45" y="239"/>
                  <a:pt x="45" y="239"/>
                  <a:pt x="45" y="239"/>
                </a:cubicBezTo>
                <a:cubicBezTo>
                  <a:pt x="38" y="239"/>
                  <a:pt x="32" y="233"/>
                  <a:pt x="32" y="226"/>
                </a:cubicBezTo>
                <a:moveTo>
                  <a:pt x="329" y="207"/>
                </a:moveTo>
                <a:cubicBezTo>
                  <a:pt x="330" y="206"/>
                  <a:pt x="330" y="206"/>
                  <a:pt x="330" y="206"/>
                </a:cubicBezTo>
                <a:cubicBezTo>
                  <a:pt x="330" y="206"/>
                  <a:pt x="330" y="206"/>
                  <a:pt x="329" y="207"/>
                </a:cubicBezTo>
                <a:close/>
                <a:moveTo>
                  <a:pt x="335" y="202"/>
                </a:moveTo>
                <a:cubicBezTo>
                  <a:pt x="335" y="202"/>
                  <a:pt x="335" y="202"/>
                  <a:pt x="336" y="202"/>
                </a:cubicBezTo>
                <a:cubicBezTo>
                  <a:pt x="335" y="202"/>
                  <a:pt x="335" y="202"/>
                  <a:pt x="335" y="202"/>
                </a:cubicBezTo>
                <a:close/>
                <a:moveTo>
                  <a:pt x="336" y="200"/>
                </a:moveTo>
                <a:cubicBezTo>
                  <a:pt x="336" y="200"/>
                  <a:pt x="336" y="200"/>
                  <a:pt x="336" y="201"/>
                </a:cubicBezTo>
                <a:cubicBezTo>
                  <a:pt x="336" y="200"/>
                  <a:pt x="336" y="200"/>
                  <a:pt x="337" y="200"/>
                </a:cubicBezTo>
                <a:cubicBezTo>
                  <a:pt x="337" y="200"/>
                  <a:pt x="337" y="200"/>
                  <a:pt x="336" y="20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552"/>
          <p:cNvSpPr>
            <a:spLocks/>
          </p:cNvSpPr>
          <p:nvPr userDrawn="1"/>
        </p:nvSpPr>
        <p:spPr bwMode="auto">
          <a:xfrm>
            <a:off x="6984425" y="5076234"/>
            <a:ext cx="342900" cy="493713"/>
          </a:xfrm>
          <a:custGeom>
            <a:avLst/>
            <a:gdLst/>
            <a:ahLst/>
            <a:cxnLst>
              <a:cxn ang="0">
                <a:pos x="30" y="424"/>
              </a:cxn>
              <a:cxn ang="0">
                <a:pos x="0" y="372"/>
              </a:cxn>
              <a:cxn ang="0">
                <a:pos x="73" y="220"/>
              </a:cxn>
              <a:cxn ang="0">
                <a:pos x="95" y="235"/>
              </a:cxn>
              <a:cxn ang="0">
                <a:pos x="82" y="287"/>
              </a:cxn>
              <a:cxn ang="0">
                <a:pos x="86" y="290"/>
              </a:cxn>
              <a:cxn ang="0">
                <a:pos x="128" y="263"/>
              </a:cxn>
              <a:cxn ang="0">
                <a:pos x="164" y="198"/>
              </a:cxn>
              <a:cxn ang="0">
                <a:pos x="114" y="153"/>
              </a:cxn>
              <a:cxn ang="0">
                <a:pos x="88" y="157"/>
              </a:cxn>
              <a:cxn ang="0">
                <a:pos x="80" y="149"/>
              </a:cxn>
              <a:cxn ang="0">
                <a:pos x="75" y="122"/>
              </a:cxn>
              <a:cxn ang="0">
                <a:pos x="121" y="64"/>
              </a:cxn>
              <a:cxn ang="0">
                <a:pos x="208" y="69"/>
              </a:cxn>
              <a:cxn ang="0">
                <a:pos x="245" y="162"/>
              </a:cxn>
              <a:cxn ang="0">
                <a:pos x="176" y="318"/>
              </a:cxn>
              <a:cxn ang="0">
                <a:pos x="159" y="298"/>
              </a:cxn>
              <a:cxn ang="0">
                <a:pos x="218" y="162"/>
              </a:cxn>
              <a:cxn ang="0">
                <a:pos x="193" y="91"/>
              </a:cxn>
              <a:cxn ang="0">
                <a:pos x="131" y="89"/>
              </a:cxn>
              <a:cxn ang="0">
                <a:pos x="102" y="122"/>
              </a:cxn>
              <a:cxn ang="0">
                <a:pos x="114" y="127"/>
              </a:cxn>
              <a:cxn ang="0">
                <a:pos x="191" y="198"/>
              </a:cxn>
              <a:cxn ang="0">
                <a:pos x="146" y="282"/>
              </a:cxn>
              <a:cxn ang="0">
                <a:pos x="86" y="317"/>
              </a:cxn>
              <a:cxn ang="0">
                <a:pos x="60" y="304"/>
              </a:cxn>
              <a:cxn ang="0">
                <a:pos x="43" y="320"/>
              </a:cxn>
              <a:cxn ang="0">
                <a:pos x="30" y="389"/>
              </a:cxn>
              <a:cxn ang="0">
                <a:pos x="81" y="410"/>
              </a:cxn>
              <a:cxn ang="0">
                <a:pos x="247" y="254"/>
              </a:cxn>
              <a:cxn ang="0">
                <a:pos x="244" y="68"/>
              </a:cxn>
              <a:cxn ang="0">
                <a:pos x="151" y="26"/>
              </a:cxn>
              <a:cxn ang="0">
                <a:pos x="73" y="64"/>
              </a:cxn>
              <a:cxn ang="0">
                <a:pos x="46" y="145"/>
              </a:cxn>
              <a:cxn ang="0">
                <a:pos x="20" y="148"/>
              </a:cxn>
              <a:cxn ang="0">
                <a:pos x="38" y="69"/>
              </a:cxn>
              <a:cxn ang="0">
                <a:pos x="151" y="0"/>
              </a:cxn>
              <a:cxn ang="0">
                <a:pos x="264" y="50"/>
              </a:cxn>
              <a:cxn ang="0">
                <a:pos x="271" y="266"/>
              </a:cxn>
              <a:cxn ang="0">
                <a:pos x="82" y="437"/>
              </a:cxn>
            </a:cxnLst>
            <a:rect l="0" t="0" r="r" b="b"/>
            <a:pathLst>
              <a:path w="303" h="437">
                <a:moveTo>
                  <a:pt x="81" y="437"/>
                </a:moveTo>
                <a:cubicBezTo>
                  <a:pt x="61" y="437"/>
                  <a:pt x="43" y="431"/>
                  <a:pt x="30" y="424"/>
                </a:cubicBezTo>
                <a:cubicBezTo>
                  <a:pt x="20" y="418"/>
                  <a:pt x="12" y="411"/>
                  <a:pt x="7" y="402"/>
                </a:cubicBezTo>
                <a:cubicBezTo>
                  <a:pt x="2" y="393"/>
                  <a:pt x="0" y="383"/>
                  <a:pt x="0" y="372"/>
                </a:cubicBezTo>
                <a:cubicBezTo>
                  <a:pt x="0" y="353"/>
                  <a:pt x="6" y="333"/>
                  <a:pt x="19" y="308"/>
                </a:cubicBezTo>
                <a:cubicBezTo>
                  <a:pt x="31" y="283"/>
                  <a:pt x="49" y="254"/>
                  <a:pt x="73" y="220"/>
                </a:cubicBezTo>
                <a:cubicBezTo>
                  <a:pt x="77" y="215"/>
                  <a:pt x="85" y="213"/>
                  <a:pt x="91" y="217"/>
                </a:cubicBezTo>
                <a:cubicBezTo>
                  <a:pt x="97" y="221"/>
                  <a:pt x="99" y="229"/>
                  <a:pt x="95" y="235"/>
                </a:cubicBezTo>
                <a:cubicBezTo>
                  <a:pt x="85" y="250"/>
                  <a:pt x="80" y="267"/>
                  <a:pt x="80" y="278"/>
                </a:cubicBezTo>
                <a:cubicBezTo>
                  <a:pt x="80" y="282"/>
                  <a:pt x="81" y="285"/>
                  <a:pt x="82" y="287"/>
                </a:cubicBezTo>
                <a:cubicBezTo>
                  <a:pt x="83" y="289"/>
                  <a:pt x="83" y="289"/>
                  <a:pt x="84" y="290"/>
                </a:cubicBezTo>
                <a:cubicBezTo>
                  <a:pt x="84" y="290"/>
                  <a:pt x="84" y="290"/>
                  <a:pt x="86" y="290"/>
                </a:cubicBezTo>
                <a:cubicBezTo>
                  <a:pt x="88" y="290"/>
                  <a:pt x="93" y="289"/>
                  <a:pt x="100" y="285"/>
                </a:cubicBezTo>
                <a:cubicBezTo>
                  <a:pt x="108" y="281"/>
                  <a:pt x="117" y="274"/>
                  <a:pt x="128" y="263"/>
                </a:cubicBezTo>
                <a:cubicBezTo>
                  <a:pt x="141" y="249"/>
                  <a:pt x="151" y="237"/>
                  <a:pt x="156" y="226"/>
                </a:cubicBezTo>
                <a:cubicBezTo>
                  <a:pt x="162" y="215"/>
                  <a:pt x="164" y="206"/>
                  <a:pt x="164" y="198"/>
                </a:cubicBezTo>
                <a:cubicBezTo>
                  <a:pt x="164" y="184"/>
                  <a:pt x="158" y="174"/>
                  <a:pt x="148" y="166"/>
                </a:cubicBezTo>
                <a:cubicBezTo>
                  <a:pt x="139" y="158"/>
                  <a:pt x="126" y="153"/>
                  <a:pt x="114" y="153"/>
                </a:cubicBezTo>
                <a:cubicBezTo>
                  <a:pt x="108" y="153"/>
                  <a:pt x="103" y="154"/>
                  <a:pt x="98" y="157"/>
                </a:cubicBezTo>
                <a:cubicBezTo>
                  <a:pt x="95" y="158"/>
                  <a:pt x="91" y="158"/>
                  <a:pt x="88" y="157"/>
                </a:cubicBezTo>
                <a:cubicBezTo>
                  <a:pt x="84" y="155"/>
                  <a:pt x="82" y="153"/>
                  <a:pt x="80" y="149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77" y="140"/>
                  <a:pt x="75" y="132"/>
                  <a:pt x="75" y="122"/>
                </a:cubicBezTo>
                <a:cubicBezTo>
                  <a:pt x="75" y="111"/>
                  <a:pt x="78" y="99"/>
                  <a:pt x="86" y="88"/>
                </a:cubicBezTo>
                <a:cubicBezTo>
                  <a:pt x="94" y="78"/>
                  <a:pt x="106" y="70"/>
                  <a:pt x="121" y="64"/>
                </a:cubicBezTo>
                <a:cubicBezTo>
                  <a:pt x="134" y="59"/>
                  <a:pt x="148" y="56"/>
                  <a:pt x="162" y="56"/>
                </a:cubicBezTo>
                <a:cubicBezTo>
                  <a:pt x="178" y="56"/>
                  <a:pt x="194" y="60"/>
                  <a:pt x="208" y="69"/>
                </a:cubicBezTo>
                <a:cubicBezTo>
                  <a:pt x="222" y="79"/>
                  <a:pt x="233" y="93"/>
                  <a:pt x="238" y="113"/>
                </a:cubicBezTo>
                <a:cubicBezTo>
                  <a:pt x="242" y="126"/>
                  <a:pt x="245" y="143"/>
                  <a:pt x="245" y="162"/>
                </a:cubicBezTo>
                <a:cubicBezTo>
                  <a:pt x="245" y="186"/>
                  <a:pt x="240" y="214"/>
                  <a:pt x="230" y="242"/>
                </a:cubicBezTo>
                <a:cubicBezTo>
                  <a:pt x="219" y="269"/>
                  <a:pt x="202" y="296"/>
                  <a:pt x="176" y="318"/>
                </a:cubicBezTo>
                <a:cubicBezTo>
                  <a:pt x="170" y="323"/>
                  <a:pt x="161" y="322"/>
                  <a:pt x="157" y="317"/>
                </a:cubicBezTo>
                <a:cubicBezTo>
                  <a:pt x="152" y="311"/>
                  <a:pt x="153" y="303"/>
                  <a:pt x="159" y="298"/>
                </a:cubicBezTo>
                <a:cubicBezTo>
                  <a:pt x="181" y="279"/>
                  <a:pt x="196" y="256"/>
                  <a:pt x="205" y="232"/>
                </a:cubicBezTo>
                <a:cubicBezTo>
                  <a:pt x="214" y="208"/>
                  <a:pt x="218" y="183"/>
                  <a:pt x="218" y="162"/>
                </a:cubicBezTo>
                <a:cubicBezTo>
                  <a:pt x="218" y="145"/>
                  <a:pt x="216" y="130"/>
                  <a:pt x="213" y="120"/>
                </a:cubicBezTo>
                <a:cubicBezTo>
                  <a:pt x="208" y="106"/>
                  <a:pt x="201" y="97"/>
                  <a:pt x="193" y="91"/>
                </a:cubicBezTo>
                <a:cubicBezTo>
                  <a:pt x="184" y="85"/>
                  <a:pt x="174" y="82"/>
                  <a:pt x="162" y="82"/>
                </a:cubicBezTo>
                <a:cubicBezTo>
                  <a:pt x="152" y="82"/>
                  <a:pt x="141" y="85"/>
                  <a:pt x="131" y="89"/>
                </a:cubicBezTo>
                <a:cubicBezTo>
                  <a:pt x="119" y="93"/>
                  <a:pt x="112" y="99"/>
                  <a:pt x="108" y="104"/>
                </a:cubicBezTo>
                <a:cubicBezTo>
                  <a:pt x="104" y="110"/>
                  <a:pt x="102" y="116"/>
                  <a:pt x="102" y="122"/>
                </a:cubicBezTo>
                <a:cubicBezTo>
                  <a:pt x="102" y="124"/>
                  <a:pt x="102" y="126"/>
                  <a:pt x="102" y="128"/>
                </a:cubicBezTo>
                <a:cubicBezTo>
                  <a:pt x="106" y="127"/>
                  <a:pt x="110" y="127"/>
                  <a:pt x="114" y="127"/>
                </a:cubicBezTo>
                <a:cubicBezTo>
                  <a:pt x="132" y="127"/>
                  <a:pt x="151" y="133"/>
                  <a:pt x="165" y="145"/>
                </a:cubicBezTo>
                <a:cubicBezTo>
                  <a:pt x="180" y="157"/>
                  <a:pt x="191" y="176"/>
                  <a:pt x="191" y="198"/>
                </a:cubicBezTo>
                <a:cubicBezTo>
                  <a:pt x="191" y="211"/>
                  <a:pt x="187" y="224"/>
                  <a:pt x="180" y="238"/>
                </a:cubicBezTo>
                <a:cubicBezTo>
                  <a:pt x="173" y="252"/>
                  <a:pt x="162" y="267"/>
                  <a:pt x="146" y="282"/>
                </a:cubicBezTo>
                <a:cubicBezTo>
                  <a:pt x="134" y="294"/>
                  <a:pt x="124" y="302"/>
                  <a:pt x="114" y="308"/>
                </a:cubicBezTo>
                <a:cubicBezTo>
                  <a:pt x="104" y="313"/>
                  <a:pt x="95" y="317"/>
                  <a:pt x="86" y="317"/>
                </a:cubicBezTo>
                <a:cubicBezTo>
                  <a:pt x="81" y="317"/>
                  <a:pt x="76" y="316"/>
                  <a:pt x="71" y="313"/>
                </a:cubicBezTo>
                <a:cubicBezTo>
                  <a:pt x="67" y="311"/>
                  <a:pt x="63" y="307"/>
                  <a:pt x="60" y="304"/>
                </a:cubicBezTo>
                <a:cubicBezTo>
                  <a:pt x="59" y="301"/>
                  <a:pt x="57" y="298"/>
                  <a:pt x="56" y="295"/>
                </a:cubicBezTo>
                <a:cubicBezTo>
                  <a:pt x="51" y="304"/>
                  <a:pt x="46" y="312"/>
                  <a:pt x="43" y="320"/>
                </a:cubicBezTo>
                <a:cubicBezTo>
                  <a:pt x="31" y="343"/>
                  <a:pt x="26" y="360"/>
                  <a:pt x="26" y="372"/>
                </a:cubicBezTo>
                <a:cubicBezTo>
                  <a:pt x="26" y="379"/>
                  <a:pt x="28" y="384"/>
                  <a:pt x="30" y="389"/>
                </a:cubicBezTo>
                <a:cubicBezTo>
                  <a:pt x="33" y="393"/>
                  <a:pt x="37" y="397"/>
                  <a:pt x="43" y="401"/>
                </a:cubicBezTo>
                <a:cubicBezTo>
                  <a:pt x="52" y="406"/>
                  <a:pt x="66" y="411"/>
                  <a:pt x="81" y="410"/>
                </a:cubicBezTo>
                <a:cubicBezTo>
                  <a:pt x="100" y="410"/>
                  <a:pt x="121" y="404"/>
                  <a:pt x="142" y="385"/>
                </a:cubicBezTo>
                <a:cubicBezTo>
                  <a:pt x="192" y="336"/>
                  <a:pt x="226" y="292"/>
                  <a:pt x="247" y="254"/>
                </a:cubicBezTo>
                <a:cubicBezTo>
                  <a:pt x="268" y="215"/>
                  <a:pt x="276" y="181"/>
                  <a:pt x="276" y="153"/>
                </a:cubicBezTo>
                <a:cubicBezTo>
                  <a:pt x="276" y="117"/>
                  <a:pt x="263" y="89"/>
                  <a:pt x="244" y="68"/>
                </a:cubicBezTo>
                <a:cubicBezTo>
                  <a:pt x="225" y="47"/>
                  <a:pt x="199" y="34"/>
                  <a:pt x="174" y="29"/>
                </a:cubicBezTo>
                <a:cubicBezTo>
                  <a:pt x="166" y="27"/>
                  <a:pt x="158" y="26"/>
                  <a:pt x="151" y="26"/>
                </a:cubicBezTo>
                <a:cubicBezTo>
                  <a:pt x="134" y="26"/>
                  <a:pt x="119" y="30"/>
                  <a:pt x="106" y="37"/>
                </a:cubicBezTo>
                <a:cubicBezTo>
                  <a:pt x="94" y="44"/>
                  <a:pt x="82" y="53"/>
                  <a:pt x="73" y="64"/>
                </a:cubicBezTo>
                <a:cubicBezTo>
                  <a:pt x="55" y="86"/>
                  <a:pt x="45" y="115"/>
                  <a:pt x="46" y="136"/>
                </a:cubicBezTo>
                <a:cubicBezTo>
                  <a:pt x="46" y="139"/>
                  <a:pt x="46" y="142"/>
                  <a:pt x="46" y="145"/>
                </a:cubicBezTo>
                <a:cubicBezTo>
                  <a:pt x="47" y="152"/>
                  <a:pt x="42" y="159"/>
                  <a:pt x="35" y="160"/>
                </a:cubicBezTo>
                <a:cubicBezTo>
                  <a:pt x="27" y="160"/>
                  <a:pt x="21" y="155"/>
                  <a:pt x="20" y="148"/>
                </a:cubicBezTo>
                <a:cubicBezTo>
                  <a:pt x="19" y="144"/>
                  <a:pt x="19" y="140"/>
                  <a:pt x="19" y="136"/>
                </a:cubicBezTo>
                <a:cubicBezTo>
                  <a:pt x="19" y="115"/>
                  <a:pt x="26" y="91"/>
                  <a:pt x="38" y="69"/>
                </a:cubicBezTo>
                <a:cubicBezTo>
                  <a:pt x="51" y="47"/>
                  <a:pt x="69" y="26"/>
                  <a:pt x="94" y="13"/>
                </a:cubicBezTo>
                <a:cubicBezTo>
                  <a:pt x="110" y="5"/>
                  <a:pt x="130" y="0"/>
                  <a:pt x="151" y="0"/>
                </a:cubicBezTo>
                <a:cubicBezTo>
                  <a:pt x="160" y="0"/>
                  <a:pt x="170" y="1"/>
                  <a:pt x="180" y="3"/>
                </a:cubicBezTo>
                <a:cubicBezTo>
                  <a:pt x="210" y="9"/>
                  <a:pt x="240" y="25"/>
                  <a:pt x="264" y="50"/>
                </a:cubicBezTo>
                <a:cubicBezTo>
                  <a:pt x="287" y="75"/>
                  <a:pt x="303" y="110"/>
                  <a:pt x="303" y="153"/>
                </a:cubicBezTo>
                <a:cubicBezTo>
                  <a:pt x="303" y="187"/>
                  <a:pt x="293" y="224"/>
                  <a:pt x="271" y="266"/>
                </a:cubicBezTo>
                <a:cubicBezTo>
                  <a:pt x="248" y="308"/>
                  <a:pt x="212" y="354"/>
                  <a:pt x="160" y="404"/>
                </a:cubicBezTo>
                <a:cubicBezTo>
                  <a:pt x="135" y="428"/>
                  <a:pt x="107" y="437"/>
                  <a:pt x="82" y="437"/>
                </a:cubicBezTo>
                <a:cubicBezTo>
                  <a:pt x="82" y="437"/>
                  <a:pt x="82" y="437"/>
                  <a:pt x="81" y="437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2" name="Group 319"/>
          <p:cNvGrpSpPr>
            <a:grpSpLocks noChangeAspect="1"/>
          </p:cNvGrpSpPr>
          <p:nvPr userDrawn="1"/>
        </p:nvGrpSpPr>
        <p:grpSpPr bwMode="auto">
          <a:xfrm>
            <a:off x="7631288" y="1168800"/>
            <a:ext cx="266700" cy="506413"/>
            <a:chOff x="2579" y="548"/>
            <a:chExt cx="168" cy="319"/>
          </a:xfrm>
          <a:noFill/>
        </p:grpSpPr>
        <p:sp>
          <p:nvSpPr>
            <p:cNvPr id="93" name="Freeform 320"/>
            <p:cNvSpPr>
              <a:spLocks/>
            </p:cNvSpPr>
            <p:nvPr/>
          </p:nvSpPr>
          <p:spPr bwMode="auto">
            <a:xfrm>
              <a:off x="2579" y="548"/>
              <a:ext cx="168" cy="319"/>
            </a:xfrm>
            <a:custGeom>
              <a:avLst/>
              <a:gdLst/>
              <a:ahLst/>
              <a:cxnLst>
                <a:cxn ang="0">
                  <a:pos x="197" y="418"/>
                </a:cxn>
                <a:cxn ang="0">
                  <a:pos x="0" y="369"/>
                </a:cxn>
                <a:cxn ang="0">
                  <a:pos x="0" y="61"/>
                </a:cxn>
                <a:cxn ang="0">
                  <a:pos x="79" y="33"/>
                </a:cxn>
                <a:cxn ang="0">
                  <a:pos x="88" y="31"/>
                </a:cxn>
                <a:cxn ang="0">
                  <a:pos x="88" y="7"/>
                </a:cxn>
                <a:cxn ang="0">
                  <a:pos x="147" y="7"/>
                </a:cxn>
                <a:cxn ang="0">
                  <a:pos x="147" y="32"/>
                </a:cxn>
                <a:cxn ang="0">
                  <a:pos x="151" y="32"/>
                </a:cxn>
                <a:cxn ang="0">
                  <a:pos x="235" y="61"/>
                </a:cxn>
                <a:cxn ang="0">
                  <a:pos x="235" y="369"/>
                </a:cxn>
              </a:cxnLst>
              <a:rect l="0" t="0" r="r" b="b"/>
              <a:pathLst>
                <a:path w="235" h="449">
                  <a:moveTo>
                    <a:pt x="197" y="418"/>
                  </a:moveTo>
                  <a:cubicBezTo>
                    <a:pt x="130" y="449"/>
                    <a:pt x="0" y="433"/>
                    <a:pt x="0" y="36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45"/>
                    <a:pt x="35" y="36"/>
                    <a:pt x="79" y="33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0"/>
                    <a:pt x="147" y="0"/>
                    <a:pt x="147" y="7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97" y="35"/>
                    <a:pt x="235" y="45"/>
                    <a:pt x="235" y="61"/>
                  </a:cubicBezTo>
                  <a:cubicBezTo>
                    <a:pt x="235" y="369"/>
                    <a:pt x="235" y="369"/>
                    <a:pt x="235" y="369"/>
                  </a:cubicBezTo>
                </a:path>
              </a:pathLst>
            </a:custGeom>
            <a:grpFill/>
            <a:ln w="28575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21"/>
            <p:cNvSpPr>
              <a:spLocks/>
            </p:cNvSpPr>
            <p:nvPr/>
          </p:nvSpPr>
          <p:spPr bwMode="auto">
            <a:xfrm>
              <a:off x="2626" y="590"/>
              <a:ext cx="121" cy="19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51" y="27"/>
                </a:cxn>
                <a:cxn ang="0">
                  <a:pos x="0" y="24"/>
                </a:cxn>
              </a:cxnLst>
              <a:rect l="0" t="0" r="r" b="b"/>
              <a:pathLst>
                <a:path w="169" h="27">
                  <a:moveTo>
                    <a:pt x="169" y="0"/>
                  </a:moveTo>
                  <a:cubicBezTo>
                    <a:pt x="169" y="15"/>
                    <a:pt x="117" y="27"/>
                    <a:pt x="51" y="27"/>
                  </a:cubicBezTo>
                  <a:cubicBezTo>
                    <a:pt x="33" y="27"/>
                    <a:pt x="15" y="26"/>
                    <a:pt x="0" y="24"/>
                  </a:cubicBezTo>
                </a:path>
              </a:pathLst>
            </a:custGeom>
            <a:grpFill/>
            <a:ln w="28575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5" name="Freeform 389"/>
          <p:cNvSpPr>
            <a:spLocks/>
          </p:cNvSpPr>
          <p:nvPr userDrawn="1"/>
        </p:nvSpPr>
        <p:spPr bwMode="auto">
          <a:xfrm>
            <a:off x="7549532" y="4511961"/>
            <a:ext cx="430213" cy="298450"/>
          </a:xfrm>
          <a:custGeom>
            <a:avLst/>
            <a:gdLst/>
            <a:ahLst/>
            <a:cxnLst>
              <a:cxn ang="0">
                <a:pos x="274" y="19"/>
              </a:cxn>
              <a:cxn ang="0">
                <a:pos x="255" y="64"/>
              </a:cxn>
              <a:cxn ang="0">
                <a:pos x="256" y="75"/>
              </a:cxn>
              <a:cxn ang="0">
                <a:pos x="151" y="181"/>
              </a:cxn>
              <a:cxn ang="0">
                <a:pos x="142" y="202"/>
              </a:cxn>
              <a:cxn ang="0">
                <a:pos x="142" y="202"/>
              </a:cxn>
              <a:cxn ang="0">
                <a:pos x="147" y="220"/>
              </a:cxn>
              <a:cxn ang="0">
                <a:pos x="123" y="235"/>
              </a:cxn>
              <a:cxn ang="0">
                <a:pos x="104" y="233"/>
              </a:cxn>
              <a:cxn ang="0">
                <a:pos x="100" y="213"/>
              </a:cxn>
              <a:cxn ang="0">
                <a:pos x="81" y="170"/>
              </a:cxn>
              <a:cxn ang="0">
                <a:pos x="32" y="182"/>
              </a:cxn>
              <a:cxn ang="0">
                <a:pos x="7" y="218"/>
              </a:cxn>
              <a:cxn ang="0">
                <a:pos x="5" y="221"/>
              </a:cxn>
              <a:cxn ang="0">
                <a:pos x="6" y="221"/>
              </a:cxn>
              <a:cxn ang="0">
                <a:pos x="5" y="239"/>
              </a:cxn>
              <a:cxn ang="0">
                <a:pos x="23" y="241"/>
              </a:cxn>
              <a:cxn ang="0">
                <a:pos x="30" y="231"/>
              </a:cxn>
              <a:cxn ang="0">
                <a:pos x="31" y="231"/>
              </a:cxn>
              <a:cxn ang="0">
                <a:pos x="70" y="194"/>
              </a:cxn>
              <a:cxn ang="0">
                <a:pos x="73" y="211"/>
              </a:cxn>
              <a:cxn ang="0">
                <a:pos x="89" y="255"/>
              </a:cxn>
              <a:cxn ang="0">
                <a:pos x="129" y="261"/>
              </a:cxn>
              <a:cxn ang="0">
                <a:pos x="176" y="225"/>
              </a:cxn>
              <a:cxn ang="0">
                <a:pos x="178" y="219"/>
              </a:cxn>
              <a:cxn ang="0">
                <a:pos x="174" y="209"/>
              </a:cxn>
              <a:cxn ang="0">
                <a:pos x="170" y="205"/>
              </a:cxn>
              <a:cxn ang="0">
                <a:pos x="168" y="202"/>
              </a:cxn>
              <a:cxn ang="0">
                <a:pos x="170" y="200"/>
              </a:cxn>
              <a:cxn ang="0">
                <a:pos x="280" y="89"/>
              </a:cxn>
              <a:cxn ang="0">
                <a:pos x="284" y="76"/>
              </a:cxn>
              <a:cxn ang="0">
                <a:pos x="293" y="38"/>
              </a:cxn>
              <a:cxn ang="0">
                <a:pos x="319" y="27"/>
              </a:cxn>
              <a:cxn ang="0">
                <a:pos x="346" y="38"/>
              </a:cxn>
              <a:cxn ang="0">
                <a:pos x="357" y="65"/>
              </a:cxn>
              <a:cxn ang="0">
                <a:pos x="346" y="91"/>
              </a:cxn>
              <a:cxn ang="0">
                <a:pos x="308" y="100"/>
              </a:cxn>
              <a:cxn ang="0">
                <a:pos x="295" y="104"/>
              </a:cxn>
              <a:cxn ang="0">
                <a:pos x="193" y="206"/>
              </a:cxn>
              <a:cxn ang="0">
                <a:pos x="193" y="225"/>
              </a:cxn>
              <a:cxn ang="0">
                <a:pos x="212" y="225"/>
              </a:cxn>
              <a:cxn ang="0">
                <a:pos x="308" y="128"/>
              </a:cxn>
              <a:cxn ang="0">
                <a:pos x="365" y="110"/>
              </a:cxn>
              <a:cxn ang="0">
                <a:pos x="383" y="65"/>
              </a:cxn>
              <a:cxn ang="0">
                <a:pos x="365" y="19"/>
              </a:cxn>
              <a:cxn ang="0">
                <a:pos x="319" y="0"/>
              </a:cxn>
              <a:cxn ang="0">
                <a:pos x="274" y="19"/>
              </a:cxn>
            </a:cxnLst>
            <a:rect l="0" t="0" r="r" b="b"/>
            <a:pathLst>
              <a:path w="383" h="264">
                <a:moveTo>
                  <a:pt x="274" y="19"/>
                </a:moveTo>
                <a:cubicBezTo>
                  <a:pt x="262" y="31"/>
                  <a:pt x="255" y="48"/>
                  <a:pt x="255" y="64"/>
                </a:cubicBezTo>
                <a:cubicBezTo>
                  <a:pt x="255" y="68"/>
                  <a:pt x="256" y="72"/>
                  <a:pt x="256" y="75"/>
                </a:cubicBezTo>
                <a:cubicBezTo>
                  <a:pt x="247" y="85"/>
                  <a:pt x="151" y="181"/>
                  <a:pt x="151" y="181"/>
                </a:cubicBezTo>
                <a:cubicBezTo>
                  <a:pt x="145" y="187"/>
                  <a:pt x="142" y="194"/>
                  <a:pt x="142" y="202"/>
                </a:cubicBezTo>
                <a:cubicBezTo>
                  <a:pt x="142" y="202"/>
                  <a:pt x="142" y="202"/>
                  <a:pt x="142" y="202"/>
                </a:cubicBezTo>
                <a:cubicBezTo>
                  <a:pt x="142" y="209"/>
                  <a:pt x="144" y="215"/>
                  <a:pt x="147" y="220"/>
                </a:cubicBezTo>
                <a:cubicBezTo>
                  <a:pt x="141" y="227"/>
                  <a:pt x="132" y="232"/>
                  <a:pt x="123" y="235"/>
                </a:cubicBezTo>
                <a:cubicBezTo>
                  <a:pt x="117" y="236"/>
                  <a:pt x="110" y="237"/>
                  <a:pt x="104" y="233"/>
                </a:cubicBezTo>
                <a:cubicBezTo>
                  <a:pt x="99" y="229"/>
                  <a:pt x="99" y="225"/>
                  <a:pt x="100" y="213"/>
                </a:cubicBezTo>
                <a:cubicBezTo>
                  <a:pt x="101" y="201"/>
                  <a:pt x="103" y="180"/>
                  <a:pt x="81" y="170"/>
                </a:cubicBezTo>
                <a:cubicBezTo>
                  <a:pt x="71" y="165"/>
                  <a:pt x="52" y="161"/>
                  <a:pt x="32" y="182"/>
                </a:cubicBezTo>
                <a:cubicBezTo>
                  <a:pt x="21" y="193"/>
                  <a:pt x="13" y="208"/>
                  <a:pt x="7" y="218"/>
                </a:cubicBezTo>
                <a:cubicBezTo>
                  <a:pt x="6" y="221"/>
                  <a:pt x="5" y="221"/>
                  <a:pt x="5" y="221"/>
                </a:cubicBezTo>
                <a:cubicBezTo>
                  <a:pt x="6" y="221"/>
                  <a:pt x="6" y="221"/>
                  <a:pt x="6" y="221"/>
                </a:cubicBezTo>
                <a:cubicBezTo>
                  <a:pt x="1" y="225"/>
                  <a:pt x="0" y="234"/>
                  <a:pt x="5" y="239"/>
                </a:cubicBezTo>
                <a:cubicBezTo>
                  <a:pt x="10" y="245"/>
                  <a:pt x="17" y="246"/>
                  <a:pt x="23" y="241"/>
                </a:cubicBezTo>
                <a:cubicBezTo>
                  <a:pt x="25" y="239"/>
                  <a:pt x="28" y="236"/>
                  <a:pt x="30" y="231"/>
                </a:cubicBezTo>
                <a:cubicBezTo>
                  <a:pt x="30" y="231"/>
                  <a:pt x="31" y="231"/>
                  <a:pt x="31" y="231"/>
                </a:cubicBezTo>
                <a:cubicBezTo>
                  <a:pt x="45" y="204"/>
                  <a:pt x="57" y="188"/>
                  <a:pt x="70" y="194"/>
                </a:cubicBezTo>
                <a:cubicBezTo>
                  <a:pt x="74" y="196"/>
                  <a:pt x="75" y="197"/>
                  <a:pt x="73" y="211"/>
                </a:cubicBezTo>
                <a:cubicBezTo>
                  <a:pt x="72" y="223"/>
                  <a:pt x="71" y="242"/>
                  <a:pt x="89" y="255"/>
                </a:cubicBezTo>
                <a:cubicBezTo>
                  <a:pt x="100" y="262"/>
                  <a:pt x="114" y="264"/>
                  <a:pt x="129" y="261"/>
                </a:cubicBezTo>
                <a:cubicBezTo>
                  <a:pt x="148" y="256"/>
                  <a:pt x="167" y="242"/>
                  <a:pt x="176" y="225"/>
                </a:cubicBezTo>
                <a:cubicBezTo>
                  <a:pt x="176" y="225"/>
                  <a:pt x="178" y="219"/>
                  <a:pt x="178" y="219"/>
                </a:cubicBezTo>
                <a:cubicBezTo>
                  <a:pt x="179" y="215"/>
                  <a:pt x="177" y="213"/>
                  <a:pt x="174" y="209"/>
                </a:cubicBezTo>
                <a:cubicBezTo>
                  <a:pt x="170" y="205"/>
                  <a:pt x="170" y="205"/>
                  <a:pt x="170" y="205"/>
                </a:cubicBezTo>
                <a:cubicBezTo>
                  <a:pt x="169" y="204"/>
                  <a:pt x="168" y="203"/>
                  <a:pt x="168" y="202"/>
                </a:cubicBezTo>
                <a:cubicBezTo>
                  <a:pt x="168" y="202"/>
                  <a:pt x="169" y="201"/>
                  <a:pt x="170" y="200"/>
                </a:cubicBezTo>
                <a:cubicBezTo>
                  <a:pt x="280" y="89"/>
                  <a:pt x="280" y="89"/>
                  <a:pt x="280" y="89"/>
                </a:cubicBezTo>
                <a:cubicBezTo>
                  <a:pt x="284" y="86"/>
                  <a:pt x="285" y="80"/>
                  <a:pt x="284" y="76"/>
                </a:cubicBezTo>
                <a:cubicBezTo>
                  <a:pt x="279" y="62"/>
                  <a:pt x="283" y="48"/>
                  <a:pt x="293" y="38"/>
                </a:cubicBezTo>
                <a:cubicBezTo>
                  <a:pt x="300" y="31"/>
                  <a:pt x="309" y="27"/>
                  <a:pt x="319" y="27"/>
                </a:cubicBezTo>
                <a:cubicBezTo>
                  <a:pt x="329" y="27"/>
                  <a:pt x="339" y="31"/>
                  <a:pt x="346" y="38"/>
                </a:cubicBezTo>
                <a:cubicBezTo>
                  <a:pt x="353" y="45"/>
                  <a:pt x="357" y="55"/>
                  <a:pt x="357" y="65"/>
                </a:cubicBezTo>
                <a:cubicBezTo>
                  <a:pt x="357" y="75"/>
                  <a:pt x="353" y="84"/>
                  <a:pt x="346" y="91"/>
                </a:cubicBezTo>
                <a:cubicBezTo>
                  <a:pt x="336" y="101"/>
                  <a:pt x="322" y="104"/>
                  <a:pt x="308" y="100"/>
                </a:cubicBezTo>
                <a:cubicBezTo>
                  <a:pt x="304" y="99"/>
                  <a:pt x="298" y="100"/>
                  <a:pt x="295" y="104"/>
                </a:cubicBezTo>
                <a:cubicBezTo>
                  <a:pt x="193" y="206"/>
                  <a:pt x="193" y="206"/>
                  <a:pt x="193" y="206"/>
                </a:cubicBezTo>
                <a:cubicBezTo>
                  <a:pt x="188" y="211"/>
                  <a:pt x="188" y="219"/>
                  <a:pt x="193" y="225"/>
                </a:cubicBezTo>
                <a:cubicBezTo>
                  <a:pt x="198" y="230"/>
                  <a:pt x="206" y="230"/>
                  <a:pt x="212" y="225"/>
                </a:cubicBezTo>
                <a:cubicBezTo>
                  <a:pt x="212" y="225"/>
                  <a:pt x="299" y="137"/>
                  <a:pt x="308" y="128"/>
                </a:cubicBezTo>
                <a:cubicBezTo>
                  <a:pt x="329" y="131"/>
                  <a:pt x="350" y="125"/>
                  <a:pt x="365" y="110"/>
                </a:cubicBezTo>
                <a:cubicBezTo>
                  <a:pt x="377" y="98"/>
                  <a:pt x="383" y="82"/>
                  <a:pt x="383" y="65"/>
                </a:cubicBezTo>
                <a:cubicBezTo>
                  <a:pt x="383" y="47"/>
                  <a:pt x="377" y="31"/>
                  <a:pt x="365" y="19"/>
                </a:cubicBezTo>
                <a:cubicBezTo>
                  <a:pt x="353" y="7"/>
                  <a:pt x="336" y="0"/>
                  <a:pt x="319" y="0"/>
                </a:cubicBezTo>
                <a:cubicBezTo>
                  <a:pt x="302" y="0"/>
                  <a:pt x="286" y="7"/>
                  <a:pt x="274" y="1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457"/>
          <p:cNvSpPr>
            <a:spLocks noEditPoints="1"/>
          </p:cNvSpPr>
          <p:nvPr userDrawn="1"/>
        </p:nvSpPr>
        <p:spPr bwMode="auto">
          <a:xfrm>
            <a:off x="7596363" y="2405280"/>
            <a:ext cx="336550" cy="473075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60" y="45"/>
              </a:cxn>
              <a:cxn ang="0">
                <a:pos x="66" y="70"/>
              </a:cxn>
              <a:cxn ang="0">
                <a:pos x="200" y="115"/>
              </a:cxn>
              <a:cxn ang="0">
                <a:pos x="146" y="150"/>
              </a:cxn>
              <a:cxn ang="0">
                <a:pos x="141" y="194"/>
              </a:cxn>
              <a:cxn ang="0">
                <a:pos x="141" y="220"/>
              </a:cxn>
              <a:cxn ang="0">
                <a:pos x="146" y="259"/>
              </a:cxn>
              <a:cxn ang="0">
                <a:pos x="128" y="272"/>
              </a:cxn>
              <a:cxn ang="0">
                <a:pos x="146" y="286"/>
              </a:cxn>
              <a:cxn ang="0">
                <a:pos x="65" y="322"/>
              </a:cxn>
              <a:cxn ang="0">
                <a:pos x="26" y="322"/>
              </a:cxn>
              <a:cxn ang="0">
                <a:pos x="46" y="255"/>
              </a:cxn>
              <a:cxn ang="0">
                <a:pos x="78" y="248"/>
              </a:cxn>
              <a:cxn ang="0">
                <a:pos x="125" y="210"/>
              </a:cxn>
              <a:cxn ang="0">
                <a:pos x="68" y="223"/>
              </a:cxn>
              <a:cxn ang="0">
                <a:pos x="45" y="228"/>
              </a:cxn>
              <a:cxn ang="0">
                <a:pos x="26" y="158"/>
              </a:cxn>
              <a:cxn ang="0">
                <a:pos x="78" y="123"/>
              </a:cxn>
              <a:cxn ang="0">
                <a:pos x="65" y="84"/>
              </a:cxn>
              <a:cxn ang="0">
                <a:pos x="52" y="115"/>
              </a:cxn>
              <a:cxn ang="0">
                <a:pos x="0" y="150"/>
              </a:cxn>
              <a:cxn ang="0">
                <a:pos x="13" y="348"/>
              </a:cxn>
              <a:cxn ang="0">
                <a:pos x="52" y="406"/>
              </a:cxn>
              <a:cxn ang="0">
                <a:pos x="213" y="419"/>
              </a:cxn>
              <a:cxn ang="0">
                <a:pos x="226" y="309"/>
              </a:cxn>
              <a:cxn ang="0">
                <a:pos x="222" y="300"/>
              </a:cxn>
              <a:cxn ang="0">
                <a:pos x="221" y="298"/>
              </a:cxn>
              <a:cxn ang="0">
                <a:pos x="220" y="298"/>
              </a:cxn>
              <a:cxn ang="0">
                <a:pos x="219" y="297"/>
              </a:cxn>
              <a:cxn ang="0">
                <a:pos x="218" y="297"/>
              </a:cxn>
              <a:cxn ang="0">
                <a:pos x="216" y="296"/>
              </a:cxn>
              <a:cxn ang="0">
                <a:pos x="214" y="296"/>
              </a:cxn>
              <a:cxn ang="0">
                <a:pos x="212" y="296"/>
              </a:cxn>
              <a:cxn ang="0">
                <a:pos x="207" y="297"/>
              </a:cxn>
              <a:cxn ang="0">
                <a:pos x="207" y="297"/>
              </a:cxn>
              <a:cxn ang="0">
                <a:pos x="206" y="297"/>
              </a:cxn>
              <a:cxn ang="0">
                <a:pos x="173" y="158"/>
              </a:cxn>
              <a:cxn ang="0">
                <a:pos x="226" y="123"/>
              </a:cxn>
              <a:cxn ang="0">
                <a:pos x="213" y="43"/>
              </a:cxn>
              <a:cxn ang="0">
                <a:pos x="143" y="27"/>
              </a:cxn>
              <a:cxn ang="0">
                <a:pos x="272" y="357"/>
              </a:cxn>
              <a:cxn ang="0">
                <a:pos x="237" y="392"/>
              </a:cxn>
              <a:cxn ang="0">
                <a:pos x="292" y="377"/>
              </a:cxn>
              <a:cxn ang="0">
                <a:pos x="298" y="14"/>
              </a:cxn>
              <a:cxn ang="0">
                <a:pos x="78" y="348"/>
              </a:cxn>
              <a:cxn ang="0">
                <a:pos x="164" y="348"/>
              </a:cxn>
              <a:cxn ang="0">
                <a:pos x="200" y="331"/>
              </a:cxn>
              <a:cxn ang="0">
                <a:pos x="78" y="392"/>
              </a:cxn>
            </a:cxnLst>
            <a:rect l="0" t="0" r="r" b="b"/>
            <a:pathLst>
              <a:path w="298" h="419">
                <a:moveTo>
                  <a:pt x="285" y="0"/>
                </a:moveTo>
                <a:cubicBezTo>
                  <a:pt x="139" y="0"/>
                  <a:pt x="139" y="0"/>
                  <a:pt x="139" y="0"/>
                </a:cubicBezTo>
                <a:cubicBezTo>
                  <a:pt x="137" y="0"/>
                  <a:pt x="134" y="1"/>
                  <a:pt x="132" y="2"/>
                </a:cubicBezTo>
                <a:cubicBezTo>
                  <a:pt x="60" y="45"/>
                  <a:pt x="60" y="45"/>
                  <a:pt x="60" y="45"/>
                </a:cubicBezTo>
                <a:cubicBezTo>
                  <a:pt x="54" y="48"/>
                  <a:pt x="52" y="54"/>
                  <a:pt x="53" y="60"/>
                </a:cubicBezTo>
                <a:cubicBezTo>
                  <a:pt x="55" y="66"/>
                  <a:pt x="60" y="70"/>
                  <a:pt x="66" y="70"/>
                </a:cubicBezTo>
                <a:cubicBezTo>
                  <a:pt x="200" y="70"/>
                  <a:pt x="200" y="70"/>
                  <a:pt x="200" y="70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154" y="138"/>
                  <a:pt x="154" y="138"/>
                  <a:pt x="154" y="138"/>
                </a:cubicBezTo>
                <a:cubicBezTo>
                  <a:pt x="149" y="140"/>
                  <a:pt x="146" y="144"/>
                  <a:pt x="146" y="150"/>
                </a:cubicBezTo>
                <a:cubicBezTo>
                  <a:pt x="146" y="194"/>
                  <a:pt x="146" y="194"/>
                  <a:pt x="146" y="194"/>
                </a:cubicBezTo>
                <a:cubicBezTo>
                  <a:pt x="141" y="194"/>
                  <a:pt x="141" y="194"/>
                  <a:pt x="141" y="194"/>
                </a:cubicBezTo>
                <a:cubicBezTo>
                  <a:pt x="134" y="194"/>
                  <a:pt x="128" y="200"/>
                  <a:pt x="128" y="207"/>
                </a:cubicBezTo>
                <a:cubicBezTo>
                  <a:pt x="128" y="214"/>
                  <a:pt x="134" y="220"/>
                  <a:pt x="141" y="220"/>
                </a:cubicBezTo>
                <a:cubicBezTo>
                  <a:pt x="146" y="220"/>
                  <a:pt x="146" y="220"/>
                  <a:pt x="146" y="220"/>
                </a:cubicBezTo>
                <a:cubicBezTo>
                  <a:pt x="146" y="259"/>
                  <a:pt x="146" y="259"/>
                  <a:pt x="146" y="259"/>
                </a:cubicBezTo>
                <a:cubicBezTo>
                  <a:pt x="141" y="259"/>
                  <a:pt x="141" y="259"/>
                  <a:pt x="141" y="259"/>
                </a:cubicBezTo>
                <a:cubicBezTo>
                  <a:pt x="134" y="259"/>
                  <a:pt x="128" y="265"/>
                  <a:pt x="128" y="272"/>
                </a:cubicBezTo>
                <a:cubicBezTo>
                  <a:pt x="128" y="280"/>
                  <a:pt x="134" y="286"/>
                  <a:pt x="141" y="286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46" y="322"/>
                  <a:pt x="146" y="322"/>
                  <a:pt x="146" y="322"/>
                </a:cubicBezTo>
                <a:cubicBezTo>
                  <a:pt x="65" y="322"/>
                  <a:pt x="65" y="322"/>
                  <a:pt x="65" y="322"/>
                </a:cubicBezTo>
                <a:cubicBezTo>
                  <a:pt x="54" y="322"/>
                  <a:pt x="54" y="322"/>
                  <a:pt x="54" y="322"/>
                </a:cubicBezTo>
                <a:cubicBezTo>
                  <a:pt x="26" y="322"/>
                  <a:pt x="26" y="322"/>
                  <a:pt x="26" y="322"/>
                </a:cubicBezTo>
                <a:cubicBezTo>
                  <a:pt x="26" y="255"/>
                  <a:pt x="26" y="255"/>
                  <a:pt x="26" y="255"/>
                </a:cubicBezTo>
                <a:cubicBezTo>
                  <a:pt x="46" y="255"/>
                  <a:pt x="46" y="255"/>
                  <a:pt x="46" y="255"/>
                </a:cubicBezTo>
                <a:cubicBezTo>
                  <a:pt x="49" y="259"/>
                  <a:pt x="54" y="261"/>
                  <a:pt x="60" y="261"/>
                </a:cubicBezTo>
                <a:cubicBezTo>
                  <a:pt x="68" y="261"/>
                  <a:pt x="75" y="255"/>
                  <a:pt x="78" y="248"/>
                </a:cubicBezTo>
                <a:cubicBezTo>
                  <a:pt x="119" y="228"/>
                  <a:pt x="119" y="228"/>
                  <a:pt x="119" y="228"/>
                </a:cubicBezTo>
                <a:cubicBezTo>
                  <a:pt x="125" y="225"/>
                  <a:pt x="128" y="217"/>
                  <a:pt x="125" y="210"/>
                </a:cubicBezTo>
                <a:cubicBezTo>
                  <a:pt x="122" y="204"/>
                  <a:pt x="114" y="201"/>
                  <a:pt x="107" y="204"/>
                </a:cubicBezTo>
                <a:cubicBezTo>
                  <a:pt x="68" y="223"/>
                  <a:pt x="68" y="223"/>
                  <a:pt x="68" y="223"/>
                </a:cubicBezTo>
                <a:cubicBezTo>
                  <a:pt x="65" y="222"/>
                  <a:pt x="62" y="221"/>
                  <a:pt x="60" y="221"/>
                </a:cubicBezTo>
                <a:cubicBezTo>
                  <a:pt x="54" y="221"/>
                  <a:pt x="48" y="224"/>
                  <a:pt x="45" y="228"/>
                </a:cubicBezTo>
                <a:cubicBezTo>
                  <a:pt x="26" y="228"/>
                  <a:pt x="26" y="228"/>
                  <a:pt x="26" y="228"/>
                </a:cubicBezTo>
                <a:cubicBezTo>
                  <a:pt x="26" y="158"/>
                  <a:pt x="26" y="158"/>
                  <a:pt x="26" y="158"/>
                </a:cubicBezTo>
                <a:cubicBezTo>
                  <a:pt x="71" y="135"/>
                  <a:pt x="71" y="135"/>
                  <a:pt x="71" y="135"/>
                </a:cubicBezTo>
                <a:cubicBezTo>
                  <a:pt x="76" y="133"/>
                  <a:pt x="78" y="128"/>
                  <a:pt x="78" y="123"/>
                </a:cubicBezTo>
                <a:cubicBezTo>
                  <a:pt x="78" y="98"/>
                  <a:pt x="78" y="98"/>
                  <a:pt x="78" y="98"/>
                </a:cubicBezTo>
                <a:cubicBezTo>
                  <a:pt x="78" y="90"/>
                  <a:pt x="72" y="84"/>
                  <a:pt x="65" y="84"/>
                </a:cubicBezTo>
                <a:cubicBezTo>
                  <a:pt x="58" y="84"/>
                  <a:pt x="52" y="90"/>
                  <a:pt x="52" y="98"/>
                </a:cubicBezTo>
                <a:cubicBezTo>
                  <a:pt x="52" y="115"/>
                  <a:pt x="52" y="115"/>
                  <a:pt x="52" y="115"/>
                </a:cubicBezTo>
                <a:cubicBezTo>
                  <a:pt x="7" y="138"/>
                  <a:pt x="7" y="138"/>
                  <a:pt x="7" y="138"/>
                </a:cubicBezTo>
                <a:cubicBezTo>
                  <a:pt x="2" y="140"/>
                  <a:pt x="0" y="144"/>
                  <a:pt x="0" y="150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42"/>
                  <a:pt x="6" y="348"/>
                  <a:pt x="13" y="348"/>
                </a:cubicBezTo>
                <a:cubicBezTo>
                  <a:pt x="52" y="348"/>
                  <a:pt x="52" y="348"/>
                  <a:pt x="52" y="348"/>
                </a:cubicBezTo>
                <a:cubicBezTo>
                  <a:pt x="52" y="406"/>
                  <a:pt x="52" y="406"/>
                  <a:pt x="52" y="406"/>
                </a:cubicBezTo>
                <a:cubicBezTo>
                  <a:pt x="52" y="413"/>
                  <a:pt x="58" y="419"/>
                  <a:pt x="65" y="419"/>
                </a:cubicBezTo>
                <a:cubicBezTo>
                  <a:pt x="213" y="419"/>
                  <a:pt x="213" y="419"/>
                  <a:pt x="213" y="419"/>
                </a:cubicBezTo>
                <a:cubicBezTo>
                  <a:pt x="220" y="419"/>
                  <a:pt x="226" y="413"/>
                  <a:pt x="226" y="406"/>
                </a:cubicBezTo>
                <a:cubicBezTo>
                  <a:pt x="226" y="309"/>
                  <a:pt x="226" y="309"/>
                  <a:pt x="226" y="309"/>
                </a:cubicBezTo>
                <a:cubicBezTo>
                  <a:pt x="226" y="306"/>
                  <a:pt x="225" y="302"/>
                  <a:pt x="223" y="300"/>
                </a:cubicBezTo>
                <a:cubicBezTo>
                  <a:pt x="223" y="300"/>
                  <a:pt x="222" y="300"/>
                  <a:pt x="222" y="300"/>
                </a:cubicBezTo>
                <a:cubicBezTo>
                  <a:pt x="222" y="299"/>
                  <a:pt x="222" y="299"/>
                  <a:pt x="221" y="299"/>
                </a:cubicBezTo>
                <a:cubicBezTo>
                  <a:pt x="221" y="299"/>
                  <a:pt x="221" y="298"/>
                  <a:pt x="221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19" y="297"/>
                  <a:pt x="219" y="297"/>
                </a:cubicBezTo>
                <a:cubicBezTo>
                  <a:pt x="219" y="297"/>
                  <a:pt x="219" y="297"/>
                  <a:pt x="219" y="297"/>
                </a:cubicBezTo>
                <a:cubicBezTo>
                  <a:pt x="218" y="297"/>
                  <a:pt x="218" y="297"/>
                  <a:pt x="218" y="297"/>
                </a:cubicBezTo>
                <a:cubicBezTo>
                  <a:pt x="218" y="297"/>
                  <a:pt x="217" y="296"/>
                  <a:pt x="217" y="296"/>
                </a:cubicBezTo>
                <a:cubicBezTo>
                  <a:pt x="217" y="296"/>
                  <a:pt x="216" y="296"/>
                  <a:pt x="216" y="296"/>
                </a:cubicBezTo>
                <a:cubicBezTo>
                  <a:pt x="216" y="296"/>
                  <a:pt x="216" y="296"/>
                  <a:pt x="215" y="296"/>
                </a:cubicBezTo>
                <a:cubicBezTo>
                  <a:pt x="215" y="296"/>
                  <a:pt x="215" y="296"/>
                  <a:pt x="214" y="296"/>
                </a:cubicBezTo>
                <a:cubicBezTo>
                  <a:pt x="214" y="296"/>
                  <a:pt x="214" y="296"/>
                  <a:pt x="214" y="296"/>
                </a:cubicBezTo>
                <a:cubicBezTo>
                  <a:pt x="213" y="296"/>
                  <a:pt x="213" y="296"/>
                  <a:pt x="212" y="296"/>
                </a:cubicBezTo>
                <a:cubicBezTo>
                  <a:pt x="212" y="296"/>
                  <a:pt x="212" y="296"/>
                  <a:pt x="212" y="296"/>
                </a:cubicBezTo>
                <a:cubicBezTo>
                  <a:pt x="210" y="296"/>
                  <a:pt x="209" y="296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6" y="297"/>
                  <a:pt x="206" y="297"/>
                  <a:pt x="206" y="297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158"/>
                  <a:pt x="173" y="158"/>
                  <a:pt x="173" y="158"/>
                </a:cubicBezTo>
                <a:cubicBezTo>
                  <a:pt x="219" y="135"/>
                  <a:pt x="219" y="135"/>
                  <a:pt x="219" y="135"/>
                </a:cubicBezTo>
                <a:cubicBezTo>
                  <a:pt x="223" y="133"/>
                  <a:pt x="226" y="128"/>
                  <a:pt x="226" y="123"/>
                </a:cubicBezTo>
                <a:cubicBezTo>
                  <a:pt x="226" y="56"/>
                  <a:pt x="226" y="56"/>
                  <a:pt x="226" y="56"/>
                </a:cubicBezTo>
                <a:cubicBezTo>
                  <a:pt x="226" y="49"/>
                  <a:pt x="220" y="43"/>
                  <a:pt x="213" y="43"/>
                </a:cubicBezTo>
                <a:cubicBezTo>
                  <a:pt x="115" y="43"/>
                  <a:pt x="115" y="43"/>
                  <a:pt x="115" y="43"/>
                </a:cubicBezTo>
                <a:cubicBezTo>
                  <a:pt x="143" y="27"/>
                  <a:pt x="143" y="27"/>
                  <a:pt x="143" y="27"/>
                </a:cubicBezTo>
                <a:cubicBezTo>
                  <a:pt x="272" y="27"/>
                  <a:pt x="272" y="27"/>
                  <a:pt x="272" y="27"/>
                </a:cubicBezTo>
                <a:cubicBezTo>
                  <a:pt x="272" y="357"/>
                  <a:pt x="272" y="357"/>
                  <a:pt x="272" y="357"/>
                </a:cubicBezTo>
                <a:cubicBezTo>
                  <a:pt x="242" y="374"/>
                  <a:pt x="242" y="374"/>
                  <a:pt x="242" y="374"/>
                </a:cubicBezTo>
                <a:cubicBezTo>
                  <a:pt x="235" y="378"/>
                  <a:pt x="233" y="386"/>
                  <a:pt x="237" y="392"/>
                </a:cubicBezTo>
                <a:cubicBezTo>
                  <a:pt x="240" y="399"/>
                  <a:pt x="249" y="401"/>
                  <a:pt x="255" y="397"/>
                </a:cubicBezTo>
                <a:cubicBezTo>
                  <a:pt x="292" y="377"/>
                  <a:pt x="292" y="377"/>
                  <a:pt x="292" y="377"/>
                </a:cubicBezTo>
                <a:cubicBezTo>
                  <a:pt x="296" y="374"/>
                  <a:pt x="298" y="370"/>
                  <a:pt x="298" y="365"/>
                </a:cubicBezTo>
                <a:cubicBezTo>
                  <a:pt x="298" y="14"/>
                  <a:pt x="298" y="14"/>
                  <a:pt x="298" y="14"/>
                </a:cubicBezTo>
                <a:cubicBezTo>
                  <a:pt x="298" y="6"/>
                  <a:pt x="292" y="0"/>
                  <a:pt x="285" y="0"/>
                </a:cubicBezTo>
                <a:close/>
                <a:moveTo>
                  <a:pt x="78" y="348"/>
                </a:moveTo>
                <a:cubicBezTo>
                  <a:pt x="157" y="348"/>
                  <a:pt x="157" y="348"/>
                  <a:pt x="157" y="348"/>
                </a:cubicBezTo>
                <a:cubicBezTo>
                  <a:pt x="159" y="349"/>
                  <a:pt x="162" y="349"/>
                  <a:pt x="164" y="348"/>
                </a:cubicBezTo>
                <a:cubicBezTo>
                  <a:pt x="166" y="348"/>
                  <a:pt x="168" y="347"/>
                  <a:pt x="169" y="346"/>
                </a:cubicBezTo>
                <a:cubicBezTo>
                  <a:pt x="200" y="331"/>
                  <a:pt x="200" y="331"/>
                  <a:pt x="200" y="331"/>
                </a:cubicBezTo>
                <a:cubicBezTo>
                  <a:pt x="200" y="392"/>
                  <a:pt x="200" y="392"/>
                  <a:pt x="200" y="392"/>
                </a:cubicBezTo>
                <a:cubicBezTo>
                  <a:pt x="78" y="392"/>
                  <a:pt x="78" y="392"/>
                  <a:pt x="78" y="392"/>
                </a:cubicBezTo>
                <a:lnTo>
                  <a:pt x="78" y="34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465"/>
          <p:cNvSpPr>
            <a:spLocks/>
          </p:cNvSpPr>
          <p:nvPr userDrawn="1"/>
        </p:nvSpPr>
        <p:spPr bwMode="auto">
          <a:xfrm>
            <a:off x="7504288" y="1737423"/>
            <a:ext cx="520700" cy="533401"/>
          </a:xfrm>
          <a:custGeom>
            <a:avLst/>
            <a:gdLst/>
            <a:ahLst/>
            <a:cxnLst>
              <a:cxn ang="0">
                <a:pos x="28" y="296"/>
              </a:cxn>
              <a:cxn ang="0">
                <a:pos x="28" y="301"/>
              </a:cxn>
              <a:cxn ang="0">
                <a:pos x="16" y="330"/>
              </a:cxn>
              <a:cxn ang="0">
                <a:pos x="2" y="394"/>
              </a:cxn>
              <a:cxn ang="0">
                <a:pos x="160" y="426"/>
              </a:cxn>
              <a:cxn ang="0">
                <a:pos x="168" y="415"/>
              </a:cxn>
              <a:cxn ang="0">
                <a:pos x="271" y="373"/>
              </a:cxn>
              <a:cxn ang="0">
                <a:pos x="377" y="462"/>
              </a:cxn>
              <a:cxn ang="0">
                <a:pos x="274" y="346"/>
              </a:cxn>
              <a:cxn ang="0">
                <a:pos x="160" y="385"/>
              </a:cxn>
              <a:cxn ang="0">
                <a:pos x="148" y="398"/>
              </a:cxn>
              <a:cxn ang="0">
                <a:pos x="138" y="409"/>
              </a:cxn>
              <a:cxn ang="0">
                <a:pos x="28" y="389"/>
              </a:cxn>
              <a:cxn ang="0">
                <a:pos x="38" y="345"/>
              </a:cxn>
              <a:cxn ang="0">
                <a:pos x="61" y="319"/>
              </a:cxn>
              <a:cxn ang="0">
                <a:pos x="54" y="296"/>
              </a:cxn>
              <a:cxn ang="0">
                <a:pos x="375" y="34"/>
              </a:cxn>
              <a:cxn ang="0">
                <a:pos x="430" y="73"/>
              </a:cxn>
              <a:cxn ang="0">
                <a:pos x="331" y="150"/>
              </a:cxn>
              <a:cxn ang="0">
                <a:pos x="305" y="101"/>
              </a:cxn>
              <a:cxn ang="0">
                <a:pos x="300" y="99"/>
              </a:cxn>
              <a:cxn ang="0">
                <a:pos x="134" y="235"/>
              </a:cxn>
              <a:cxn ang="0">
                <a:pos x="135" y="242"/>
              </a:cxn>
              <a:cxn ang="0">
                <a:pos x="141" y="249"/>
              </a:cxn>
              <a:cxn ang="0">
                <a:pos x="177" y="278"/>
              </a:cxn>
              <a:cxn ang="0">
                <a:pos x="79" y="355"/>
              </a:cxn>
              <a:cxn ang="0">
                <a:pos x="58" y="345"/>
              </a:cxn>
              <a:cxn ang="0">
                <a:pos x="57" y="371"/>
              </a:cxn>
              <a:cxn ang="0">
                <a:pos x="59" y="374"/>
              </a:cxn>
              <a:cxn ang="0">
                <a:pos x="158" y="353"/>
              </a:cxn>
              <a:cxn ang="0">
                <a:pos x="201" y="263"/>
              </a:cxn>
              <a:cxn ang="0">
                <a:pos x="198" y="259"/>
              </a:cxn>
              <a:cxn ang="0">
                <a:pos x="161" y="231"/>
              </a:cxn>
              <a:cxn ang="0">
                <a:pos x="290" y="126"/>
              </a:cxn>
              <a:cxn ang="0">
                <a:pos x="311" y="167"/>
              </a:cxn>
              <a:cxn ang="0">
                <a:pos x="314" y="171"/>
              </a:cxn>
              <a:cxn ang="0">
                <a:pos x="453" y="58"/>
              </a:cxn>
              <a:cxn ang="0">
                <a:pos x="453" y="57"/>
              </a:cxn>
              <a:cxn ang="0">
                <a:pos x="385" y="9"/>
              </a:cxn>
              <a:cxn ang="0">
                <a:pos x="384" y="8"/>
              </a:cxn>
              <a:cxn ang="0">
                <a:pos x="158" y="95"/>
              </a:cxn>
            </a:cxnLst>
            <a:rect l="0" t="0" r="r" b="b"/>
            <a:pathLst>
              <a:path w="463" h="474">
                <a:moveTo>
                  <a:pt x="158" y="95"/>
                </a:moveTo>
                <a:cubicBezTo>
                  <a:pt x="83" y="157"/>
                  <a:pt x="33" y="233"/>
                  <a:pt x="28" y="296"/>
                </a:cubicBezTo>
                <a:cubicBezTo>
                  <a:pt x="28" y="296"/>
                  <a:pt x="27" y="296"/>
                  <a:pt x="27" y="297"/>
                </a:cubicBezTo>
                <a:cubicBezTo>
                  <a:pt x="27" y="298"/>
                  <a:pt x="28" y="299"/>
                  <a:pt x="28" y="301"/>
                </a:cubicBezTo>
                <a:cubicBezTo>
                  <a:pt x="28" y="301"/>
                  <a:pt x="30" y="307"/>
                  <a:pt x="32" y="314"/>
                </a:cubicBezTo>
                <a:cubicBezTo>
                  <a:pt x="25" y="320"/>
                  <a:pt x="18" y="328"/>
                  <a:pt x="16" y="330"/>
                </a:cubicBezTo>
                <a:cubicBezTo>
                  <a:pt x="6" y="345"/>
                  <a:pt x="0" y="362"/>
                  <a:pt x="0" y="379"/>
                </a:cubicBezTo>
                <a:cubicBezTo>
                  <a:pt x="0" y="384"/>
                  <a:pt x="1" y="389"/>
                  <a:pt x="2" y="394"/>
                </a:cubicBezTo>
                <a:cubicBezTo>
                  <a:pt x="6" y="416"/>
                  <a:pt x="18" y="435"/>
                  <a:pt x="36" y="448"/>
                </a:cubicBezTo>
                <a:cubicBezTo>
                  <a:pt x="74" y="474"/>
                  <a:pt x="131" y="464"/>
                  <a:pt x="160" y="426"/>
                </a:cubicBezTo>
                <a:cubicBezTo>
                  <a:pt x="160" y="426"/>
                  <a:pt x="160" y="426"/>
                  <a:pt x="159" y="426"/>
                </a:cubicBezTo>
                <a:cubicBezTo>
                  <a:pt x="159" y="426"/>
                  <a:pt x="168" y="415"/>
                  <a:pt x="168" y="415"/>
                </a:cubicBezTo>
                <a:cubicBezTo>
                  <a:pt x="169" y="415"/>
                  <a:pt x="179" y="403"/>
                  <a:pt x="180" y="403"/>
                </a:cubicBezTo>
                <a:cubicBezTo>
                  <a:pt x="201" y="380"/>
                  <a:pt x="236" y="369"/>
                  <a:pt x="271" y="373"/>
                </a:cubicBezTo>
                <a:cubicBezTo>
                  <a:pt x="319" y="379"/>
                  <a:pt x="358" y="411"/>
                  <a:pt x="362" y="450"/>
                </a:cubicBezTo>
                <a:cubicBezTo>
                  <a:pt x="363" y="457"/>
                  <a:pt x="370" y="463"/>
                  <a:pt x="377" y="462"/>
                </a:cubicBezTo>
                <a:cubicBezTo>
                  <a:pt x="385" y="461"/>
                  <a:pt x="390" y="454"/>
                  <a:pt x="389" y="447"/>
                </a:cubicBezTo>
                <a:cubicBezTo>
                  <a:pt x="383" y="396"/>
                  <a:pt x="334" y="353"/>
                  <a:pt x="274" y="346"/>
                </a:cubicBezTo>
                <a:cubicBezTo>
                  <a:pt x="230" y="341"/>
                  <a:pt x="187" y="355"/>
                  <a:pt x="160" y="384"/>
                </a:cubicBezTo>
                <a:cubicBezTo>
                  <a:pt x="160" y="385"/>
                  <a:pt x="160" y="385"/>
                  <a:pt x="160" y="385"/>
                </a:cubicBezTo>
                <a:cubicBezTo>
                  <a:pt x="148" y="397"/>
                  <a:pt x="148" y="397"/>
                  <a:pt x="148" y="397"/>
                </a:cubicBezTo>
                <a:cubicBezTo>
                  <a:pt x="148" y="398"/>
                  <a:pt x="148" y="398"/>
                  <a:pt x="148" y="398"/>
                </a:cubicBezTo>
                <a:cubicBezTo>
                  <a:pt x="139" y="409"/>
                  <a:pt x="139" y="409"/>
                  <a:pt x="139" y="409"/>
                </a:cubicBezTo>
                <a:cubicBezTo>
                  <a:pt x="139" y="409"/>
                  <a:pt x="139" y="409"/>
                  <a:pt x="138" y="409"/>
                </a:cubicBezTo>
                <a:cubicBezTo>
                  <a:pt x="116" y="439"/>
                  <a:pt x="75" y="442"/>
                  <a:pt x="52" y="426"/>
                </a:cubicBezTo>
                <a:cubicBezTo>
                  <a:pt x="39" y="417"/>
                  <a:pt x="31" y="404"/>
                  <a:pt x="28" y="389"/>
                </a:cubicBezTo>
                <a:cubicBezTo>
                  <a:pt x="27" y="386"/>
                  <a:pt x="27" y="383"/>
                  <a:pt x="27" y="379"/>
                </a:cubicBezTo>
                <a:cubicBezTo>
                  <a:pt x="27" y="367"/>
                  <a:pt x="31" y="356"/>
                  <a:pt x="38" y="345"/>
                </a:cubicBezTo>
                <a:cubicBezTo>
                  <a:pt x="40" y="343"/>
                  <a:pt x="49" y="334"/>
                  <a:pt x="54" y="331"/>
                </a:cubicBezTo>
                <a:cubicBezTo>
                  <a:pt x="58" y="329"/>
                  <a:pt x="61" y="324"/>
                  <a:pt x="61" y="319"/>
                </a:cubicBezTo>
                <a:cubicBezTo>
                  <a:pt x="61" y="318"/>
                  <a:pt x="61" y="317"/>
                  <a:pt x="60" y="315"/>
                </a:cubicBezTo>
                <a:cubicBezTo>
                  <a:pt x="60" y="315"/>
                  <a:pt x="56" y="300"/>
                  <a:pt x="54" y="296"/>
                </a:cubicBezTo>
                <a:cubicBezTo>
                  <a:pt x="60" y="241"/>
                  <a:pt x="107" y="171"/>
                  <a:pt x="175" y="116"/>
                </a:cubicBezTo>
                <a:cubicBezTo>
                  <a:pt x="243" y="61"/>
                  <a:pt x="321" y="29"/>
                  <a:pt x="375" y="34"/>
                </a:cubicBezTo>
                <a:cubicBezTo>
                  <a:pt x="395" y="43"/>
                  <a:pt x="413" y="55"/>
                  <a:pt x="429" y="70"/>
                </a:cubicBezTo>
                <a:cubicBezTo>
                  <a:pt x="429" y="71"/>
                  <a:pt x="430" y="72"/>
                  <a:pt x="430" y="73"/>
                </a:cubicBezTo>
                <a:cubicBezTo>
                  <a:pt x="430" y="85"/>
                  <a:pt x="419" y="106"/>
                  <a:pt x="394" y="127"/>
                </a:cubicBezTo>
                <a:cubicBezTo>
                  <a:pt x="367" y="148"/>
                  <a:pt x="342" y="154"/>
                  <a:pt x="331" y="150"/>
                </a:cubicBezTo>
                <a:cubicBezTo>
                  <a:pt x="324" y="137"/>
                  <a:pt x="318" y="123"/>
                  <a:pt x="313" y="109"/>
                </a:cubicBezTo>
                <a:cubicBezTo>
                  <a:pt x="312" y="105"/>
                  <a:pt x="308" y="102"/>
                  <a:pt x="305" y="101"/>
                </a:cubicBezTo>
                <a:cubicBezTo>
                  <a:pt x="303" y="100"/>
                  <a:pt x="303" y="100"/>
                  <a:pt x="303" y="100"/>
                </a:cubicBezTo>
                <a:cubicBezTo>
                  <a:pt x="302" y="100"/>
                  <a:pt x="301" y="100"/>
                  <a:pt x="300" y="99"/>
                </a:cubicBezTo>
                <a:cubicBezTo>
                  <a:pt x="268" y="96"/>
                  <a:pt x="226" y="111"/>
                  <a:pt x="193" y="138"/>
                </a:cubicBezTo>
                <a:cubicBezTo>
                  <a:pt x="160" y="165"/>
                  <a:pt x="136" y="203"/>
                  <a:pt x="134" y="235"/>
                </a:cubicBezTo>
                <a:cubicBezTo>
                  <a:pt x="134" y="235"/>
                  <a:pt x="134" y="236"/>
                  <a:pt x="134" y="236"/>
                </a:cubicBezTo>
                <a:cubicBezTo>
                  <a:pt x="134" y="238"/>
                  <a:pt x="134" y="240"/>
                  <a:pt x="135" y="242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37" y="246"/>
                  <a:pt x="139" y="248"/>
                  <a:pt x="141" y="249"/>
                </a:cubicBezTo>
                <a:cubicBezTo>
                  <a:pt x="154" y="257"/>
                  <a:pt x="166" y="266"/>
                  <a:pt x="177" y="276"/>
                </a:cubicBezTo>
                <a:cubicBezTo>
                  <a:pt x="177" y="276"/>
                  <a:pt x="177" y="277"/>
                  <a:pt x="177" y="278"/>
                </a:cubicBezTo>
                <a:cubicBezTo>
                  <a:pt x="177" y="290"/>
                  <a:pt x="166" y="312"/>
                  <a:pt x="141" y="332"/>
                </a:cubicBezTo>
                <a:cubicBezTo>
                  <a:pt x="114" y="354"/>
                  <a:pt x="89" y="359"/>
                  <a:pt x="79" y="355"/>
                </a:cubicBezTo>
                <a:cubicBezTo>
                  <a:pt x="77" y="353"/>
                  <a:pt x="76" y="351"/>
                  <a:pt x="76" y="351"/>
                </a:cubicBezTo>
                <a:cubicBezTo>
                  <a:pt x="72" y="344"/>
                  <a:pt x="64" y="342"/>
                  <a:pt x="58" y="345"/>
                </a:cubicBezTo>
                <a:cubicBezTo>
                  <a:pt x="51" y="349"/>
                  <a:pt x="49" y="357"/>
                  <a:pt x="53" y="363"/>
                </a:cubicBezTo>
                <a:cubicBezTo>
                  <a:pt x="57" y="371"/>
                  <a:pt x="57" y="371"/>
                  <a:pt x="57" y="371"/>
                </a:cubicBezTo>
                <a:cubicBezTo>
                  <a:pt x="57" y="372"/>
                  <a:pt x="58" y="372"/>
                  <a:pt x="58" y="373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60" y="375"/>
                  <a:pt x="61" y="376"/>
                  <a:pt x="62" y="376"/>
                </a:cubicBezTo>
                <a:cubicBezTo>
                  <a:pt x="83" y="391"/>
                  <a:pt x="123" y="381"/>
                  <a:pt x="158" y="353"/>
                </a:cubicBezTo>
                <a:cubicBezTo>
                  <a:pt x="187" y="330"/>
                  <a:pt x="203" y="301"/>
                  <a:pt x="203" y="278"/>
                </a:cubicBezTo>
                <a:cubicBezTo>
                  <a:pt x="203" y="273"/>
                  <a:pt x="203" y="268"/>
                  <a:pt x="201" y="263"/>
                </a:cubicBezTo>
                <a:cubicBezTo>
                  <a:pt x="200" y="262"/>
                  <a:pt x="200" y="261"/>
                  <a:pt x="199" y="260"/>
                </a:cubicBezTo>
                <a:cubicBezTo>
                  <a:pt x="198" y="259"/>
                  <a:pt x="198" y="259"/>
                  <a:pt x="198" y="259"/>
                </a:cubicBezTo>
                <a:cubicBezTo>
                  <a:pt x="198" y="259"/>
                  <a:pt x="197" y="258"/>
                  <a:pt x="197" y="258"/>
                </a:cubicBezTo>
                <a:cubicBezTo>
                  <a:pt x="186" y="248"/>
                  <a:pt x="174" y="239"/>
                  <a:pt x="161" y="231"/>
                </a:cubicBezTo>
                <a:cubicBezTo>
                  <a:pt x="165" y="210"/>
                  <a:pt x="181" y="182"/>
                  <a:pt x="210" y="159"/>
                </a:cubicBezTo>
                <a:cubicBezTo>
                  <a:pt x="239" y="135"/>
                  <a:pt x="270" y="126"/>
                  <a:pt x="290" y="126"/>
                </a:cubicBezTo>
                <a:cubicBezTo>
                  <a:pt x="296" y="140"/>
                  <a:pt x="302" y="153"/>
                  <a:pt x="310" y="166"/>
                </a:cubicBezTo>
                <a:cubicBezTo>
                  <a:pt x="310" y="166"/>
                  <a:pt x="311" y="167"/>
                  <a:pt x="311" y="167"/>
                </a:cubicBezTo>
                <a:cubicBezTo>
                  <a:pt x="312" y="168"/>
                  <a:pt x="312" y="168"/>
                  <a:pt x="312" y="168"/>
                </a:cubicBezTo>
                <a:cubicBezTo>
                  <a:pt x="312" y="169"/>
                  <a:pt x="313" y="170"/>
                  <a:pt x="314" y="171"/>
                </a:cubicBezTo>
                <a:cubicBezTo>
                  <a:pt x="336" y="185"/>
                  <a:pt x="376" y="176"/>
                  <a:pt x="411" y="147"/>
                </a:cubicBezTo>
                <a:cubicBezTo>
                  <a:pt x="446" y="119"/>
                  <a:pt x="463" y="82"/>
                  <a:pt x="453" y="58"/>
                </a:cubicBezTo>
                <a:cubicBezTo>
                  <a:pt x="453" y="58"/>
                  <a:pt x="453" y="58"/>
                  <a:pt x="453" y="58"/>
                </a:cubicBezTo>
                <a:cubicBezTo>
                  <a:pt x="453" y="57"/>
                  <a:pt x="453" y="57"/>
                  <a:pt x="453" y="57"/>
                </a:cubicBezTo>
                <a:cubicBezTo>
                  <a:pt x="452" y="55"/>
                  <a:pt x="451" y="53"/>
                  <a:pt x="450" y="52"/>
                </a:cubicBezTo>
                <a:cubicBezTo>
                  <a:pt x="430" y="34"/>
                  <a:pt x="409" y="20"/>
                  <a:pt x="385" y="9"/>
                </a:cubicBezTo>
                <a:cubicBezTo>
                  <a:pt x="385" y="9"/>
                  <a:pt x="385" y="9"/>
                  <a:pt x="384" y="9"/>
                </a:cubicBezTo>
                <a:cubicBezTo>
                  <a:pt x="384" y="8"/>
                  <a:pt x="384" y="8"/>
                  <a:pt x="384" y="8"/>
                </a:cubicBezTo>
                <a:cubicBezTo>
                  <a:pt x="383" y="8"/>
                  <a:pt x="382" y="8"/>
                  <a:pt x="380" y="8"/>
                </a:cubicBezTo>
                <a:cubicBezTo>
                  <a:pt x="319" y="0"/>
                  <a:pt x="234" y="34"/>
                  <a:pt x="158" y="9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481"/>
          <p:cNvSpPr>
            <a:spLocks/>
          </p:cNvSpPr>
          <p:nvPr userDrawn="1"/>
        </p:nvSpPr>
        <p:spPr bwMode="auto">
          <a:xfrm>
            <a:off x="7524926" y="2999690"/>
            <a:ext cx="479425" cy="496887"/>
          </a:xfrm>
          <a:custGeom>
            <a:avLst/>
            <a:gdLst/>
            <a:ahLst/>
            <a:cxnLst>
              <a:cxn ang="0">
                <a:pos x="366" y="146"/>
              </a:cxn>
              <a:cxn ang="0">
                <a:pos x="276" y="107"/>
              </a:cxn>
              <a:cxn ang="0">
                <a:pos x="185" y="144"/>
              </a:cxn>
              <a:cxn ang="0">
                <a:pos x="153" y="218"/>
              </a:cxn>
              <a:cxn ang="0">
                <a:pos x="183" y="292"/>
              </a:cxn>
              <a:cxn ang="0">
                <a:pos x="244" y="318"/>
              </a:cxn>
              <a:cxn ang="0">
                <a:pos x="306" y="294"/>
              </a:cxn>
              <a:cxn ang="0">
                <a:pos x="307" y="192"/>
              </a:cxn>
              <a:cxn ang="0">
                <a:pos x="265" y="174"/>
              </a:cxn>
              <a:cxn ang="0">
                <a:pos x="222" y="191"/>
              </a:cxn>
              <a:cxn ang="0">
                <a:pos x="221" y="263"/>
              </a:cxn>
              <a:cxn ang="0">
                <a:pos x="240" y="263"/>
              </a:cxn>
              <a:cxn ang="0">
                <a:pos x="240" y="244"/>
              </a:cxn>
              <a:cxn ang="0">
                <a:pos x="241" y="210"/>
              </a:cxn>
              <a:cxn ang="0">
                <a:pos x="264" y="200"/>
              </a:cxn>
              <a:cxn ang="0">
                <a:pos x="288" y="210"/>
              </a:cxn>
              <a:cxn ang="0">
                <a:pos x="287" y="275"/>
              </a:cxn>
              <a:cxn ang="0">
                <a:pos x="245" y="292"/>
              </a:cxn>
              <a:cxn ang="0">
                <a:pos x="202" y="274"/>
              </a:cxn>
              <a:cxn ang="0">
                <a:pos x="180" y="218"/>
              </a:cxn>
              <a:cxn ang="0">
                <a:pos x="204" y="163"/>
              </a:cxn>
              <a:cxn ang="0">
                <a:pos x="276" y="134"/>
              </a:cxn>
              <a:cxn ang="0">
                <a:pos x="347" y="164"/>
              </a:cxn>
              <a:cxn ang="0">
                <a:pos x="345" y="348"/>
              </a:cxn>
              <a:cxn ang="0">
                <a:pos x="110" y="346"/>
              </a:cxn>
              <a:cxn ang="0">
                <a:pos x="112" y="49"/>
              </a:cxn>
              <a:cxn ang="0">
                <a:pos x="112" y="113"/>
              </a:cxn>
              <a:cxn ang="0">
                <a:pos x="125" y="127"/>
              </a:cxn>
              <a:cxn ang="0">
                <a:pos x="138" y="113"/>
              </a:cxn>
              <a:cxn ang="0">
                <a:pos x="138" y="14"/>
              </a:cxn>
              <a:cxn ang="0">
                <a:pos x="134" y="4"/>
              </a:cxn>
              <a:cxn ang="0">
                <a:pos x="125" y="0"/>
              </a:cxn>
              <a:cxn ang="0">
                <a:pos x="25" y="0"/>
              </a:cxn>
              <a:cxn ang="0">
                <a:pos x="12" y="14"/>
              </a:cxn>
              <a:cxn ang="0">
                <a:pos x="25" y="27"/>
              </a:cxn>
              <a:cxn ang="0">
                <a:pos x="97" y="27"/>
              </a:cxn>
              <a:cxn ang="0">
                <a:pos x="95" y="28"/>
              </a:cxn>
              <a:cxn ang="0">
                <a:pos x="91" y="364"/>
              </a:cxn>
              <a:cxn ang="0">
                <a:pos x="364" y="367"/>
              </a:cxn>
              <a:cxn ang="0">
                <a:pos x="366" y="146"/>
              </a:cxn>
            </a:cxnLst>
            <a:rect l="0" t="0" r="r" b="b"/>
            <a:pathLst>
              <a:path w="427" h="442">
                <a:moveTo>
                  <a:pt x="366" y="146"/>
                </a:moveTo>
                <a:cubicBezTo>
                  <a:pt x="342" y="121"/>
                  <a:pt x="310" y="107"/>
                  <a:pt x="276" y="107"/>
                </a:cubicBezTo>
                <a:cubicBezTo>
                  <a:pt x="242" y="107"/>
                  <a:pt x="209" y="120"/>
                  <a:pt x="185" y="144"/>
                </a:cubicBezTo>
                <a:cubicBezTo>
                  <a:pt x="165" y="163"/>
                  <a:pt x="154" y="189"/>
                  <a:pt x="153" y="218"/>
                </a:cubicBezTo>
                <a:cubicBezTo>
                  <a:pt x="153" y="246"/>
                  <a:pt x="164" y="272"/>
                  <a:pt x="183" y="292"/>
                </a:cubicBezTo>
                <a:cubicBezTo>
                  <a:pt x="200" y="309"/>
                  <a:pt x="221" y="318"/>
                  <a:pt x="244" y="318"/>
                </a:cubicBezTo>
                <a:cubicBezTo>
                  <a:pt x="268" y="319"/>
                  <a:pt x="289" y="310"/>
                  <a:pt x="306" y="294"/>
                </a:cubicBezTo>
                <a:cubicBezTo>
                  <a:pt x="335" y="266"/>
                  <a:pt x="335" y="220"/>
                  <a:pt x="307" y="192"/>
                </a:cubicBezTo>
                <a:cubicBezTo>
                  <a:pt x="296" y="180"/>
                  <a:pt x="281" y="174"/>
                  <a:pt x="265" y="174"/>
                </a:cubicBezTo>
                <a:cubicBezTo>
                  <a:pt x="249" y="173"/>
                  <a:pt x="233" y="179"/>
                  <a:pt x="222" y="191"/>
                </a:cubicBezTo>
                <a:cubicBezTo>
                  <a:pt x="202" y="210"/>
                  <a:pt x="201" y="243"/>
                  <a:pt x="221" y="263"/>
                </a:cubicBezTo>
                <a:cubicBezTo>
                  <a:pt x="226" y="268"/>
                  <a:pt x="235" y="268"/>
                  <a:pt x="240" y="263"/>
                </a:cubicBezTo>
                <a:cubicBezTo>
                  <a:pt x="245" y="258"/>
                  <a:pt x="245" y="249"/>
                  <a:pt x="240" y="244"/>
                </a:cubicBezTo>
                <a:cubicBezTo>
                  <a:pt x="231" y="235"/>
                  <a:pt x="231" y="219"/>
                  <a:pt x="241" y="210"/>
                </a:cubicBezTo>
                <a:cubicBezTo>
                  <a:pt x="247" y="203"/>
                  <a:pt x="255" y="200"/>
                  <a:pt x="264" y="200"/>
                </a:cubicBezTo>
                <a:cubicBezTo>
                  <a:pt x="273" y="200"/>
                  <a:pt x="282" y="204"/>
                  <a:pt x="288" y="210"/>
                </a:cubicBezTo>
                <a:cubicBezTo>
                  <a:pt x="306" y="228"/>
                  <a:pt x="305" y="257"/>
                  <a:pt x="287" y="275"/>
                </a:cubicBezTo>
                <a:cubicBezTo>
                  <a:pt x="276" y="286"/>
                  <a:pt x="261" y="292"/>
                  <a:pt x="245" y="292"/>
                </a:cubicBezTo>
                <a:cubicBezTo>
                  <a:pt x="229" y="292"/>
                  <a:pt x="214" y="285"/>
                  <a:pt x="202" y="274"/>
                </a:cubicBezTo>
                <a:cubicBezTo>
                  <a:pt x="188" y="259"/>
                  <a:pt x="180" y="239"/>
                  <a:pt x="180" y="218"/>
                </a:cubicBezTo>
                <a:cubicBezTo>
                  <a:pt x="180" y="197"/>
                  <a:pt x="189" y="177"/>
                  <a:pt x="204" y="163"/>
                </a:cubicBezTo>
                <a:cubicBezTo>
                  <a:pt x="223" y="144"/>
                  <a:pt x="249" y="133"/>
                  <a:pt x="276" y="134"/>
                </a:cubicBezTo>
                <a:cubicBezTo>
                  <a:pt x="303" y="134"/>
                  <a:pt x="328" y="145"/>
                  <a:pt x="347" y="164"/>
                </a:cubicBezTo>
                <a:cubicBezTo>
                  <a:pt x="397" y="216"/>
                  <a:pt x="396" y="298"/>
                  <a:pt x="345" y="348"/>
                </a:cubicBezTo>
                <a:cubicBezTo>
                  <a:pt x="280" y="412"/>
                  <a:pt x="174" y="411"/>
                  <a:pt x="110" y="346"/>
                </a:cubicBezTo>
                <a:cubicBezTo>
                  <a:pt x="30" y="263"/>
                  <a:pt x="30" y="131"/>
                  <a:pt x="112" y="49"/>
                </a:cubicBezTo>
                <a:cubicBezTo>
                  <a:pt x="112" y="77"/>
                  <a:pt x="112" y="113"/>
                  <a:pt x="112" y="113"/>
                </a:cubicBezTo>
                <a:cubicBezTo>
                  <a:pt x="112" y="121"/>
                  <a:pt x="117" y="127"/>
                  <a:pt x="125" y="127"/>
                </a:cubicBezTo>
                <a:cubicBezTo>
                  <a:pt x="132" y="127"/>
                  <a:pt x="138" y="121"/>
                  <a:pt x="138" y="113"/>
                </a:cubicBezTo>
                <a:cubicBezTo>
                  <a:pt x="138" y="14"/>
                  <a:pt x="138" y="14"/>
                  <a:pt x="138" y="14"/>
                </a:cubicBezTo>
                <a:cubicBezTo>
                  <a:pt x="138" y="10"/>
                  <a:pt x="137" y="7"/>
                  <a:pt x="134" y="4"/>
                </a:cubicBezTo>
                <a:cubicBezTo>
                  <a:pt x="132" y="2"/>
                  <a:pt x="128" y="0"/>
                  <a:pt x="1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8" y="0"/>
                  <a:pt x="12" y="6"/>
                  <a:pt x="12" y="14"/>
                </a:cubicBezTo>
                <a:cubicBezTo>
                  <a:pt x="12" y="21"/>
                  <a:pt x="18" y="27"/>
                  <a:pt x="25" y="27"/>
                </a:cubicBezTo>
                <a:cubicBezTo>
                  <a:pt x="25" y="27"/>
                  <a:pt x="69" y="27"/>
                  <a:pt x="97" y="27"/>
                </a:cubicBezTo>
                <a:cubicBezTo>
                  <a:pt x="96" y="27"/>
                  <a:pt x="95" y="28"/>
                  <a:pt x="95" y="28"/>
                </a:cubicBezTo>
                <a:cubicBezTo>
                  <a:pt x="1" y="120"/>
                  <a:pt x="0" y="271"/>
                  <a:pt x="91" y="364"/>
                </a:cubicBezTo>
                <a:cubicBezTo>
                  <a:pt x="165" y="440"/>
                  <a:pt x="288" y="442"/>
                  <a:pt x="364" y="367"/>
                </a:cubicBezTo>
                <a:cubicBezTo>
                  <a:pt x="426" y="307"/>
                  <a:pt x="427" y="207"/>
                  <a:pt x="366" y="14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537"/>
          <p:cNvSpPr>
            <a:spLocks noEditPoints="1"/>
          </p:cNvSpPr>
          <p:nvPr userDrawn="1"/>
        </p:nvSpPr>
        <p:spPr bwMode="auto">
          <a:xfrm>
            <a:off x="7582869" y="3681867"/>
            <a:ext cx="363538" cy="509587"/>
          </a:xfrm>
          <a:custGeom>
            <a:avLst/>
            <a:gdLst/>
            <a:ahLst/>
            <a:cxnLst>
              <a:cxn ang="0">
                <a:pos x="299" y="124"/>
              </a:cxn>
              <a:cxn ang="0">
                <a:pos x="262" y="196"/>
              </a:cxn>
              <a:cxn ang="0">
                <a:pos x="230" y="147"/>
              </a:cxn>
              <a:cxn ang="0">
                <a:pos x="162" y="84"/>
              </a:cxn>
              <a:cxn ang="0">
                <a:pos x="95" y="147"/>
              </a:cxn>
              <a:cxn ang="0">
                <a:pos x="34" y="211"/>
              </a:cxn>
              <a:cxn ang="0">
                <a:pos x="28" y="82"/>
              </a:cxn>
              <a:cxn ang="0">
                <a:pos x="163" y="27"/>
              </a:cxn>
              <a:cxn ang="0">
                <a:pos x="284" y="72"/>
              </a:cxn>
              <a:cxn ang="0">
                <a:pos x="318" y="83"/>
              </a:cxn>
              <a:cxn ang="0">
                <a:pos x="311" y="58"/>
              </a:cxn>
              <a:cxn ang="0">
                <a:pos x="163" y="0"/>
              </a:cxn>
              <a:cxn ang="0">
                <a:pos x="14" y="58"/>
              </a:cxn>
              <a:cxn ang="0">
                <a:pos x="2" y="76"/>
              </a:cxn>
              <a:cxn ang="0">
                <a:pos x="97" y="425"/>
              </a:cxn>
              <a:cxn ang="0">
                <a:pos x="163" y="453"/>
              </a:cxn>
              <a:cxn ang="0">
                <a:pos x="228" y="425"/>
              </a:cxn>
              <a:cxn ang="0">
                <a:pos x="315" y="117"/>
              </a:cxn>
              <a:cxn ang="0">
                <a:pos x="149" y="264"/>
              </a:cxn>
              <a:cxn ang="0">
                <a:pos x="95" y="227"/>
              </a:cxn>
              <a:cxn ang="0">
                <a:pos x="185" y="227"/>
              </a:cxn>
              <a:cxn ang="0">
                <a:pos x="176" y="227"/>
              </a:cxn>
              <a:cxn ang="0">
                <a:pos x="181" y="195"/>
              </a:cxn>
              <a:cxn ang="0">
                <a:pos x="149" y="200"/>
              </a:cxn>
              <a:cxn ang="0">
                <a:pos x="149" y="191"/>
              </a:cxn>
              <a:cxn ang="0">
                <a:pos x="149" y="235"/>
              </a:cxn>
              <a:cxn ang="0">
                <a:pos x="149" y="227"/>
              </a:cxn>
              <a:cxn ang="0">
                <a:pos x="214" y="227"/>
              </a:cxn>
              <a:cxn ang="0">
                <a:pos x="176" y="279"/>
              </a:cxn>
              <a:cxn ang="0">
                <a:pos x="230" y="200"/>
              </a:cxn>
              <a:cxn ang="0">
                <a:pos x="176" y="163"/>
              </a:cxn>
              <a:cxn ang="0">
                <a:pos x="113" y="167"/>
              </a:cxn>
              <a:cxn ang="0">
                <a:pos x="125" y="176"/>
              </a:cxn>
              <a:cxn ang="0">
                <a:pos x="113" y="167"/>
              </a:cxn>
              <a:cxn ang="0">
                <a:pos x="183" y="423"/>
              </a:cxn>
              <a:cxn ang="0">
                <a:pos x="162" y="427"/>
              </a:cxn>
              <a:cxn ang="0">
                <a:pos x="39" y="257"/>
              </a:cxn>
              <a:cxn ang="0">
                <a:pos x="67" y="227"/>
              </a:cxn>
              <a:cxn ang="0">
                <a:pos x="149" y="329"/>
              </a:cxn>
              <a:cxn ang="0">
                <a:pos x="176" y="306"/>
              </a:cxn>
              <a:cxn ang="0">
                <a:pos x="266" y="227"/>
              </a:cxn>
              <a:cxn ang="0">
                <a:pos x="291" y="198"/>
              </a:cxn>
            </a:cxnLst>
            <a:rect l="0" t="0" r="r" b="b"/>
            <a:pathLst>
              <a:path w="324" h="454">
                <a:moveTo>
                  <a:pt x="315" y="117"/>
                </a:moveTo>
                <a:cubicBezTo>
                  <a:pt x="315" y="117"/>
                  <a:pt x="315" y="117"/>
                  <a:pt x="315" y="117"/>
                </a:cubicBezTo>
                <a:cubicBezTo>
                  <a:pt x="309" y="115"/>
                  <a:pt x="302" y="118"/>
                  <a:pt x="299" y="124"/>
                </a:cubicBezTo>
                <a:cubicBezTo>
                  <a:pt x="299" y="124"/>
                  <a:pt x="297" y="129"/>
                  <a:pt x="293" y="136"/>
                </a:cubicBezTo>
                <a:cubicBezTo>
                  <a:pt x="288" y="147"/>
                  <a:pt x="280" y="163"/>
                  <a:pt x="272" y="177"/>
                </a:cubicBezTo>
                <a:cubicBezTo>
                  <a:pt x="268" y="184"/>
                  <a:pt x="265" y="191"/>
                  <a:pt x="262" y="196"/>
                </a:cubicBezTo>
                <a:cubicBezTo>
                  <a:pt x="261" y="197"/>
                  <a:pt x="260" y="199"/>
                  <a:pt x="259" y="200"/>
                </a:cubicBezTo>
                <a:cubicBezTo>
                  <a:pt x="257" y="200"/>
                  <a:pt x="257" y="200"/>
                  <a:pt x="257" y="200"/>
                </a:cubicBezTo>
                <a:cubicBezTo>
                  <a:pt x="254" y="180"/>
                  <a:pt x="244" y="161"/>
                  <a:pt x="230" y="147"/>
                </a:cubicBezTo>
                <a:cubicBezTo>
                  <a:pt x="215" y="134"/>
                  <a:pt x="197" y="124"/>
                  <a:pt x="176" y="121"/>
                </a:cubicBezTo>
                <a:cubicBezTo>
                  <a:pt x="176" y="98"/>
                  <a:pt x="176" y="98"/>
                  <a:pt x="176" y="98"/>
                </a:cubicBezTo>
                <a:cubicBezTo>
                  <a:pt x="176" y="90"/>
                  <a:pt x="170" y="84"/>
                  <a:pt x="162" y="84"/>
                </a:cubicBezTo>
                <a:cubicBezTo>
                  <a:pt x="155" y="84"/>
                  <a:pt x="149" y="90"/>
                  <a:pt x="149" y="98"/>
                </a:cubicBezTo>
                <a:cubicBezTo>
                  <a:pt x="149" y="121"/>
                  <a:pt x="149" y="121"/>
                  <a:pt x="149" y="121"/>
                </a:cubicBezTo>
                <a:cubicBezTo>
                  <a:pt x="128" y="124"/>
                  <a:pt x="109" y="134"/>
                  <a:pt x="95" y="147"/>
                </a:cubicBezTo>
                <a:cubicBezTo>
                  <a:pt x="80" y="161"/>
                  <a:pt x="71" y="180"/>
                  <a:pt x="67" y="200"/>
                </a:cubicBezTo>
                <a:cubicBezTo>
                  <a:pt x="47" y="200"/>
                  <a:pt x="47" y="200"/>
                  <a:pt x="47" y="200"/>
                </a:cubicBezTo>
                <a:cubicBezTo>
                  <a:pt x="40" y="200"/>
                  <a:pt x="35" y="205"/>
                  <a:pt x="34" y="211"/>
                </a:cubicBezTo>
                <a:cubicBezTo>
                  <a:pt x="30" y="174"/>
                  <a:pt x="27" y="128"/>
                  <a:pt x="27" y="100"/>
                </a:cubicBezTo>
                <a:cubicBezTo>
                  <a:pt x="27" y="93"/>
                  <a:pt x="27" y="88"/>
                  <a:pt x="27" y="84"/>
                </a:cubicBezTo>
                <a:cubicBezTo>
                  <a:pt x="28" y="83"/>
                  <a:pt x="28" y="82"/>
                  <a:pt x="28" y="82"/>
                </a:cubicBezTo>
                <a:cubicBezTo>
                  <a:pt x="28" y="81"/>
                  <a:pt x="29" y="80"/>
                  <a:pt x="30" y="79"/>
                </a:cubicBezTo>
                <a:cubicBezTo>
                  <a:pt x="40" y="72"/>
                  <a:pt x="60" y="59"/>
                  <a:pt x="84" y="47"/>
                </a:cubicBezTo>
                <a:cubicBezTo>
                  <a:pt x="109" y="36"/>
                  <a:pt x="137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92" y="27"/>
                  <a:pt x="225" y="39"/>
                  <a:pt x="251" y="52"/>
                </a:cubicBezTo>
                <a:cubicBezTo>
                  <a:pt x="264" y="59"/>
                  <a:pt x="276" y="66"/>
                  <a:pt x="284" y="72"/>
                </a:cubicBezTo>
                <a:cubicBezTo>
                  <a:pt x="289" y="75"/>
                  <a:pt x="292" y="77"/>
                  <a:pt x="295" y="79"/>
                </a:cubicBezTo>
                <a:cubicBezTo>
                  <a:pt x="297" y="81"/>
                  <a:pt x="299" y="83"/>
                  <a:pt x="299" y="83"/>
                </a:cubicBezTo>
                <a:cubicBezTo>
                  <a:pt x="305" y="88"/>
                  <a:pt x="313" y="88"/>
                  <a:pt x="318" y="83"/>
                </a:cubicBezTo>
                <a:cubicBezTo>
                  <a:pt x="323" y="78"/>
                  <a:pt x="323" y="70"/>
                  <a:pt x="318" y="64"/>
                </a:cubicBezTo>
                <a:cubicBezTo>
                  <a:pt x="318" y="64"/>
                  <a:pt x="318" y="64"/>
                  <a:pt x="318" y="64"/>
                </a:cubicBezTo>
                <a:cubicBezTo>
                  <a:pt x="316" y="62"/>
                  <a:pt x="314" y="61"/>
                  <a:pt x="311" y="58"/>
                </a:cubicBezTo>
                <a:cubicBezTo>
                  <a:pt x="300" y="50"/>
                  <a:pt x="279" y="36"/>
                  <a:pt x="252" y="23"/>
                </a:cubicBezTo>
                <a:cubicBezTo>
                  <a:pt x="226" y="11"/>
                  <a:pt x="194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26" y="0"/>
                  <a:pt x="91" y="14"/>
                  <a:pt x="62" y="29"/>
                </a:cubicBezTo>
                <a:cubicBezTo>
                  <a:pt x="48" y="36"/>
                  <a:pt x="36" y="44"/>
                  <a:pt x="26" y="50"/>
                </a:cubicBezTo>
                <a:cubicBezTo>
                  <a:pt x="21" y="53"/>
                  <a:pt x="17" y="56"/>
                  <a:pt x="14" y="58"/>
                </a:cubicBezTo>
                <a:cubicBezTo>
                  <a:pt x="11" y="61"/>
                  <a:pt x="9" y="62"/>
                  <a:pt x="7" y="64"/>
                </a:cubicBezTo>
                <a:cubicBezTo>
                  <a:pt x="5" y="66"/>
                  <a:pt x="4" y="68"/>
                  <a:pt x="3" y="70"/>
                </a:cubicBezTo>
                <a:cubicBezTo>
                  <a:pt x="2" y="72"/>
                  <a:pt x="2" y="74"/>
                  <a:pt x="2" y="76"/>
                </a:cubicBezTo>
                <a:cubicBezTo>
                  <a:pt x="1" y="83"/>
                  <a:pt x="0" y="90"/>
                  <a:pt x="0" y="100"/>
                </a:cubicBezTo>
                <a:cubicBezTo>
                  <a:pt x="0" y="145"/>
                  <a:pt x="8" y="228"/>
                  <a:pt x="12" y="261"/>
                </a:cubicBezTo>
                <a:cubicBezTo>
                  <a:pt x="25" y="347"/>
                  <a:pt x="66" y="398"/>
                  <a:pt x="97" y="425"/>
                </a:cubicBezTo>
                <a:cubicBezTo>
                  <a:pt x="110" y="436"/>
                  <a:pt x="122" y="443"/>
                  <a:pt x="133" y="448"/>
                </a:cubicBezTo>
                <a:cubicBezTo>
                  <a:pt x="143" y="452"/>
                  <a:pt x="153" y="453"/>
                  <a:pt x="162" y="453"/>
                </a:cubicBezTo>
                <a:cubicBezTo>
                  <a:pt x="162" y="453"/>
                  <a:pt x="162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72" y="454"/>
                  <a:pt x="182" y="452"/>
                  <a:pt x="193" y="448"/>
                </a:cubicBezTo>
                <a:cubicBezTo>
                  <a:pt x="204" y="443"/>
                  <a:pt x="215" y="436"/>
                  <a:pt x="228" y="425"/>
                </a:cubicBezTo>
                <a:cubicBezTo>
                  <a:pt x="259" y="398"/>
                  <a:pt x="300" y="347"/>
                  <a:pt x="313" y="261"/>
                </a:cubicBezTo>
                <a:cubicBezTo>
                  <a:pt x="317" y="235"/>
                  <a:pt x="322" y="176"/>
                  <a:pt x="324" y="131"/>
                </a:cubicBezTo>
                <a:cubicBezTo>
                  <a:pt x="324" y="125"/>
                  <a:pt x="321" y="119"/>
                  <a:pt x="315" y="117"/>
                </a:cubicBezTo>
                <a:close/>
                <a:moveTo>
                  <a:pt x="111" y="227"/>
                </a:moveTo>
                <a:cubicBezTo>
                  <a:pt x="113" y="236"/>
                  <a:pt x="118" y="244"/>
                  <a:pt x="125" y="250"/>
                </a:cubicBezTo>
                <a:cubicBezTo>
                  <a:pt x="131" y="257"/>
                  <a:pt x="140" y="262"/>
                  <a:pt x="149" y="264"/>
                </a:cubicBezTo>
                <a:cubicBezTo>
                  <a:pt x="149" y="279"/>
                  <a:pt x="149" y="279"/>
                  <a:pt x="149" y="279"/>
                </a:cubicBezTo>
                <a:cubicBezTo>
                  <a:pt x="135" y="276"/>
                  <a:pt x="123" y="269"/>
                  <a:pt x="113" y="260"/>
                </a:cubicBezTo>
                <a:cubicBezTo>
                  <a:pt x="104" y="251"/>
                  <a:pt x="97" y="240"/>
                  <a:pt x="95" y="227"/>
                </a:cubicBezTo>
                <a:lnTo>
                  <a:pt x="111" y="227"/>
                </a:lnTo>
                <a:close/>
                <a:moveTo>
                  <a:pt x="176" y="227"/>
                </a:moveTo>
                <a:cubicBezTo>
                  <a:pt x="185" y="227"/>
                  <a:pt x="185" y="227"/>
                  <a:pt x="185" y="227"/>
                </a:cubicBezTo>
                <a:cubicBezTo>
                  <a:pt x="184" y="228"/>
                  <a:pt x="183" y="230"/>
                  <a:pt x="181" y="231"/>
                </a:cubicBezTo>
                <a:cubicBezTo>
                  <a:pt x="180" y="233"/>
                  <a:pt x="178" y="234"/>
                  <a:pt x="176" y="235"/>
                </a:cubicBezTo>
                <a:lnTo>
                  <a:pt x="176" y="227"/>
                </a:lnTo>
                <a:close/>
                <a:moveTo>
                  <a:pt x="176" y="200"/>
                </a:moveTo>
                <a:cubicBezTo>
                  <a:pt x="176" y="191"/>
                  <a:pt x="176" y="191"/>
                  <a:pt x="176" y="191"/>
                </a:cubicBezTo>
                <a:cubicBezTo>
                  <a:pt x="178" y="192"/>
                  <a:pt x="180" y="194"/>
                  <a:pt x="181" y="195"/>
                </a:cubicBezTo>
                <a:cubicBezTo>
                  <a:pt x="183" y="197"/>
                  <a:pt x="184" y="198"/>
                  <a:pt x="185" y="200"/>
                </a:cubicBezTo>
                <a:lnTo>
                  <a:pt x="176" y="200"/>
                </a:lnTo>
                <a:close/>
                <a:moveTo>
                  <a:pt x="149" y="200"/>
                </a:moveTo>
                <a:cubicBezTo>
                  <a:pt x="139" y="200"/>
                  <a:pt x="139" y="200"/>
                  <a:pt x="139" y="200"/>
                </a:cubicBezTo>
                <a:cubicBezTo>
                  <a:pt x="140" y="198"/>
                  <a:pt x="142" y="197"/>
                  <a:pt x="143" y="195"/>
                </a:cubicBezTo>
                <a:cubicBezTo>
                  <a:pt x="145" y="194"/>
                  <a:pt x="147" y="192"/>
                  <a:pt x="149" y="191"/>
                </a:cubicBezTo>
                <a:lnTo>
                  <a:pt x="149" y="200"/>
                </a:lnTo>
                <a:close/>
                <a:moveTo>
                  <a:pt x="149" y="227"/>
                </a:moveTo>
                <a:cubicBezTo>
                  <a:pt x="149" y="235"/>
                  <a:pt x="149" y="235"/>
                  <a:pt x="149" y="235"/>
                </a:cubicBezTo>
                <a:cubicBezTo>
                  <a:pt x="147" y="234"/>
                  <a:pt x="145" y="233"/>
                  <a:pt x="143" y="231"/>
                </a:cubicBezTo>
                <a:cubicBezTo>
                  <a:pt x="142" y="230"/>
                  <a:pt x="140" y="228"/>
                  <a:pt x="139" y="227"/>
                </a:cubicBezTo>
                <a:lnTo>
                  <a:pt x="149" y="227"/>
                </a:lnTo>
                <a:close/>
                <a:moveTo>
                  <a:pt x="176" y="264"/>
                </a:moveTo>
                <a:cubicBezTo>
                  <a:pt x="185" y="262"/>
                  <a:pt x="193" y="257"/>
                  <a:pt x="200" y="250"/>
                </a:cubicBezTo>
                <a:cubicBezTo>
                  <a:pt x="207" y="244"/>
                  <a:pt x="211" y="236"/>
                  <a:pt x="214" y="227"/>
                </a:cubicBezTo>
                <a:cubicBezTo>
                  <a:pt x="230" y="227"/>
                  <a:pt x="230" y="227"/>
                  <a:pt x="230" y="227"/>
                </a:cubicBezTo>
                <a:cubicBezTo>
                  <a:pt x="227" y="240"/>
                  <a:pt x="221" y="251"/>
                  <a:pt x="211" y="260"/>
                </a:cubicBezTo>
                <a:cubicBezTo>
                  <a:pt x="202" y="269"/>
                  <a:pt x="189" y="276"/>
                  <a:pt x="176" y="279"/>
                </a:cubicBezTo>
                <a:lnTo>
                  <a:pt x="176" y="264"/>
                </a:lnTo>
                <a:close/>
                <a:moveTo>
                  <a:pt x="211" y="167"/>
                </a:moveTo>
                <a:cubicBezTo>
                  <a:pt x="221" y="176"/>
                  <a:pt x="227" y="187"/>
                  <a:pt x="230" y="200"/>
                </a:cubicBezTo>
                <a:cubicBezTo>
                  <a:pt x="214" y="200"/>
                  <a:pt x="214" y="200"/>
                  <a:pt x="214" y="200"/>
                </a:cubicBezTo>
                <a:cubicBezTo>
                  <a:pt x="211" y="191"/>
                  <a:pt x="207" y="183"/>
                  <a:pt x="200" y="176"/>
                </a:cubicBezTo>
                <a:cubicBezTo>
                  <a:pt x="193" y="170"/>
                  <a:pt x="185" y="165"/>
                  <a:pt x="176" y="163"/>
                </a:cubicBezTo>
                <a:cubicBezTo>
                  <a:pt x="176" y="148"/>
                  <a:pt x="176" y="148"/>
                  <a:pt x="176" y="148"/>
                </a:cubicBezTo>
                <a:cubicBezTo>
                  <a:pt x="189" y="151"/>
                  <a:pt x="202" y="157"/>
                  <a:pt x="211" y="167"/>
                </a:cubicBezTo>
                <a:close/>
                <a:moveTo>
                  <a:pt x="113" y="167"/>
                </a:moveTo>
                <a:cubicBezTo>
                  <a:pt x="123" y="157"/>
                  <a:pt x="135" y="151"/>
                  <a:pt x="149" y="148"/>
                </a:cubicBezTo>
                <a:cubicBezTo>
                  <a:pt x="149" y="163"/>
                  <a:pt x="149" y="163"/>
                  <a:pt x="149" y="163"/>
                </a:cubicBezTo>
                <a:cubicBezTo>
                  <a:pt x="140" y="165"/>
                  <a:pt x="131" y="170"/>
                  <a:pt x="125" y="176"/>
                </a:cubicBezTo>
                <a:cubicBezTo>
                  <a:pt x="118" y="183"/>
                  <a:pt x="113" y="191"/>
                  <a:pt x="111" y="200"/>
                </a:cubicBezTo>
                <a:cubicBezTo>
                  <a:pt x="95" y="200"/>
                  <a:pt x="95" y="200"/>
                  <a:pt x="95" y="200"/>
                </a:cubicBezTo>
                <a:cubicBezTo>
                  <a:pt x="97" y="187"/>
                  <a:pt x="104" y="176"/>
                  <a:pt x="113" y="167"/>
                </a:cubicBezTo>
                <a:close/>
                <a:moveTo>
                  <a:pt x="286" y="257"/>
                </a:moveTo>
                <a:cubicBezTo>
                  <a:pt x="274" y="337"/>
                  <a:pt x="238" y="381"/>
                  <a:pt x="211" y="405"/>
                </a:cubicBezTo>
                <a:cubicBezTo>
                  <a:pt x="200" y="414"/>
                  <a:pt x="190" y="420"/>
                  <a:pt x="183" y="423"/>
                </a:cubicBezTo>
                <a:cubicBezTo>
                  <a:pt x="175" y="426"/>
                  <a:pt x="169" y="427"/>
                  <a:pt x="163" y="427"/>
                </a:cubicBezTo>
                <a:cubicBezTo>
                  <a:pt x="163" y="427"/>
                  <a:pt x="163" y="427"/>
                  <a:pt x="163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56" y="427"/>
                  <a:pt x="150" y="426"/>
                  <a:pt x="143" y="423"/>
                </a:cubicBezTo>
                <a:cubicBezTo>
                  <a:pt x="135" y="420"/>
                  <a:pt x="126" y="414"/>
                  <a:pt x="114" y="405"/>
                </a:cubicBezTo>
                <a:cubicBezTo>
                  <a:pt x="88" y="381"/>
                  <a:pt x="51" y="337"/>
                  <a:pt x="39" y="257"/>
                </a:cubicBezTo>
                <a:cubicBezTo>
                  <a:pt x="38" y="248"/>
                  <a:pt x="36" y="235"/>
                  <a:pt x="34" y="219"/>
                </a:cubicBezTo>
                <a:cubicBezTo>
                  <a:pt x="36" y="223"/>
                  <a:pt x="41" y="227"/>
                  <a:pt x="47" y="227"/>
                </a:cubicBezTo>
                <a:cubicBezTo>
                  <a:pt x="67" y="227"/>
                  <a:pt x="67" y="227"/>
                  <a:pt x="67" y="227"/>
                </a:cubicBezTo>
                <a:cubicBezTo>
                  <a:pt x="71" y="247"/>
                  <a:pt x="80" y="266"/>
                  <a:pt x="95" y="279"/>
                </a:cubicBezTo>
                <a:cubicBezTo>
                  <a:pt x="109" y="293"/>
                  <a:pt x="128" y="303"/>
                  <a:pt x="149" y="306"/>
                </a:cubicBezTo>
                <a:cubicBezTo>
                  <a:pt x="149" y="329"/>
                  <a:pt x="149" y="329"/>
                  <a:pt x="149" y="329"/>
                </a:cubicBezTo>
                <a:cubicBezTo>
                  <a:pt x="149" y="336"/>
                  <a:pt x="155" y="342"/>
                  <a:pt x="162" y="342"/>
                </a:cubicBezTo>
                <a:cubicBezTo>
                  <a:pt x="170" y="342"/>
                  <a:pt x="176" y="336"/>
                  <a:pt x="176" y="329"/>
                </a:cubicBezTo>
                <a:cubicBezTo>
                  <a:pt x="176" y="306"/>
                  <a:pt x="176" y="306"/>
                  <a:pt x="176" y="306"/>
                </a:cubicBezTo>
                <a:cubicBezTo>
                  <a:pt x="197" y="303"/>
                  <a:pt x="215" y="293"/>
                  <a:pt x="230" y="279"/>
                </a:cubicBezTo>
                <a:cubicBezTo>
                  <a:pt x="244" y="266"/>
                  <a:pt x="254" y="247"/>
                  <a:pt x="257" y="227"/>
                </a:cubicBezTo>
                <a:cubicBezTo>
                  <a:pt x="266" y="227"/>
                  <a:pt x="266" y="227"/>
                  <a:pt x="266" y="227"/>
                </a:cubicBezTo>
                <a:cubicBezTo>
                  <a:pt x="270" y="227"/>
                  <a:pt x="273" y="225"/>
                  <a:pt x="275" y="223"/>
                </a:cubicBezTo>
                <a:cubicBezTo>
                  <a:pt x="277" y="221"/>
                  <a:pt x="278" y="220"/>
                  <a:pt x="279" y="219"/>
                </a:cubicBezTo>
                <a:cubicBezTo>
                  <a:pt x="282" y="214"/>
                  <a:pt x="286" y="207"/>
                  <a:pt x="291" y="198"/>
                </a:cubicBezTo>
                <a:cubicBezTo>
                  <a:pt x="292" y="197"/>
                  <a:pt x="292" y="196"/>
                  <a:pt x="293" y="194"/>
                </a:cubicBezTo>
                <a:cubicBezTo>
                  <a:pt x="291" y="220"/>
                  <a:pt x="288" y="244"/>
                  <a:pt x="286" y="25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556"/>
          <p:cNvSpPr>
            <a:spLocks/>
          </p:cNvSpPr>
          <p:nvPr userDrawn="1"/>
        </p:nvSpPr>
        <p:spPr bwMode="auto">
          <a:xfrm>
            <a:off x="7534451" y="5128621"/>
            <a:ext cx="460375" cy="388938"/>
          </a:xfrm>
          <a:custGeom>
            <a:avLst/>
            <a:gdLst/>
            <a:ahLst/>
            <a:cxnLst>
              <a:cxn ang="0">
                <a:pos x="304" y="345"/>
              </a:cxn>
              <a:cxn ang="0">
                <a:pos x="262" y="194"/>
              </a:cxn>
              <a:cxn ang="0">
                <a:pos x="262" y="191"/>
              </a:cxn>
              <a:cxn ang="0">
                <a:pos x="144" y="191"/>
              </a:cxn>
              <a:cxn ang="0">
                <a:pos x="144" y="194"/>
              </a:cxn>
              <a:cxn ang="0">
                <a:pos x="103" y="345"/>
              </a:cxn>
              <a:cxn ang="0">
                <a:pos x="0" y="303"/>
              </a:cxn>
              <a:cxn ang="0">
                <a:pos x="33" y="134"/>
              </a:cxn>
              <a:cxn ang="0">
                <a:pos x="78" y="31"/>
              </a:cxn>
              <a:cxn ang="0">
                <a:pos x="149" y="63"/>
              </a:cxn>
              <a:cxn ang="0">
                <a:pos x="202" y="0"/>
              </a:cxn>
              <a:cxn ang="0">
                <a:pos x="257" y="63"/>
              </a:cxn>
              <a:cxn ang="0">
                <a:pos x="328" y="31"/>
              </a:cxn>
              <a:cxn ang="0">
                <a:pos x="374" y="133"/>
              </a:cxn>
              <a:cxn ang="0">
                <a:pos x="409" y="315"/>
              </a:cxn>
              <a:cxn ang="0">
                <a:pos x="382" y="315"/>
              </a:cxn>
              <a:cxn ang="0">
                <a:pos x="367" y="160"/>
              </a:cxn>
              <a:cxn ang="0">
                <a:pos x="336" y="146"/>
              </a:cxn>
              <a:cxn ang="0">
                <a:pos x="343" y="124"/>
              </a:cxn>
              <a:cxn ang="0">
                <a:pos x="328" y="58"/>
              </a:cxn>
              <a:cxn ang="0">
                <a:pos x="309" y="121"/>
              </a:cxn>
              <a:cxn ang="0">
                <a:pos x="315" y="141"/>
              </a:cxn>
              <a:cxn ang="0">
                <a:pos x="292" y="150"/>
              </a:cxn>
              <a:cxn ang="0">
                <a:pos x="232" y="74"/>
              </a:cxn>
              <a:cxn ang="0">
                <a:pos x="219" y="35"/>
              </a:cxn>
              <a:cxn ang="0">
                <a:pos x="187" y="37"/>
              </a:cxn>
              <a:cxn ang="0">
                <a:pos x="174" y="74"/>
              </a:cxn>
              <a:cxn ang="0">
                <a:pos x="115" y="150"/>
              </a:cxn>
              <a:cxn ang="0">
                <a:pos x="91" y="141"/>
              </a:cxn>
              <a:cxn ang="0">
                <a:pos x="97" y="121"/>
              </a:cxn>
              <a:cxn ang="0">
                <a:pos x="78" y="58"/>
              </a:cxn>
              <a:cxn ang="0">
                <a:pos x="63" y="124"/>
              </a:cxn>
              <a:cxn ang="0">
                <a:pos x="71" y="146"/>
              </a:cxn>
              <a:cxn ang="0">
                <a:pos x="42" y="160"/>
              </a:cxn>
              <a:cxn ang="0">
                <a:pos x="27" y="303"/>
              </a:cxn>
              <a:cxn ang="0">
                <a:pos x="103" y="318"/>
              </a:cxn>
              <a:cxn ang="0">
                <a:pos x="117" y="194"/>
              </a:cxn>
              <a:cxn ang="0">
                <a:pos x="118" y="188"/>
              </a:cxn>
              <a:cxn ang="0">
                <a:pos x="187" y="97"/>
              </a:cxn>
              <a:cxn ang="0">
                <a:pos x="193" y="89"/>
              </a:cxn>
              <a:cxn ang="0">
                <a:pos x="203" y="85"/>
              </a:cxn>
              <a:cxn ang="0">
                <a:pos x="219" y="96"/>
              </a:cxn>
              <a:cxn ang="0">
                <a:pos x="286" y="178"/>
              </a:cxn>
              <a:cxn ang="0">
                <a:pos x="289" y="189"/>
              </a:cxn>
              <a:cxn ang="0">
                <a:pos x="289" y="303"/>
              </a:cxn>
              <a:cxn ang="0">
                <a:pos x="367" y="318"/>
              </a:cxn>
              <a:cxn ang="0">
                <a:pos x="367" y="345"/>
              </a:cxn>
            </a:cxnLst>
            <a:rect l="0" t="0" r="r" b="b"/>
            <a:pathLst>
              <a:path w="409" h="345">
                <a:moveTo>
                  <a:pt x="367" y="345"/>
                </a:moveTo>
                <a:cubicBezTo>
                  <a:pt x="304" y="345"/>
                  <a:pt x="304" y="345"/>
                  <a:pt x="304" y="345"/>
                </a:cubicBezTo>
                <a:cubicBezTo>
                  <a:pt x="281" y="345"/>
                  <a:pt x="262" y="326"/>
                  <a:pt x="262" y="303"/>
                </a:cubicBezTo>
                <a:cubicBezTo>
                  <a:pt x="262" y="194"/>
                  <a:pt x="262" y="194"/>
                  <a:pt x="262" y="194"/>
                </a:cubicBezTo>
                <a:cubicBezTo>
                  <a:pt x="262" y="193"/>
                  <a:pt x="262" y="193"/>
                  <a:pt x="262" y="193"/>
                </a:cubicBezTo>
                <a:cubicBezTo>
                  <a:pt x="262" y="192"/>
                  <a:pt x="262" y="191"/>
                  <a:pt x="262" y="191"/>
                </a:cubicBezTo>
                <a:cubicBezTo>
                  <a:pt x="203" y="119"/>
                  <a:pt x="203" y="119"/>
                  <a:pt x="203" y="119"/>
                </a:cubicBezTo>
                <a:cubicBezTo>
                  <a:pt x="144" y="191"/>
                  <a:pt x="144" y="191"/>
                  <a:pt x="144" y="191"/>
                </a:cubicBezTo>
                <a:cubicBezTo>
                  <a:pt x="144" y="191"/>
                  <a:pt x="144" y="192"/>
                  <a:pt x="144" y="193"/>
                </a:cubicBezTo>
                <a:cubicBezTo>
                  <a:pt x="144" y="193"/>
                  <a:pt x="144" y="193"/>
                  <a:pt x="144" y="194"/>
                </a:cubicBezTo>
                <a:cubicBezTo>
                  <a:pt x="144" y="303"/>
                  <a:pt x="144" y="303"/>
                  <a:pt x="144" y="303"/>
                </a:cubicBezTo>
                <a:cubicBezTo>
                  <a:pt x="144" y="326"/>
                  <a:pt x="125" y="345"/>
                  <a:pt x="103" y="345"/>
                </a:cubicBezTo>
                <a:cubicBezTo>
                  <a:pt x="42" y="345"/>
                  <a:pt x="42" y="345"/>
                  <a:pt x="42" y="345"/>
                </a:cubicBezTo>
                <a:cubicBezTo>
                  <a:pt x="19" y="345"/>
                  <a:pt x="0" y="326"/>
                  <a:pt x="0" y="303"/>
                </a:cubicBezTo>
                <a:cubicBezTo>
                  <a:pt x="0" y="174"/>
                  <a:pt x="0" y="174"/>
                  <a:pt x="0" y="174"/>
                </a:cubicBezTo>
                <a:cubicBezTo>
                  <a:pt x="0" y="154"/>
                  <a:pt x="14" y="138"/>
                  <a:pt x="33" y="134"/>
                </a:cubicBezTo>
                <a:cubicBezTo>
                  <a:pt x="23" y="123"/>
                  <a:pt x="17" y="108"/>
                  <a:pt x="17" y="92"/>
                </a:cubicBezTo>
                <a:cubicBezTo>
                  <a:pt x="17" y="59"/>
                  <a:pt x="44" y="31"/>
                  <a:pt x="78" y="31"/>
                </a:cubicBezTo>
                <a:cubicBezTo>
                  <a:pt x="107" y="31"/>
                  <a:pt x="131" y="51"/>
                  <a:pt x="137" y="78"/>
                </a:cubicBezTo>
                <a:cubicBezTo>
                  <a:pt x="149" y="63"/>
                  <a:pt x="149" y="63"/>
                  <a:pt x="149" y="63"/>
                </a:cubicBezTo>
                <a:cubicBezTo>
                  <a:pt x="161" y="30"/>
                  <a:pt x="161" y="30"/>
                  <a:pt x="161" y="30"/>
                </a:cubicBezTo>
                <a:cubicBezTo>
                  <a:pt x="164" y="19"/>
                  <a:pt x="176" y="0"/>
                  <a:pt x="202" y="0"/>
                </a:cubicBezTo>
                <a:cubicBezTo>
                  <a:pt x="230" y="0"/>
                  <a:pt x="242" y="18"/>
                  <a:pt x="245" y="28"/>
                </a:cubicBezTo>
                <a:cubicBezTo>
                  <a:pt x="257" y="63"/>
                  <a:pt x="257" y="63"/>
                  <a:pt x="257" y="63"/>
                </a:cubicBezTo>
                <a:cubicBezTo>
                  <a:pt x="269" y="78"/>
                  <a:pt x="269" y="78"/>
                  <a:pt x="269" y="78"/>
                </a:cubicBezTo>
                <a:cubicBezTo>
                  <a:pt x="275" y="51"/>
                  <a:pt x="300" y="31"/>
                  <a:pt x="328" y="31"/>
                </a:cubicBezTo>
                <a:cubicBezTo>
                  <a:pt x="362" y="31"/>
                  <a:pt x="390" y="59"/>
                  <a:pt x="390" y="92"/>
                </a:cubicBezTo>
                <a:cubicBezTo>
                  <a:pt x="390" y="108"/>
                  <a:pt x="384" y="122"/>
                  <a:pt x="374" y="133"/>
                </a:cubicBezTo>
                <a:cubicBezTo>
                  <a:pt x="394" y="136"/>
                  <a:pt x="409" y="154"/>
                  <a:pt x="409" y="174"/>
                </a:cubicBezTo>
                <a:cubicBezTo>
                  <a:pt x="409" y="315"/>
                  <a:pt x="409" y="315"/>
                  <a:pt x="409" y="315"/>
                </a:cubicBezTo>
                <a:cubicBezTo>
                  <a:pt x="409" y="323"/>
                  <a:pt x="403" y="329"/>
                  <a:pt x="395" y="329"/>
                </a:cubicBezTo>
                <a:cubicBezTo>
                  <a:pt x="388" y="329"/>
                  <a:pt x="382" y="323"/>
                  <a:pt x="382" y="315"/>
                </a:cubicBezTo>
                <a:cubicBezTo>
                  <a:pt x="382" y="174"/>
                  <a:pt x="382" y="174"/>
                  <a:pt x="382" y="174"/>
                </a:cubicBezTo>
                <a:cubicBezTo>
                  <a:pt x="382" y="166"/>
                  <a:pt x="375" y="160"/>
                  <a:pt x="367" y="160"/>
                </a:cubicBezTo>
                <a:cubicBezTo>
                  <a:pt x="349" y="160"/>
                  <a:pt x="349" y="160"/>
                  <a:pt x="349" y="160"/>
                </a:cubicBezTo>
                <a:cubicBezTo>
                  <a:pt x="342" y="160"/>
                  <a:pt x="336" y="154"/>
                  <a:pt x="336" y="146"/>
                </a:cubicBezTo>
                <a:cubicBezTo>
                  <a:pt x="336" y="136"/>
                  <a:pt x="336" y="136"/>
                  <a:pt x="336" y="136"/>
                </a:cubicBezTo>
                <a:cubicBezTo>
                  <a:pt x="336" y="131"/>
                  <a:pt x="339" y="126"/>
                  <a:pt x="343" y="124"/>
                </a:cubicBezTo>
                <a:cubicBezTo>
                  <a:pt x="355" y="118"/>
                  <a:pt x="363" y="106"/>
                  <a:pt x="363" y="92"/>
                </a:cubicBezTo>
                <a:cubicBezTo>
                  <a:pt x="363" y="73"/>
                  <a:pt x="347" y="58"/>
                  <a:pt x="328" y="58"/>
                </a:cubicBezTo>
                <a:cubicBezTo>
                  <a:pt x="309" y="58"/>
                  <a:pt x="294" y="73"/>
                  <a:pt x="294" y="92"/>
                </a:cubicBezTo>
                <a:cubicBezTo>
                  <a:pt x="294" y="104"/>
                  <a:pt x="300" y="115"/>
                  <a:pt x="309" y="121"/>
                </a:cubicBezTo>
                <a:cubicBezTo>
                  <a:pt x="313" y="124"/>
                  <a:pt x="315" y="128"/>
                  <a:pt x="315" y="132"/>
                </a:cubicBezTo>
                <a:cubicBezTo>
                  <a:pt x="315" y="141"/>
                  <a:pt x="315" y="141"/>
                  <a:pt x="315" y="141"/>
                </a:cubicBezTo>
                <a:cubicBezTo>
                  <a:pt x="315" y="147"/>
                  <a:pt x="312" y="152"/>
                  <a:pt x="306" y="154"/>
                </a:cubicBezTo>
                <a:cubicBezTo>
                  <a:pt x="301" y="156"/>
                  <a:pt x="295" y="154"/>
                  <a:pt x="292" y="150"/>
                </a:cubicBezTo>
                <a:cubicBezTo>
                  <a:pt x="235" y="78"/>
                  <a:pt x="235" y="78"/>
                  <a:pt x="235" y="78"/>
                </a:cubicBezTo>
                <a:cubicBezTo>
                  <a:pt x="234" y="77"/>
                  <a:pt x="233" y="75"/>
                  <a:pt x="232" y="74"/>
                </a:cubicBezTo>
                <a:cubicBezTo>
                  <a:pt x="219" y="37"/>
                  <a:pt x="219" y="37"/>
                  <a:pt x="219" y="37"/>
                </a:cubicBezTo>
                <a:cubicBezTo>
                  <a:pt x="219" y="36"/>
                  <a:pt x="219" y="36"/>
                  <a:pt x="219" y="35"/>
                </a:cubicBezTo>
                <a:cubicBezTo>
                  <a:pt x="218" y="33"/>
                  <a:pt x="215" y="27"/>
                  <a:pt x="202" y="27"/>
                </a:cubicBezTo>
                <a:cubicBezTo>
                  <a:pt x="189" y="27"/>
                  <a:pt x="187" y="36"/>
                  <a:pt x="187" y="37"/>
                </a:cubicBezTo>
                <a:cubicBezTo>
                  <a:pt x="187" y="37"/>
                  <a:pt x="187" y="38"/>
                  <a:pt x="187" y="39"/>
                </a:cubicBezTo>
                <a:cubicBezTo>
                  <a:pt x="174" y="74"/>
                  <a:pt x="174" y="74"/>
                  <a:pt x="174" y="74"/>
                </a:cubicBezTo>
                <a:cubicBezTo>
                  <a:pt x="173" y="75"/>
                  <a:pt x="173" y="77"/>
                  <a:pt x="172" y="78"/>
                </a:cubicBezTo>
                <a:cubicBezTo>
                  <a:pt x="115" y="150"/>
                  <a:pt x="115" y="150"/>
                  <a:pt x="115" y="150"/>
                </a:cubicBezTo>
                <a:cubicBezTo>
                  <a:pt x="111" y="154"/>
                  <a:pt x="105" y="156"/>
                  <a:pt x="100" y="154"/>
                </a:cubicBezTo>
                <a:cubicBezTo>
                  <a:pt x="95" y="152"/>
                  <a:pt x="91" y="147"/>
                  <a:pt x="91" y="141"/>
                </a:cubicBezTo>
                <a:cubicBezTo>
                  <a:pt x="91" y="132"/>
                  <a:pt x="91" y="132"/>
                  <a:pt x="91" y="132"/>
                </a:cubicBezTo>
                <a:cubicBezTo>
                  <a:pt x="91" y="128"/>
                  <a:pt x="93" y="124"/>
                  <a:pt x="97" y="121"/>
                </a:cubicBezTo>
                <a:cubicBezTo>
                  <a:pt x="106" y="115"/>
                  <a:pt x="112" y="104"/>
                  <a:pt x="112" y="92"/>
                </a:cubicBezTo>
                <a:cubicBezTo>
                  <a:pt x="112" y="73"/>
                  <a:pt x="97" y="58"/>
                  <a:pt x="78" y="58"/>
                </a:cubicBezTo>
                <a:cubicBezTo>
                  <a:pt x="59" y="58"/>
                  <a:pt x="43" y="73"/>
                  <a:pt x="43" y="92"/>
                </a:cubicBezTo>
                <a:cubicBezTo>
                  <a:pt x="43" y="106"/>
                  <a:pt x="51" y="118"/>
                  <a:pt x="63" y="124"/>
                </a:cubicBezTo>
                <a:cubicBezTo>
                  <a:pt x="68" y="126"/>
                  <a:pt x="71" y="131"/>
                  <a:pt x="71" y="136"/>
                </a:cubicBezTo>
                <a:cubicBezTo>
                  <a:pt x="71" y="146"/>
                  <a:pt x="71" y="146"/>
                  <a:pt x="71" y="146"/>
                </a:cubicBezTo>
                <a:cubicBezTo>
                  <a:pt x="71" y="154"/>
                  <a:pt x="65" y="160"/>
                  <a:pt x="57" y="160"/>
                </a:cubicBezTo>
                <a:cubicBezTo>
                  <a:pt x="42" y="160"/>
                  <a:pt x="42" y="160"/>
                  <a:pt x="42" y="160"/>
                </a:cubicBezTo>
                <a:cubicBezTo>
                  <a:pt x="34" y="160"/>
                  <a:pt x="27" y="166"/>
                  <a:pt x="27" y="174"/>
                </a:cubicBezTo>
                <a:cubicBezTo>
                  <a:pt x="27" y="303"/>
                  <a:pt x="27" y="303"/>
                  <a:pt x="27" y="303"/>
                </a:cubicBezTo>
                <a:cubicBezTo>
                  <a:pt x="27" y="311"/>
                  <a:pt x="34" y="318"/>
                  <a:pt x="42" y="318"/>
                </a:cubicBezTo>
                <a:cubicBezTo>
                  <a:pt x="103" y="318"/>
                  <a:pt x="103" y="318"/>
                  <a:pt x="103" y="318"/>
                </a:cubicBezTo>
                <a:cubicBezTo>
                  <a:pt x="111" y="318"/>
                  <a:pt x="117" y="311"/>
                  <a:pt x="117" y="303"/>
                </a:cubicBezTo>
                <a:cubicBezTo>
                  <a:pt x="117" y="194"/>
                  <a:pt x="117" y="194"/>
                  <a:pt x="117" y="194"/>
                </a:cubicBezTo>
                <a:cubicBezTo>
                  <a:pt x="117" y="192"/>
                  <a:pt x="117" y="190"/>
                  <a:pt x="118" y="189"/>
                </a:cubicBezTo>
                <a:cubicBezTo>
                  <a:pt x="118" y="189"/>
                  <a:pt x="118" y="189"/>
                  <a:pt x="118" y="188"/>
                </a:cubicBezTo>
                <a:cubicBezTo>
                  <a:pt x="117" y="185"/>
                  <a:pt x="118" y="181"/>
                  <a:pt x="120" y="178"/>
                </a:cubicBezTo>
                <a:cubicBezTo>
                  <a:pt x="187" y="97"/>
                  <a:pt x="187" y="97"/>
                  <a:pt x="187" y="97"/>
                </a:cubicBezTo>
                <a:cubicBezTo>
                  <a:pt x="187" y="96"/>
                  <a:pt x="187" y="96"/>
                  <a:pt x="187" y="96"/>
                </a:cubicBezTo>
                <a:cubicBezTo>
                  <a:pt x="193" y="89"/>
                  <a:pt x="193" y="89"/>
                  <a:pt x="193" y="89"/>
                </a:cubicBezTo>
                <a:cubicBezTo>
                  <a:pt x="196" y="86"/>
                  <a:pt x="199" y="85"/>
                  <a:pt x="203" y="85"/>
                </a:cubicBezTo>
                <a:cubicBezTo>
                  <a:pt x="203" y="85"/>
                  <a:pt x="203" y="85"/>
                  <a:pt x="203" y="85"/>
                </a:cubicBezTo>
                <a:cubicBezTo>
                  <a:pt x="207" y="85"/>
                  <a:pt x="211" y="86"/>
                  <a:pt x="213" y="89"/>
                </a:cubicBezTo>
                <a:cubicBezTo>
                  <a:pt x="219" y="96"/>
                  <a:pt x="219" y="96"/>
                  <a:pt x="219" y="96"/>
                </a:cubicBezTo>
                <a:cubicBezTo>
                  <a:pt x="219" y="96"/>
                  <a:pt x="219" y="96"/>
                  <a:pt x="220" y="97"/>
                </a:cubicBezTo>
                <a:cubicBezTo>
                  <a:pt x="286" y="178"/>
                  <a:pt x="286" y="178"/>
                  <a:pt x="286" y="178"/>
                </a:cubicBezTo>
                <a:cubicBezTo>
                  <a:pt x="288" y="181"/>
                  <a:pt x="289" y="185"/>
                  <a:pt x="289" y="188"/>
                </a:cubicBezTo>
                <a:cubicBezTo>
                  <a:pt x="289" y="189"/>
                  <a:pt x="289" y="189"/>
                  <a:pt x="289" y="189"/>
                </a:cubicBezTo>
                <a:cubicBezTo>
                  <a:pt x="289" y="190"/>
                  <a:pt x="289" y="192"/>
                  <a:pt x="289" y="194"/>
                </a:cubicBezTo>
                <a:cubicBezTo>
                  <a:pt x="289" y="303"/>
                  <a:pt x="289" y="303"/>
                  <a:pt x="289" y="303"/>
                </a:cubicBezTo>
                <a:cubicBezTo>
                  <a:pt x="289" y="311"/>
                  <a:pt x="296" y="318"/>
                  <a:pt x="304" y="318"/>
                </a:cubicBezTo>
                <a:cubicBezTo>
                  <a:pt x="367" y="318"/>
                  <a:pt x="367" y="318"/>
                  <a:pt x="367" y="318"/>
                </a:cubicBezTo>
                <a:cubicBezTo>
                  <a:pt x="374" y="318"/>
                  <a:pt x="380" y="324"/>
                  <a:pt x="380" y="331"/>
                </a:cubicBezTo>
                <a:cubicBezTo>
                  <a:pt x="380" y="339"/>
                  <a:pt x="374" y="345"/>
                  <a:pt x="367" y="34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163"/>
          <p:cNvSpPr>
            <a:spLocks/>
          </p:cNvSpPr>
          <p:nvPr userDrawn="1"/>
        </p:nvSpPr>
        <p:spPr bwMode="auto">
          <a:xfrm>
            <a:off x="8135275" y="1183088"/>
            <a:ext cx="474662" cy="477837"/>
          </a:xfrm>
          <a:custGeom>
            <a:avLst/>
            <a:gdLst/>
            <a:ahLst/>
            <a:cxnLst>
              <a:cxn ang="0">
                <a:pos x="72" y="307"/>
              </a:cxn>
              <a:cxn ang="0">
                <a:pos x="272" y="307"/>
              </a:cxn>
              <a:cxn ang="0">
                <a:pos x="271" y="371"/>
              </a:cxn>
              <a:cxn ang="0">
                <a:pos x="72" y="371"/>
              </a:cxn>
              <a:cxn ang="0">
                <a:pos x="72" y="424"/>
              </a:cxn>
              <a:cxn ang="0">
                <a:pos x="332" y="424"/>
              </a:cxn>
              <a:cxn ang="0">
                <a:pos x="332" y="227"/>
              </a:cxn>
              <a:cxn ang="0">
                <a:pos x="420" y="174"/>
              </a:cxn>
              <a:cxn ang="0">
                <a:pos x="420" y="123"/>
              </a:cxn>
              <a:cxn ang="0">
                <a:pos x="328" y="177"/>
              </a:cxn>
              <a:cxn ang="0">
                <a:pos x="327" y="109"/>
              </a:cxn>
              <a:cxn ang="0">
                <a:pos x="102" y="109"/>
              </a:cxn>
              <a:cxn ang="0">
                <a:pos x="251" y="0"/>
              </a:cxn>
              <a:cxn ang="0">
                <a:pos x="183" y="0"/>
              </a:cxn>
              <a:cxn ang="0">
                <a:pos x="60" y="89"/>
              </a:cxn>
              <a:cxn ang="0">
                <a:pos x="46" y="82"/>
              </a:cxn>
              <a:cxn ang="0">
                <a:pos x="0" y="90"/>
              </a:cxn>
              <a:cxn ang="0">
                <a:pos x="1" y="423"/>
              </a:cxn>
            </a:cxnLst>
            <a:rect l="0" t="0" r="r" b="b"/>
            <a:pathLst>
              <a:path w="420" h="424">
                <a:moveTo>
                  <a:pt x="72" y="307"/>
                </a:moveTo>
                <a:cubicBezTo>
                  <a:pt x="272" y="307"/>
                  <a:pt x="272" y="307"/>
                  <a:pt x="272" y="307"/>
                </a:cubicBezTo>
                <a:cubicBezTo>
                  <a:pt x="271" y="371"/>
                  <a:pt x="271" y="371"/>
                  <a:pt x="271" y="371"/>
                </a:cubicBezTo>
                <a:cubicBezTo>
                  <a:pt x="72" y="371"/>
                  <a:pt x="72" y="371"/>
                  <a:pt x="72" y="371"/>
                </a:cubicBezTo>
                <a:cubicBezTo>
                  <a:pt x="72" y="424"/>
                  <a:pt x="72" y="424"/>
                  <a:pt x="72" y="424"/>
                </a:cubicBezTo>
                <a:cubicBezTo>
                  <a:pt x="332" y="424"/>
                  <a:pt x="332" y="424"/>
                  <a:pt x="332" y="424"/>
                </a:cubicBezTo>
                <a:cubicBezTo>
                  <a:pt x="332" y="227"/>
                  <a:pt x="332" y="227"/>
                  <a:pt x="332" y="227"/>
                </a:cubicBezTo>
                <a:cubicBezTo>
                  <a:pt x="420" y="174"/>
                  <a:pt x="420" y="174"/>
                  <a:pt x="420" y="174"/>
                </a:cubicBezTo>
                <a:cubicBezTo>
                  <a:pt x="420" y="123"/>
                  <a:pt x="420" y="123"/>
                  <a:pt x="420" y="123"/>
                </a:cubicBezTo>
                <a:cubicBezTo>
                  <a:pt x="328" y="177"/>
                  <a:pt x="328" y="177"/>
                  <a:pt x="328" y="177"/>
                </a:cubicBezTo>
                <a:cubicBezTo>
                  <a:pt x="327" y="109"/>
                  <a:pt x="327" y="109"/>
                  <a:pt x="327" y="109"/>
                </a:cubicBezTo>
                <a:cubicBezTo>
                  <a:pt x="102" y="109"/>
                  <a:pt x="102" y="109"/>
                  <a:pt x="102" y="109"/>
                </a:cubicBezTo>
                <a:cubicBezTo>
                  <a:pt x="251" y="0"/>
                  <a:pt x="251" y="0"/>
                  <a:pt x="251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183" y="0"/>
                  <a:pt x="103" y="65"/>
                  <a:pt x="60" y="89"/>
                </a:cubicBezTo>
                <a:cubicBezTo>
                  <a:pt x="55" y="92"/>
                  <a:pt x="49" y="85"/>
                  <a:pt x="46" y="82"/>
                </a:cubicBezTo>
                <a:cubicBezTo>
                  <a:pt x="21" y="55"/>
                  <a:pt x="0" y="90"/>
                  <a:pt x="0" y="90"/>
                </a:cubicBezTo>
                <a:cubicBezTo>
                  <a:pt x="1" y="423"/>
                  <a:pt x="1" y="423"/>
                  <a:pt x="1" y="423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425"/>
          <p:cNvSpPr>
            <a:spLocks/>
          </p:cNvSpPr>
          <p:nvPr userDrawn="1"/>
        </p:nvSpPr>
        <p:spPr bwMode="auto">
          <a:xfrm>
            <a:off x="8170994" y="4488942"/>
            <a:ext cx="403225" cy="344488"/>
          </a:xfrm>
          <a:custGeom>
            <a:avLst/>
            <a:gdLst/>
            <a:ahLst/>
            <a:cxnLst>
              <a:cxn ang="0">
                <a:pos x="144" y="305"/>
              </a:cxn>
              <a:cxn ang="0">
                <a:pos x="23" y="305"/>
              </a:cxn>
              <a:cxn ang="0">
                <a:pos x="0" y="273"/>
              </a:cxn>
              <a:cxn ang="0">
                <a:pos x="0" y="102"/>
              </a:cxn>
              <a:cxn ang="0">
                <a:pos x="72" y="42"/>
              </a:cxn>
              <a:cxn ang="0">
                <a:pos x="100" y="42"/>
              </a:cxn>
              <a:cxn ang="0">
                <a:pos x="179" y="0"/>
              </a:cxn>
              <a:cxn ang="0">
                <a:pos x="265" y="42"/>
              </a:cxn>
              <a:cxn ang="0">
                <a:pos x="301" y="42"/>
              </a:cxn>
              <a:cxn ang="0">
                <a:pos x="358" y="102"/>
              </a:cxn>
              <a:cxn ang="0">
                <a:pos x="358" y="275"/>
              </a:cxn>
              <a:cxn ang="0">
                <a:pos x="331" y="305"/>
              </a:cxn>
              <a:cxn ang="0">
                <a:pos x="205" y="305"/>
              </a:cxn>
              <a:cxn ang="0">
                <a:pos x="170" y="269"/>
              </a:cxn>
              <a:cxn ang="0">
                <a:pos x="90" y="178"/>
              </a:cxn>
              <a:cxn ang="0">
                <a:pos x="175" y="88"/>
              </a:cxn>
              <a:cxn ang="0">
                <a:pos x="269" y="172"/>
              </a:cxn>
              <a:cxn ang="0">
                <a:pos x="218" y="257"/>
              </a:cxn>
            </a:cxnLst>
            <a:rect l="0" t="0" r="r" b="b"/>
            <a:pathLst>
              <a:path w="358" h="305">
                <a:moveTo>
                  <a:pt x="144" y="305"/>
                </a:moveTo>
                <a:cubicBezTo>
                  <a:pt x="144" y="305"/>
                  <a:pt x="45" y="305"/>
                  <a:pt x="23" y="305"/>
                </a:cubicBezTo>
                <a:cubicBezTo>
                  <a:pt x="1" y="305"/>
                  <a:pt x="0" y="304"/>
                  <a:pt x="0" y="273"/>
                </a:cubicBezTo>
                <a:cubicBezTo>
                  <a:pt x="0" y="242"/>
                  <a:pt x="0" y="114"/>
                  <a:pt x="0" y="102"/>
                </a:cubicBezTo>
                <a:cubicBezTo>
                  <a:pt x="0" y="60"/>
                  <a:pt x="24" y="42"/>
                  <a:pt x="72" y="42"/>
                </a:cubicBezTo>
                <a:cubicBezTo>
                  <a:pt x="80" y="42"/>
                  <a:pt x="89" y="42"/>
                  <a:pt x="100" y="42"/>
                </a:cubicBezTo>
                <a:cubicBezTo>
                  <a:pt x="153" y="42"/>
                  <a:pt x="112" y="0"/>
                  <a:pt x="179" y="0"/>
                </a:cubicBezTo>
                <a:cubicBezTo>
                  <a:pt x="251" y="0"/>
                  <a:pt x="208" y="42"/>
                  <a:pt x="265" y="42"/>
                </a:cubicBezTo>
                <a:cubicBezTo>
                  <a:pt x="274" y="42"/>
                  <a:pt x="279" y="42"/>
                  <a:pt x="301" y="42"/>
                </a:cubicBezTo>
                <a:cubicBezTo>
                  <a:pt x="338" y="42"/>
                  <a:pt x="358" y="70"/>
                  <a:pt x="358" y="102"/>
                </a:cubicBezTo>
                <a:cubicBezTo>
                  <a:pt x="358" y="117"/>
                  <a:pt x="358" y="245"/>
                  <a:pt x="358" y="275"/>
                </a:cubicBezTo>
                <a:cubicBezTo>
                  <a:pt x="358" y="304"/>
                  <a:pt x="358" y="305"/>
                  <a:pt x="331" y="305"/>
                </a:cubicBezTo>
                <a:cubicBezTo>
                  <a:pt x="305" y="305"/>
                  <a:pt x="205" y="305"/>
                  <a:pt x="205" y="305"/>
                </a:cubicBezTo>
                <a:cubicBezTo>
                  <a:pt x="205" y="305"/>
                  <a:pt x="184" y="283"/>
                  <a:pt x="170" y="269"/>
                </a:cubicBezTo>
                <a:cubicBezTo>
                  <a:pt x="127" y="260"/>
                  <a:pt x="90" y="230"/>
                  <a:pt x="90" y="178"/>
                </a:cubicBezTo>
                <a:cubicBezTo>
                  <a:pt x="90" y="121"/>
                  <a:pt x="133" y="88"/>
                  <a:pt x="175" y="88"/>
                </a:cubicBezTo>
                <a:cubicBezTo>
                  <a:pt x="227" y="88"/>
                  <a:pt x="269" y="126"/>
                  <a:pt x="269" y="172"/>
                </a:cubicBezTo>
                <a:cubicBezTo>
                  <a:pt x="269" y="239"/>
                  <a:pt x="218" y="257"/>
                  <a:pt x="218" y="257"/>
                </a:cubicBezTo>
              </a:path>
            </a:pathLst>
          </a:custGeom>
          <a:noFill/>
          <a:ln w="31750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473"/>
          <p:cNvSpPr>
            <a:spLocks/>
          </p:cNvSpPr>
          <p:nvPr userDrawn="1"/>
        </p:nvSpPr>
        <p:spPr bwMode="auto">
          <a:xfrm>
            <a:off x="8110669" y="2506086"/>
            <a:ext cx="523875" cy="271463"/>
          </a:xfrm>
          <a:custGeom>
            <a:avLst/>
            <a:gdLst/>
            <a:ahLst/>
            <a:cxnLst>
              <a:cxn ang="0">
                <a:pos x="110" y="87"/>
              </a:cxn>
              <a:cxn ang="0">
                <a:pos x="190" y="100"/>
              </a:cxn>
              <a:cxn ang="0">
                <a:pos x="325" y="158"/>
              </a:cxn>
              <a:cxn ang="0">
                <a:pos x="265" y="119"/>
              </a:cxn>
              <a:cxn ang="0">
                <a:pos x="244" y="130"/>
              </a:cxn>
              <a:cxn ang="0">
                <a:pos x="301" y="185"/>
              </a:cxn>
              <a:cxn ang="0">
                <a:pos x="228" y="138"/>
              </a:cxn>
              <a:cxn ang="0">
                <a:pos x="207" y="149"/>
              </a:cxn>
              <a:cxn ang="0">
                <a:pos x="258" y="202"/>
              </a:cxn>
              <a:cxn ang="0">
                <a:pos x="191" y="158"/>
              </a:cxn>
              <a:cxn ang="0">
                <a:pos x="170" y="169"/>
              </a:cxn>
              <a:cxn ang="0">
                <a:pos x="207" y="210"/>
              </a:cxn>
              <a:cxn ang="0">
                <a:pos x="114" y="157"/>
              </a:cxn>
              <a:cxn ang="0">
                <a:pos x="32" y="154"/>
              </a:cxn>
              <a:cxn ang="0">
                <a:pos x="98" y="68"/>
              </a:cxn>
              <a:cxn ang="0">
                <a:pos x="98" y="42"/>
              </a:cxn>
              <a:cxn ang="0">
                <a:pos x="33" y="51"/>
              </a:cxn>
              <a:cxn ang="0">
                <a:pos x="3" y="176"/>
              </a:cxn>
              <a:cxn ang="0">
                <a:pos x="101" y="181"/>
              </a:cxn>
              <a:cxn ang="0">
                <a:pos x="222" y="234"/>
              </a:cxn>
              <a:cxn ang="0">
                <a:pos x="277" y="225"/>
              </a:cxn>
              <a:cxn ang="0">
                <a:pos x="325" y="204"/>
              </a:cxn>
              <a:cxn ang="0">
                <a:pos x="330" y="185"/>
              </a:cxn>
              <a:cxn ang="0">
                <a:pos x="353" y="160"/>
              </a:cxn>
              <a:cxn ang="0">
                <a:pos x="287" y="84"/>
              </a:cxn>
              <a:cxn ang="0">
                <a:pos x="138" y="88"/>
              </a:cxn>
              <a:cxn ang="0">
                <a:pos x="162" y="59"/>
              </a:cxn>
              <a:cxn ang="0">
                <a:pos x="341" y="68"/>
              </a:cxn>
              <a:cxn ang="0">
                <a:pos x="431" y="68"/>
              </a:cxn>
              <a:cxn ang="0">
                <a:pos x="377" y="154"/>
              </a:cxn>
              <a:cxn ang="0">
                <a:pos x="377" y="181"/>
              </a:cxn>
              <a:cxn ang="0">
                <a:pos x="428" y="172"/>
              </a:cxn>
              <a:cxn ang="0">
                <a:pos x="459" y="47"/>
              </a:cxn>
              <a:cxn ang="0">
                <a:pos x="345" y="42"/>
              </a:cxn>
              <a:cxn ang="0">
                <a:pos x="147" y="37"/>
              </a:cxn>
            </a:cxnLst>
            <a:rect l="0" t="0" r="r" b="b"/>
            <a:pathLst>
              <a:path w="463" h="241">
                <a:moveTo>
                  <a:pt x="147" y="37"/>
                </a:moveTo>
                <a:cubicBezTo>
                  <a:pt x="124" y="52"/>
                  <a:pt x="110" y="70"/>
                  <a:pt x="110" y="87"/>
                </a:cubicBezTo>
                <a:cubicBezTo>
                  <a:pt x="110" y="97"/>
                  <a:pt x="115" y="105"/>
                  <a:pt x="124" y="111"/>
                </a:cubicBezTo>
                <a:cubicBezTo>
                  <a:pt x="144" y="124"/>
                  <a:pt x="166" y="113"/>
                  <a:pt x="190" y="100"/>
                </a:cubicBezTo>
                <a:cubicBezTo>
                  <a:pt x="217" y="85"/>
                  <a:pt x="248" y="87"/>
                  <a:pt x="270" y="104"/>
                </a:cubicBezTo>
                <a:cubicBezTo>
                  <a:pt x="311" y="138"/>
                  <a:pt x="322" y="152"/>
                  <a:pt x="325" y="158"/>
                </a:cubicBezTo>
                <a:cubicBezTo>
                  <a:pt x="323" y="158"/>
                  <a:pt x="319" y="156"/>
                  <a:pt x="311" y="152"/>
                </a:cubicBezTo>
                <a:cubicBezTo>
                  <a:pt x="301" y="146"/>
                  <a:pt x="287" y="136"/>
                  <a:pt x="265" y="119"/>
                </a:cubicBezTo>
                <a:cubicBezTo>
                  <a:pt x="260" y="114"/>
                  <a:pt x="251" y="116"/>
                  <a:pt x="247" y="121"/>
                </a:cubicBezTo>
                <a:cubicBezTo>
                  <a:pt x="245" y="124"/>
                  <a:pt x="244" y="127"/>
                  <a:pt x="244" y="130"/>
                </a:cubicBezTo>
                <a:cubicBezTo>
                  <a:pt x="244" y="133"/>
                  <a:pt x="246" y="137"/>
                  <a:pt x="249" y="140"/>
                </a:cubicBezTo>
                <a:cubicBezTo>
                  <a:pt x="264" y="152"/>
                  <a:pt x="292" y="174"/>
                  <a:pt x="301" y="185"/>
                </a:cubicBezTo>
                <a:cubicBezTo>
                  <a:pt x="297" y="184"/>
                  <a:pt x="291" y="181"/>
                  <a:pt x="281" y="175"/>
                </a:cubicBezTo>
                <a:cubicBezTo>
                  <a:pt x="268" y="168"/>
                  <a:pt x="251" y="155"/>
                  <a:pt x="228" y="138"/>
                </a:cubicBezTo>
                <a:cubicBezTo>
                  <a:pt x="222" y="134"/>
                  <a:pt x="214" y="135"/>
                  <a:pt x="209" y="141"/>
                </a:cubicBezTo>
                <a:cubicBezTo>
                  <a:pt x="208" y="143"/>
                  <a:pt x="207" y="146"/>
                  <a:pt x="207" y="149"/>
                </a:cubicBezTo>
                <a:cubicBezTo>
                  <a:pt x="207" y="153"/>
                  <a:pt x="209" y="157"/>
                  <a:pt x="212" y="159"/>
                </a:cubicBezTo>
                <a:cubicBezTo>
                  <a:pt x="244" y="184"/>
                  <a:pt x="255" y="197"/>
                  <a:pt x="258" y="202"/>
                </a:cubicBezTo>
                <a:cubicBezTo>
                  <a:pt x="255" y="202"/>
                  <a:pt x="250" y="200"/>
                  <a:pt x="240" y="194"/>
                </a:cubicBezTo>
                <a:cubicBezTo>
                  <a:pt x="228" y="187"/>
                  <a:pt x="212" y="175"/>
                  <a:pt x="191" y="158"/>
                </a:cubicBezTo>
                <a:cubicBezTo>
                  <a:pt x="186" y="154"/>
                  <a:pt x="177" y="154"/>
                  <a:pt x="173" y="160"/>
                </a:cubicBezTo>
                <a:cubicBezTo>
                  <a:pt x="171" y="163"/>
                  <a:pt x="170" y="166"/>
                  <a:pt x="170" y="169"/>
                </a:cubicBezTo>
                <a:cubicBezTo>
                  <a:pt x="170" y="172"/>
                  <a:pt x="171" y="176"/>
                  <a:pt x="174" y="179"/>
                </a:cubicBezTo>
                <a:cubicBezTo>
                  <a:pt x="196" y="196"/>
                  <a:pt x="204" y="206"/>
                  <a:pt x="207" y="210"/>
                </a:cubicBezTo>
                <a:cubicBezTo>
                  <a:pt x="202" y="210"/>
                  <a:pt x="192" y="208"/>
                  <a:pt x="170" y="196"/>
                </a:cubicBezTo>
                <a:cubicBezTo>
                  <a:pt x="152" y="186"/>
                  <a:pt x="131" y="171"/>
                  <a:pt x="114" y="157"/>
                </a:cubicBezTo>
                <a:cubicBezTo>
                  <a:pt x="111" y="155"/>
                  <a:pt x="108" y="154"/>
                  <a:pt x="105" y="154"/>
                </a:cubicBezTo>
                <a:cubicBezTo>
                  <a:pt x="105" y="154"/>
                  <a:pt x="55" y="154"/>
                  <a:pt x="32" y="154"/>
                </a:cubicBezTo>
                <a:cubicBezTo>
                  <a:pt x="38" y="132"/>
                  <a:pt x="52" y="82"/>
                  <a:pt x="56" y="68"/>
                </a:cubicBezTo>
                <a:cubicBezTo>
                  <a:pt x="69" y="68"/>
                  <a:pt x="98" y="68"/>
                  <a:pt x="98" y="68"/>
                </a:cubicBezTo>
                <a:cubicBezTo>
                  <a:pt x="105" y="68"/>
                  <a:pt x="111" y="62"/>
                  <a:pt x="111" y="55"/>
                </a:cubicBezTo>
                <a:cubicBezTo>
                  <a:pt x="111" y="48"/>
                  <a:pt x="105" y="42"/>
                  <a:pt x="98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0" y="42"/>
                  <a:pt x="35" y="46"/>
                  <a:pt x="33" y="51"/>
                </a:cubicBezTo>
                <a:cubicBezTo>
                  <a:pt x="1" y="164"/>
                  <a:pt x="1" y="164"/>
                  <a:pt x="1" y="164"/>
                </a:cubicBezTo>
                <a:cubicBezTo>
                  <a:pt x="0" y="168"/>
                  <a:pt x="1" y="172"/>
                  <a:pt x="3" y="176"/>
                </a:cubicBezTo>
                <a:cubicBezTo>
                  <a:pt x="6" y="179"/>
                  <a:pt x="10" y="181"/>
                  <a:pt x="14" y="181"/>
                </a:cubicBezTo>
                <a:cubicBezTo>
                  <a:pt x="14" y="181"/>
                  <a:pt x="92" y="181"/>
                  <a:pt x="101" y="181"/>
                </a:cubicBezTo>
                <a:cubicBezTo>
                  <a:pt x="119" y="196"/>
                  <a:pt x="141" y="210"/>
                  <a:pt x="160" y="221"/>
                </a:cubicBezTo>
                <a:cubicBezTo>
                  <a:pt x="190" y="237"/>
                  <a:pt x="209" y="241"/>
                  <a:pt x="222" y="234"/>
                </a:cubicBezTo>
                <a:cubicBezTo>
                  <a:pt x="229" y="230"/>
                  <a:pt x="232" y="225"/>
                  <a:pt x="233" y="221"/>
                </a:cubicBezTo>
                <a:cubicBezTo>
                  <a:pt x="252" y="230"/>
                  <a:pt x="266" y="232"/>
                  <a:pt x="277" y="225"/>
                </a:cubicBezTo>
                <a:cubicBezTo>
                  <a:pt x="283" y="220"/>
                  <a:pt x="286" y="215"/>
                  <a:pt x="287" y="208"/>
                </a:cubicBezTo>
                <a:cubicBezTo>
                  <a:pt x="298" y="213"/>
                  <a:pt x="315" y="217"/>
                  <a:pt x="325" y="204"/>
                </a:cubicBezTo>
                <a:cubicBezTo>
                  <a:pt x="329" y="198"/>
                  <a:pt x="330" y="193"/>
                  <a:pt x="330" y="189"/>
                </a:cubicBezTo>
                <a:cubicBezTo>
                  <a:pt x="330" y="187"/>
                  <a:pt x="330" y="186"/>
                  <a:pt x="330" y="185"/>
                </a:cubicBezTo>
                <a:cubicBezTo>
                  <a:pt x="337" y="184"/>
                  <a:pt x="342" y="181"/>
                  <a:pt x="347" y="175"/>
                </a:cubicBezTo>
                <a:cubicBezTo>
                  <a:pt x="351" y="171"/>
                  <a:pt x="353" y="166"/>
                  <a:pt x="353" y="160"/>
                </a:cubicBezTo>
                <a:cubicBezTo>
                  <a:pt x="353" y="160"/>
                  <a:pt x="353" y="159"/>
                  <a:pt x="353" y="158"/>
                </a:cubicBezTo>
                <a:cubicBezTo>
                  <a:pt x="352" y="145"/>
                  <a:pt x="341" y="128"/>
                  <a:pt x="287" y="84"/>
                </a:cubicBezTo>
                <a:cubicBezTo>
                  <a:pt x="256" y="59"/>
                  <a:pt x="213" y="56"/>
                  <a:pt x="177" y="76"/>
                </a:cubicBezTo>
                <a:cubicBezTo>
                  <a:pt x="149" y="92"/>
                  <a:pt x="143" y="91"/>
                  <a:pt x="138" y="88"/>
                </a:cubicBezTo>
                <a:cubicBezTo>
                  <a:pt x="137" y="87"/>
                  <a:pt x="137" y="87"/>
                  <a:pt x="137" y="87"/>
                </a:cubicBezTo>
                <a:cubicBezTo>
                  <a:pt x="137" y="82"/>
                  <a:pt x="144" y="71"/>
                  <a:pt x="162" y="59"/>
                </a:cubicBezTo>
                <a:cubicBezTo>
                  <a:pt x="208" y="30"/>
                  <a:pt x="281" y="51"/>
                  <a:pt x="320" y="63"/>
                </a:cubicBezTo>
                <a:cubicBezTo>
                  <a:pt x="329" y="65"/>
                  <a:pt x="335" y="67"/>
                  <a:pt x="341" y="68"/>
                </a:cubicBezTo>
                <a:cubicBezTo>
                  <a:pt x="341" y="68"/>
                  <a:pt x="342" y="68"/>
                  <a:pt x="343" y="68"/>
                </a:cubicBezTo>
                <a:cubicBezTo>
                  <a:pt x="343" y="68"/>
                  <a:pt x="406" y="68"/>
                  <a:pt x="431" y="68"/>
                </a:cubicBezTo>
                <a:cubicBezTo>
                  <a:pt x="424" y="90"/>
                  <a:pt x="409" y="141"/>
                  <a:pt x="405" y="154"/>
                </a:cubicBezTo>
                <a:cubicBezTo>
                  <a:pt x="394" y="154"/>
                  <a:pt x="377" y="154"/>
                  <a:pt x="377" y="154"/>
                </a:cubicBezTo>
                <a:cubicBezTo>
                  <a:pt x="370" y="154"/>
                  <a:pt x="364" y="160"/>
                  <a:pt x="364" y="168"/>
                </a:cubicBezTo>
                <a:cubicBezTo>
                  <a:pt x="364" y="175"/>
                  <a:pt x="370" y="181"/>
                  <a:pt x="377" y="181"/>
                </a:cubicBezTo>
                <a:cubicBezTo>
                  <a:pt x="415" y="181"/>
                  <a:pt x="415" y="181"/>
                  <a:pt x="415" y="181"/>
                </a:cubicBezTo>
                <a:cubicBezTo>
                  <a:pt x="421" y="181"/>
                  <a:pt x="426" y="177"/>
                  <a:pt x="428" y="172"/>
                </a:cubicBezTo>
                <a:cubicBezTo>
                  <a:pt x="461" y="59"/>
                  <a:pt x="461" y="59"/>
                  <a:pt x="461" y="59"/>
                </a:cubicBezTo>
                <a:cubicBezTo>
                  <a:pt x="463" y="55"/>
                  <a:pt x="462" y="50"/>
                  <a:pt x="459" y="47"/>
                </a:cubicBezTo>
                <a:cubicBezTo>
                  <a:pt x="457" y="44"/>
                  <a:pt x="453" y="42"/>
                  <a:pt x="449" y="42"/>
                </a:cubicBezTo>
                <a:cubicBezTo>
                  <a:pt x="449" y="42"/>
                  <a:pt x="348" y="42"/>
                  <a:pt x="345" y="42"/>
                </a:cubicBezTo>
                <a:cubicBezTo>
                  <a:pt x="341" y="41"/>
                  <a:pt x="335" y="39"/>
                  <a:pt x="328" y="37"/>
                </a:cubicBezTo>
                <a:cubicBezTo>
                  <a:pt x="284" y="24"/>
                  <a:pt x="204" y="0"/>
                  <a:pt x="147" y="3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501"/>
          <p:cNvSpPr>
            <a:spLocks/>
          </p:cNvSpPr>
          <p:nvPr userDrawn="1"/>
        </p:nvSpPr>
        <p:spPr bwMode="auto">
          <a:xfrm>
            <a:off x="8115431" y="3068746"/>
            <a:ext cx="514350" cy="358775"/>
          </a:xfrm>
          <a:custGeom>
            <a:avLst/>
            <a:gdLst/>
            <a:ahLst/>
            <a:cxnLst>
              <a:cxn ang="0">
                <a:pos x="208" y="55"/>
              </a:cxn>
              <a:cxn ang="0">
                <a:pos x="208" y="292"/>
              </a:cxn>
              <a:cxn ang="0">
                <a:pos x="164" y="292"/>
              </a:cxn>
              <a:cxn ang="0">
                <a:pos x="164" y="179"/>
              </a:cxn>
              <a:cxn ang="0">
                <a:pos x="134" y="149"/>
              </a:cxn>
              <a:cxn ang="0">
                <a:pos x="82" y="144"/>
              </a:cxn>
              <a:cxn ang="0">
                <a:pos x="30" y="149"/>
              </a:cxn>
              <a:cxn ang="0">
                <a:pos x="0" y="179"/>
              </a:cxn>
              <a:cxn ang="0">
                <a:pos x="0" y="306"/>
              </a:cxn>
              <a:cxn ang="0">
                <a:pos x="14" y="319"/>
              </a:cxn>
              <a:cxn ang="0">
                <a:pos x="44" y="319"/>
              </a:cxn>
              <a:cxn ang="0">
                <a:pos x="54" y="314"/>
              </a:cxn>
              <a:cxn ang="0">
                <a:pos x="94" y="261"/>
              </a:cxn>
              <a:cxn ang="0">
                <a:pos x="94" y="306"/>
              </a:cxn>
              <a:cxn ang="0">
                <a:pos x="107" y="319"/>
              </a:cxn>
              <a:cxn ang="0">
                <a:pos x="120" y="306"/>
              </a:cxn>
              <a:cxn ang="0">
                <a:pos x="120" y="220"/>
              </a:cxn>
              <a:cxn ang="0">
                <a:pos x="111" y="207"/>
              </a:cxn>
              <a:cxn ang="0">
                <a:pos x="96" y="212"/>
              </a:cxn>
              <a:cxn ang="0">
                <a:pos x="37" y="292"/>
              </a:cxn>
              <a:cxn ang="0">
                <a:pos x="27" y="292"/>
              </a:cxn>
              <a:cxn ang="0">
                <a:pos x="27" y="179"/>
              </a:cxn>
              <a:cxn ang="0">
                <a:pos x="82" y="170"/>
              </a:cxn>
              <a:cxn ang="0">
                <a:pos x="137" y="179"/>
              </a:cxn>
              <a:cxn ang="0">
                <a:pos x="137" y="306"/>
              </a:cxn>
              <a:cxn ang="0">
                <a:pos x="150" y="319"/>
              </a:cxn>
              <a:cxn ang="0">
                <a:pos x="221" y="319"/>
              </a:cxn>
              <a:cxn ang="0">
                <a:pos x="234" y="306"/>
              </a:cxn>
              <a:cxn ang="0">
                <a:pos x="234" y="55"/>
              </a:cxn>
              <a:cxn ang="0">
                <a:pos x="333" y="26"/>
              </a:cxn>
              <a:cxn ang="0">
                <a:pos x="432" y="55"/>
              </a:cxn>
              <a:cxn ang="0">
                <a:pos x="432" y="292"/>
              </a:cxn>
              <a:cxn ang="0">
                <a:pos x="294" y="292"/>
              </a:cxn>
              <a:cxn ang="0">
                <a:pos x="383" y="148"/>
              </a:cxn>
              <a:cxn ang="0">
                <a:pos x="383" y="262"/>
              </a:cxn>
              <a:cxn ang="0">
                <a:pos x="397" y="275"/>
              </a:cxn>
              <a:cxn ang="0">
                <a:pos x="410" y="262"/>
              </a:cxn>
              <a:cxn ang="0">
                <a:pos x="410" y="101"/>
              </a:cxn>
              <a:cxn ang="0">
                <a:pos x="400" y="88"/>
              </a:cxn>
              <a:cxn ang="0">
                <a:pos x="385" y="94"/>
              </a:cxn>
              <a:cxn ang="0">
                <a:pos x="259" y="299"/>
              </a:cxn>
              <a:cxn ang="0">
                <a:pos x="258" y="312"/>
              </a:cxn>
              <a:cxn ang="0">
                <a:pos x="270" y="319"/>
              </a:cxn>
              <a:cxn ang="0">
                <a:pos x="445" y="319"/>
              </a:cxn>
              <a:cxn ang="0">
                <a:pos x="458" y="306"/>
              </a:cxn>
              <a:cxn ang="0">
                <a:pos x="458" y="55"/>
              </a:cxn>
              <a:cxn ang="0">
                <a:pos x="333" y="0"/>
              </a:cxn>
              <a:cxn ang="0">
                <a:pos x="208" y="55"/>
              </a:cxn>
            </a:cxnLst>
            <a:rect l="0" t="0" r="r" b="b"/>
            <a:pathLst>
              <a:path w="458" h="319">
                <a:moveTo>
                  <a:pt x="208" y="55"/>
                </a:moveTo>
                <a:cubicBezTo>
                  <a:pt x="208" y="55"/>
                  <a:pt x="208" y="269"/>
                  <a:pt x="208" y="292"/>
                </a:cubicBezTo>
                <a:cubicBezTo>
                  <a:pt x="194" y="292"/>
                  <a:pt x="177" y="292"/>
                  <a:pt x="164" y="292"/>
                </a:cubicBezTo>
                <a:cubicBezTo>
                  <a:pt x="164" y="271"/>
                  <a:pt x="164" y="179"/>
                  <a:pt x="164" y="179"/>
                </a:cubicBezTo>
                <a:cubicBezTo>
                  <a:pt x="164" y="169"/>
                  <a:pt x="159" y="156"/>
                  <a:pt x="134" y="149"/>
                </a:cubicBezTo>
                <a:cubicBezTo>
                  <a:pt x="118" y="145"/>
                  <a:pt x="97" y="144"/>
                  <a:pt x="82" y="144"/>
                </a:cubicBezTo>
                <a:cubicBezTo>
                  <a:pt x="67" y="144"/>
                  <a:pt x="46" y="145"/>
                  <a:pt x="30" y="149"/>
                </a:cubicBezTo>
                <a:cubicBezTo>
                  <a:pt x="5" y="156"/>
                  <a:pt x="0" y="169"/>
                  <a:pt x="0" y="179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313"/>
                  <a:pt x="6" y="319"/>
                  <a:pt x="14" y="319"/>
                </a:cubicBezTo>
                <a:cubicBezTo>
                  <a:pt x="44" y="319"/>
                  <a:pt x="44" y="319"/>
                  <a:pt x="44" y="319"/>
                </a:cubicBezTo>
                <a:cubicBezTo>
                  <a:pt x="48" y="319"/>
                  <a:pt x="52" y="317"/>
                  <a:pt x="54" y="314"/>
                </a:cubicBezTo>
                <a:cubicBezTo>
                  <a:pt x="54" y="314"/>
                  <a:pt x="75" y="286"/>
                  <a:pt x="94" y="261"/>
                </a:cubicBezTo>
                <a:cubicBezTo>
                  <a:pt x="94" y="283"/>
                  <a:pt x="94" y="306"/>
                  <a:pt x="94" y="306"/>
                </a:cubicBezTo>
                <a:cubicBezTo>
                  <a:pt x="94" y="313"/>
                  <a:pt x="100" y="319"/>
                  <a:pt x="107" y="319"/>
                </a:cubicBezTo>
                <a:cubicBezTo>
                  <a:pt x="114" y="319"/>
                  <a:pt x="120" y="313"/>
                  <a:pt x="120" y="306"/>
                </a:cubicBezTo>
                <a:cubicBezTo>
                  <a:pt x="120" y="220"/>
                  <a:pt x="120" y="220"/>
                  <a:pt x="120" y="220"/>
                </a:cubicBezTo>
                <a:cubicBezTo>
                  <a:pt x="120" y="214"/>
                  <a:pt x="117" y="209"/>
                  <a:pt x="111" y="207"/>
                </a:cubicBezTo>
                <a:cubicBezTo>
                  <a:pt x="106" y="206"/>
                  <a:pt x="100" y="207"/>
                  <a:pt x="96" y="212"/>
                </a:cubicBezTo>
                <a:cubicBezTo>
                  <a:pt x="96" y="212"/>
                  <a:pt x="44" y="283"/>
                  <a:pt x="37" y="292"/>
                </a:cubicBezTo>
                <a:cubicBezTo>
                  <a:pt x="33" y="292"/>
                  <a:pt x="32" y="292"/>
                  <a:pt x="27" y="292"/>
                </a:cubicBezTo>
                <a:cubicBezTo>
                  <a:pt x="27" y="271"/>
                  <a:pt x="27" y="181"/>
                  <a:pt x="27" y="179"/>
                </a:cubicBezTo>
                <a:cubicBezTo>
                  <a:pt x="30" y="177"/>
                  <a:pt x="44" y="170"/>
                  <a:pt x="82" y="170"/>
                </a:cubicBezTo>
                <a:cubicBezTo>
                  <a:pt x="120" y="170"/>
                  <a:pt x="134" y="177"/>
                  <a:pt x="137" y="179"/>
                </a:cubicBezTo>
                <a:cubicBezTo>
                  <a:pt x="137" y="181"/>
                  <a:pt x="137" y="306"/>
                  <a:pt x="137" y="306"/>
                </a:cubicBezTo>
                <a:cubicBezTo>
                  <a:pt x="137" y="313"/>
                  <a:pt x="143" y="319"/>
                  <a:pt x="150" y="319"/>
                </a:cubicBezTo>
                <a:cubicBezTo>
                  <a:pt x="221" y="319"/>
                  <a:pt x="221" y="319"/>
                  <a:pt x="221" y="319"/>
                </a:cubicBezTo>
                <a:cubicBezTo>
                  <a:pt x="228" y="319"/>
                  <a:pt x="234" y="313"/>
                  <a:pt x="234" y="306"/>
                </a:cubicBezTo>
                <a:cubicBezTo>
                  <a:pt x="234" y="55"/>
                  <a:pt x="234" y="55"/>
                  <a:pt x="234" y="55"/>
                </a:cubicBezTo>
                <a:cubicBezTo>
                  <a:pt x="234" y="45"/>
                  <a:pt x="268" y="26"/>
                  <a:pt x="333" y="26"/>
                </a:cubicBezTo>
                <a:cubicBezTo>
                  <a:pt x="398" y="26"/>
                  <a:pt x="432" y="45"/>
                  <a:pt x="432" y="55"/>
                </a:cubicBezTo>
                <a:cubicBezTo>
                  <a:pt x="432" y="55"/>
                  <a:pt x="432" y="269"/>
                  <a:pt x="432" y="292"/>
                </a:cubicBezTo>
                <a:cubicBezTo>
                  <a:pt x="412" y="292"/>
                  <a:pt x="327" y="292"/>
                  <a:pt x="294" y="292"/>
                </a:cubicBezTo>
                <a:cubicBezTo>
                  <a:pt x="310" y="267"/>
                  <a:pt x="355" y="193"/>
                  <a:pt x="383" y="148"/>
                </a:cubicBezTo>
                <a:cubicBezTo>
                  <a:pt x="383" y="195"/>
                  <a:pt x="383" y="262"/>
                  <a:pt x="383" y="262"/>
                </a:cubicBezTo>
                <a:cubicBezTo>
                  <a:pt x="383" y="269"/>
                  <a:pt x="389" y="275"/>
                  <a:pt x="397" y="275"/>
                </a:cubicBezTo>
                <a:cubicBezTo>
                  <a:pt x="404" y="275"/>
                  <a:pt x="410" y="269"/>
                  <a:pt x="410" y="262"/>
                </a:cubicBezTo>
                <a:cubicBezTo>
                  <a:pt x="410" y="101"/>
                  <a:pt x="410" y="101"/>
                  <a:pt x="410" y="101"/>
                </a:cubicBezTo>
                <a:cubicBezTo>
                  <a:pt x="410" y="95"/>
                  <a:pt x="406" y="90"/>
                  <a:pt x="400" y="88"/>
                </a:cubicBezTo>
                <a:cubicBezTo>
                  <a:pt x="395" y="87"/>
                  <a:pt x="388" y="89"/>
                  <a:pt x="385" y="94"/>
                </a:cubicBezTo>
                <a:cubicBezTo>
                  <a:pt x="259" y="299"/>
                  <a:pt x="259" y="299"/>
                  <a:pt x="259" y="299"/>
                </a:cubicBezTo>
                <a:cubicBezTo>
                  <a:pt x="256" y="303"/>
                  <a:pt x="256" y="308"/>
                  <a:pt x="258" y="312"/>
                </a:cubicBezTo>
                <a:cubicBezTo>
                  <a:pt x="261" y="316"/>
                  <a:pt x="265" y="319"/>
                  <a:pt x="270" y="319"/>
                </a:cubicBezTo>
                <a:cubicBezTo>
                  <a:pt x="445" y="319"/>
                  <a:pt x="445" y="319"/>
                  <a:pt x="445" y="319"/>
                </a:cubicBezTo>
                <a:cubicBezTo>
                  <a:pt x="452" y="319"/>
                  <a:pt x="458" y="313"/>
                  <a:pt x="458" y="306"/>
                </a:cubicBezTo>
                <a:cubicBezTo>
                  <a:pt x="458" y="55"/>
                  <a:pt x="458" y="55"/>
                  <a:pt x="458" y="55"/>
                </a:cubicBezTo>
                <a:cubicBezTo>
                  <a:pt x="458" y="17"/>
                  <a:pt x="395" y="0"/>
                  <a:pt x="333" y="0"/>
                </a:cubicBezTo>
                <a:cubicBezTo>
                  <a:pt x="271" y="0"/>
                  <a:pt x="208" y="17"/>
                  <a:pt x="208" y="5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521"/>
          <p:cNvSpPr>
            <a:spLocks/>
          </p:cNvSpPr>
          <p:nvPr userDrawn="1"/>
        </p:nvSpPr>
        <p:spPr bwMode="auto">
          <a:xfrm>
            <a:off x="8192425" y="1835055"/>
            <a:ext cx="360363" cy="338137"/>
          </a:xfrm>
          <a:custGeom>
            <a:avLst/>
            <a:gdLst/>
            <a:ahLst/>
            <a:cxnLst>
              <a:cxn ang="0">
                <a:pos x="176" y="0"/>
              </a:cxn>
              <a:cxn ang="0">
                <a:pos x="143" y="5"/>
              </a:cxn>
              <a:cxn ang="0">
                <a:pos x="133" y="21"/>
              </a:cxn>
              <a:cxn ang="0">
                <a:pos x="149" y="31"/>
              </a:cxn>
              <a:cxn ang="0">
                <a:pos x="176" y="27"/>
              </a:cxn>
              <a:cxn ang="0">
                <a:pos x="291" y="154"/>
              </a:cxn>
              <a:cxn ang="0">
                <a:pos x="176" y="274"/>
              </a:cxn>
              <a:cxn ang="0">
                <a:pos x="62" y="154"/>
              </a:cxn>
              <a:cxn ang="0">
                <a:pos x="76" y="92"/>
              </a:cxn>
              <a:cxn ang="0">
                <a:pos x="88" y="123"/>
              </a:cxn>
              <a:cxn ang="0">
                <a:pos x="88" y="123"/>
              </a:cxn>
              <a:cxn ang="0">
                <a:pos x="105" y="131"/>
              </a:cxn>
              <a:cxn ang="0">
                <a:pos x="113" y="114"/>
              </a:cxn>
              <a:cxn ang="0">
                <a:pos x="93" y="60"/>
              </a:cxn>
              <a:cxn ang="0">
                <a:pos x="91" y="55"/>
              </a:cxn>
              <a:cxn ang="0">
                <a:pos x="75" y="48"/>
              </a:cxn>
              <a:cxn ang="0">
                <a:pos x="11" y="67"/>
              </a:cxn>
              <a:cxn ang="0">
                <a:pos x="2" y="83"/>
              </a:cxn>
              <a:cxn ang="0">
                <a:pos x="18" y="92"/>
              </a:cxn>
              <a:cxn ang="0">
                <a:pos x="51" y="83"/>
              </a:cxn>
              <a:cxn ang="0">
                <a:pos x="35" y="154"/>
              </a:cxn>
              <a:cxn ang="0">
                <a:pos x="76" y="259"/>
              </a:cxn>
              <a:cxn ang="0">
                <a:pos x="176" y="300"/>
              </a:cxn>
              <a:cxn ang="0">
                <a:pos x="276" y="259"/>
              </a:cxn>
              <a:cxn ang="0">
                <a:pos x="318" y="154"/>
              </a:cxn>
              <a:cxn ang="0">
                <a:pos x="176" y="0"/>
              </a:cxn>
            </a:cxnLst>
            <a:rect l="0" t="0" r="r" b="b"/>
            <a:pathLst>
              <a:path w="318" h="300">
                <a:moveTo>
                  <a:pt x="176" y="0"/>
                </a:moveTo>
                <a:cubicBezTo>
                  <a:pt x="165" y="0"/>
                  <a:pt x="154" y="2"/>
                  <a:pt x="143" y="5"/>
                </a:cubicBezTo>
                <a:cubicBezTo>
                  <a:pt x="135" y="7"/>
                  <a:pt x="131" y="14"/>
                  <a:pt x="133" y="21"/>
                </a:cubicBezTo>
                <a:cubicBezTo>
                  <a:pt x="135" y="28"/>
                  <a:pt x="142" y="32"/>
                  <a:pt x="149" y="31"/>
                </a:cubicBezTo>
                <a:cubicBezTo>
                  <a:pt x="158" y="28"/>
                  <a:pt x="167" y="27"/>
                  <a:pt x="176" y="27"/>
                </a:cubicBezTo>
                <a:cubicBezTo>
                  <a:pt x="240" y="27"/>
                  <a:pt x="291" y="84"/>
                  <a:pt x="291" y="154"/>
                </a:cubicBezTo>
                <a:cubicBezTo>
                  <a:pt x="291" y="222"/>
                  <a:pt x="242" y="274"/>
                  <a:pt x="176" y="274"/>
                </a:cubicBezTo>
                <a:cubicBezTo>
                  <a:pt x="111" y="274"/>
                  <a:pt x="62" y="222"/>
                  <a:pt x="62" y="154"/>
                </a:cubicBezTo>
                <a:cubicBezTo>
                  <a:pt x="62" y="132"/>
                  <a:pt x="67" y="111"/>
                  <a:pt x="76" y="92"/>
                </a:cubicBezTo>
                <a:cubicBezTo>
                  <a:pt x="88" y="123"/>
                  <a:pt x="88" y="123"/>
                  <a:pt x="88" y="123"/>
                </a:cubicBezTo>
                <a:cubicBezTo>
                  <a:pt x="88" y="123"/>
                  <a:pt x="88" y="123"/>
                  <a:pt x="88" y="123"/>
                </a:cubicBezTo>
                <a:cubicBezTo>
                  <a:pt x="91" y="130"/>
                  <a:pt x="98" y="134"/>
                  <a:pt x="105" y="131"/>
                </a:cubicBezTo>
                <a:cubicBezTo>
                  <a:pt x="112" y="128"/>
                  <a:pt x="115" y="121"/>
                  <a:pt x="113" y="114"/>
                </a:cubicBezTo>
                <a:cubicBezTo>
                  <a:pt x="93" y="60"/>
                  <a:pt x="93" y="60"/>
                  <a:pt x="93" y="60"/>
                </a:cubicBezTo>
                <a:cubicBezTo>
                  <a:pt x="92" y="58"/>
                  <a:pt x="92" y="56"/>
                  <a:pt x="91" y="55"/>
                </a:cubicBezTo>
                <a:cubicBezTo>
                  <a:pt x="88" y="49"/>
                  <a:pt x="81" y="46"/>
                  <a:pt x="75" y="48"/>
                </a:cubicBezTo>
                <a:cubicBezTo>
                  <a:pt x="11" y="67"/>
                  <a:pt x="11" y="67"/>
                  <a:pt x="11" y="67"/>
                </a:cubicBezTo>
                <a:cubicBezTo>
                  <a:pt x="4" y="69"/>
                  <a:pt x="0" y="76"/>
                  <a:pt x="2" y="83"/>
                </a:cubicBezTo>
                <a:cubicBezTo>
                  <a:pt x="4" y="90"/>
                  <a:pt x="11" y="94"/>
                  <a:pt x="18" y="92"/>
                </a:cubicBezTo>
                <a:cubicBezTo>
                  <a:pt x="51" y="83"/>
                  <a:pt x="51" y="83"/>
                  <a:pt x="51" y="83"/>
                </a:cubicBezTo>
                <a:cubicBezTo>
                  <a:pt x="41" y="104"/>
                  <a:pt x="35" y="129"/>
                  <a:pt x="35" y="154"/>
                </a:cubicBezTo>
                <a:cubicBezTo>
                  <a:pt x="35" y="194"/>
                  <a:pt x="50" y="231"/>
                  <a:pt x="76" y="259"/>
                </a:cubicBezTo>
                <a:cubicBezTo>
                  <a:pt x="103" y="286"/>
                  <a:pt x="138" y="300"/>
                  <a:pt x="176" y="300"/>
                </a:cubicBezTo>
                <a:cubicBezTo>
                  <a:pt x="215" y="300"/>
                  <a:pt x="250" y="286"/>
                  <a:pt x="276" y="259"/>
                </a:cubicBezTo>
                <a:cubicBezTo>
                  <a:pt x="303" y="231"/>
                  <a:pt x="318" y="194"/>
                  <a:pt x="318" y="154"/>
                </a:cubicBezTo>
                <a:cubicBezTo>
                  <a:pt x="318" y="69"/>
                  <a:pt x="254" y="0"/>
                  <a:pt x="176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560"/>
          <p:cNvSpPr>
            <a:spLocks/>
          </p:cNvSpPr>
          <p:nvPr userDrawn="1"/>
        </p:nvSpPr>
        <p:spPr bwMode="auto">
          <a:xfrm>
            <a:off x="8246400" y="5065121"/>
            <a:ext cx="252413" cy="515938"/>
          </a:xfrm>
          <a:custGeom>
            <a:avLst/>
            <a:gdLst/>
            <a:ahLst/>
            <a:cxnLst>
              <a:cxn ang="0">
                <a:pos x="98" y="14"/>
              </a:cxn>
              <a:cxn ang="0">
                <a:pos x="98" y="14"/>
              </a:cxn>
              <a:cxn ang="0">
                <a:pos x="111" y="27"/>
              </a:cxn>
              <a:cxn ang="0">
                <a:pos x="168" y="36"/>
              </a:cxn>
              <a:cxn ang="0">
                <a:pos x="111" y="41"/>
              </a:cxn>
              <a:cxn ang="0">
                <a:pos x="44" y="32"/>
              </a:cxn>
              <a:cxn ang="0">
                <a:pos x="39" y="28"/>
              </a:cxn>
              <a:cxn ang="0">
                <a:pos x="25" y="28"/>
              </a:cxn>
              <a:cxn ang="0">
                <a:pos x="18" y="40"/>
              </a:cxn>
              <a:cxn ang="0">
                <a:pos x="14" y="62"/>
              </a:cxn>
              <a:cxn ang="0">
                <a:pos x="12" y="66"/>
              </a:cxn>
              <a:cxn ang="0">
                <a:pos x="0" y="111"/>
              </a:cxn>
              <a:cxn ang="0">
                <a:pos x="0" y="372"/>
              </a:cxn>
              <a:cxn ang="0">
                <a:pos x="0" y="372"/>
              </a:cxn>
              <a:cxn ang="0">
                <a:pos x="0" y="372"/>
              </a:cxn>
              <a:cxn ang="0">
                <a:pos x="22" y="424"/>
              </a:cxn>
              <a:cxn ang="0">
                <a:pos x="110" y="454"/>
              </a:cxn>
              <a:cxn ang="0">
                <a:pos x="200" y="429"/>
              </a:cxn>
              <a:cxn ang="0">
                <a:pos x="223" y="375"/>
              </a:cxn>
              <a:cxn ang="0">
                <a:pos x="223" y="113"/>
              </a:cxn>
              <a:cxn ang="0">
                <a:pos x="209" y="100"/>
              </a:cxn>
              <a:cxn ang="0">
                <a:pos x="196" y="113"/>
              </a:cxn>
              <a:cxn ang="0">
                <a:pos x="196" y="375"/>
              </a:cxn>
              <a:cxn ang="0">
                <a:pos x="182" y="409"/>
              </a:cxn>
              <a:cxn ang="0">
                <a:pos x="112" y="428"/>
              </a:cxn>
              <a:cxn ang="0">
                <a:pos x="110" y="428"/>
              </a:cxn>
              <a:cxn ang="0">
                <a:pos x="42" y="406"/>
              </a:cxn>
              <a:cxn ang="0">
                <a:pos x="27" y="372"/>
              </a:cxn>
              <a:cxn ang="0">
                <a:pos x="27" y="111"/>
              </a:cxn>
              <a:cxn ang="0">
                <a:pos x="35" y="79"/>
              </a:cxn>
              <a:cxn ang="0">
                <a:pos x="37" y="75"/>
              </a:cxn>
              <a:cxn ang="0">
                <a:pos x="43" y="60"/>
              </a:cxn>
              <a:cxn ang="0">
                <a:pos x="111" y="67"/>
              </a:cxn>
              <a:cxn ang="0">
                <a:pos x="171" y="62"/>
              </a:cxn>
              <a:cxn ang="0">
                <a:pos x="205" y="37"/>
              </a:cxn>
              <a:cxn ang="0">
                <a:pos x="111" y="0"/>
              </a:cxn>
              <a:cxn ang="0">
                <a:pos x="98" y="14"/>
              </a:cxn>
            </a:cxnLst>
            <a:rect l="0" t="0" r="r" b="b"/>
            <a:pathLst>
              <a:path w="223" h="458">
                <a:moveTo>
                  <a:pt x="98" y="14"/>
                </a:moveTo>
                <a:cubicBezTo>
                  <a:pt x="98" y="14"/>
                  <a:pt x="98" y="14"/>
                  <a:pt x="98" y="14"/>
                </a:cubicBezTo>
                <a:cubicBezTo>
                  <a:pt x="98" y="21"/>
                  <a:pt x="104" y="27"/>
                  <a:pt x="111" y="27"/>
                </a:cubicBezTo>
                <a:cubicBezTo>
                  <a:pt x="136" y="27"/>
                  <a:pt x="156" y="31"/>
                  <a:pt x="168" y="36"/>
                </a:cubicBezTo>
                <a:cubicBezTo>
                  <a:pt x="156" y="38"/>
                  <a:pt x="137" y="41"/>
                  <a:pt x="111" y="41"/>
                </a:cubicBezTo>
                <a:cubicBezTo>
                  <a:pt x="73" y="41"/>
                  <a:pt x="50" y="35"/>
                  <a:pt x="44" y="32"/>
                </a:cubicBezTo>
                <a:cubicBezTo>
                  <a:pt x="44" y="31"/>
                  <a:pt x="39" y="28"/>
                  <a:pt x="39" y="28"/>
                </a:cubicBezTo>
                <a:cubicBezTo>
                  <a:pt x="35" y="25"/>
                  <a:pt x="30" y="25"/>
                  <a:pt x="25" y="28"/>
                </a:cubicBezTo>
                <a:cubicBezTo>
                  <a:pt x="21" y="30"/>
                  <a:pt x="18" y="35"/>
                  <a:pt x="18" y="40"/>
                </a:cubicBezTo>
                <a:cubicBezTo>
                  <a:pt x="18" y="40"/>
                  <a:pt x="19" y="52"/>
                  <a:pt x="14" y="62"/>
                </a:cubicBezTo>
                <a:cubicBezTo>
                  <a:pt x="12" y="66"/>
                  <a:pt x="12" y="66"/>
                  <a:pt x="12" y="66"/>
                </a:cubicBezTo>
                <a:cubicBezTo>
                  <a:pt x="4" y="79"/>
                  <a:pt x="0" y="88"/>
                  <a:pt x="0" y="111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6"/>
                  <a:pt x="1" y="402"/>
                  <a:pt x="22" y="424"/>
                </a:cubicBezTo>
                <a:cubicBezTo>
                  <a:pt x="42" y="444"/>
                  <a:pt x="71" y="454"/>
                  <a:pt x="110" y="454"/>
                </a:cubicBezTo>
                <a:cubicBezTo>
                  <a:pt x="114" y="454"/>
                  <a:pt x="168" y="458"/>
                  <a:pt x="200" y="429"/>
                </a:cubicBezTo>
                <a:cubicBezTo>
                  <a:pt x="215" y="415"/>
                  <a:pt x="223" y="397"/>
                  <a:pt x="223" y="375"/>
                </a:cubicBezTo>
                <a:cubicBezTo>
                  <a:pt x="223" y="113"/>
                  <a:pt x="223" y="113"/>
                  <a:pt x="223" y="113"/>
                </a:cubicBezTo>
                <a:cubicBezTo>
                  <a:pt x="223" y="106"/>
                  <a:pt x="217" y="100"/>
                  <a:pt x="209" y="100"/>
                </a:cubicBezTo>
                <a:cubicBezTo>
                  <a:pt x="202" y="100"/>
                  <a:pt x="196" y="106"/>
                  <a:pt x="196" y="113"/>
                </a:cubicBezTo>
                <a:cubicBezTo>
                  <a:pt x="196" y="375"/>
                  <a:pt x="196" y="375"/>
                  <a:pt x="196" y="375"/>
                </a:cubicBezTo>
                <a:cubicBezTo>
                  <a:pt x="196" y="389"/>
                  <a:pt x="192" y="401"/>
                  <a:pt x="182" y="409"/>
                </a:cubicBezTo>
                <a:cubicBezTo>
                  <a:pt x="158" y="431"/>
                  <a:pt x="112" y="428"/>
                  <a:pt x="112" y="428"/>
                </a:cubicBezTo>
                <a:cubicBezTo>
                  <a:pt x="111" y="428"/>
                  <a:pt x="111" y="428"/>
                  <a:pt x="110" y="428"/>
                </a:cubicBezTo>
                <a:cubicBezTo>
                  <a:pt x="79" y="428"/>
                  <a:pt x="56" y="420"/>
                  <a:pt x="42" y="406"/>
                </a:cubicBezTo>
                <a:cubicBezTo>
                  <a:pt x="27" y="391"/>
                  <a:pt x="27" y="373"/>
                  <a:pt x="27" y="372"/>
                </a:cubicBezTo>
                <a:cubicBezTo>
                  <a:pt x="27" y="372"/>
                  <a:pt x="27" y="111"/>
                  <a:pt x="27" y="111"/>
                </a:cubicBezTo>
                <a:cubicBezTo>
                  <a:pt x="27" y="94"/>
                  <a:pt x="29" y="89"/>
                  <a:pt x="35" y="79"/>
                </a:cubicBezTo>
                <a:cubicBezTo>
                  <a:pt x="37" y="75"/>
                  <a:pt x="37" y="75"/>
                  <a:pt x="37" y="75"/>
                </a:cubicBezTo>
                <a:cubicBezTo>
                  <a:pt x="40" y="70"/>
                  <a:pt x="42" y="65"/>
                  <a:pt x="43" y="60"/>
                </a:cubicBezTo>
                <a:cubicBezTo>
                  <a:pt x="59" y="65"/>
                  <a:pt x="83" y="67"/>
                  <a:pt x="111" y="67"/>
                </a:cubicBezTo>
                <a:cubicBezTo>
                  <a:pt x="134" y="67"/>
                  <a:pt x="155" y="66"/>
                  <a:pt x="171" y="62"/>
                </a:cubicBezTo>
                <a:cubicBezTo>
                  <a:pt x="180" y="60"/>
                  <a:pt x="205" y="55"/>
                  <a:pt x="205" y="37"/>
                </a:cubicBezTo>
                <a:cubicBezTo>
                  <a:pt x="205" y="12"/>
                  <a:pt x="150" y="0"/>
                  <a:pt x="111" y="0"/>
                </a:cubicBezTo>
                <a:cubicBezTo>
                  <a:pt x="104" y="0"/>
                  <a:pt x="98" y="6"/>
                  <a:pt x="98" y="1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580"/>
          <p:cNvSpPr>
            <a:spLocks/>
          </p:cNvSpPr>
          <p:nvPr userDrawn="1"/>
        </p:nvSpPr>
        <p:spPr bwMode="auto">
          <a:xfrm>
            <a:off x="8124162" y="3689010"/>
            <a:ext cx="496888" cy="495300"/>
          </a:xfrm>
          <a:custGeom>
            <a:avLst/>
            <a:gdLst/>
            <a:ahLst/>
            <a:cxnLst>
              <a:cxn ang="0">
                <a:pos x="415" y="114"/>
              </a:cxn>
              <a:cxn ang="0">
                <a:pos x="387" y="114"/>
              </a:cxn>
              <a:cxn ang="0">
                <a:pos x="415" y="60"/>
              </a:cxn>
              <a:cxn ang="0">
                <a:pos x="295" y="60"/>
              </a:cxn>
              <a:cxn ang="0">
                <a:pos x="334" y="104"/>
              </a:cxn>
              <a:cxn ang="0">
                <a:pos x="320" y="60"/>
              </a:cxn>
              <a:cxn ang="0">
                <a:pos x="389" y="60"/>
              </a:cxn>
              <a:cxn ang="0">
                <a:pos x="365" y="93"/>
              </a:cxn>
              <a:cxn ang="0">
                <a:pos x="363" y="94"/>
              </a:cxn>
              <a:cxn ang="0">
                <a:pos x="361" y="95"/>
              </a:cxn>
              <a:cxn ang="0">
                <a:pos x="360" y="97"/>
              </a:cxn>
              <a:cxn ang="0">
                <a:pos x="359" y="99"/>
              </a:cxn>
              <a:cxn ang="0">
                <a:pos x="358" y="102"/>
              </a:cxn>
              <a:cxn ang="0">
                <a:pos x="358" y="104"/>
              </a:cxn>
              <a:cxn ang="0">
                <a:pos x="358" y="107"/>
              </a:cxn>
              <a:cxn ang="0">
                <a:pos x="365" y="130"/>
              </a:cxn>
              <a:cxn ang="0">
                <a:pos x="409" y="139"/>
              </a:cxn>
              <a:cxn ang="0">
                <a:pos x="415" y="143"/>
              </a:cxn>
              <a:cxn ang="0">
                <a:pos x="382" y="413"/>
              </a:cxn>
              <a:cxn ang="0">
                <a:pos x="399" y="203"/>
              </a:cxn>
              <a:cxn ang="0">
                <a:pos x="353" y="132"/>
              </a:cxn>
              <a:cxn ang="0">
                <a:pos x="351" y="131"/>
              </a:cxn>
              <a:cxn ang="0">
                <a:pos x="349" y="129"/>
              </a:cxn>
              <a:cxn ang="0">
                <a:pos x="347" y="128"/>
              </a:cxn>
              <a:cxn ang="0">
                <a:pos x="345" y="127"/>
              </a:cxn>
              <a:cxn ang="0">
                <a:pos x="342" y="127"/>
              </a:cxn>
              <a:cxn ang="0">
                <a:pos x="316" y="131"/>
              </a:cxn>
              <a:cxn ang="0">
                <a:pos x="191" y="154"/>
              </a:cxn>
              <a:cxn ang="0">
                <a:pos x="202" y="413"/>
              </a:cxn>
              <a:cxn ang="0">
                <a:pos x="0" y="426"/>
              </a:cxn>
              <a:cxn ang="0">
                <a:pos x="216" y="439"/>
              </a:cxn>
              <a:cxn ang="0">
                <a:pos x="228" y="425"/>
              </a:cxn>
              <a:cxn ang="0">
                <a:pos x="337" y="153"/>
              </a:cxn>
              <a:cxn ang="0">
                <a:pos x="347" y="425"/>
              </a:cxn>
              <a:cxn ang="0">
                <a:pos x="360" y="439"/>
              </a:cxn>
              <a:cxn ang="0">
                <a:pos x="394" y="439"/>
              </a:cxn>
              <a:cxn ang="0">
                <a:pos x="396" y="438"/>
              </a:cxn>
              <a:cxn ang="0">
                <a:pos x="398" y="438"/>
              </a:cxn>
              <a:cxn ang="0">
                <a:pos x="400" y="437"/>
              </a:cxn>
              <a:cxn ang="0">
                <a:pos x="402" y="435"/>
              </a:cxn>
              <a:cxn ang="0">
                <a:pos x="404" y="433"/>
              </a:cxn>
              <a:cxn ang="0">
                <a:pos x="405" y="431"/>
              </a:cxn>
              <a:cxn ang="0">
                <a:pos x="406" y="429"/>
              </a:cxn>
              <a:cxn ang="0">
                <a:pos x="406" y="427"/>
              </a:cxn>
              <a:cxn ang="0">
                <a:pos x="440" y="146"/>
              </a:cxn>
              <a:cxn ang="0">
                <a:pos x="440" y="143"/>
              </a:cxn>
            </a:cxnLst>
            <a:rect l="0" t="0" r="r" b="b"/>
            <a:pathLst>
              <a:path w="440" h="439">
                <a:moveTo>
                  <a:pt x="440" y="143"/>
                </a:moveTo>
                <a:cubicBezTo>
                  <a:pt x="440" y="128"/>
                  <a:pt x="429" y="116"/>
                  <a:pt x="415" y="114"/>
                </a:cubicBezTo>
                <a:cubicBezTo>
                  <a:pt x="414" y="114"/>
                  <a:pt x="413" y="114"/>
                  <a:pt x="411" y="114"/>
                </a:cubicBezTo>
                <a:cubicBezTo>
                  <a:pt x="387" y="114"/>
                  <a:pt x="387" y="114"/>
                  <a:pt x="387" y="114"/>
                </a:cubicBezTo>
                <a:cubicBezTo>
                  <a:pt x="386" y="111"/>
                  <a:pt x="386" y="111"/>
                  <a:pt x="386" y="111"/>
                </a:cubicBezTo>
                <a:cubicBezTo>
                  <a:pt x="403" y="100"/>
                  <a:pt x="415" y="81"/>
                  <a:pt x="415" y="60"/>
                </a:cubicBezTo>
                <a:cubicBezTo>
                  <a:pt x="415" y="27"/>
                  <a:pt x="388" y="0"/>
                  <a:pt x="355" y="0"/>
                </a:cubicBezTo>
                <a:cubicBezTo>
                  <a:pt x="322" y="0"/>
                  <a:pt x="295" y="27"/>
                  <a:pt x="295" y="60"/>
                </a:cubicBezTo>
                <a:cubicBezTo>
                  <a:pt x="295" y="78"/>
                  <a:pt x="303" y="95"/>
                  <a:pt x="317" y="106"/>
                </a:cubicBezTo>
                <a:cubicBezTo>
                  <a:pt x="322" y="110"/>
                  <a:pt x="330" y="109"/>
                  <a:pt x="334" y="104"/>
                </a:cubicBezTo>
                <a:cubicBezTo>
                  <a:pt x="339" y="99"/>
                  <a:pt x="338" y="91"/>
                  <a:pt x="333" y="86"/>
                </a:cubicBezTo>
                <a:cubicBezTo>
                  <a:pt x="325" y="80"/>
                  <a:pt x="320" y="70"/>
                  <a:pt x="320" y="60"/>
                </a:cubicBezTo>
                <a:cubicBezTo>
                  <a:pt x="320" y="40"/>
                  <a:pt x="336" y="25"/>
                  <a:pt x="355" y="25"/>
                </a:cubicBezTo>
                <a:cubicBezTo>
                  <a:pt x="374" y="25"/>
                  <a:pt x="389" y="40"/>
                  <a:pt x="389" y="60"/>
                </a:cubicBezTo>
                <a:cubicBezTo>
                  <a:pt x="389" y="75"/>
                  <a:pt x="380" y="87"/>
                  <a:pt x="366" y="92"/>
                </a:cubicBezTo>
                <a:cubicBezTo>
                  <a:pt x="366" y="92"/>
                  <a:pt x="366" y="93"/>
                  <a:pt x="365" y="93"/>
                </a:cubicBezTo>
                <a:cubicBezTo>
                  <a:pt x="365" y="93"/>
                  <a:pt x="365" y="93"/>
                  <a:pt x="364" y="93"/>
                </a:cubicBezTo>
                <a:cubicBezTo>
                  <a:pt x="364" y="93"/>
                  <a:pt x="364" y="94"/>
                  <a:pt x="363" y="94"/>
                </a:cubicBezTo>
                <a:cubicBezTo>
                  <a:pt x="363" y="94"/>
                  <a:pt x="362" y="94"/>
                  <a:pt x="362" y="95"/>
                </a:cubicBezTo>
                <a:cubicBezTo>
                  <a:pt x="362" y="95"/>
                  <a:pt x="362" y="95"/>
                  <a:pt x="361" y="95"/>
                </a:cubicBezTo>
                <a:cubicBezTo>
                  <a:pt x="361" y="96"/>
                  <a:pt x="361" y="96"/>
                  <a:pt x="360" y="96"/>
                </a:cubicBezTo>
                <a:cubicBezTo>
                  <a:pt x="360" y="97"/>
                  <a:pt x="360" y="97"/>
                  <a:pt x="360" y="97"/>
                </a:cubicBezTo>
                <a:cubicBezTo>
                  <a:pt x="360" y="98"/>
                  <a:pt x="359" y="98"/>
                  <a:pt x="359" y="99"/>
                </a:cubicBezTo>
                <a:cubicBezTo>
                  <a:pt x="359" y="99"/>
                  <a:pt x="359" y="99"/>
                  <a:pt x="359" y="99"/>
                </a:cubicBezTo>
                <a:cubicBezTo>
                  <a:pt x="359" y="100"/>
                  <a:pt x="358" y="100"/>
                  <a:pt x="358" y="101"/>
                </a:cubicBezTo>
                <a:cubicBezTo>
                  <a:pt x="358" y="101"/>
                  <a:pt x="358" y="101"/>
                  <a:pt x="358" y="102"/>
                </a:cubicBezTo>
                <a:cubicBezTo>
                  <a:pt x="358" y="102"/>
                  <a:pt x="358" y="103"/>
                  <a:pt x="358" y="103"/>
                </a:cubicBezTo>
                <a:cubicBezTo>
                  <a:pt x="358" y="103"/>
                  <a:pt x="358" y="104"/>
                  <a:pt x="358" y="104"/>
                </a:cubicBezTo>
                <a:cubicBezTo>
                  <a:pt x="358" y="105"/>
                  <a:pt x="358" y="105"/>
                  <a:pt x="358" y="106"/>
                </a:cubicBezTo>
                <a:cubicBezTo>
                  <a:pt x="358" y="106"/>
                  <a:pt x="358" y="106"/>
                  <a:pt x="358" y="107"/>
                </a:cubicBezTo>
                <a:cubicBezTo>
                  <a:pt x="358" y="107"/>
                  <a:pt x="358" y="107"/>
                  <a:pt x="358" y="108"/>
                </a:cubicBezTo>
                <a:cubicBezTo>
                  <a:pt x="365" y="130"/>
                  <a:pt x="365" y="130"/>
                  <a:pt x="365" y="130"/>
                </a:cubicBezTo>
                <a:cubicBezTo>
                  <a:pt x="367" y="135"/>
                  <a:pt x="372" y="139"/>
                  <a:pt x="377" y="139"/>
                </a:cubicBezTo>
                <a:cubicBezTo>
                  <a:pt x="409" y="139"/>
                  <a:pt x="409" y="139"/>
                  <a:pt x="409" y="139"/>
                </a:cubicBezTo>
                <a:cubicBezTo>
                  <a:pt x="410" y="139"/>
                  <a:pt x="411" y="139"/>
                  <a:pt x="411" y="139"/>
                </a:cubicBezTo>
                <a:cubicBezTo>
                  <a:pt x="413" y="139"/>
                  <a:pt x="415" y="141"/>
                  <a:pt x="415" y="143"/>
                </a:cubicBezTo>
                <a:cubicBezTo>
                  <a:pt x="415" y="143"/>
                  <a:pt x="415" y="143"/>
                  <a:pt x="415" y="144"/>
                </a:cubicBezTo>
                <a:cubicBezTo>
                  <a:pt x="382" y="413"/>
                  <a:pt x="382" y="413"/>
                  <a:pt x="382" y="413"/>
                </a:cubicBezTo>
                <a:cubicBezTo>
                  <a:pt x="374" y="413"/>
                  <a:pt x="374" y="413"/>
                  <a:pt x="374" y="413"/>
                </a:cubicBezTo>
                <a:cubicBezTo>
                  <a:pt x="399" y="203"/>
                  <a:pt x="399" y="203"/>
                  <a:pt x="399" y="203"/>
                </a:cubicBezTo>
                <a:cubicBezTo>
                  <a:pt x="399" y="199"/>
                  <a:pt x="398" y="196"/>
                  <a:pt x="396" y="194"/>
                </a:cubicBezTo>
                <a:cubicBezTo>
                  <a:pt x="353" y="132"/>
                  <a:pt x="353" y="132"/>
                  <a:pt x="353" y="132"/>
                </a:cubicBezTo>
                <a:cubicBezTo>
                  <a:pt x="352" y="132"/>
                  <a:pt x="352" y="131"/>
                  <a:pt x="351" y="131"/>
                </a:cubicBezTo>
                <a:cubicBezTo>
                  <a:pt x="351" y="131"/>
                  <a:pt x="351" y="131"/>
                  <a:pt x="351" y="131"/>
                </a:cubicBezTo>
                <a:cubicBezTo>
                  <a:pt x="351" y="130"/>
                  <a:pt x="350" y="130"/>
                  <a:pt x="350" y="129"/>
                </a:cubicBezTo>
                <a:cubicBezTo>
                  <a:pt x="349" y="129"/>
                  <a:pt x="349" y="129"/>
                  <a:pt x="349" y="129"/>
                </a:cubicBezTo>
                <a:cubicBezTo>
                  <a:pt x="349" y="129"/>
                  <a:pt x="348" y="128"/>
                  <a:pt x="348" y="128"/>
                </a:cubicBezTo>
                <a:cubicBezTo>
                  <a:pt x="347" y="128"/>
                  <a:pt x="347" y="128"/>
                  <a:pt x="347" y="128"/>
                </a:cubicBezTo>
                <a:cubicBezTo>
                  <a:pt x="347" y="128"/>
                  <a:pt x="346" y="127"/>
                  <a:pt x="345" y="127"/>
                </a:cubicBezTo>
                <a:cubicBezTo>
                  <a:pt x="345" y="127"/>
                  <a:pt x="345" y="127"/>
                  <a:pt x="345" y="127"/>
                </a:cubicBezTo>
                <a:cubicBezTo>
                  <a:pt x="344" y="127"/>
                  <a:pt x="344" y="127"/>
                  <a:pt x="343" y="127"/>
                </a:cubicBezTo>
                <a:cubicBezTo>
                  <a:pt x="343" y="127"/>
                  <a:pt x="343" y="127"/>
                  <a:pt x="342" y="127"/>
                </a:cubicBezTo>
                <a:cubicBezTo>
                  <a:pt x="342" y="127"/>
                  <a:pt x="341" y="127"/>
                  <a:pt x="340" y="127"/>
                </a:cubicBezTo>
                <a:cubicBezTo>
                  <a:pt x="316" y="131"/>
                  <a:pt x="316" y="131"/>
                  <a:pt x="316" y="131"/>
                </a:cubicBezTo>
                <a:cubicBezTo>
                  <a:pt x="316" y="131"/>
                  <a:pt x="316" y="131"/>
                  <a:pt x="316" y="131"/>
                </a:cubicBezTo>
                <a:cubicBezTo>
                  <a:pt x="191" y="154"/>
                  <a:pt x="191" y="154"/>
                  <a:pt x="191" y="154"/>
                </a:cubicBezTo>
                <a:cubicBezTo>
                  <a:pt x="184" y="156"/>
                  <a:pt x="180" y="161"/>
                  <a:pt x="181" y="168"/>
                </a:cubicBezTo>
                <a:cubicBezTo>
                  <a:pt x="202" y="413"/>
                  <a:pt x="202" y="413"/>
                  <a:pt x="202" y="413"/>
                </a:cubicBezTo>
                <a:cubicBezTo>
                  <a:pt x="12" y="413"/>
                  <a:pt x="12" y="413"/>
                  <a:pt x="12" y="413"/>
                </a:cubicBezTo>
                <a:cubicBezTo>
                  <a:pt x="6" y="413"/>
                  <a:pt x="0" y="419"/>
                  <a:pt x="0" y="426"/>
                </a:cubicBezTo>
                <a:cubicBezTo>
                  <a:pt x="0" y="433"/>
                  <a:pt x="6" y="439"/>
                  <a:pt x="12" y="439"/>
                </a:cubicBezTo>
                <a:cubicBezTo>
                  <a:pt x="216" y="439"/>
                  <a:pt x="216" y="439"/>
                  <a:pt x="216" y="439"/>
                </a:cubicBezTo>
                <a:cubicBezTo>
                  <a:pt x="219" y="439"/>
                  <a:pt x="223" y="437"/>
                  <a:pt x="225" y="434"/>
                </a:cubicBezTo>
                <a:cubicBezTo>
                  <a:pt x="228" y="432"/>
                  <a:pt x="229" y="428"/>
                  <a:pt x="228" y="425"/>
                </a:cubicBezTo>
                <a:cubicBezTo>
                  <a:pt x="207" y="177"/>
                  <a:pt x="207" y="177"/>
                  <a:pt x="207" y="177"/>
                </a:cubicBezTo>
                <a:cubicBezTo>
                  <a:pt x="337" y="153"/>
                  <a:pt x="337" y="153"/>
                  <a:pt x="337" y="153"/>
                </a:cubicBezTo>
                <a:cubicBezTo>
                  <a:pt x="373" y="204"/>
                  <a:pt x="373" y="204"/>
                  <a:pt x="373" y="204"/>
                </a:cubicBezTo>
                <a:cubicBezTo>
                  <a:pt x="347" y="425"/>
                  <a:pt x="347" y="425"/>
                  <a:pt x="347" y="425"/>
                </a:cubicBezTo>
                <a:cubicBezTo>
                  <a:pt x="347" y="428"/>
                  <a:pt x="348" y="432"/>
                  <a:pt x="350" y="434"/>
                </a:cubicBezTo>
                <a:cubicBezTo>
                  <a:pt x="353" y="437"/>
                  <a:pt x="356" y="439"/>
                  <a:pt x="360" y="439"/>
                </a:cubicBezTo>
                <a:cubicBezTo>
                  <a:pt x="393" y="439"/>
                  <a:pt x="393" y="439"/>
                  <a:pt x="393" y="439"/>
                </a:cubicBezTo>
                <a:cubicBezTo>
                  <a:pt x="393" y="439"/>
                  <a:pt x="393" y="439"/>
                  <a:pt x="394" y="439"/>
                </a:cubicBezTo>
                <a:cubicBezTo>
                  <a:pt x="394" y="439"/>
                  <a:pt x="394" y="439"/>
                  <a:pt x="394" y="439"/>
                </a:cubicBezTo>
                <a:cubicBezTo>
                  <a:pt x="394" y="439"/>
                  <a:pt x="395" y="438"/>
                  <a:pt x="396" y="438"/>
                </a:cubicBezTo>
                <a:cubicBezTo>
                  <a:pt x="396" y="438"/>
                  <a:pt x="396" y="438"/>
                  <a:pt x="397" y="438"/>
                </a:cubicBezTo>
                <a:cubicBezTo>
                  <a:pt x="397" y="438"/>
                  <a:pt x="398" y="438"/>
                  <a:pt x="398" y="438"/>
                </a:cubicBezTo>
                <a:cubicBezTo>
                  <a:pt x="398" y="438"/>
                  <a:pt x="399" y="437"/>
                  <a:pt x="399" y="437"/>
                </a:cubicBezTo>
                <a:cubicBezTo>
                  <a:pt x="399" y="437"/>
                  <a:pt x="400" y="437"/>
                  <a:pt x="400" y="437"/>
                </a:cubicBezTo>
                <a:cubicBezTo>
                  <a:pt x="401" y="436"/>
                  <a:pt x="401" y="436"/>
                  <a:pt x="401" y="436"/>
                </a:cubicBezTo>
                <a:cubicBezTo>
                  <a:pt x="401" y="436"/>
                  <a:pt x="402" y="435"/>
                  <a:pt x="402" y="435"/>
                </a:cubicBezTo>
                <a:cubicBezTo>
                  <a:pt x="402" y="435"/>
                  <a:pt x="403" y="435"/>
                  <a:pt x="403" y="434"/>
                </a:cubicBezTo>
                <a:cubicBezTo>
                  <a:pt x="403" y="434"/>
                  <a:pt x="403" y="434"/>
                  <a:pt x="404" y="433"/>
                </a:cubicBezTo>
                <a:cubicBezTo>
                  <a:pt x="404" y="433"/>
                  <a:pt x="404" y="433"/>
                  <a:pt x="404" y="433"/>
                </a:cubicBezTo>
                <a:cubicBezTo>
                  <a:pt x="404" y="432"/>
                  <a:pt x="405" y="432"/>
                  <a:pt x="405" y="431"/>
                </a:cubicBezTo>
                <a:cubicBezTo>
                  <a:pt x="405" y="431"/>
                  <a:pt x="405" y="431"/>
                  <a:pt x="405" y="430"/>
                </a:cubicBezTo>
                <a:cubicBezTo>
                  <a:pt x="405" y="430"/>
                  <a:pt x="406" y="430"/>
                  <a:pt x="406" y="429"/>
                </a:cubicBezTo>
                <a:cubicBezTo>
                  <a:pt x="406" y="429"/>
                  <a:pt x="406" y="428"/>
                  <a:pt x="406" y="428"/>
                </a:cubicBezTo>
                <a:cubicBezTo>
                  <a:pt x="406" y="428"/>
                  <a:pt x="406" y="428"/>
                  <a:pt x="406" y="427"/>
                </a:cubicBezTo>
                <a:cubicBezTo>
                  <a:pt x="440" y="147"/>
                  <a:pt x="440" y="147"/>
                  <a:pt x="440" y="147"/>
                </a:cubicBezTo>
                <a:cubicBezTo>
                  <a:pt x="440" y="147"/>
                  <a:pt x="440" y="147"/>
                  <a:pt x="440" y="146"/>
                </a:cubicBezTo>
                <a:cubicBezTo>
                  <a:pt x="440" y="146"/>
                  <a:pt x="440" y="145"/>
                  <a:pt x="440" y="144"/>
                </a:cubicBezTo>
                <a:cubicBezTo>
                  <a:pt x="440" y="144"/>
                  <a:pt x="440" y="144"/>
                  <a:pt x="440" y="14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159"/>
          <p:cNvSpPr>
            <a:spLocks/>
          </p:cNvSpPr>
          <p:nvPr userDrawn="1"/>
        </p:nvSpPr>
        <p:spPr bwMode="auto">
          <a:xfrm>
            <a:off x="1745233" y="1165625"/>
            <a:ext cx="711200" cy="512762"/>
          </a:xfrm>
          <a:custGeom>
            <a:avLst/>
            <a:gdLst/>
            <a:ahLst/>
            <a:cxnLst>
              <a:cxn ang="0">
                <a:pos x="218" y="426"/>
              </a:cxn>
              <a:cxn ang="0">
                <a:pos x="411" y="426"/>
              </a:cxn>
              <a:cxn ang="0">
                <a:pos x="354" y="398"/>
              </a:cxn>
              <a:cxn ang="0">
                <a:pos x="322" y="381"/>
              </a:cxn>
              <a:cxn ang="0">
                <a:pos x="322" y="15"/>
              </a:cxn>
              <a:cxn ang="0">
                <a:pos x="337" y="0"/>
              </a:cxn>
              <a:cxn ang="0">
                <a:pos x="514" y="0"/>
              </a:cxn>
              <a:cxn ang="0">
                <a:pos x="527" y="21"/>
              </a:cxn>
              <a:cxn ang="0">
                <a:pos x="437" y="256"/>
              </a:cxn>
              <a:cxn ang="0">
                <a:pos x="517" y="277"/>
              </a:cxn>
              <a:cxn ang="0">
                <a:pos x="597" y="250"/>
              </a:cxn>
              <a:cxn ang="0">
                <a:pos x="526" y="75"/>
              </a:cxn>
              <a:cxn ang="0">
                <a:pos x="552" y="61"/>
              </a:cxn>
              <a:cxn ang="0">
                <a:pos x="628" y="245"/>
              </a:cxn>
              <a:cxn ang="0">
                <a:pos x="627" y="261"/>
              </a:cxn>
              <a:cxn ang="0">
                <a:pos x="517" y="306"/>
              </a:cxn>
              <a:cxn ang="0">
                <a:pos x="435" y="288"/>
              </a:cxn>
              <a:cxn ang="0">
                <a:pos x="406" y="253"/>
              </a:cxn>
              <a:cxn ang="0">
                <a:pos x="491" y="29"/>
              </a:cxn>
              <a:cxn ang="0">
                <a:pos x="351" y="29"/>
              </a:cxn>
              <a:cxn ang="0">
                <a:pos x="351" y="368"/>
              </a:cxn>
              <a:cxn ang="0">
                <a:pos x="436" y="410"/>
              </a:cxn>
              <a:cxn ang="0">
                <a:pos x="441" y="456"/>
              </a:cxn>
              <a:cxn ang="0">
                <a:pos x="189" y="456"/>
              </a:cxn>
              <a:cxn ang="0">
                <a:pos x="193" y="410"/>
              </a:cxn>
              <a:cxn ang="0">
                <a:pos x="278" y="368"/>
              </a:cxn>
              <a:cxn ang="0">
                <a:pos x="278" y="29"/>
              </a:cxn>
              <a:cxn ang="0">
                <a:pos x="139" y="29"/>
              </a:cxn>
              <a:cxn ang="0">
                <a:pos x="224" y="253"/>
              </a:cxn>
              <a:cxn ang="0">
                <a:pos x="194" y="288"/>
              </a:cxn>
              <a:cxn ang="0">
                <a:pos x="112" y="306"/>
              </a:cxn>
              <a:cxn ang="0">
                <a:pos x="3" y="261"/>
              </a:cxn>
              <a:cxn ang="0">
                <a:pos x="2" y="245"/>
              </a:cxn>
              <a:cxn ang="0">
                <a:pos x="78" y="61"/>
              </a:cxn>
              <a:cxn ang="0">
                <a:pos x="103" y="75"/>
              </a:cxn>
              <a:cxn ang="0">
                <a:pos x="33" y="250"/>
              </a:cxn>
              <a:cxn ang="0">
                <a:pos x="112" y="277"/>
              </a:cxn>
              <a:cxn ang="0">
                <a:pos x="192" y="256"/>
              </a:cxn>
              <a:cxn ang="0">
                <a:pos x="102" y="21"/>
              </a:cxn>
              <a:cxn ang="0">
                <a:pos x="115" y="0"/>
              </a:cxn>
              <a:cxn ang="0">
                <a:pos x="293" y="0"/>
              </a:cxn>
              <a:cxn ang="0">
                <a:pos x="307" y="15"/>
              </a:cxn>
              <a:cxn ang="0">
                <a:pos x="307" y="381"/>
              </a:cxn>
              <a:cxn ang="0">
                <a:pos x="275" y="398"/>
              </a:cxn>
              <a:cxn ang="0">
                <a:pos x="218" y="426"/>
              </a:cxn>
            </a:cxnLst>
            <a:rect l="0" t="0" r="r" b="b"/>
            <a:pathLst>
              <a:path w="630" h="456">
                <a:moveTo>
                  <a:pt x="218" y="426"/>
                </a:moveTo>
                <a:cubicBezTo>
                  <a:pt x="411" y="426"/>
                  <a:pt x="411" y="426"/>
                  <a:pt x="411" y="426"/>
                </a:cubicBezTo>
                <a:cubicBezTo>
                  <a:pt x="392" y="406"/>
                  <a:pt x="370" y="399"/>
                  <a:pt x="354" y="398"/>
                </a:cubicBezTo>
                <a:cubicBezTo>
                  <a:pt x="343" y="397"/>
                  <a:pt x="322" y="398"/>
                  <a:pt x="322" y="381"/>
                </a:cubicBezTo>
                <a:cubicBezTo>
                  <a:pt x="322" y="15"/>
                  <a:pt x="322" y="15"/>
                  <a:pt x="322" y="15"/>
                </a:cubicBezTo>
                <a:cubicBezTo>
                  <a:pt x="322" y="7"/>
                  <a:pt x="329" y="0"/>
                  <a:pt x="337" y="0"/>
                </a:cubicBezTo>
                <a:cubicBezTo>
                  <a:pt x="514" y="0"/>
                  <a:pt x="514" y="0"/>
                  <a:pt x="514" y="0"/>
                </a:cubicBezTo>
                <a:cubicBezTo>
                  <a:pt x="527" y="0"/>
                  <a:pt x="533" y="10"/>
                  <a:pt x="527" y="21"/>
                </a:cubicBezTo>
                <a:cubicBezTo>
                  <a:pt x="437" y="256"/>
                  <a:pt x="437" y="256"/>
                  <a:pt x="437" y="256"/>
                </a:cubicBezTo>
                <a:cubicBezTo>
                  <a:pt x="460" y="271"/>
                  <a:pt x="490" y="277"/>
                  <a:pt x="517" y="277"/>
                </a:cubicBezTo>
                <a:cubicBezTo>
                  <a:pt x="545" y="277"/>
                  <a:pt x="575" y="269"/>
                  <a:pt x="597" y="250"/>
                </a:cubicBezTo>
                <a:cubicBezTo>
                  <a:pt x="526" y="75"/>
                  <a:pt x="526" y="75"/>
                  <a:pt x="526" y="75"/>
                </a:cubicBezTo>
                <a:cubicBezTo>
                  <a:pt x="516" y="58"/>
                  <a:pt x="542" y="44"/>
                  <a:pt x="552" y="61"/>
                </a:cubicBezTo>
                <a:cubicBezTo>
                  <a:pt x="628" y="245"/>
                  <a:pt x="628" y="245"/>
                  <a:pt x="628" y="245"/>
                </a:cubicBezTo>
                <a:cubicBezTo>
                  <a:pt x="630" y="249"/>
                  <a:pt x="629" y="258"/>
                  <a:pt x="627" y="261"/>
                </a:cubicBezTo>
                <a:cubicBezTo>
                  <a:pt x="604" y="293"/>
                  <a:pt x="552" y="306"/>
                  <a:pt x="517" y="306"/>
                </a:cubicBezTo>
                <a:cubicBezTo>
                  <a:pt x="480" y="306"/>
                  <a:pt x="453" y="297"/>
                  <a:pt x="435" y="288"/>
                </a:cubicBezTo>
                <a:cubicBezTo>
                  <a:pt x="425" y="283"/>
                  <a:pt x="398" y="269"/>
                  <a:pt x="406" y="253"/>
                </a:cubicBezTo>
                <a:cubicBezTo>
                  <a:pt x="491" y="29"/>
                  <a:pt x="491" y="29"/>
                  <a:pt x="491" y="29"/>
                </a:cubicBezTo>
                <a:cubicBezTo>
                  <a:pt x="351" y="29"/>
                  <a:pt x="351" y="29"/>
                  <a:pt x="351" y="29"/>
                </a:cubicBezTo>
                <a:cubicBezTo>
                  <a:pt x="351" y="368"/>
                  <a:pt x="351" y="368"/>
                  <a:pt x="351" y="368"/>
                </a:cubicBezTo>
                <a:cubicBezTo>
                  <a:pt x="396" y="375"/>
                  <a:pt x="423" y="395"/>
                  <a:pt x="436" y="410"/>
                </a:cubicBezTo>
                <a:cubicBezTo>
                  <a:pt x="442" y="418"/>
                  <a:pt x="475" y="456"/>
                  <a:pt x="441" y="456"/>
                </a:cubicBezTo>
                <a:cubicBezTo>
                  <a:pt x="189" y="456"/>
                  <a:pt x="189" y="456"/>
                  <a:pt x="189" y="456"/>
                </a:cubicBezTo>
                <a:cubicBezTo>
                  <a:pt x="155" y="456"/>
                  <a:pt x="186" y="417"/>
                  <a:pt x="193" y="410"/>
                </a:cubicBezTo>
                <a:cubicBezTo>
                  <a:pt x="211" y="394"/>
                  <a:pt x="242" y="373"/>
                  <a:pt x="278" y="368"/>
                </a:cubicBezTo>
                <a:cubicBezTo>
                  <a:pt x="278" y="29"/>
                  <a:pt x="278" y="29"/>
                  <a:pt x="278" y="29"/>
                </a:cubicBezTo>
                <a:cubicBezTo>
                  <a:pt x="139" y="29"/>
                  <a:pt x="139" y="29"/>
                  <a:pt x="139" y="29"/>
                </a:cubicBezTo>
                <a:cubicBezTo>
                  <a:pt x="224" y="253"/>
                  <a:pt x="224" y="253"/>
                  <a:pt x="224" y="253"/>
                </a:cubicBezTo>
                <a:cubicBezTo>
                  <a:pt x="232" y="269"/>
                  <a:pt x="204" y="283"/>
                  <a:pt x="194" y="288"/>
                </a:cubicBezTo>
                <a:cubicBezTo>
                  <a:pt x="176" y="297"/>
                  <a:pt x="149" y="306"/>
                  <a:pt x="112" y="306"/>
                </a:cubicBezTo>
                <a:cubicBezTo>
                  <a:pt x="77" y="306"/>
                  <a:pt x="25" y="293"/>
                  <a:pt x="3" y="261"/>
                </a:cubicBezTo>
                <a:cubicBezTo>
                  <a:pt x="0" y="258"/>
                  <a:pt x="0" y="249"/>
                  <a:pt x="2" y="245"/>
                </a:cubicBezTo>
                <a:cubicBezTo>
                  <a:pt x="78" y="61"/>
                  <a:pt x="78" y="61"/>
                  <a:pt x="78" y="61"/>
                </a:cubicBezTo>
                <a:cubicBezTo>
                  <a:pt x="87" y="44"/>
                  <a:pt x="113" y="58"/>
                  <a:pt x="103" y="75"/>
                </a:cubicBezTo>
                <a:cubicBezTo>
                  <a:pt x="33" y="250"/>
                  <a:pt x="33" y="250"/>
                  <a:pt x="33" y="250"/>
                </a:cubicBezTo>
                <a:cubicBezTo>
                  <a:pt x="54" y="269"/>
                  <a:pt x="84" y="277"/>
                  <a:pt x="112" y="277"/>
                </a:cubicBezTo>
                <a:cubicBezTo>
                  <a:pt x="140" y="277"/>
                  <a:pt x="169" y="271"/>
                  <a:pt x="192" y="256"/>
                </a:cubicBezTo>
                <a:cubicBezTo>
                  <a:pt x="102" y="21"/>
                  <a:pt x="102" y="21"/>
                  <a:pt x="102" y="21"/>
                </a:cubicBezTo>
                <a:cubicBezTo>
                  <a:pt x="96" y="10"/>
                  <a:pt x="102" y="0"/>
                  <a:pt x="115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300" y="0"/>
                  <a:pt x="307" y="7"/>
                  <a:pt x="307" y="15"/>
                </a:cubicBezTo>
                <a:cubicBezTo>
                  <a:pt x="307" y="381"/>
                  <a:pt x="307" y="381"/>
                  <a:pt x="307" y="381"/>
                </a:cubicBezTo>
                <a:cubicBezTo>
                  <a:pt x="307" y="398"/>
                  <a:pt x="286" y="396"/>
                  <a:pt x="275" y="398"/>
                </a:cubicBezTo>
                <a:cubicBezTo>
                  <a:pt x="256" y="402"/>
                  <a:pt x="234" y="412"/>
                  <a:pt x="218" y="42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226"/>
          <p:cNvSpPr>
            <a:spLocks/>
          </p:cNvSpPr>
          <p:nvPr userDrawn="1"/>
        </p:nvSpPr>
        <p:spPr bwMode="auto">
          <a:xfrm>
            <a:off x="1845246" y="4401630"/>
            <a:ext cx="511175" cy="519113"/>
          </a:xfrm>
          <a:custGeom>
            <a:avLst/>
            <a:gdLst/>
            <a:ahLst/>
            <a:cxnLst>
              <a:cxn ang="0">
                <a:pos x="167" y="32"/>
              </a:cxn>
              <a:cxn ang="0">
                <a:pos x="110" y="81"/>
              </a:cxn>
              <a:cxn ang="0">
                <a:pos x="42" y="119"/>
              </a:cxn>
              <a:cxn ang="0">
                <a:pos x="68" y="178"/>
              </a:cxn>
              <a:cxn ang="0">
                <a:pos x="38" y="206"/>
              </a:cxn>
              <a:cxn ang="0">
                <a:pos x="7" y="267"/>
              </a:cxn>
              <a:cxn ang="0">
                <a:pos x="79" y="305"/>
              </a:cxn>
              <a:cxn ang="0">
                <a:pos x="89" y="337"/>
              </a:cxn>
              <a:cxn ang="0">
                <a:pos x="68" y="386"/>
              </a:cxn>
              <a:cxn ang="0">
                <a:pos x="127" y="412"/>
              </a:cxn>
              <a:cxn ang="0">
                <a:pos x="205" y="402"/>
              </a:cxn>
              <a:cxn ang="0">
                <a:pos x="262" y="449"/>
              </a:cxn>
              <a:cxn ang="0">
                <a:pos x="300" y="378"/>
              </a:cxn>
              <a:cxn ang="0">
                <a:pos x="349" y="390"/>
              </a:cxn>
              <a:cxn ang="0">
                <a:pos x="407" y="329"/>
              </a:cxn>
              <a:cxn ang="0">
                <a:pos x="383" y="260"/>
              </a:cxn>
              <a:cxn ang="0">
                <a:pos x="444" y="194"/>
              </a:cxn>
              <a:cxn ang="0">
                <a:pos x="276" y="171"/>
              </a:cxn>
              <a:cxn ang="0">
                <a:pos x="271" y="190"/>
              </a:cxn>
              <a:cxn ang="0">
                <a:pos x="235" y="291"/>
              </a:cxn>
              <a:cxn ang="0">
                <a:pos x="227" y="155"/>
              </a:cxn>
              <a:cxn ang="0">
                <a:pos x="239" y="317"/>
              </a:cxn>
              <a:cxn ang="0">
                <a:pos x="302" y="189"/>
              </a:cxn>
              <a:cxn ang="0">
                <a:pos x="422" y="216"/>
              </a:cxn>
              <a:cxn ang="0">
                <a:pos x="353" y="272"/>
              </a:cxn>
              <a:cxn ang="0">
                <a:pos x="381" y="337"/>
              </a:cxn>
              <a:cxn ang="0">
                <a:pos x="364" y="365"/>
              </a:cxn>
              <a:cxn ang="0">
                <a:pos x="273" y="375"/>
              </a:cxn>
              <a:cxn ang="0">
                <a:pos x="250" y="425"/>
              </a:cxn>
              <a:cxn ang="0">
                <a:pos x="231" y="397"/>
              </a:cxn>
              <a:cxn ang="0">
                <a:pos x="159" y="365"/>
              </a:cxn>
              <a:cxn ang="0">
                <a:pos x="92" y="374"/>
              </a:cxn>
              <a:cxn ang="0">
                <a:pos x="120" y="325"/>
              </a:cxn>
              <a:cxn ang="0">
                <a:pos x="83" y="279"/>
              </a:cxn>
              <a:cxn ang="0">
                <a:pos x="28" y="244"/>
              </a:cxn>
              <a:cxn ang="0">
                <a:pos x="89" y="216"/>
              </a:cxn>
              <a:cxn ang="0">
                <a:pos x="90" y="164"/>
              </a:cxn>
              <a:cxn ang="0">
                <a:pos x="70" y="110"/>
              </a:cxn>
              <a:cxn ang="0">
                <a:pos x="177" y="89"/>
              </a:cxn>
              <a:cxn ang="0">
                <a:pos x="200" y="36"/>
              </a:cxn>
              <a:cxn ang="0">
                <a:pos x="220" y="64"/>
              </a:cxn>
              <a:cxn ang="0">
                <a:pos x="292" y="95"/>
              </a:cxn>
              <a:cxn ang="0">
                <a:pos x="359" y="87"/>
              </a:cxn>
              <a:cxn ang="0">
                <a:pos x="338" y="114"/>
              </a:cxn>
              <a:cxn ang="0">
                <a:pos x="375" y="115"/>
              </a:cxn>
              <a:cxn ang="0">
                <a:pos x="354" y="50"/>
              </a:cxn>
              <a:cxn ang="0">
                <a:pos x="278" y="72"/>
              </a:cxn>
              <a:cxn ang="0">
                <a:pos x="246" y="59"/>
              </a:cxn>
              <a:cxn ang="0">
                <a:pos x="189" y="12"/>
              </a:cxn>
            </a:cxnLst>
            <a:rect l="0" t="0" r="r" b="b"/>
            <a:pathLst>
              <a:path w="455" h="460">
                <a:moveTo>
                  <a:pt x="189" y="12"/>
                </a:moveTo>
                <a:cubicBezTo>
                  <a:pt x="180" y="16"/>
                  <a:pt x="172" y="23"/>
                  <a:pt x="167" y="31"/>
                </a:cubicBezTo>
                <a:cubicBezTo>
                  <a:pt x="167" y="32"/>
                  <a:pt x="167" y="32"/>
                  <a:pt x="167" y="32"/>
                </a:cubicBezTo>
                <a:cubicBezTo>
                  <a:pt x="159" y="49"/>
                  <a:pt x="153" y="66"/>
                  <a:pt x="151" y="83"/>
                </a:cubicBezTo>
                <a:cubicBezTo>
                  <a:pt x="148" y="90"/>
                  <a:pt x="142" y="96"/>
                  <a:pt x="135" y="98"/>
                </a:cubicBezTo>
                <a:cubicBezTo>
                  <a:pt x="123" y="100"/>
                  <a:pt x="112" y="92"/>
                  <a:pt x="110" y="81"/>
                </a:cubicBezTo>
                <a:cubicBezTo>
                  <a:pt x="109" y="76"/>
                  <a:pt x="106" y="72"/>
                  <a:pt x="101" y="71"/>
                </a:cubicBezTo>
                <a:cubicBezTo>
                  <a:pt x="79" y="63"/>
                  <a:pt x="54" y="77"/>
                  <a:pt x="45" y="101"/>
                </a:cubicBezTo>
                <a:cubicBezTo>
                  <a:pt x="43" y="107"/>
                  <a:pt x="42" y="113"/>
                  <a:pt x="42" y="119"/>
                </a:cubicBezTo>
                <a:cubicBezTo>
                  <a:pt x="42" y="123"/>
                  <a:pt x="42" y="127"/>
                  <a:pt x="43" y="131"/>
                </a:cubicBezTo>
                <a:cubicBezTo>
                  <a:pt x="44" y="131"/>
                  <a:pt x="44" y="132"/>
                  <a:pt x="44" y="132"/>
                </a:cubicBezTo>
                <a:cubicBezTo>
                  <a:pt x="50" y="149"/>
                  <a:pt x="58" y="165"/>
                  <a:pt x="68" y="178"/>
                </a:cubicBezTo>
                <a:cubicBezTo>
                  <a:pt x="70" y="182"/>
                  <a:pt x="71" y="185"/>
                  <a:pt x="71" y="189"/>
                </a:cubicBezTo>
                <a:cubicBezTo>
                  <a:pt x="71" y="193"/>
                  <a:pt x="70" y="197"/>
                  <a:pt x="67" y="201"/>
                </a:cubicBezTo>
                <a:cubicBezTo>
                  <a:pt x="61" y="210"/>
                  <a:pt x="48" y="213"/>
                  <a:pt x="38" y="206"/>
                </a:cubicBezTo>
                <a:cubicBezTo>
                  <a:pt x="34" y="204"/>
                  <a:pt x="29" y="203"/>
                  <a:pt x="25" y="205"/>
                </a:cubicBezTo>
                <a:cubicBezTo>
                  <a:pt x="15" y="210"/>
                  <a:pt x="8" y="218"/>
                  <a:pt x="4" y="229"/>
                </a:cubicBezTo>
                <a:cubicBezTo>
                  <a:pt x="0" y="241"/>
                  <a:pt x="1" y="255"/>
                  <a:pt x="7" y="267"/>
                </a:cubicBezTo>
                <a:cubicBezTo>
                  <a:pt x="11" y="276"/>
                  <a:pt x="18" y="283"/>
                  <a:pt x="26" y="289"/>
                </a:cubicBezTo>
                <a:cubicBezTo>
                  <a:pt x="27" y="289"/>
                  <a:pt x="27" y="289"/>
                  <a:pt x="27" y="289"/>
                </a:cubicBezTo>
                <a:cubicBezTo>
                  <a:pt x="44" y="297"/>
                  <a:pt x="62" y="303"/>
                  <a:pt x="79" y="305"/>
                </a:cubicBezTo>
                <a:cubicBezTo>
                  <a:pt x="78" y="305"/>
                  <a:pt x="78" y="305"/>
                  <a:pt x="77" y="305"/>
                </a:cubicBezTo>
                <a:cubicBezTo>
                  <a:pt x="85" y="307"/>
                  <a:pt x="91" y="313"/>
                  <a:pt x="93" y="321"/>
                </a:cubicBezTo>
                <a:cubicBezTo>
                  <a:pt x="94" y="327"/>
                  <a:pt x="93" y="332"/>
                  <a:pt x="89" y="337"/>
                </a:cubicBezTo>
                <a:cubicBezTo>
                  <a:pt x="86" y="342"/>
                  <a:pt x="81" y="345"/>
                  <a:pt x="76" y="346"/>
                </a:cubicBezTo>
                <a:cubicBezTo>
                  <a:pt x="71" y="347"/>
                  <a:pt x="67" y="350"/>
                  <a:pt x="66" y="355"/>
                </a:cubicBezTo>
                <a:cubicBezTo>
                  <a:pt x="62" y="365"/>
                  <a:pt x="63" y="376"/>
                  <a:pt x="68" y="386"/>
                </a:cubicBezTo>
                <a:cubicBezTo>
                  <a:pt x="73" y="397"/>
                  <a:pt x="84" y="406"/>
                  <a:pt x="96" y="411"/>
                </a:cubicBezTo>
                <a:cubicBezTo>
                  <a:pt x="106" y="414"/>
                  <a:pt x="116" y="415"/>
                  <a:pt x="126" y="412"/>
                </a:cubicBezTo>
                <a:cubicBezTo>
                  <a:pt x="126" y="412"/>
                  <a:pt x="127" y="412"/>
                  <a:pt x="127" y="412"/>
                </a:cubicBezTo>
                <a:cubicBezTo>
                  <a:pt x="144" y="406"/>
                  <a:pt x="159" y="398"/>
                  <a:pt x="173" y="388"/>
                </a:cubicBezTo>
                <a:cubicBezTo>
                  <a:pt x="180" y="384"/>
                  <a:pt x="189" y="384"/>
                  <a:pt x="196" y="388"/>
                </a:cubicBezTo>
                <a:cubicBezTo>
                  <a:pt x="200" y="392"/>
                  <a:pt x="204" y="396"/>
                  <a:pt x="205" y="402"/>
                </a:cubicBezTo>
                <a:cubicBezTo>
                  <a:pt x="206" y="407"/>
                  <a:pt x="205" y="413"/>
                  <a:pt x="201" y="418"/>
                </a:cubicBezTo>
                <a:cubicBezTo>
                  <a:pt x="199" y="422"/>
                  <a:pt x="198" y="427"/>
                  <a:pt x="200" y="431"/>
                </a:cubicBezTo>
                <a:cubicBezTo>
                  <a:pt x="211" y="452"/>
                  <a:pt x="238" y="460"/>
                  <a:pt x="262" y="449"/>
                </a:cubicBezTo>
                <a:cubicBezTo>
                  <a:pt x="271" y="445"/>
                  <a:pt x="278" y="438"/>
                  <a:pt x="284" y="429"/>
                </a:cubicBezTo>
                <a:cubicBezTo>
                  <a:pt x="284" y="429"/>
                  <a:pt x="284" y="429"/>
                  <a:pt x="284" y="428"/>
                </a:cubicBezTo>
                <a:cubicBezTo>
                  <a:pt x="292" y="412"/>
                  <a:pt x="297" y="396"/>
                  <a:pt x="300" y="378"/>
                </a:cubicBezTo>
                <a:cubicBezTo>
                  <a:pt x="302" y="370"/>
                  <a:pt x="308" y="365"/>
                  <a:pt x="316" y="363"/>
                </a:cubicBezTo>
                <a:cubicBezTo>
                  <a:pt x="327" y="361"/>
                  <a:pt x="338" y="368"/>
                  <a:pt x="341" y="380"/>
                </a:cubicBezTo>
                <a:cubicBezTo>
                  <a:pt x="342" y="384"/>
                  <a:pt x="345" y="388"/>
                  <a:pt x="349" y="390"/>
                </a:cubicBezTo>
                <a:cubicBezTo>
                  <a:pt x="372" y="398"/>
                  <a:pt x="397" y="384"/>
                  <a:pt x="405" y="359"/>
                </a:cubicBezTo>
                <a:cubicBezTo>
                  <a:pt x="409" y="350"/>
                  <a:pt x="409" y="339"/>
                  <a:pt x="407" y="330"/>
                </a:cubicBezTo>
                <a:cubicBezTo>
                  <a:pt x="407" y="330"/>
                  <a:pt x="407" y="329"/>
                  <a:pt x="407" y="329"/>
                </a:cubicBezTo>
                <a:cubicBezTo>
                  <a:pt x="400" y="311"/>
                  <a:pt x="392" y="295"/>
                  <a:pt x="382" y="281"/>
                </a:cubicBezTo>
                <a:cubicBezTo>
                  <a:pt x="382" y="282"/>
                  <a:pt x="382" y="282"/>
                  <a:pt x="383" y="282"/>
                </a:cubicBezTo>
                <a:cubicBezTo>
                  <a:pt x="379" y="275"/>
                  <a:pt x="379" y="267"/>
                  <a:pt x="383" y="260"/>
                </a:cubicBezTo>
                <a:cubicBezTo>
                  <a:pt x="390" y="250"/>
                  <a:pt x="403" y="248"/>
                  <a:pt x="413" y="254"/>
                </a:cubicBezTo>
                <a:cubicBezTo>
                  <a:pt x="417" y="257"/>
                  <a:pt x="422" y="257"/>
                  <a:pt x="426" y="255"/>
                </a:cubicBezTo>
                <a:cubicBezTo>
                  <a:pt x="447" y="245"/>
                  <a:pt x="455" y="218"/>
                  <a:pt x="444" y="194"/>
                </a:cubicBezTo>
                <a:cubicBezTo>
                  <a:pt x="440" y="185"/>
                  <a:pt x="433" y="177"/>
                  <a:pt x="424" y="172"/>
                </a:cubicBezTo>
                <a:cubicBezTo>
                  <a:pt x="424" y="172"/>
                  <a:pt x="424" y="172"/>
                  <a:pt x="423" y="172"/>
                </a:cubicBezTo>
                <a:cubicBezTo>
                  <a:pt x="373" y="148"/>
                  <a:pt x="322" y="148"/>
                  <a:pt x="276" y="171"/>
                </a:cubicBezTo>
                <a:cubicBezTo>
                  <a:pt x="273" y="173"/>
                  <a:pt x="271" y="176"/>
                  <a:pt x="270" y="180"/>
                </a:cubicBezTo>
                <a:cubicBezTo>
                  <a:pt x="269" y="183"/>
                  <a:pt x="269" y="187"/>
                  <a:pt x="271" y="190"/>
                </a:cubicBezTo>
                <a:cubicBezTo>
                  <a:pt x="271" y="190"/>
                  <a:pt x="271" y="190"/>
                  <a:pt x="271" y="190"/>
                </a:cubicBezTo>
                <a:cubicBezTo>
                  <a:pt x="272" y="191"/>
                  <a:pt x="272" y="191"/>
                  <a:pt x="272" y="192"/>
                </a:cubicBezTo>
                <a:cubicBezTo>
                  <a:pt x="279" y="200"/>
                  <a:pt x="284" y="210"/>
                  <a:pt x="285" y="221"/>
                </a:cubicBezTo>
                <a:cubicBezTo>
                  <a:pt x="291" y="254"/>
                  <a:pt x="268" y="285"/>
                  <a:pt x="235" y="291"/>
                </a:cubicBezTo>
                <a:cubicBezTo>
                  <a:pt x="202" y="296"/>
                  <a:pt x="171" y="273"/>
                  <a:pt x="165" y="240"/>
                </a:cubicBezTo>
                <a:cubicBezTo>
                  <a:pt x="160" y="207"/>
                  <a:pt x="182" y="176"/>
                  <a:pt x="216" y="170"/>
                </a:cubicBezTo>
                <a:cubicBezTo>
                  <a:pt x="223" y="169"/>
                  <a:pt x="228" y="162"/>
                  <a:pt x="227" y="155"/>
                </a:cubicBezTo>
                <a:cubicBezTo>
                  <a:pt x="225" y="148"/>
                  <a:pt x="218" y="143"/>
                  <a:pt x="211" y="144"/>
                </a:cubicBezTo>
                <a:cubicBezTo>
                  <a:pt x="164" y="152"/>
                  <a:pt x="131" y="197"/>
                  <a:pt x="139" y="245"/>
                </a:cubicBezTo>
                <a:cubicBezTo>
                  <a:pt x="147" y="292"/>
                  <a:pt x="192" y="325"/>
                  <a:pt x="239" y="317"/>
                </a:cubicBezTo>
                <a:cubicBezTo>
                  <a:pt x="282" y="310"/>
                  <a:pt x="313" y="273"/>
                  <a:pt x="313" y="230"/>
                </a:cubicBezTo>
                <a:cubicBezTo>
                  <a:pt x="313" y="226"/>
                  <a:pt x="312" y="221"/>
                  <a:pt x="312" y="216"/>
                </a:cubicBezTo>
                <a:cubicBezTo>
                  <a:pt x="310" y="207"/>
                  <a:pt x="307" y="197"/>
                  <a:pt x="302" y="189"/>
                </a:cubicBezTo>
                <a:cubicBezTo>
                  <a:pt x="337" y="176"/>
                  <a:pt x="373" y="178"/>
                  <a:pt x="411" y="195"/>
                </a:cubicBezTo>
                <a:cubicBezTo>
                  <a:pt x="415" y="197"/>
                  <a:pt x="418" y="201"/>
                  <a:pt x="420" y="205"/>
                </a:cubicBezTo>
                <a:cubicBezTo>
                  <a:pt x="422" y="209"/>
                  <a:pt x="422" y="213"/>
                  <a:pt x="422" y="216"/>
                </a:cubicBezTo>
                <a:cubicBezTo>
                  <a:pt x="422" y="221"/>
                  <a:pt x="421" y="225"/>
                  <a:pt x="419" y="228"/>
                </a:cubicBezTo>
                <a:cubicBezTo>
                  <a:pt x="398" y="219"/>
                  <a:pt x="374" y="226"/>
                  <a:pt x="361" y="245"/>
                </a:cubicBezTo>
                <a:cubicBezTo>
                  <a:pt x="356" y="253"/>
                  <a:pt x="353" y="262"/>
                  <a:pt x="353" y="272"/>
                </a:cubicBezTo>
                <a:cubicBezTo>
                  <a:pt x="353" y="280"/>
                  <a:pt x="355" y="288"/>
                  <a:pt x="360" y="296"/>
                </a:cubicBezTo>
                <a:cubicBezTo>
                  <a:pt x="360" y="296"/>
                  <a:pt x="360" y="297"/>
                  <a:pt x="360" y="297"/>
                </a:cubicBezTo>
                <a:cubicBezTo>
                  <a:pt x="369" y="308"/>
                  <a:pt x="376" y="322"/>
                  <a:pt x="381" y="337"/>
                </a:cubicBezTo>
                <a:cubicBezTo>
                  <a:pt x="382" y="338"/>
                  <a:pt x="382" y="340"/>
                  <a:pt x="382" y="342"/>
                </a:cubicBezTo>
                <a:cubicBezTo>
                  <a:pt x="382" y="345"/>
                  <a:pt x="381" y="348"/>
                  <a:pt x="380" y="350"/>
                </a:cubicBezTo>
                <a:cubicBezTo>
                  <a:pt x="377" y="359"/>
                  <a:pt x="371" y="364"/>
                  <a:pt x="364" y="365"/>
                </a:cubicBezTo>
                <a:cubicBezTo>
                  <a:pt x="355" y="345"/>
                  <a:pt x="333" y="332"/>
                  <a:pt x="311" y="337"/>
                </a:cubicBezTo>
                <a:cubicBezTo>
                  <a:pt x="293" y="340"/>
                  <a:pt x="278" y="354"/>
                  <a:pt x="274" y="372"/>
                </a:cubicBezTo>
                <a:cubicBezTo>
                  <a:pt x="273" y="373"/>
                  <a:pt x="273" y="374"/>
                  <a:pt x="273" y="375"/>
                </a:cubicBezTo>
                <a:cubicBezTo>
                  <a:pt x="273" y="374"/>
                  <a:pt x="273" y="374"/>
                  <a:pt x="273" y="373"/>
                </a:cubicBezTo>
                <a:cubicBezTo>
                  <a:pt x="271" y="388"/>
                  <a:pt x="267" y="402"/>
                  <a:pt x="261" y="416"/>
                </a:cubicBezTo>
                <a:cubicBezTo>
                  <a:pt x="258" y="420"/>
                  <a:pt x="255" y="423"/>
                  <a:pt x="250" y="425"/>
                </a:cubicBezTo>
                <a:cubicBezTo>
                  <a:pt x="242" y="429"/>
                  <a:pt x="233" y="428"/>
                  <a:pt x="228" y="424"/>
                </a:cubicBezTo>
                <a:cubicBezTo>
                  <a:pt x="230" y="418"/>
                  <a:pt x="232" y="412"/>
                  <a:pt x="232" y="406"/>
                </a:cubicBezTo>
                <a:cubicBezTo>
                  <a:pt x="232" y="403"/>
                  <a:pt x="231" y="400"/>
                  <a:pt x="231" y="397"/>
                </a:cubicBezTo>
                <a:cubicBezTo>
                  <a:pt x="228" y="384"/>
                  <a:pt x="221" y="373"/>
                  <a:pt x="211" y="366"/>
                </a:cubicBezTo>
                <a:cubicBezTo>
                  <a:pt x="195" y="356"/>
                  <a:pt x="176" y="355"/>
                  <a:pt x="160" y="365"/>
                </a:cubicBezTo>
                <a:cubicBezTo>
                  <a:pt x="159" y="365"/>
                  <a:pt x="159" y="365"/>
                  <a:pt x="159" y="365"/>
                </a:cubicBezTo>
                <a:cubicBezTo>
                  <a:pt x="147" y="374"/>
                  <a:pt x="133" y="381"/>
                  <a:pt x="119" y="386"/>
                </a:cubicBezTo>
                <a:cubicBezTo>
                  <a:pt x="115" y="387"/>
                  <a:pt x="110" y="387"/>
                  <a:pt x="105" y="386"/>
                </a:cubicBezTo>
                <a:cubicBezTo>
                  <a:pt x="99" y="383"/>
                  <a:pt x="94" y="379"/>
                  <a:pt x="92" y="374"/>
                </a:cubicBezTo>
                <a:cubicBezTo>
                  <a:pt x="91" y="373"/>
                  <a:pt x="91" y="371"/>
                  <a:pt x="91" y="369"/>
                </a:cubicBezTo>
                <a:cubicBezTo>
                  <a:pt x="99" y="366"/>
                  <a:pt x="106" y="360"/>
                  <a:pt x="112" y="352"/>
                </a:cubicBezTo>
                <a:cubicBezTo>
                  <a:pt x="117" y="344"/>
                  <a:pt x="120" y="335"/>
                  <a:pt x="120" y="325"/>
                </a:cubicBezTo>
                <a:cubicBezTo>
                  <a:pt x="120" y="322"/>
                  <a:pt x="119" y="319"/>
                  <a:pt x="119" y="316"/>
                </a:cubicBezTo>
                <a:cubicBezTo>
                  <a:pt x="115" y="298"/>
                  <a:pt x="102" y="284"/>
                  <a:pt x="84" y="279"/>
                </a:cubicBezTo>
                <a:cubicBezTo>
                  <a:pt x="84" y="279"/>
                  <a:pt x="83" y="279"/>
                  <a:pt x="83" y="279"/>
                </a:cubicBezTo>
                <a:cubicBezTo>
                  <a:pt x="69" y="277"/>
                  <a:pt x="54" y="272"/>
                  <a:pt x="40" y="265"/>
                </a:cubicBezTo>
                <a:cubicBezTo>
                  <a:pt x="36" y="263"/>
                  <a:pt x="33" y="260"/>
                  <a:pt x="31" y="255"/>
                </a:cubicBezTo>
                <a:cubicBezTo>
                  <a:pt x="29" y="252"/>
                  <a:pt x="28" y="248"/>
                  <a:pt x="28" y="244"/>
                </a:cubicBezTo>
                <a:cubicBezTo>
                  <a:pt x="28" y="242"/>
                  <a:pt x="29" y="240"/>
                  <a:pt x="29" y="238"/>
                </a:cubicBezTo>
                <a:cubicBezTo>
                  <a:pt x="30" y="236"/>
                  <a:pt x="31" y="235"/>
                  <a:pt x="32" y="233"/>
                </a:cubicBezTo>
                <a:cubicBezTo>
                  <a:pt x="52" y="241"/>
                  <a:pt x="77" y="235"/>
                  <a:pt x="89" y="216"/>
                </a:cubicBezTo>
                <a:cubicBezTo>
                  <a:pt x="95" y="208"/>
                  <a:pt x="97" y="198"/>
                  <a:pt x="97" y="189"/>
                </a:cubicBezTo>
                <a:cubicBezTo>
                  <a:pt x="97" y="181"/>
                  <a:pt x="95" y="172"/>
                  <a:pt x="91" y="165"/>
                </a:cubicBezTo>
                <a:cubicBezTo>
                  <a:pt x="91" y="164"/>
                  <a:pt x="90" y="164"/>
                  <a:pt x="90" y="164"/>
                </a:cubicBezTo>
                <a:cubicBezTo>
                  <a:pt x="82" y="152"/>
                  <a:pt x="75" y="139"/>
                  <a:pt x="69" y="124"/>
                </a:cubicBezTo>
                <a:cubicBezTo>
                  <a:pt x="69" y="122"/>
                  <a:pt x="69" y="121"/>
                  <a:pt x="69" y="119"/>
                </a:cubicBezTo>
                <a:cubicBezTo>
                  <a:pt x="69" y="116"/>
                  <a:pt x="69" y="113"/>
                  <a:pt x="70" y="110"/>
                </a:cubicBezTo>
                <a:cubicBezTo>
                  <a:pt x="73" y="102"/>
                  <a:pt x="80" y="96"/>
                  <a:pt x="87" y="96"/>
                </a:cubicBezTo>
                <a:cubicBezTo>
                  <a:pt x="95" y="116"/>
                  <a:pt x="117" y="128"/>
                  <a:pt x="140" y="124"/>
                </a:cubicBezTo>
                <a:cubicBezTo>
                  <a:pt x="158" y="120"/>
                  <a:pt x="172" y="107"/>
                  <a:pt x="177" y="89"/>
                </a:cubicBezTo>
                <a:cubicBezTo>
                  <a:pt x="177" y="89"/>
                  <a:pt x="177" y="88"/>
                  <a:pt x="177" y="88"/>
                </a:cubicBezTo>
                <a:cubicBezTo>
                  <a:pt x="179" y="74"/>
                  <a:pt x="183" y="59"/>
                  <a:pt x="190" y="45"/>
                </a:cubicBezTo>
                <a:cubicBezTo>
                  <a:pt x="193" y="41"/>
                  <a:pt x="196" y="38"/>
                  <a:pt x="200" y="36"/>
                </a:cubicBezTo>
                <a:cubicBezTo>
                  <a:pt x="208" y="32"/>
                  <a:pt x="217" y="33"/>
                  <a:pt x="223" y="37"/>
                </a:cubicBezTo>
                <a:cubicBezTo>
                  <a:pt x="220" y="43"/>
                  <a:pt x="219" y="49"/>
                  <a:pt x="219" y="55"/>
                </a:cubicBezTo>
                <a:cubicBezTo>
                  <a:pt x="219" y="58"/>
                  <a:pt x="219" y="61"/>
                  <a:pt x="220" y="64"/>
                </a:cubicBezTo>
                <a:cubicBezTo>
                  <a:pt x="222" y="77"/>
                  <a:pt x="230" y="87"/>
                  <a:pt x="240" y="94"/>
                </a:cubicBezTo>
                <a:cubicBezTo>
                  <a:pt x="254" y="104"/>
                  <a:pt x="273" y="105"/>
                  <a:pt x="288" y="97"/>
                </a:cubicBezTo>
                <a:cubicBezTo>
                  <a:pt x="289" y="97"/>
                  <a:pt x="291" y="96"/>
                  <a:pt x="292" y="95"/>
                </a:cubicBezTo>
                <a:cubicBezTo>
                  <a:pt x="303" y="87"/>
                  <a:pt x="317" y="80"/>
                  <a:pt x="332" y="74"/>
                </a:cubicBezTo>
                <a:cubicBezTo>
                  <a:pt x="336" y="73"/>
                  <a:pt x="341" y="74"/>
                  <a:pt x="345" y="75"/>
                </a:cubicBezTo>
                <a:cubicBezTo>
                  <a:pt x="351" y="77"/>
                  <a:pt x="356" y="81"/>
                  <a:pt x="359" y="87"/>
                </a:cubicBezTo>
                <a:cubicBezTo>
                  <a:pt x="359" y="88"/>
                  <a:pt x="360" y="90"/>
                  <a:pt x="360" y="92"/>
                </a:cubicBezTo>
                <a:cubicBezTo>
                  <a:pt x="353" y="95"/>
                  <a:pt x="346" y="100"/>
                  <a:pt x="341" y="106"/>
                </a:cubicBezTo>
                <a:cubicBezTo>
                  <a:pt x="339" y="108"/>
                  <a:pt x="338" y="111"/>
                  <a:pt x="338" y="114"/>
                </a:cubicBezTo>
                <a:cubicBezTo>
                  <a:pt x="338" y="118"/>
                  <a:pt x="340" y="122"/>
                  <a:pt x="344" y="125"/>
                </a:cubicBezTo>
                <a:cubicBezTo>
                  <a:pt x="349" y="129"/>
                  <a:pt x="358" y="128"/>
                  <a:pt x="362" y="122"/>
                </a:cubicBezTo>
                <a:cubicBezTo>
                  <a:pt x="365" y="118"/>
                  <a:pt x="370" y="116"/>
                  <a:pt x="375" y="115"/>
                </a:cubicBezTo>
                <a:cubicBezTo>
                  <a:pt x="379" y="114"/>
                  <a:pt x="383" y="111"/>
                  <a:pt x="385" y="106"/>
                </a:cubicBezTo>
                <a:cubicBezTo>
                  <a:pt x="388" y="96"/>
                  <a:pt x="388" y="85"/>
                  <a:pt x="383" y="75"/>
                </a:cubicBezTo>
                <a:cubicBezTo>
                  <a:pt x="377" y="64"/>
                  <a:pt x="367" y="54"/>
                  <a:pt x="354" y="50"/>
                </a:cubicBezTo>
                <a:cubicBezTo>
                  <a:pt x="345" y="47"/>
                  <a:pt x="334" y="46"/>
                  <a:pt x="325" y="48"/>
                </a:cubicBezTo>
                <a:cubicBezTo>
                  <a:pt x="325" y="49"/>
                  <a:pt x="324" y="49"/>
                  <a:pt x="324" y="49"/>
                </a:cubicBezTo>
                <a:cubicBezTo>
                  <a:pt x="307" y="55"/>
                  <a:pt x="291" y="63"/>
                  <a:pt x="278" y="72"/>
                </a:cubicBezTo>
                <a:cubicBezTo>
                  <a:pt x="278" y="73"/>
                  <a:pt x="278" y="73"/>
                  <a:pt x="277" y="73"/>
                </a:cubicBezTo>
                <a:cubicBezTo>
                  <a:pt x="270" y="77"/>
                  <a:pt x="262" y="77"/>
                  <a:pt x="255" y="72"/>
                </a:cubicBezTo>
                <a:cubicBezTo>
                  <a:pt x="250" y="69"/>
                  <a:pt x="247" y="64"/>
                  <a:pt x="246" y="59"/>
                </a:cubicBezTo>
                <a:cubicBezTo>
                  <a:pt x="245" y="53"/>
                  <a:pt x="246" y="48"/>
                  <a:pt x="249" y="43"/>
                </a:cubicBezTo>
                <a:cubicBezTo>
                  <a:pt x="252" y="39"/>
                  <a:pt x="252" y="34"/>
                  <a:pt x="250" y="30"/>
                </a:cubicBezTo>
                <a:cubicBezTo>
                  <a:pt x="240" y="8"/>
                  <a:pt x="213" y="0"/>
                  <a:pt x="189" y="1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247"/>
          <p:cNvSpPr>
            <a:spLocks/>
          </p:cNvSpPr>
          <p:nvPr userDrawn="1"/>
        </p:nvSpPr>
        <p:spPr bwMode="auto">
          <a:xfrm>
            <a:off x="1892871" y="2385436"/>
            <a:ext cx="415925" cy="512763"/>
          </a:xfrm>
          <a:custGeom>
            <a:avLst/>
            <a:gdLst/>
            <a:ahLst/>
            <a:cxnLst>
              <a:cxn ang="0">
                <a:pos x="305" y="0"/>
              </a:cxn>
              <a:cxn ang="0">
                <a:pos x="292" y="13"/>
              </a:cxn>
              <a:cxn ang="0">
                <a:pos x="283" y="299"/>
              </a:cxn>
              <a:cxn ang="0">
                <a:pos x="208" y="299"/>
              </a:cxn>
              <a:cxn ang="0">
                <a:pos x="202" y="102"/>
              </a:cxn>
              <a:cxn ang="0">
                <a:pos x="189" y="89"/>
              </a:cxn>
              <a:cxn ang="0">
                <a:pos x="148" y="89"/>
              </a:cxn>
              <a:cxn ang="0">
                <a:pos x="134" y="102"/>
              </a:cxn>
              <a:cxn ang="0">
                <a:pos x="128" y="299"/>
              </a:cxn>
              <a:cxn ang="0">
                <a:pos x="66" y="299"/>
              </a:cxn>
              <a:cxn ang="0">
                <a:pos x="56" y="304"/>
              </a:cxn>
              <a:cxn ang="0">
                <a:pos x="3" y="376"/>
              </a:cxn>
              <a:cxn ang="0">
                <a:pos x="0" y="384"/>
              </a:cxn>
              <a:cxn ang="0">
                <a:pos x="0" y="443"/>
              </a:cxn>
              <a:cxn ang="0">
                <a:pos x="14" y="457"/>
              </a:cxn>
              <a:cxn ang="0">
                <a:pos x="27" y="443"/>
              </a:cxn>
              <a:cxn ang="0">
                <a:pos x="27" y="388"/>
              </a:cxn>
              <a:cxn ang="0">
                <a:pos x="73" y="326"/>
              </a:cxn>
              <a:cxn ang="0">
                <a:pos x="141" y="326"/>
              </a:cxn>
              <a:cxn ang="0">
                <a:pos x="155" y="313"/>
              </a:cxn>
              <a:cxn ang="0">
                <a:pos x="160" y="116"/>
              </a:cxn>
              <a:cxn ang="0">
                <a:pos x="176" y="116"/>
              </a:cxn>
              <a:cxn ang="0">
                <a:pos x="182" y="313"/>
              </a:cxn>
              <a:cxn ang="0">
                <a:pos x="195" y="326"/>
              </a:cxn>
              <a:cxn ang="0">
                <a:pos x="296" y="326"/>
              </a:cxn>
              <a:cxn ang="0">
                <a:pos x="310" y="313"/>
              </a:cxn>
              <a:cxn ang="0">
                <a:pos x="318" y="27"/>
              </a:cxn>
              <a:cxn ang="0">
                <a:pos x="333" y="27"/>
              </a:cxn>
              <a:cxn ang="0">
                <a:pos x="342" y="443"/>
              </a:cxn>
              <a:cxn ang="0">
                <a:pos x="355" y="457"/>
              </a:cxn>
              <a:cxn ang="0">
                <a:pos x="368" y="443"/>
              </a:cxn>
              <a:cxn ang="0">
                <a:pos x="360" y="13"/>
              </a:cxn>
              <a:cxn ang="0">
                <a:pos x="346" y="0"/>
              </a:cxn>
              <a:cxn ang="0">
                <a:pos x="305" y="0"/>
              </a:cxn>
            </a:cxnLst>
            <a:rect l="0" t="0" r="r" b="b"/>
            <a:pathLst>
              <a:path w="368" h="457">
                <a:moveTo>
                  <a:pt x="305" y="0"/>
                </a:moveTo>
                <a:cubicBezTo>
                  <a:pt x="298" y="0"/>
                  <a:pt x="292" y="6"/>
                  <a:pt x="292" y="13"/>
                </a:cubicBezTo>
                <a:cubicBezTo>
                  <a:pt x="292" y="13"/>
                  <a:pt x="284" y="275"/>
                  <a:pt x="283" y="299"/>
                </a:cubicBezTo>
                <a:cubicBezTo>
                  <a:pt x="267" y="299"/>
                  <a:pt x="225" y="299"/>
                  <a:pt x="208" y="299"/>
                </a:cubicBezTo>
                <a:cubicBezTo>
                  <a:pt x="207" y="276"/>
                  <a:pt x="202" y="102"/>
                  <a:pt x="202" y="102"/>
                </a:cubicBezTo>
                <a:cubicBezTo>
                  <a:pt x="202" y="95"/>
                  <a:pt x="196" y="89"/>
                  <a:pt x="189" y="89"/>
                </a:cubicBezTo>
                <a:cubicBezTo>
                  <a:pt x="148" y="89"/>
                  <a:pt x="148" y="89"/>
                  <a:pt x="148" y="89"/>
                </a:cubicBezTo>
                <a:cubicBezTo>
                  <a:pt x="140" y="89"/>
                  <a:pt x="134" y="95"/>
                  <a:pt x="134" y="102"/>
                </a:cubicBezTo>
                <a:cubicBezTo>
                  <a:pt x="134" y="102"/>
                  <a:pt x="129" y="276"/>
                  <a:pt x="128" y="299"/>
                </a:cubicBezTo>
                <a:cubicBezTo>
                  <a:pt x="111" y="299"/>
                  <a:pt x="66" y="299"/>
                  <a:pt x="66" y="299"/>
                </a:cubicBezTo>
                <a:cubicBezTo>
                  <a:pt x="62" y="299"/>
                  <a:pt x="58" y="301"/>
                  <a:pt x="56" y="304"/>
                </a:cubicBezTo>
                <a:cubicBezTo>
                  <a:pt x="3" y="376"/>
                  <a:pt x="3" y="376"/>
                  <a:pt x="3" y="376"/>
                </a:cubicBezTo>
                <a:cubicBezTo>
                  <a:pt x="1" y="378"/>
                  <a:pt x="0" y="381"/>
                  <a:pt x="0" y="384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451"/>
                  <a:pt x="6" y="457"/>
                  <a:pt x="14" y="457"/>
                </a:cubicBezTo>
                <a:cubicBezTo>
                  <a:pt x="21" y="457"/>
                  <a:pt x="27" y="451"/>
                  <a:pt x="27" y="443"/>
                </a:cubicBezTo>
                <a:cubicBezTo>
                  <a:pt x="27" y="443"/>
                  <a:pt x="27" y="396"/>
                  <a:pt x="27" y="388"/>
                </a:cubicBezTo>
                <a:cubicBezTo>
                  <a:pt x="31" y="382"/>
                  <a:pt x="67" y="334"/>
                  <a:pt x="73" y="326"/>
                </a:cubicBezTo>
                <a:cubicBezTo>
                  <a:pt x="84" y="326"/>
                  <a:pt x="141" y="326"/>
                  <a:pt x="141" y="326"/>
                </a:cubicBezTo>
                <a:cubicBezTo>
                  <a:pt x="149" y="326"/>
                  <a:pt x="155" y="320"/>
                  <a:pt x="155" y="313"/>
                </a:cubicBezTo>
                <a:cubicBezTo>
                  <a:pt x="155" y="313"/>
                  <a:pt x="160" y="138"/>
                  <a:pt x="160" y="116"/>
                </a:cubicBezTo>
                <a:cubicBezTo>
                  <a:pt x="167" y="116"/>
                  <a:pt x="169" y="116"/>
                  <a:pt x="176" y="116"/>
                </a:cubicBezTo>
                <a:cubicBezTo>
                  <a:pt x="176" y="138"/>
                  <a:pt x="182" y="313"/>
                  <a:pt x="182" y="313"/>
                </a:cubicBezTo>
                <a:cubicBezTo>
                  <a:pt x="182" y="320"/>
                  <a:pt x="188" y="326"/>
                  <a:pt x="195" y="326"/>
                </a:cubicBezTo>
                <a:cubicBezTo>
                  <a:pt x="296" y="326"/>
                  <a:pt x="296" y="326"/>
                  <a:pt x="296" y="326"/>
                </a:cubicBezTo>
                <a:cubicBezTo>
                  <a:pt x="304" y="326"/>
                  <a:pt x="309" y="320"/>
                  <a:pt x="310" y="313"/>
                </a:cubicBezTo>
                <a:cubicBezTo>
                  <a:pt x="310" y="313"/>
                  <a:pt x="317" y="50"/>
                  <a:pt x="318" y="27"/>
                </a:cubicBezTo>
                <a:cubicBezTo>
                  <a:pt x="325" y="27"/>
                  <a:pt x="327" y="27"/>
                  <a:pt x="333" y="27"/>
                </a:cubicBezTo>
                <a:cubicBezTo>
                  <a:pt x="334" y="51"/>
                  <a:pt x="342" y="443"/>
                  <a:pt x="342" y="443"/>
                </a:cubicBezTo>
                <a:cubicBezTo>
                  <a:pt x="342" y="451"/>
                  <a:pt x="348" y="457"/>
                  <a:pt x="355" y="457"/>
                </a:cubicBezTo>
                <a:cubicBezTo>
                  <a:pt x="363" y="456"/>
                  <a:pt x="368" y="450"/>
                  <a:pt x="368" y="443"/>
                </a:cubicBezTo>
                <a:cubicBezTo>
                  <a:pt x="360" y="13"/>
                  <a:pt x="360" y="13"/>
                  <a:pt x="360" y="13"/>
                </a:cubicBezTo>
                <a:cubicBezTo>
                  <a:pt x="359" y="6"/>
                  <a:pt x="354" y="0"/>
                  <a:pt x="346" y="0"/>
                </a:cubicBezTo>
                <a:lnTo>
                  <a:pt x="305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4" name="Group 270"/>
          <p:cNvGrpSpPr>
            <a:grpSpLocks noChangeAspect="1"/>
          </p:cNvGrpSpPr>
          <p:nvPr userDrawn="1"/>
        </p:nvGrpSpPr>
        <p:grpSpPr bwMode="auto">
          <a:xfrm>
            <a:off x="1885727" y="3016358"/>
            <a:ext cx="430213" cy="463550"/>
            <a:chOff x="1543" y="1791"/>
            <a:chExt cx="271" cy="292"/>
          </a:xfrm>
          <a:noFill/>
        </p:grpSpPr>
        <p:sp>
          <p:nvSpPr>
            <p:cNvPr id="115" name="Line 271"/>
            <p:cNvSpPr>
              <a:spLocks noChangeShapeType="1"/>
            </p:cNvSpPr>
            <p:nvPr/>
          </p:nvSpPr>
          <p:spPr bwMode="auto">
            <a:xfrm>
              <a:off x="1581" y="1894"/>
              <a:ext cx="1" cy="1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72"/>
            <p:cNvSpPr>
              <a:spLocks/>
            </p:cNvSpPr>
            <p:nvPr/>
          </p:nvSpPr>
          <p:spPr bwMode="auto">
            <a:xfrm>
              <a:off x="1543" y="1791"/>
              <a:ext cx="271" cy="292"/>
            </a:xfrm>
            <a:custGeom>
              <a:avLst/>
              <a:gdLst/>
              <a:ahLst/>
              <a:cxnLst>
                <a:cxn ang="0">
                  <a:pos x="354" y="302"/>
                </a:cxn>
                <a:cxn ang="0">
                  <a:pos x="328" y="384"/>
                </a:cxn>
                <a:cxn ang="0">
                  <a:pos x="146" y="366"/>
                </a:cxn>
                <a:cxn ang="0">
                  <a:pos x="4" y="261"/>
                </a:cxn>
                <a:cxn ang="0">
                  <a:pos x="51" y="140"/>
                </a:cxn>
                <a:cxn ang="0">
                  <a:pos x="108" y="139"/>
                </a:cxn>
                <a:cxn ang="0">
                  <a:pos x="121" y="104"/>
                </a:cxn>
                <a:cxn ang="0">
                  <a:pos x="167" y="122"/>
                </a:cxn>
                <a:cxn ang="0">
                  <a:pos x="119" y="30"/>
                </a:cxn>
                <a:cxn ang="0">
                  <a:pos x="175" y="41"/>
                </a:cxn>
                <a:cxn ang="0">
                  <a:pos x="209" y="118"/>
                </a:cxn>
                <a:cxn ang="0">
                  <a:pos x="252" y="4"/>
                </a:cxn>
                <a:cxn ang="0">
                  <a:pos x="309" y="23"/>
                </a:cxn>
                <a:cxn ang="0">
                  <a:pos x="264" y="136"/>
                </a:cxn>
                <a:cxn ang="0">
                  <a:pos x="329" y="93"/>
                </a:cxn>
                <a:cxn ang="0">
                  <a:pos x="382" y="119"/>
                </a:cxn>
                <a:cxn ang="0">
                  <a:pos x="299" y="170"/>
                </a:cxn>
                <a:cxn ang="0">
                  <a:pos x="345" y="188"/>
                </a:cxn>
                <a:cxn ang="0">
                  <a:pos x="335" y="222"/>
                </a:cxn>
                <a:cxn ang="0">
                  <a:pos x="374" y="258"/>
                </a:cxn>
                <a:cxn ang="0">
                  <a:pos x="97" y="180"/>
                </a:cxn>
              </a:cxnLst>
              <a:rect l="0" t="0" r="r" b="b"/>
              <a:pathLst>
                <a:path w="382" h="410">
                  <a:moveTo>
                    <a:pt x="354" y="302"/>
                  </a:moveTo>
                  <a:cubicBezTo>
                    <a:pt x="328" y="384"/>
                    <a:pt x="328" y="384"/>
                    <a:pt x="328" y="384"/>
                  </a:cubicBezTo>
                  <a:cubicBezTo>
                    <a:pt x="328" y="384"/>
                    <a:pt x="252" y="410"/>
                    <a:pt x="146" y="366"/>
                  </a:cubicBezTo>
                  <a:cubicBezTo>
                    <a:pt x="44" y="324"/>
                    <a:pt x="0" y="267"/>
                    <a:pt x="4" y="261"/>
                  </a:cubicBezTo>
                  <a:cubicBezTo>
                    <a:pt x="7" y="255"/>
                    <a:pt x="51" y="140"/>
                    <a:pt x="51" y="140"/>
                  </a:cubicBezTo>
                  <a:cubicBezTo>
                    <a:pt x="51" y="140"/>
                    <a:pt x="49" y="129"/>
                    <a:pt x="108" y="139"/>
                  </a:cubicBezTo>
                  <a:cubicBezTo>
                    <a:pt x="121" y="104"/>
                    <a:pt x="121" y="104"/>
                    <a:pt x="121" y="104"/>
                  </a:cubicBezTo>
                  <a:cubicBezTo>
                    <a:pt x="121" y="104"/>
                    <a:pt x="165" y="123"/>
                    <a:pt x="167" y="122"/>
                  </a:cubicBezTo>
                  <a:cubicBezTo>
                    <a:pt x="166" y="122"/>
                    <a:pt x="119" y="30"/>
                    <a:pt x="119" y="30"/>
                  </a:cubicBezTo>
                  <a:cubicBezTo>
                    <a:pt x="119" y="30"/>
                    <a:pt x="158" y="32"/>
                    <a:pt x="175" y="41"/>
                  </a:cubicBezTo>
                  <a:cubicBezTo>
                    <a:pt x="180" y="52"/>
                    <a:pt x="209" y="118"/>
                    <a:pt x="209" y="118"/>
                  </a:cubicBezTo>
                  <a:cubicBezTo>
                    <a:pt x="252" y="4"/>
                    <a:pt x="252" y="4"/>
                    <a:pt x="252" y="4"/>
                  </a:cubicBezTo>
                  <a:cubicBezTo>
                    <a:pt x="252" y="4"/>
                    <a:pt x="280" y="0"/>
                    <a:pt x="309" y="23"/>
                  </a:cubicBezTo>
                  <a:cubicBezTo>
                    <a:pt x="305" y="36"/>
                    <a:pt x="264" y="136"/>
                    <a:pt x="264" y="136"/>
                  </a:cubicBezTo>
                  <a:cubicBezTo>
                    <a:pt x="329" y="93"/>
                    <a:pt x="329" y="93"/>
                    <a:pt x="329" y="93"/>
                  </a:cubicBezTo>
                  <a:cubicBezTo>
                    <a:pt x="329" y="93"/>
                    <a:pt x="361" y="98"/>
                    <a:pt x="382" y="119"/>
                  </a:cubicBezTo>
                  <a:cubicBezTo>
                    <a:pt x="369" y="126"/>
                    <a:pt x="299" y="170"/>
                    <a:pt x="299" y="170"/>
                  </a:cubicBezTo>
                  <a:cubicBezTo>
                    <a:pt x="299" y="170"/>
                    <a:pt x="345" y="189"/>
                    <a:pt x="345" y="188"/>
                  </a:cubicBezTo>
                  <a:cubicBezTo>
                    <a:pt x="345" y="186"/>
                    <a:pt x="335" y="222"/>
                    <a:pt x="335" y="222"/>
                  </a:cubicBezTo>
                  <a:cubicBezTo>
                    <a:pt x="335" y="222"/>
                    <a:pt x="355" y="238"/>
                    <a:pt x="374" y="258"/>
                  </a:cubicBezTo>
                  <a:cubicBezTo>
                    <a:pt x="372" y="260"/>
                    <a:pt x="231" y="293"/>
                    <a:pt x="97" y="180"/>
                  </a:cubicBezTo>
                </a:path>
              </a:pathLst>
            </a:cu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7" name="Freeform 308"/>
          <p:cNvSpPr>
            <a:spLocks/>
          </p:cNvSpPr>
          <p:nvPr userDrawn="1"/>
        </p:nvSpPr>
        <p:spPr bwMode="auto">
          <a:xfrm>
            <a:off x="1842864" y="3673135"/>
            <a:ext cx="515938" cy="527050"/>
          </a:xfrm>
          <a:custGeom>
            <a:avLst/>
            <a:gdLst/>
            <a:ahLst/>
            <a:cxnLst>
              <a:cxn ang="0">
                <a:pos x="409" y="267"/>
              </a:cxn>
              <a:cxn ang="0">
                <a:pos x="360" y="192"/>
              </a:cxn>
              <a:cxn ang="0">
                <a:pos x="313" y="178"/>
              </a:cxn>
              <a:cxn ang="0">
                <a:pos x="239" y="0"/>
              </a:cxn>
              <a:cxn ang="0">
                <a:pos x="183" y="192"/>
              </a:cxn>
              <a:cxn ang="0">
                <a:pos x="197" y="169"/>
              </a:cxn>
              <a:cxn ang="0">
                <a:pos x="239" y="26"/>
              </a:cxn>
              <a:cxn ang="0">
                <a:pos x="287" y="165"/>
              </a:cxn>
              <a:cxn ang="0">
                <a:pos x="309" y="220"/>
              </a:cxn>
              <a:cxn ang="0">
                <a:pos x="348" y="217"/>
              </a:cxn>
              <a:cxn ang="0">
                <a:pos x="429" y="390"/>
              </a:cxn>
              <a:cxn ang="0">
                <a:pos x="329" y="392"/>
              </a:cxn>
              <a:cxn ang="0">
                <a:pos x="235" y="367"/>
              </a:cxn>
              <a:cxn ang="0">
                <a:pos x="173" y="385"/>
              </a:cxn>
              <a:cxn ang="0">
                <a:pos x="157" y="352"/>
              </a:cxn>
              <a:cxn ang="0">
                <a:pos x="207" y="336"/>
              </a:cxn>
              <a:cxn ang="0">
                <a:pos x="228" y="338"/>
              </a:cxn>
              <a:cxn ang="0">
                <a:pos x="228" y="339"/>
              </a:cxn>
              <a:cxn ang="0">
                <a:pos x="229" y="340"/>
              </a:cxn>
              <a:cxn ang="0">
                <a:pos x="230" y="341"/>
              </a:cxn>
              <a:cxn ang="0">
                <a:pos x="231" y="341"/>
              </a:cxn>
              <a:cxn ang="0">
                <a:pos x="241" y="344"/>
              </a:cxn>
              <a:cxn ang="0">
                <a:pos x="242" y="344"/>
              </a:cxn>
              <a:cxn ang="0">
                <a:pos x="243" y="344"/>
              </a:cxn>
              <a:cxn ang="0">
                <a:pos x="244" y="343"/>
              </a:cxn>
              <a:cxn ang="0">
                <a:pos x="245" y="343"/>
              </a:cxn>
              <a:cxn ang="0">
                <a:pos x="246" y="342"/>
              </a:cxn>
              <a:cxn ang="0">
                <a:pos x="247" y="342"/>
              </a:cxn>
              <a:cxn ang="0">
                <a:pos x="248" y="341"/>
              </a:cxn>
              <a:cxn ang="0">
                <a:pos x="249" y="340"/>
              </a:cxn>
              <a:cxn ang="0">
                <a:pos x="249" y="339"/>
              </a:cxn>
              <a:cxn ang="0">
                <a:pos x="252" y="330"/>
              </a:cxn>
              <a:cxn ang="0">
                <a:pos x="252" y="329"/>
              </a:cxn>
              <a:cxn ang="0">
                <a:pos x="252" y="328"/>
              </a:cxn>
              <a:cxn ang="0">
                <a:pos x="251" y="326"/>
              </a:cxn>
              <a:cxn ang="0">
                <a:pos x="251" y="325"/>
              </a:cxn>
              <a:cxn ang="0">
                <a:pos x="187" y="217"/>
              </a:cxn>
              <a:cxn ang="0">
                <a:pos x="122" y="208"/>
              </a:cxn>
              <a:cxn ang="0">
                <a:pos x="65" y="231"/>
              </a:cxn>
              <a:cxn ang="0">
                <a:pos x="2" y="246"/>
              </a:cxn>
              <a:cxn ang="0">
                <a:pos x="112" y="461"/>
              </a:cxn>
              <a:cxn ang="0">
                <a:pos x="126" y="467"/>
              </a:cxn>
              <a:cxn ang="0">
                <a:pos x="215" y="438"/>
              </a:cxn>
              <a:cxn ang="0">
                <a:pos x="130" y="440"/>
              </a:cxn>
              <a:cxn ang="0">
                <a:pos x="79" y="256"/>
              </a:cxn>
              <a:cxn ang="0">
                <a:pos x="99" y="228"/>
              </a:cxn>
              <a:cxn ang="0">
                <a:pos x="113" y="240"/>
              </a:cxn>
              <a:cxn ang="0">
                <a:pos x="128" y="251"/>
              </a:cxn>
              <a:cxn ang="0">
                <a:pos x="208" y="298"/>
              </a:cxn>
              <a:cxn ang="0">
                <a:pos x="183" y="322"/>
              </a:cxn>
              <a:cxn ang="0">
                <a:pos x="134" y="340"/>
              </a:cxn>
              <a:cxn ang="0">
                <a:pos x="159" y="408"/>
              </a:cxn>
              <a:cxn ang="0">
                <a:pos x="242" y="393"/>
              </a:cxn>
              <a:cxn ang="0">
                <a:pos x="401" y="430"/>
              </a:cxn>
              <a:cxn ang="0">
                <a:pos x="455" y="381"/>
              </a:cxn>
            </a:cxnLst>
            <a:rect l="0" t="0" r="r" b="b"/>
            <a:pathLst>
              <a:path w="457" h="468">
                <a:moveTo>
                  <a:pt x="455" y="381"/>
                </a:moveTo>
                <a:cubicBezTo>
                  <a:pt x="451" y="348"/>
                  <a:pt x="428" y="301"/>
                  <a:pt x="409" y="267"/>
                </a:cubicBezTo>
                <a:cubicBezTo>
                  <a:pt x="400" y="250"/>
                  <a:pt x="390" y="233"/>
                  <a:pt x="380" y="218"/>
                </a:cubicBezTo>
                <a:cubicBezTo>
                  <a:pt x="366" y="195"/>
                  <a:pt x="363" y="194"/>
                  <a:pt x="360" y="192"/>
                </a:cubicBezTo>
                <a:cubicBezTo>
                  <a:pt x="357" y="190"/>
                  <a:pt x="350" y="186"/>
                  <a:pt x="325" y="196"/>
                </a:cubicBezTo>
                <a:cubicBezTo>
                  <a:pt x="313" y="178"/>
                  <a:pt x="313" y="178"/>
                  <a:pt x="313" y="178"/>
                </a:cubicBezTo>
                <a:cubicBezTo>
                  <a:pt x="332" y="158"/>
                  <a:pt x="343" y="132"/>
                  <a:pt x="343" y="104"/>
                </a:cubicBezTo>
                <a:cubicBezTo>
                  <a:pt x="343" y="46"/>
                  <a:pt x="297" y="0"/>
                  <a:pt x="239" y="0"/>
                </a:cubicBezTo>
                <a:cubicBezTo>
                  <a:pt x="182" y="0"/>
                  <a:pt x="135" y="46"/>
                  <a:pt x="135" y="104"/>
                </a:cubicBezTo>
                <a:cubicBezTo>
                  <a:pt x="135" y="140"/>
                  <a:pt x="153" y="172"/>
                  <a:pt x="183" y="192"/>
                </a:cubicBezTo>
                <a:cubicBezTo>
                  <a:pt x="189" y="196"/>
                  <a:pt x="197" y="194"/>
                  <a:pt x="201" y="188"/>
                </a:cubicBezTo>
                <a:cubicBezTo>
                  <a:pt x="205" y="181"/>
                  <a:pt x="204" y="173"/>
                  <a:pt x="197" y="169"/>
                </a:cubicBezTo>
                <a:cubicBezTo>
                  <a:pt x="175" y="155"/>
                  <a:pt x="162" y="131"/>
                  <a:pt x="162" y="104"/>
                </a:cubicBezTo>
                <a:cubicBezTo>
                  <a:pt x="162" y="61"/>
                  <a:pt x="196" y="26"/>
                  <a:pt x="239" y="26"/>
                </a:cubicBezTo>
                <a:cubicBezTo>
                  <a:pt x="282" y="26"/>
                  <a:pt x="317" y="61"/>
                  <a:pt x="317" y="104"/>
                </a:cubicBezTo>
                <a:cubicBezTo>
                  <a:pt x="317" y="128"/>
                  <a:pt x="306" y="150"/>
                  <a:pt x="287" y="165"/>
                </a:cubicBezTo>
                <a:cubicBezTo>
                  <a:pt x="282" y="169"/>
                  <a:pt x="281" y="177"/>
                  <a:pt x="284" y="182"/>
                </a:cubicBezTo>
                <a:cubicBezTo>
                  <a:pt x="309" y="220"/>
                  <a:pt x="309" y="220"/>
                  <a:pt x="309" y="220"/>
                </a:cubicBezTo>
                <a:cubicBezTo>
                  <a:pt x="313" y="226"/>
                  <a:pt x="320" y="228"/>
                  <a:pt x="326" y="225"/>
                </a:cubicBezTo>
                <a:cubicBezTo>
                  <a:pt x="334" y="221"/>
                  <a:pt x="343" y="218"/>
                  <a:pt x="348" y="217"/>
                </a:cubicBezTo>
                <a:cubicBezTo>
                  <a:pt x="355" y="226"/>
                  <a:pt x="373" y="255"/>
                  <a:pt x="391" y="289"/>
                </a:cubicBezTo>
                <a:cubicBezTo>
                  <a:pt x="416" y="335"/>
                  <a:pt x="430" y="371"/>
                  <a:pt x="429" y="390"/>
                </a:cubicBezTo>
                <a:cubicBezTo>
                  <a:pt x="429" y="394"/>
                  <a:pt x="428" y="397"/>
                  <a:pt x="427" y="397"/>
                </a:cubicBezTo>
                <a:cubicBezTo>
                  <a:pt x="423" y="401"/>
                  <a:pt x="405" y="411"/>
                  <a:pt x="329" y="392"/>
                </a:cubicBezTo>
                <a:cubicBezTo>
                  <a:pt x="286" y="381"/>
                  <a:pt x="246" y="366"/>
                  <a:pt x="246" y="366"/>
                </a:cubicBezTo>
                <a:cubicBezTo>
                  <a:pt x="242" y="365"/>
                  <a:pt x="239" y="365"/>
                  <a:pt x="235" y="367"/>
                </a:cubicBezTo>
                <a:cubicBezTo>
                  <a:pt x="235" y="367"/>
                  <a:pt x="222" y="374"/>
                  <a:pt x="206" y="379"/>
                </a:cubicBezTo>
                <a:cubicBezTo>
                  <a:pt x="180" y="388"/>
                  <a:pt x="173" y="385"/>
                  <a:pt x="173" y="385"/>
                </a:cubicBezTo>
                <a:cubicBezTo>
                  <a:pt x="169" y="383"/>
                  <a:pt x="164" y="379"/>
                  <a:pt x="159" y="368"/>
                </a:cubicBezTo>
                <a:cubicBezTo>
                  <a:pt x="155" y="360"/>
                  <a:pt x="156" y="354"/>
                  <a:pt x="157" y="352"/>
                </a:cubicBezTo>
                <a:cubicBezTo>
                  <a:pt x="176" y="349"/>
                  <a:pt x="195" y="347"/>
                  <a:pt x="195" y="347"/>
                </a:cubicBezTo>
                <a:cubicBezTo>
                  <a:pt x="201" y="347"/>
                  <a:pt x="206" y="342"/>
                  <a:pt x="207" y="336"/>
                </a:cubicBezTo>
                <a:cubicBezTo>
                  <a:pt x="208" y="328"/>
                  <a:pt x="211" y="324"/>
                  <a:pt x="212" y="324"/>
                </a:cubicBezTo>
                <a:cubicBezTo>
                  <a:pt x="214" y="323"/>
                  <a:pt x="221" y="327"/>
                  <a:pt x="228" y="338"/>
                </a:cubicBezTo>
                <a:cubicBezTo>
                  <a:pt x="228" y="338"/>
                  <a:pt x="228" y="338"/>
                  <a:pt x="228" y="338"/>
                </a:cubicBezTo>
                <a:cubicBezTo>
                  <a:pt x="228" y="338"/>
                  <a:pt x="228" y="339"/>
                  <a:pt x="228" y="339"/>
                </a:cubicBezTo>
                <a:cubicBezTo>
                  <a:pt x="229" y="339"/>
                  <a:pt x="229" y="339"/>
                  <a:pt x="229" y="339"/>
                </a:cubicBezTo>
                <a:cubicBezTo>
                  <a:pt x="229" y="339"/>
                  <a:pt x="229" y="340"/>
                  <a:pt x="229" y="340"/>
                </a:cubicBezTo>
                <a:cubicBezTo>
                  <a:pt x="229" y="340"/>
                  <a:pt x="229" y="340"/>
                  <a:pt x="229" y="340"/>
                </a:cubicBezTo>
                <a:cubicBezTo>
                  <a:pt x="230" y="340"/>
                  <a:pt x="230" y="341"/>
                  <a:pt x="230" y="341"/>
                </a:cubicBezTo>
                <a:cubicBezTo>
                  <a:pt x="230" y="341"/>
                  <a:pt x="230" y="341"/>
                  <a:pt x="230" y="341"/>
                </a:cubicBezTo>
                <a:cubicBezTo>
                  <a:pt x="231" y="341"/>
                  <a:pt x="231" y="341"/>
                  <a:pt x="231" y="341"/>
                </a:cubicBezTo>
                <a:cubicBezTo>
                  <a:pt x="232" y="342"/>
                  <a:pt x="234" y="343"/>
                  <a:pt x="235" y="344"/>
                </a:cubicBezTo>
                <a:cubicBezTo>
                  <a:pt x="237" y="344"/>
                  <a:pt x="239" y="344"/>
                  <a:pt x="241" y="344"/>
                </a:cubicBezTo>
                <a:cubicBezTo>
                  <a:pt x="241" y="344"/>
                  <a:pt x="241" y="344"/>
                  <a:pt x="241" y="344"/>
                </a:cubicBezTo>
                <a:cubicBezTo>
                  <a:pt x="241" y="344"/>
                  <a:pt x="241" y="344"/>
                  <a:pt x="242" y="344"/>
                </a:cubicBezTo>
                <a:cubicBezTo>
                  <a:pt x="242" y="344"/>
                  <a:pt x="242" y="344"/>
                  <a:pt x="242" y="344"/>
                </a:cubicBezTo>
                <a:cubicBezTo>
                  <a:pt x="242" y="344"/>
                  <a:pt x="243" y="344"/>
                  <a:pt x="243" y="344"/>
                </a:cubicBezTo>
                <a:cubicBezTo>
                  <a:pt x="243" y="344"/>
                  <a:pt x="243" y="344"/>
                  <a:pt x="244" y="343"/>
                </a:cubicBezTo>
                <a:cubicBezTo>
                  <a:pt x="244" y="343"/>
                  <a:pt x="244" y="343"/>
                  <a:pt x="244" y="343"/>
                </a:cubicBezTo>
                <a:cubicBezTo>
                  <a:pt x="244" y="343"/>
                  <a:pt x="245" y="343"/>
                  <a:pt x="245" y="343"/>
                </a:cubicBezTo>
                <a:cubicBezTo>
                  <a:pt x="245" y="343"/>
                  <a:pt x="245" y="343"/>
                  <a:pt x="245" y="343"/>
                </a:cubicBezTo>
                <a:cubicBezTo>
                  <a:pt x="245" y="343"/>
                  <a:pt x="245" y="343"/>
                  <a:pt x="245" y="343"/>
                </a:cubicBezTo>
                <a:cubicBezTo>
                  <a:pt x="246" y="342"/>
                  <a:pt x="246" y="342"/>
                  <a:pt x="246" y="342"/>
                </a:cubicBezTo>
                <a:cubicBezTo>
                  <a:pt x="246" y="342"/>
                  <a:pt x="246" y="342"/>
                  <a:pt x="246" y="342"/>
                </a:cubicBezTo>
                <a:cubicBezTo>
                  <a:pt x="246" y="342"/>
                  <a:pt x="247" y="342"/>
                  <a:pt x="247" y="342"/>
                </a:cubicBezTo>
                <a:cubicBezTo>
                  <a:pt x="247" y="342"/>
                  <a:pt x="247" y="342"/>
                  <a:pt x="247" y="341"/>
                </a:cubicBezTo>
                <a:cubicBezTo>
                  <a:pt x="247" y="341"/>
                  <a:pt x="248" y="341"/>
                  <a:pt x="248" y="341"/>
                </a:cubicBezTo>
                <a:cubicBezTo>
                  <a:pt x="248" y="341"/>
                  <a:pt x="248" y="341"/>
                  <a:pt x="248" y="341"/>
                </a:cubicBezTo>
                <a:cubicBezTo>
                  <a:pt x="248" y="340"/>
                  <a:pt x="249" y="340"/>
                  <a:pt x="249" y="340"/>
                </a:cubicBezTo>
                <a:cubicBezTo>
                  <a:pt x="249" y="340"/>
                  <a:pt x="249" y="340"/>
                  <a:pt x="249" y="340"/>
                </a:cubicBezTo>
                <a:cubicBezTo>
                  <a:pt x="249" y="340"/>
                  <a:pt x="249" y="339"/>
                  <a:pt x="249" y="339"/>
                </a:cubicBezTo>
                <a:cubicBezTo>
                  <a:pt x="250" y="338"/>
                  <a:pt x="251" y="336"/>
                  <a:pt x="252" y="335"/>
                </a:cubicBezTo>
                <a:cubicBezTo>
                  <a:pt x="252" y="333"/>
                  <a:pt x="252" y="331"/>
                  <a:pt x="252" y="330"/>
                </a:cubicBezTo>
                <a:cubicBezTo>
                  <a:pt x="252" y="329"/>
                  <a:pt x="252" y="329"/>
                  <a:pt x="252" y="329"/>
                </a:cubicBezTo>
                <a:cubicBezTo>
                  <a:pt x="252" y="329"/>
                  <a:pt x="252" y="329"/>
                  <a:pt x="252" y="329"/>
                </a:cubicBezTo>
                <a:cubicBezTo>
                  <a:pt x="252" y="328"/>
                  <a:pt x="252" y="328"/>
                  <a:pt x="252" y="328"/>
                </a:cubicBezTo>
                <a:cubicBezTo>
                  <a:pt x="252" y="328"/>
                  <a:pt x="252" y="328"/>
                  <a:pt x="252" y="328"/>
                </a:cubicBezTo>
                <a:cubicBezTo>
                  <a:pt x="252" y="327"/>
                  <a:pt x="252" y="327"/>
                  <a:pt x="251" y="326"/>
                </a:cubicBezTo>
                <a:cubicBezTo>
                  <a:pt x="251" y="326"/>
                  <a:pt x="251" y="326"/>
                  <a:pt x="251" y="326"/>
                </a:cubicBezTo>
                <a:cubicBezTo>
                  <a:pt x="251" y="326"/>
                  <a:pt x="251" y="326"/>
                  <a:pt x="251" y="325"/>
                </a:cubicBezTo>
                <a:cubicBezTo>
                  <a:pt x="251" y="325"/>
                  <a:pt x="251" y="325"/>
                  <a:pt x="251" y="325"/>
                </a:cubicBezTo>
                <a:cubicBezTo>
                  <a:pt x="201" y="224"/>
                  <a:pt x="201" y="224"/>
                  <a:pt x="201" y="224"/>
                </a:cubicBezTo>
                <a:cubicBezTo>
                  <a:pt x="198" y="219"/>
                  <a:pt x="193" y="216"/>
                  <a:pt x="187" y="217"/>
                </a:cubicBezTo>
                <a:cubicBezTo>
                  <a:pt x="135" y="224"/>
                  <a:pt x="135" y="224"/>
                  <a:pt x="135" y="224"/>
                </a:cubicBezTo>
                <a:cubicBezTo>
                  <a:pt x="133" y="218"/>
                  <a:pt x="129" y="212"/>
                  <a:pt x="122" y="208"/>
                </a:cubicBezTo>
                <a:cubicBezTo>
                  <a:pt x="117" y="204"/>
                  <a:pt x="107" y="200"/>
                  <a:pt x="93" y="203"/>
                </a:cubicBezTo>
                <a:cubicBezTo>
                  <a:pt x="75" y="207"/>
                  <a:pt x="67" y="220"/>
                  <a:pt x="65" y="231"/>
                </a:cubicBezTo>
                <a:cubicBezTo>
                  <a:pt x="12" y="239"/>
                  <a:pt x="12" y="239"/>
                  <a:pt x="12" y="239"/>
                </a:cubicBezTo>
                <a:cubicBezTo>
                  <a:pt x="7" y="239"/>
                  <a:pt x="4" y="242"/>
                  <a:pt x="2" y="246"/>
                </a:cubicBezTo>
                <a:cubicBezTo>
                  <a:pt x="0" y="250"/>
                  <a:pt x="0" y="254"/>
                  <a:pt x="2" y="258"/>
                </a:cubicBezTo>
                <a:cubicBezTo>
                  <a:pt x="112" y="461"/>
                  <a:pt x="112" y="461"/>
                  <a:pt x="112" y="461"/>
                </a:cubicBezTo>
                <a:cubicBezTo>
                  <a:pt x="114" y="465"/>
                  <a:pt x="119" y="468"/>
                  <a:pt x="123" y="468"/>
                </a:cubicBezTo>
                <a:cubicBezTo>
                  <a:pt x="124" y="468"/>
                  <a:pt x="125" y="468"/>
                  <a:pt x="126" y="467"/>
                </a:cubicBezTo>
                <a:cubicBezTo>
                  <a:pt x="205" y="453"/>
                  <a:pt x="205" y="453"/>
                  <a:pt x="205" y="453"/>
                </a:cubicBezTo>
                <a:cubicBezTo>
                  <a:pt x="212" y="452"/>
                  <a:pt x="217" y="445"/>
                  <a:pt x="215" y="438"/>
                </a:cubicBezTo>
                <a:cubicBezTo>
                  <a:pt x="214" y="431"/>
                  <a:pt x="207" y="426"/>
                  <a:pt x="200" y="428"/>
                </a:cubicBezTo>
                <a:cubicBezTo>
                  <a:pt x="130" y="440"/>
                  <a:pt x="130" y="440"/>
                  <a:pt x="130" y="440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79" y="256"/>
                  <a:pt x="79" y="256"/>
                  <a:pt x="79" y="256"/>
                </a:cubicBezTo>
                <a:cubicBezTo>
                  <a:pt x="86" y="255"/>
                  <a:pt x="91" y="249"/>
                  <a:pt x="90" y="242"/>
                </a:cubicBezTo>
                <a:cubicBezTo>
                  <a:pt x="90" y="239"/>
                  <a:pt x="90" y="230"/>
                  <a:pt x="99" y="228"/>
                </a:cubicBezTo>
                <a:cubicBezTo>
                  <a:pt x="104" y="227"/>
                  <a:pt x="106" y="229"/>
                  <a:pt x="107" y="229"/>
                </a:cubicBezTo>
                <a:cubicBezTo>
                  <a:pt x="111" y="232"/>
                  <a:pt x="113" y="238"/>
                  <a:pt x="113" y="240"/>
                </a:cubicBezTo>
                <a:cubicBezTo>
                  <a:pt x="114" y="243"/>
                  <a:pt x="115" y="247"/>
                  <a:pt x="118" y="249"/>
                </a:cubicBezTo>
                <a:cubicBezTo>
                  <a:pt x="121" y="251"/>
                  <a:pt x="124" y="252"/>
                  <a:pt x="128" y="251"/>
                </a:cubicBezTo>
                <a:cubicBezTo>
                  <a:pt x="181" y="244"/>
                  <a:pt x="181" y="244"/>
                  <a:pt x="181" y="244"/>
                </a:cubicBezTo>
                <a:cubicBezTo>
                  <a:pt x="208" y="298"/>
                  <a:pt x="208" y="298"/>
                  <a:pt x="208" y="298"/>
                </a:cubicBezTo>
                <a:cubicBezTo>
                  <a:pt x="208" y="298"/>
                  <a:pt x="207" y="298"/>
                  <a:pt x="207" y="298"/>
                </a:cubicBezTo>
                <a:cubicBezTo>
                  <a:pt x="196" y="300"/>
                  <a:pt x="188" y="309"/>
                  <a:pt x="183" y="322"/>
                </a:cubicBezTo>
                <a:cubicBezTo>
                  <a:pt x="176" y="323"/>
                  <a:pt x="164" y="324"/>
                  <a:pt x="152" y="326"/>
                </a:cubicBezTo>
                <a:cubicBezTo>
                  <a:pt x="144" y="328"/>
                  <a:pt x="138" y="333"/>
                  <a:pt x="134" y="340"/>
                </a:cubicBezTo>
                <a:cubicBezTo>
                  <a:pt x="128" y="351"/>
                  <a:pt x="129" y="365"/>
                  <a:pt x="135" y="379"/>
                </a:cubicBezTo>
                <a:cubicBezTo>
                  <a:pt x="141" y="393"/>
                  <a:pt x="149" y="402"/>
                  <a:pt x="159" y="408"/>
                </a:cubicBezTo>
                <a:cubicBezTo>
                  <a:pt x="170" y="415"/>
                  <a:pt x="188" y="414"/>
                  <a:pt x="214" y="404"/>
                </a:cubicBezTo>
                <a:cubicBezTo>
                  <a:pt x="226" y="400"/>
                  <a:pt x="236" y="396"/>
                  <a:pt x="242" y="393"/>
                </a:cubicBezTo>
                <a:cubicBezTo>
                  <a:pt x="254" y="397"/>
                  <a:pt x="287" y="409"/>
                  <a:pt x="323" y="418"/>
                </a:cubicBezTo>
                <a:cubicBezTo>
                  <a:pt x="358" y="426"/>
                  <a:pt x="383" y="430"/>
                  <a:pt x="401" y="430"/>
                </a:cubicBezTo>
                <a:cubicBezTo>
                  <a:pt x="427" y="430"/>
                  <a:pt x="438" y="423"/>
                  <a:pt x="445" y="417"/>
                </a:cubicBezTo>
                <a:cubicBezTo>
                  <a:pt x="453" y="409"/>
                  <a:pt x="457" y="397"/>
                  <a:pt x="455" y="38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636"/>
          <p:cNvSpPr>
            <a:spLocks/>
          </p:cNvSpPr>
          <p:nvPr userDrawn="1"/>
        </p:nvSpPr>
        <p:spPr bwMode="auto">
          <a:xfrm>
            <a:off x="1876996" y="1780287"/>
            <a:ext cx="447674" cy="447672"/>
          </a:xfrm>
          <a:custGeom>
            <a:avLst/>
            <a:gdLst/>
            <a:ahLst/>
            <a:cxnLst>
              <a:cxn ang="0">
                <a:pos x="126" y="251"/>
              </a:cxn>
              <a:cxn ang="0">
                <a:pos x="22" y="196"/>
              </a:cxn>
              <a:cxn ang="0">
                <a:pos x="24" y="186"/>
              </a:cxn>
              <a:cxn ang="0">
                <a:pos x="33" y="188"/>
              </a:cxn>
              <a:cxn ang="0">
                <a:pos x="126" y="238"/>
              </a:cxn>
              <a:cxn ang="0">
                <a:pos x="232" y="164"/>
              </a:cxn>
              <a:cxn ang="0">
                <a:pos x="196" y="164"/>
              </a:cxn>
              <a:cxn ang="0">
                <a:pos x="189" y="158"/>
              </a:cxn>
              <a:cxn ang="0">
                <a:pos x="189" y="120"/>
              </a:cxn>
              <a:cxn ang="0">
                <a:pos x="172" y="113"/>
              </a:cxn>
              <a:cxn ang="0">
                <a:pos x="172" y="149"/>
              </a:cxn>
              <a:cxn ang="0">
                <a:pos x="165" y="155"/>
              </a:cxn>
              <a:cxn ang="0">
                <a:pos x="144" y="155"/>
              </a:cxn>
              <a:cxn ang="0">
                <a:pos x="137" y="149"/>
              </a:cxn>
              <a:cxn ang="0">
                <a:pos x="137" y="59"/>
              </a:cxn>
              <a:cxn ang="0">
                <a:pos x="117" y="52"/>
              </a:cxn>
              <a:cxn ang="0">
                <a:pos x="117" y="133"/>
              </a:cxn>
              <a:cxn ang="0">
                <a:pos x="110" y="140"/>
              </a:cxn>
              <a:cxn ang="0">
                <a:pos x="89" y="140"/>
              </a:cxn>
              <a:cxn ang="0">
                <a:pos x="83" y="133"/>
              </a:cxn>
              <a:cxn ang="0">
                <a:pos x="83" y="106"/>
              </a:cxn>
              <a:cxn ang="0">
                <a:pos x="73" y="101"/>
              </a:cxn>
              <a:cxn ang="0">
                <a:pos x="62" y="107"/>
              </a:cxn>
              <a:cxn ang="0">
                <a:pos x="62" y="160"/>
              </a:cxn>
              <a:cxn ang="0">
                <a:pos x="55" y="167"/>
              </a:cxn>
              <a:cxn ang="0">
                <a:pos x="12" y="167"/>
              </a:cxn>
              <a:cxn ang="0">
                <a:pos x="6" y="162"/>
              </a:cxn>
              <a:cxn ang="0">
                <a:pos x="0" y="126"/>
              </a:cxn>
              <a:cxn ang="0">
                <a:pos x="126" y="0"/>
              </a:cxn>
              <a:cxn ang="0">
                <a:pos x="252" y="126"/>
              </a:cxn>
              <a:cxn ang="0">
                <a:pos x="245" y="132"/>
              </a:cxn>
              <a:cxn ang="0">
                <a:pos x="238" y="126"/>
              </a:cxn>
              <a:cxn ang="0">
                <a:pos x="126" y="13"/>
              </a:cxn>
              <a:cxn ang="0">
                <a:pos x="14" y="126"/>
              </a:cxn>
              <a:cxn ang="0">
                <a:pos x="17" y="154"/>
              </a:cxn>
              <a:cxn ang="0">
                <a:pos x="49" y="154"/>
              </a:cxn>
              <a:cxn ang="0">
                <a:pos x="49" y="103"/>
              </a:cxn>
              <a:cxn ang="0">
                <a:pos x="52" y="97"/>
              </a:cxn>
              <a:cxn ang="0">
                <a:pos x="69" y="88"/>
              </a:cxn>
              <a:cxn ang="0">
                <a:pos x="76" y="88"/>
              </a:cxn>
              <a:cxn ang="0">
                <a:pos x="93" y="96"/>
              </a:cxn>
              <a:cxn ang="0">
                <a:pos x="96" y="102"/>
              </a:cxn>
              <a:cxn ang="0">
                <a:pos x="96" y="127"/>
              </a:cxn>
              <a:cxn ang="0">
                <a:pos x="103" y="127"/>
              </a:cxn>
              <a:cxn ang="0">
                <a:pos x="103" y="42"/>
              </a:cxn>
              <a:cxn ang="0">
                <a:pos x="106" y="37"/>
              </a:cxn>
              <a:cxn ang="0">
                <a:pos x="112" y="36"/>
              </a:cxn>
              <a:cxn ang="0">
                <a:pos x="146" y="48"/>
              </a:cxn>
              <a:cxn ang="0">
                <a:pos x="150" y="55"/>
              </a:cxn>
              <a:cxn ang="0">
                <a:pos x="150" y="142"/>
              </a:cxn>
              <a:cxn ang="0">
                <a:pos x="159" y="142"/>
              </a:cxn>
              <a:cxn ang="0">
                <a:pos x="159" y="103"/>
              </a:cxn>
              <a:cxn ang="0">
                <a:pos x="162" y="98"/>
              </a:cxn>
              <a:cxn ang="0">
                <a:pos x="168" y="97"/>
              </a:cxn>
              <a:cxn ang="0">
                <a:pos x="198" y="109"/>
              </a:cxn>
              <a:cxn ang="0">
                <a:pos x="202" y="115"/>
              </a:cxn>
              <a:cxn ang="0">
                <a:pos x="202" y="151"/>
              </a:cxn>
              <a:cxn ang="0">
                <a:pos x="240" y="151"/>
              </a:cxn>
              <a:cxn ang="0">
                <a:pos x="246" y="153"/>
              </a:cxn>
              <a:cxn ang="0">
                <a:pos x="247" y="159"/>
              </a:cxn>
              <a:cxn ang="0">
                <a:pos x="126" y="251"/>
              </a:cxn>
            </a:cxnLst>
            <a:rect l="0" t="0" r="r" b="b"/>
            <a:pathLst>
              <a:path w="252" h="251">
                <a:moveTo>
                  <a:pt x="126" y="251"/>
                </a:moveTo>
                <a:cubicBezTo>
                  <a:pt x="84" y="251"/>
                  <a:pt x="45" y="231"/>
                  <a:pt x="22" y="196"/>
                </a:cubicBezTo>
                <a:cubicBezTo>
                  <a:pt x="20" y="193"/>
                  <a:pt x="20" y="188"/>
                  <a:pt x="24" y="186"/>
                </a:cubicBezTo>
                <a:cubicBezTo>
                  <a:pt x="27" y="184"/>
                  <a:pt x="31" y="185"/>
                  <a:pt x="33" y="188"/>
                </a:cubicBezTo>
                <a:cubicBezTo>
                  <a:pt x="54" y="219"/>
                  <a:pt x="89" y="238"/>
                  <a:pt x="126" y="238"/>
                </a:cubicBezTo>
                <a:cubicBezTo>
                  <a:pt x="173" y="238"/>
                  <a:pt x="216" y="208"/>
                  <a:pt x="232" y="164"/>
                </a:cubicBezTo>
                <a:cubicBezTo>
                  <a:pt x="196" y="164"/>
                  <a:pt x="196" y="164"/>
                  <a:pt x="196" y="164"/>
                </a:cubicBezTo>
                <a:cubicBezTo>
                  <a:pt x="192" y="164"/>
                  <a:pt x="189" y="161"/>
                  <a:pt x="189" y="158"/>
                </a:cubicBezTo>
                <a:cubicBezTo>
                  <a:pt x="189" y="120"/>
                  <a:pt x="189" y="120"/>
                  <a:pt x="189" y="120"/>
                </a:cubicBezTo>
                <a:cubicBezTo>
                  <a:pt x="172" y="113"/>
                  <a:pt x="172" y="113"/>
                  <a:pt x="172" y="113"/>
                </a:cubicBezTo>
                <a:cubicBezTo>
                  <a:pt x="172" y="149"/>
                  <a:pt x="172" y="149"/>
                  <a:pt x="172" y="149"/>
                </a:cubicBezTo>
                <a:cubicBezTo>
                  <a:pt x="172" y="152"/>
                  <a:pt x="169" y="155"/>
                  <a:pt x="165" y="155"/>
                </a:cubicBezTo>
                <a:cubicBezTo>
                  <a:pt x="144" y="155"/>
                  <a:pt x="144" y="155"/>
                  <a:pt x="144" y="155"/>
                </a:cubicBezTo>
                <a:cubicBezTo>
                  <a:pt x="140" y="155"/>
                  <a:pt x="137" y="152"/>
                  <a:pt x="137" y="149"/>
                </a:cubicBezTo>
                <a:cubicBezTo>
                  <a:pt x="137" y="59"/>
                  <a:pt x="137" y="59"/>
                  <a:pt x="137" y="59"/>
                </a:cubicBezTo>
                <a:cubicBezTo>
                  <a:pt x="117" y="52"/>
                  <a:pt x="117" y="52"/>
                  <a:pt x="117" y="52"/>
                </a:cubicBezTo>
                <a:cubicBezTo>
                  <a:pt x="117" y="133"/>
                  <a:pt x="117" y="133"/>
                  <a:pt x="117" y="133"/>
                </a:cubicBezTo>
                <a:cubicBezTo>
                  <a:pt x="117" y="137"/>
                  <a:pt x="114" y="140"/>
                  <a:pt x="110" y="140"/>
                </a:cubicBezTo>
                <a:cubicBezTo>
                  <a:pt x="89" y="140"/>
                  <a:pt x="89" y="140"/>
                  <a:pt x="89" y="140"/>
                </a:cubicBezTo>
                <a:cubicBezTo>
                  <a:pt x="86" y="140"/>
                  <a:pt x="83" y="137"/>
                  <a:pt x="83" y="133"/>
                </a:cubicBezTo>
                <a:cubicBezTo>
                  <a:pt x="83" y="106"/>
                  <a:pt x="83" y="106"/>
                  <a:pt x="83" y="106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62" y="107"/>
                  <a:pt x="62" y="107"/>
                  <a:pt x="62" y="107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164"/>
                  <a:pt x="59" y="167"/>
                  <a:pt x="55" y="167"/>
                </a:cubicBezTo>
                <a:cubicBezTo>
                  <a:pt x="12" y="167"/>
                  <a:pt x="12" y="167"/>
                  <a:pt x="12" y="167"/>
                </a:cubicBezTo>
                <a:cubicBezTo>
                  <a:pt x="10" y="167"/>
                  <a:pt x="7" y="165"/>
                  <a:pt x="6" y="162"/>
                </a:cubicBezTo>
                <a:cubicBezTo>
                  <a:pt x="2" y="150"/>
                  <a:pt x="0" y="138"/>
                  <a:pt x="0" y="126"/>
                </a:cubicBezTo>
                <a:cubicBezTo>
                  <a:pt x="0" y="56"/>
                  <a:pt x="57" y="0"/>
                  <a:pt x="126" y="0"/>
                </a:cubicBezTo>
                <a:cubicBezTo>
                  <a:pt x="195" y="0"/>
                  <a:pt x="252" y="56"/>
                  <a:pt x="252" y="126"/>
                </a:cubicBezTo>
                <a:cubicBezTo>
                  <a:pt x="252" y="129"/>
                  <a:pt x="249" y="132"/>
                  <a:pt x="245" y="132"/>
                </a:cubicBezTo>
                <a:cubicBezTo>
                  <a:pt x="241" y="132"/>
                  <a:pt x="238" y="129"/>
                  <a:pt x="238" y="126"/>
                </a:cubicBezTo>
                <a:cubicBezTo>
                  <a:pt x="238" y="64"/>
                  <a:pt x="188" y="13"/>
                  <a:pt x="126" y="13"/>
                </a:cubicBezTo>
                <a:cubicBezTo>
                  <a:pt x="64" y="13"/>
                  <a:pt x="14" y="64"/>
                  <a:pt x="14" y="126"/>
                </a:cubicBezTo>
                <a:cubicBezTo>
                  <a:pt x="14" y="135"/>
                  <a:pt x="15" y="145"/>
                  <a:pt x="17" y="154"/>
                </a:cubicBezTo>
                <a:cubicBezTo>
                  <a:pt x="49" y="154"/>
                  <a:pt x="49" y="154"/>
                  <a:pt x="49" y="154"/>
                </a:cubicBezTo>
                <a:cubicBezTo>
                  <a:pt x="49" y="103"/>
                  <a:pt x="49" y="103"/>
                  <a:pt x="49" y="103"/>
                </a:cubicBezTo>
                <a:cubicBezTo>
                  <a:pt x="49" y="101"/>
                  <a:pt x="50" y="99"/>
                  <a:pt x="52" y="97"/>
                </a:cubicBezTo>
                <a:cubicBezTo>
                  <a:pt x="69" y="88"/>
                  <a:pt x="69" y="88"/>
                  <a:pt x="69" y="88"/>
                </a:cubicBezTo>
                <a:cubicBezTo>
                  <a:pt x="71" y="87"/>
                  <a:pt x="74" y="87"/>
                  <a:pt x="76" y="88"/>
                </a:cubicBezTo>
                <a:cubicBezTo>
                  <a:pt x="93" y="96"/>
                  <a:pt x="93" y="96"/>
                  <a:pt x="93" y="96"/>
                </a:cubicBezTo>
                <a:cubicBezTo>
                  <a:pt x="95" y="98"/>
                  <a:pt x="96" y="100"/>
                  <a:pt x="96" y="102"/>
                </a:cubicBezTo>
                <a:cubicBezTo>
                  <a:pt x="96" y="127"/>
                  <a:pt x="96" y="127"/>
                  <a:pt x="96" y="127"/>
                </a:cubicBezTo>
                <a:cubicBezTo>
                  <a:pt x="103" y="127"/>
                  <a:pt x="103" y="127"/>
                  <a:pt x="103" y="127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3" y="40"/>
                  <a:pt x="104" y="38"/>
                  <a:pt x="106" y="37"/>
                </a:cubicBezTo>
                <a:cubicBezTo>
                  <a:pt x="108" y="36"/>
                  <a:pt x="110" y="35"/>
                  <a:pt x="112" y="36"/>
                </a:cubicBezTo>
                <a:cubicBezTo>
                  <a:pt x="146" y="48"/>
                  <a:pt x="146" y="48"/>
                  <a:pt x="146" y="48"/>
                </a:cubicBezTo>
                <a:cubicBezTo>
                  <a:pt x="149" y="49"/>
                  <a:pt x="150" y="52"/>
                  <a:pt x="150" y="55"/>
                </a:cubicBezTo>
                <a:cubicBezTo>
                  <a:pt x="150" y="142"/>
                  <a:pt x="150" y="142"/>
                  <a:pt x="150" y="142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59" y="103"/>
                  <a:pt x="159" y="103"/>
                  <a:pt x="159" y="103"/>
                </a:cubicBezTo>
                <a:cubicBezTo>
                  <a:pt x="159" y="101"/>
                  <a:pt x="160" y="99"/>
                  <a:pt x="162" y="98"/>
                </a:cubicBezTo>
                <a:cubicBezTo>
                  <a:pt x="163" y="97"/>
                  <a:pt x="166" y="96"/>
                  <a:pt x="168" y="97"/>
                </a:cubicBezTo>
                <a:cubicBezTo>
                  <a:pt x="198" y="109"/>
                  <a:pt x="198" y="109"/>
                  <a:pt x="198" y="109"/>
                </a:cubicBezTo>
                <a:cubicBezTo>
                  <a:pt x="201" y="110"/>
                  <a:pt x="202" y="112"/>
                  <a:pt x="202" y="115"/>
                </a:cubicBezTo>
                <a:cubicBezTo>
                  <a:pt x="202" y="151"/>
                  <a:pt x="202" y="151"/>
                  <a:pt x="202" y="151"/>
                </a:cubicBezTo>
                <a:cubicBezTo>
                  <a:pt x="240" y="151"/>
                  <a:pt x="240" y="151"/>
                  <a:pt x="240" y="151"/>
                </a:cubicBezTo>
                <a:cubicBezTo>
                  <a:pt x="242" y="151"/>
                  <a:pt x="244" y="152"/>
                  <a:pt x="246" y="153"/>
                </a:cubicBezTo>
                <a:cubicBezTo>
                  <a:pt x="247" y="155"/>
                  <a:pt x="248" y="157"/>
                  <a:pt x="247" y="159"/>
                </a:cubicBezTo>
                <a:cubicBezTo>
                  <a:pt x="232" y="214"/>
                  <a:pt x="182" y="251"/>
                  <a:pt x="126" y="25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147"/>
          <p:cNvSpPr>
            <a:spLocks noEditPoints="1"/>
          </p:cNvSpPr>
          <p:nvPr userDrawn="1"/>
        </p:nvSpPr>
        <p:spPr bwMode="auto">
          <a:xfrm>
            <a:off x="8732925" y="1162450"/>
            <a:ext cx="492125" cy="519113"/>
          </a:xfrm>
          <a:custGeom>
            <a:avLst/>
            <a:gdLst/>
            <a:ahLst/>
            <a:cxnLst>
              <a:cxn ang="0">
                <a:pos x="396" y="240"/>
              </a:cxn>
              <a:cxn ang="0">
                <a:pos x="390" y="131"/>
              </a:cxn>
              <a:cxn ang="0">
                <a:pos x="425" y="72"/>
              </a:cxn>
              <a:cxn ang="0">
                <a:pos x="424" y="61"/>
              </a:cxn>
              <a:cxn ang="0">
                <a:pos x="375" y="1"/>
              </a:cxn>
              <a:cxn ang="0">
                <a:pos x="36" y="92"/>
              </a:cxn>
              <a:cxn ang="0">
                <a:pos x="0" y="151"/>
              </a:cxn>
              <a:cxn ang="0">
                <a:pos x="39" y="217"/>
              </a:cxn>
              <a:cxn ang="0">
                <a:pos x="203" y="288"/>
              </a:cxn>
              <a:cxn ang="0">
                <a:pos x="26" y="343"/>
              </a:cxn>
              <a:cxn ang="0">
                <a:pos x="36" y="452"/>
              </a:cxn>
              <a:cxn ang="0">
                <a:pos x="64" y="460"/>
              </a:cxn>
              <a:cxn ang="0">
                <a:pos x="70" y="458"/>
              </a:cxn>
              <a:cxn ang="0">
                <a:pos x="402" y="368"/>
              </a:cxn>
              <a:cxn ang="0">
                <a:pos x="436" y="300"/>
              </a:cxn>
              <a:cxn ang="0">
                <a:pos x="52" y="356"/>
              </a:cxn>
              <a:cxn ang="0">
                <a:pos x="57" y="358"/>
              </a:cxn>
              <a:cxn ang="0">
                <a:pos x="72" y="393"/>
              </a:cxn>
              <a:cxn ang="0">
                <a:pos x="72" y="397"/>
              </a:cxn>
              <a:cxn ang="0">
                <a:pos x="72" y="400"/>
              </a:cxn>
              <a:cxn ang="0">
                <a:pos x="72" y="403"/>
              </a:cxn>
              <a:cxn ang="0">
                <a:pos x="72" y="406"/>
              </a:cxn>
              <a:cxn ang="0">
                <a:pos x="72" y="409"/>
              </a:cxn>
              <a:cxn ang="0">
                <a:pos x="72" y="412"/>
              </a:cxn>
              <a:cxn ang="0">
                <a:pos x="71" y="414"/>
              </a:cxn>
              <a:cxn ang="0">
                <a:pos x="71" y="417"/>
              </a:cxn>
              <a:cxn ang="0">
                <a:pos x="70" y="419"/>
              </a:cxn>
              <a:cxn ang="0">
                <a:pos x="68" y="423"/>
              </a:cxn>
              <a:cxn ang="0">
                <a:pos x="68" y="425"/>
              </a:cxn>
              <a:cxn ang="0">
                <a:pos x="67" y="426"/>
              </a:cxn>
              <a:cxn ang="0">
                <a:pos x="66" y="428"/>
              </a:cxn>
              <a:cxn ang="0">
                <a:pos x="65" y="429"/>
              </a:cxn>
              <a:cxn ang="0">
                <a:pos x="61" y="433"/>
              </a:cxn>
              <a:cxn ang="0">
                <a:pos x="53" y="431"/>
              </a:cxn>
              <a:cxn ang="0">
                <a:pos x="46" y="360"/>
              </a:cxn>
              <a:cxn ang="0">
                <a:pos x="96" y="423"/>
              </a:cxn>
              <a:cxn ang="0">
                <a:pos x="99" y="406"/>
              </a:cxn>
              <a:cxn ang="0">
                <a:pos x="99" y="400"/>
              </a:cxn>
              <a:cxn ang="0">
                <a:pos x="98" y="387"/>
              </a:cxn>
              <a:cxn ang="0">
                <a:pos x="98" y="383"/>
              </a:cxn>
              <a:cxn ang="0">
                <a:pos x="97" y="378"/>
              </a:cxn>
              <a:cxn ang="0">
                <a:pos x="96" y="375"/>
              </a:cxn>
              <a:cxn ang="0">
                <a:pos x="95" y="371"/>
              </a:cxn>
              <a:cxn ang="0">
                <a:pos x="93" y="367"/>
              </a:cxn>
              <a:cxn ang="0">
                <a:pos x="92" y="364"/>
              </a:cxn>
              <a:cxn ang="0">
                <a:pos x="91" y="361"/>
              </a:cxn>
              <a:cxn ang="0">
                <a:pos x="89" y="357"/>
              </a:cxn>
              <a:cxn ang="0">
                <a:pos x="87" y="354"/>
              </a:cxn>
              <a:cxn ang="0">
                <a:pos x="86" y="351"/>
              </a:cxn>
              <a:cxn ang="0">
                <a:pos x="84" y="348"/>
              </a:cxn>
              <a:cxn ang="0">
                <a:pos x="247" y="303"/>
              </a:cxn>
              <a:cxn ang="0">
                <a:pos x="257" y="291"/>
              </a:cxn>
              <a:cxn ang="0">
                <a:pos x="50" y="193"/>
              </a:cxn>
              <a:cxn ang="0">
                <a:pos x="27" y="151"/>
              </a:cxn>
              <a:cxn ang="0">
                <a:pos x="378" y="27"/>
              </a:cxn>
              <a:cxn ang="0">
                <a:pos x="398" y="64"/>
              </a:cxn>
              <a:cxn ang="0">
                <a:pos x="399" y="73"/>
              </a:cxn>
              <a:cxn ang="0">
                <a:pos x="208" y="158"/>
              </a:cxn>
              <a:cxn ang="0">
                <a:pos x="127" y="138"/>
              </a:cxn>
              <a:cxn ang="0">
                <a:pos x="134" y="155"/>
              </a:cxn>
              <a:cxn ang="0">
                <a:pos x="386" y="265"/>
              </a:cxn>
              <a:cxn ang="0">
                <a:pos x="410" y="310"/>
              </a:cxn>
            </a:cxnLst>
            <a:rect l="0" t="0" r="r" b="b"/>
            <a:pathLst>
              <a:path w="436" h="461">
                <a:moveTo>
                  <a:pt x="436" y="300"/>
                </a:moveTo>
                <a:cubicBezTo>
                  <a:pt x="433" y="271"/>
                  <a:pt x="426" y="251"/>
                  <a:pt x="396" y="240"/>
                </a:cubicBezTo>
                <a:cubicBezTo>
                  <a:pt x="393" y="238"/>
                  <a:pt x="316" y="205"/>
                  <a:pt x="246" y="175"/>
                </a:cubicBezTo>
                <a:cubicBezTo>
                  <a:pt x="288" y="162"/>
                  <a:pt x="390" y="131"/>
                  <a:pt x="390" y="131"/>
                </a:cubicBezTo>
                <a:cubicBezTo>
                  <a:pt x="391" y="131"/>
                  <a:pt x="391" y="130"/>
                  <a:pt x="391" y="130"/>
                </a:cubicBezTo>
                <a:cubicBezTo>
                  <a:pt x="418" y="119"/>
                  <a:pt x="425" y="92"/>
                  <a:pt x="425" y="72"/>
                </a:cubicBezTo>
                <a:cubicBezTo>
                  <a:pt x="425" y="68"/>
                  <a:pt x="425" y="65"/>
                  <a:pt x="425" y="61"/>
                </a:cubicBezTo>
                <a:cubicBezTo>
                  <a:pt x="424" y="61"/>
                  <a:pt x="424" y="61"/>
                  <a:pt x="424" y="61"/>
                </a:cubicBezTo>
                <a:cubicBezTo>
                  <a:pt x="422" y="39"/>
                  <a:pt x="413" y="20"/>
                  <a:pt x="400" y="9"/>
                </a:cubicBezTo>
                <a:cubicBezTo>
                  <a:pt x="393" y="3"/>
                  <a:pt x="384" y="0"/>
                  <a:pt x="375" y="1"/>
                </a:cubicBezTo>
                <a:cubicBezTo>
                  <a:pt x="374" y="1"/>
                  <a:pt x="374" y="1"/>
                  <a:pt x="373" y="1"/>
                </a:cubicBezTo>
                <a:cubicBezTo>
                  <a:pt x="36" y="92"/>
                  <a:pt x="36" y="92"/>
                  <a:pt x="36" y="92"/>
                </a:cubicBezTo>
                <a:cubicBezTo>
                  <a:pt x="35" y="92"/>
                  <a:pt x="35" y="92"/>
                  <a:pt x="35" y="92"/>
                </a:cubicBezTo>
                <a:cubicBezTo>
                  <a:pt x="13" y="99"/>
                  <a:pt x="0" y="122"/>
                  <a:pt x="0" y="151"/>
                </a:cubicBezTo>
                <a:cubicBezTo>
                  <a:pt x="0" y="154"/>
                  <a:pt x="0" y="158"/>
                  <a:pt x="1" y="161"/>
                </a:cubicBezTo>
                <a:cubicBezTo>
                  <a:pt x="4" y="196"/>
                  <a:pt x="20" y="207"/>
                  <a:pt x="39" y="217"/>
                </a:cubicBezTo>
                <a:cubicBezTo>
                  <a:pt x="39" y="217"/>
                  <a:pt x="39" y="217"/>
                  <a:pt x="39" y="217"/>
                </a:cubicBezTo>
                <a:cubicBezTo>
                  <a:pt x="39" y="217"/>
                  <a:pt x="155" y="267"/>
                  <a:pt x="203" y="288"/>
                </a:cubicBezTo>
                <a:cubicBezTo>
                  <a:pt x="157" y="300"/>
                  <a:pt x="58" y="327"/>
                  <a:pt x="48" y="330"/>
                </a:cubicBezTo>
                <a:cubicBezTo>
                  <a:pt x="39" y="331"/>
                  <a:pt x="32" y="335"/>
                  <a:pt x="26" y="343"/>
                </a:cubicBezTo>
                <a:cubicBezTo>
                  <a:pt x="15" y="356"/>
                  <a:pt x="10" y="377"/>
                  <a:pt x="12" y="399"/>
                </a:cubicBezTo>
                <a:cubicBezTo>
                  <a:pt x="14" y="421"/>
                  <a:pt x="23" y="441"/>
                  <a:pt x="36" y="452"/>
                </a:cubicBezTo>
                <a:cubicBezTo>
                  <a:pt x="44" y="458"/>
                  <a:pt x="53" y="461"/>
                  <a:pt x="62" y="460"/>
                </a:cubicBezTo>
                <a:cubicBezTo>
                  <a:pt x="62" y="460"/>
                  <a:pt x="63" y="460"/>
                  <a:pt x="64" y="460"/>
                </a:cubicBezTo>
                <a:cubicBezTo>
                  <a:pt x="64" y="460"/>
                  <a:pt x="64" y="460"/>
                  <a:pt x="64" y="460"/>
                </a:cubicBezTo>
                <a:cubicBezTo>
                  <a:pt x="66" y="459"/>
                  <a:pt x="68" y="459"/>
                  <a:pt x="70" y="458"/>
                </a:cubicBezTo>
                <a:cubicBezTo>
                  <a:pt x="86" y="454"/>
                  <a:pt x="401" y="369"/>
                  <a:pt x="401" y="369"/>
                </a:cubicBezTo>
                <a:cubicBezTo>
                  <a:pt x="401" y="369"/>
                  <a:pt x="402" y="369"/>
                  <a:pt x="402" y="368"/>
                </a:cubicBezTo>
                <a:cubicBezTo>
                  <a:pt x="424" y="361"/>
                  <a:pt x="436" y="339"/>
                  <a:pt x="436" y="310"/>
                </a:cubicBezTo>
                <a:cubicBezTo>
                  <a:pt x="436" y="307"/>
                  <a:pt x="436" y="303"/>
                  <a:pt x="436" y="300"/>
                </a:cubicBezTo>
                <a:close/>
                <a:moveTo>
                  <a:pt x="46" y="360"/>
                </a:moveTo>
                <a:cubicBezTo>
                  <a:pt x="48" y="358"/>
                  <a:pt x="50" y="356"/>
                  <a:pt x="52" y="356"/>
                </a:cubicBezTo>
                <a:cubicBezTo>
                  <a:pt x="53" y="356"/>
                  <a:pt x="55" y="357"/>
                  <a:pt x="57" y="358"/>
                </a:cubicBezTo>
                <a:cubicBezTo>
                  <a:pt x="57" y="358"/>
                  <a:pt x="57" y="358"/>
                  <a:pt x="57" y="358"/>
                </a:cubicBezTo>
                <a:cubicBezTo>
                  <a:pt x="63" y="363"/>
                  <a:pt x="70" y="375"/>
                  <a:pt x="72" y="393"/>
                </a:cubicBezTo>
                <a:cubicBezTo>
                  <a:pt x="72" y="393"/>
                  <a:pt x="72" y="393"/>
                  <a:pt x="72" y="393"/>
                </a:cubicBezTo>
                <a:cubicBezTo>
                  <a:pt x="72" y="393"/>
                  <a:pt x="72" y="393"/>
                  <a:pt x="72" y="393"/>
                </a:cubicBezTo>
                <a:cubicBezTo>
                  <a:pt x="72" y="394"/>
                  <a:pt x="72" y="396"/>
                  <a:pt x="72" y="397"/>
                </a:cubicBezTo>
                <a:cubicBezTo>
                  <a:pt x="72" y="397"/>
                  <a:pt x="72" y="398"/>
                  <a:pt x="72" y="398"/>
                </a:cubicBezTo>
                <a:cubicBezTo>
                  <a:pt x="72" y="399"/>
                  <a:pt x="72" y="399"/>
                  <a:pt x="72" y="400"/>
                </a:cubicBezTo>
                <a:cubicBezTo>
                  <a:pt x="72" y="401"/>
                  <a:pt x="72" y="401"/>
                  <a:pt x="72" y="402"/>
                </a:cubicBezTo>
                <a:cubicBezTo>
                  <a:pt x="72" y="402"/>
                  <a:pt x="72" y="403"/>
                  <a:pt x="72" y="403"/>
                </a:cubicBezTo>
                <a:cubicBezTo>
                  <a:pt x="72" y="404"/>
                  <a:pt x="72" y="405"/>
                  <a:pt x="72" y="406"/>
                </a:cubicBezTo>
                <a:cubicBezTo>
                  <a:pt x="72" y="406"/>
                  <a:pt x="72" y="406"/>
                  <a:pt x="72" y="406"/>
                </a:cubicBezTo>
                <a:cubicBezTo>
                  <a:pt x="72" y="407"/>
                  <a:pt x="72" y="408"/>
                  <a:pt x="72" y="408"/>
                </a:cubicBezTo>
                <a:cubicBezTo>
                  <a:pt x="72" y="409"/>
                  <a:pt x="72" y="409"/>
                  <a:pt x="72" y="409"/>
                </a:cubicBezTo>
                <a:cubicBezTo>
                  <a:pt x="72" y="410"/>
                  <a:pt x="72" y="410"/>
                  <a:pt x="72" y="411"/>
                </a:cubicBezTo>
                <a:cubicBezTo>
                  <a:pt x="72" y="411"/>
                  <a:pt x="72" y="412"/>
                  <a:pt x="72" y="412"/>
                </a:cubicBezTo>
                <a:cubicBezTo>
                  <a:pt x="71" y="412"/>
                  <a:pt x="71" y="413"/>
                  <a:pt x="71" y="413"/>
                </a:cubicBezTo>
                <a:cubicBezTo>
                  <a:pt x="71" y="414"/>
                  <a:pt x="71" y="414"/>
                  <a:pt x="71" y="414"/>
                </a:cubicBezTo>
                <a:cubicBezTo>
                  <a:pt x="71" y="415"/>
                  <a:pt x="71" y="415"/>
                  <a:pt x="71" y="416"/>
                </a:cubicBezTo>
                <a:cubicBezTo>
                  <a:pt x="71" y="416"/>
                  <a:pt x="71" y="416"/>
                  <a:pt x="71" y="417"/>
                </a:cubicBezTo>
                <a:cubicBezTo>
                  <a:pt x="70" y="417"/>
                  <a:pt x="70" y="418"/>
                  <a:pt x="70" y="418"/>
                </a:cubicBezTo>
                <a:cubicBezTo>
                  <a:pt x="70" y="418"/>
                  <a:pt x="70" y="418"/>
                  <a:pt x="70" y="419"/>
                </a:cubicBezTo>
                <a:cubicBezTo>
                  <a:pt x="70" y="420"/>
                  <a:pt x="69" y="421"/>
                  <a:pt x="69" y="422"/>
                </a:cubicBezTo>
                <a:cubicBezTo>
                  <a:pt x="69" y="423"/>
                  <a:pt x="68" y="423"/>
                  <a:pt x="68" y="423"/>
                </a:cubicBezTo>
                <a:cubicBezTo>
                  <a:pt x="68" y="423"/>
                  <a:pt x="68" y="424"/>
                  <a:pt x="68" y="424"/>
                </a:cubicBezTo>
                <a:cubicBezTo>
                  <a:pt x="68" y="424"/>
                  <a:pt x="68" y="425"/>
                  <a:pt x="68" y="425"/>
                </a:cubicBezTo>
                <a:cubicBezTo>
                  <a:pt x="67" y="425"/>
                  <a:pt x="67" y="425"/>
                  <a:pt x="67" y="426"/>
                </a:cubicBezTo>
                <a:cubicBezTo>
                  <a:pt x="67" y="426"/>
                  <a:pt x="67" y="426"/>
                  <a:pt x="67" y="426"/>
                </a:cubicBezTo>
                <a:cubicBezTo>
                  <a:pt x="67" y="427"/>
                  <a:pt x="66" y="427"/>
                  <a:pt x="66" y="427"/>
                </a:cubicBezTo>
                <a:cubicBezTo>
                  <a:pt x="66" y="427"/>
                  <a:pt x="66" y="428"/>
                  <a:pt x="66" y="428"/>
                </a:cubicBezTo>
                <a:cubicBezTo>
                  <a:pt x="66" y="428"/>
                  <a:pt x="66" y="428"/>
                  <a:pt x="65" y="429"/>
                </a:cubicBezTo>
                <a:cubicBezTo>
                  <a:pt x="65" y="429"/>
                  <a:pt x="65" y="429"/>
                  <a:pt x="65" y="429"/>
                </a:cubicBezTo>
                <a:cubicBezTo>
                  <a:pt x="65" y="429"/>
                  <a:pt x="65" y="430"/>
                  <a:pt x="64" y="430"/>
                </a:cubicBezTo>
                <a:cubicBezTo>
                  <a:pt x="64" y="431"/>
                  <a:pt x="62" y="432"/>
                  <a:pt x="61" y="433"/>
                </a:cubicBezTo>
                <a:cubicBezTo>
                  <a:pt x="61" y="433"/>
                  <a:pt x="60" y="433"/>
                  <a:pt x="58" y="434"/>
                </a:cubicBezTo>
                <a:cubicBezTo>
                  <a:pt x="56" y="433"/>
                  <a:pt x="55" y="432"/>
                  <a:pt x="53" y="431"/>
                </a:cubicBezTo>
                <a:cubicBezTo>
                  <a:pt x="48" y="426"/>
                  <a:pt x="40" y="415"/>
                  <a:pt x="39" y="396"/>
                </a:cubicBezTo>
                <a:cubicBezTo>
                  <a:pt x="37" y="378"/>
                  <a:pt x="42" y="365"/>
                  <a:pt x="46" y="360"/>
                </a:cubicBezTo>
                <a:close/>
                <a:moveTo>
                  <a:pt x="393" y="343"/>
                </a:moveTo>
                <a:cubicBezTo>
                  <a:pt x="392" y="344"/>
                  <a:pt x="158" y="407"/>
                  <a:pt x="96" y="423"/>
                </a:cubicBezTo>
                <a:cubicBezTo>
                  <a:pt x="98" y="418"/>
                  <a:pt x="99" y="412"/>
                  <a:pt x="99" y="407"/>
                </a:cubicBezTo>
                <a:cubicBezTo>
                  <a:pt x="99" y="406"/>
                  <a:pt x="99" y="406"/>
                  <a:pt x="99" y="406"/>
                </a:cubicBezTo>
                <a:cubicBezTo>
                  <a:pt x="99" y="405"/>
                  <a:pt x="99" y="404"/>
                  <a:pt x="99" y="404"/>
                </a:cubicBezTo>
                <a:cubicBezTo>
                  <a:pt x="99" y="403"/>
                  <a:pt x="99" y="402"/>
                  <a:pt x="99" y="400"/>
                </a:cubicBezTo>
                <a:cubicBezTo>
                  <a:pt x="99" y="397"/>
                  <a:pt x="99" y="394"/>
                  <a:pt x="99" y="391"/>
                </a:cubicBezTo>
                <a:cubicBezTo>
                  <a:pt x="99" y="389"/>
                  <a:pt x="98" y="388"/>
                  <a:pt x="98" y="387"/>
                </a:cubicBezTo>
                <a:cubicBezTo>
                  <a:pt x="98" y="386"/>
                  <a:pt x="98" y="386"/>
                  <a:pt x="98" y="386"/>
                </a:cubicBezTo>
                <a:cubicBezTo>
                  <a:pt x="98" y="385"/>
                  <a:pt x="98" y="384"/>
                  <a:pt x="98" y="383"/>
                </a:cubicBezTo>
                <a:cubicBezTo>
                  <a:pt x="98" y="383"/>
                  <a:pt x="97" y="382"/>
                  <a:pt x="97" y="382"/>
                </a:cubicBezTo>
                <a:cubicBezTo>
                  <a:pt x="97" y="381"/>
                  <a:pt x="97" y="380"/>
                  <a:pt x="97" y="378"/>
                </a:cubicBezTo>
                <a:cubicBezTo>
                  <a:pt x="97" y="378"/>
                  <a:pt x="97" y="378"/>
                  <a:pt x="97" y="378"/>
                </a:cubicBezTo>
                <a:cubicBezTo>
                  <a:pt x="96" y="377"/>
                  <a:pt x="96" y="376"/>
                  <a:pt x="96" y="375"/>
                </a:cubicBezTo>
                <a:cubicBezTo>
                  <a:pt x="96" y="375"/>
                  <a:pt x="96" y="374"/>
                  <a:pt x="96" y="374"/>
                </a:cubicBezTo>
                <a:cubicBezTo>
                  <a:pt x="95" y="373"/>
                  <a:pt x="95" y="372"/>
                  <a:pt x="95" y="371"/>
                </a:cubicBezTo>
                <a:cubicBezTo>
                  <a:pt x="95" y="371"/>
                  <a:pt x="95" y="371"/>
                  <a:pt x="95" y="370"/>
                </a:cubicBezTo>
                <a:cubicBezTo>
                  <a:pt x="94" y="369"/>
                  <a:pt x="94" y="368"/>
                  <a:pt x="93" y="367"/>
                </a:cubicBezTo>
                <a:cubicBezTo>
                  <a:pt x="93" y="367"/>
                  <a:pt x="93" y="367"/>
                  <a:pt x="93" y="367"/>
                </a:cubicBezTo>
                <a:cubicBezTo>
                  <a:pt x="93" y="366"/>
                  <a:pt x="93" y="365"/>
                  <a:pt x="92" y="364"/>
                </a:cubicBezTo>
                <a:cubicBezTo>
                  <a:pt x="92" y="363"/>
                  <a:pt x="92" y="363"/>
                  <a:pt x="92" y="363"/>
                </a:cubicBezTo>
                <a:cubicBezTo>
                  <a:pt x="92" y="362"/>
                  <a:pt x="91" y="361"/>
                  <a:pt x="91" y="361"/>
                </a:cubicBezTo>
                <a:cubicBezTo>
                  <a:pt x="91" y="360"/>
                  <a:pt x="91" y="360"/>
                  <a:pt x="90" y="360"/>
                </a:cubicBezTo>
                <a:cubicBezTo>
                  <a:pt x="90" y="359"/>
                  <a:pt x="90" y="358"/>
                  <a:pt x="89" y="357"/>
                </a:cubicBezTo>
                <a:cubicBezTo>
                  <a:pt x="89" y="357"/>
                  <a:pt x="89" y="356"/>
                  <a:pt x="89" y="356"/>
                </a:cubicBezTo>
                <a:cubicBezTo>
                  <a:pt x="88" y="355"/>
                  <a:pt x="88" y="355"/>
                  <a:pt x="87" y="354"/>
                </a:cubicBezTo>
                <a:cubicBezTo>
                  <a:pt x="87" y="353"/>
                  <a:pt x="87" y="353"/>
                  <a:pt x="87" y="353"/>
                </a:cubicBezTo>
                <a:cubicBezTo>
                  <a:pt x="87" y="352"/>
                  <a:pt x="86" y="352"/>
                  <a:pt x="86" y="351"/>
                </a:cubicBezTo>
                <a:cubicBezTo>
                  <a:pt x="86" y="351"/>
                  <a:pt x="85" y="350"/>
                  <a:pt x="85" y="350"/>
                </a:cubicBezTo>
                <a:cubicBezTo>
                  <a:pt x="85" y="349"/>
                  <a:pt x="84" y="349"/>
                  <a:pt x="84" y="348"/>
                </a:cubicBezTo>
                <a:cubicBezTo>
                  <a:pt x="84" y="348"/>
                  <a:pt x="84" y="348"/>
                  <a:pt x="83" y="348"/>
                </a:cubicBezTo>
                <a:cubicBezTo>
                  <a:pt x="126" y="336"/>
                  <a:pt x="247" y="303"/>
                  <a:pt x="247" y="303"/>
                </a:cubicBezTo>
                <a:cubicBezTo>
                  <a:pt x="253" y="302"/>
                  <a:pt x="256" y="297"/>
                  <a:pt x="257" y="292"/>
                </a:cubicBezTo>
                <a:cubicBezTo>
                  <a:pt x="257" y="291"/>
                  <a:pt x="257" y="291"/>
                  <a:pt x="257" y="291"/>
                </a:cubicBezTo>
                <a:cubicBezTo>
                  <a:pt x="257" y="285"/>
                  <a:pt x="254" y="280"/>
                  <a:pt x="249" y="278"/>
                </a:cubicBezTo>
                <a:cubicBezTo>
                  <a:pt x="249" y="278"/>
                  <a:pt x="51" y="193"/>
                  <a:pt x="50" y="193"/>
                </a:cubicBezTo>
                <a:cubicBezTo>
                  <a:pt x="36" y="186"/>
                  <a:pt x="29" y="181"/>
                  <a:pt x="27" y="158"/>
                </a:cubicBezTo>
                <a:cubicBezTo>
                  <a:pt x="27" y="156"/>
                  <a:pt x="27" y="153"/>
                  <a:pt x="27" y="151"/>
                </a:cubicBezTo>
                <a:cubicBezTo>
                  <a:pt x="27" y="134"/>
                  <a:pt x="33" y="121"/>
                  <a:pt x="43" y="117"/>
                </a:cubicBezTo>
                <a:cubicBezTo>
                  <a:pt x="45" y="117"/>
                  <a:pt x="375" y="28"/>
                  <a:pt x="378" y="27"/>
                </a:cubicBezTo>
                <a:cubicBezTo>
                  <a:pt x="380" y="27"/>
                  <a:pt x="382" y="29"/>
                  <a:pt x="383" y="30"/>
                </a:cubicBezTo>
                <a:cubicBezTo>
                  <a:pt x="389" y="34"/>
                  <a:pt x="396" y="46"/>
                  <a:pt x="398" y="64"/>
                </a:cubicBezTo>
                <a:cubicBezTo>
                  <a:pt x="398" y="65"/>
                  <a:pt x="398" y="65"/>
                  <a:pt x="398" y="65"/>
                </a:cubicBezTo>
                <a:cubicBezTo>
                  <a:pt x="398" y="66"/>
                  <a:pt x="399" y="69"/>
                  <a:pt x="399" y="73"/>
                </a:cubicBezTo>
                <a:cubicBezTo>
                  <a:pt x="399" y="83"/>
                  <a:pt x="396" y="99"/>
                  <a:pt x="382" y="105"/>
                </a:cubicBezTo>
                <a:cubicBezTo>
                  <a:pt x="380" y="106"/>
                  <a:pt x="211" y="157"/>
                  <a:pt x="208" y="158"/>
                </a:cubicBezTo>
                <a:cubicBezTo>
                  <a:pt x="184" y="148"/>
                  <a:pt x="145" y="131"/>
                  <a:pt x="145" y="131"/>
                </a:cubicBezTo>
                <a:cubicBezTo>
                  <a:pt x="138" y="128"/>
                  <a:pt x="130" y="131"/>
                  <a:pt x="127" y="138"/>
                </a:cubicBezTo>
                <a:cubicBezTo>
                  <a:pt x="127" y="139"/>
                  <a:pt x="126" y="141"/>
                  <a:pt x="126" y="143"/>
                </a:cubicBezTo>
                <a:cubicBezTo>
                  <a:pt x="126" y="148"/>
                  <a:pt x="129" y="153"/>
                  <a:pt x="134" y="155"/>
                </a:cubicBezTo>
                <a:cubicBezTo>
                  <a:pt x="386" y="264"/>
                  <a:pt x="386" y="264"/>
                  <a:pt x="386" y="264"/>
                </a:cubicBezTo>
                <a:cubicBezTo>
                  <a:pt x="386" y="264"/>
                  <a:pt x="386" y="264"/>
                  <a:pt x="386" y="265"/>
                </a:cubicBezTo>
                <a:cubicBezTo>
                  <a:pt x="401" y="270"/>
                  <a:pt x="407" y="277"/>
                  <a:pt x="409" y="302"/>
                </a:cubicBezTo>
                <a:cubicBezTo>
                  <a:pt x="410" y="305"/>
                  <a:pt x="410" y="307"/>
                  <a:pt x="410" y="310"/>
                </a:cubicBezTo>
                <a:cubicBezTo>
                  <a:pt x="410" y="327"/>
                  <a:pt x="404" y="339"/>
                  <a:pt x="393" y="34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421"/>
          <p:cNvSpPr>
            <a:spLocks noEditPoints="1"/>
          </p:cNvSpPr>
          <p:nvPr userDrawn="1"/>
        </p:nvSpPr>
        <p:spPr bwMode="auto">
          <a:xfrm>
            <a:off x="8796425" y="4405599"/>
            <a:ext cx="365125" cy="511175"/>
          </a:xfrm>
          <a:custGeom>
            <a:avLst/>
            <a:gdLst/>
            <a:ahLst/>
            <a:cxnLst>
              <a:cxn ang="0">
                <a:pos x="163" y="453"/>
              </a:cxn>
              <a:cxn ang="0">
                <a:pos x="97" y="425"/>
              </a:cxn>
              <a:cxn ang="0">
                <a:pos x="0" y="100"/>
              </a:cxn>
              <a:cxn ang="0">
                <a:pos x="4" y="70"/>
              </a:cxn>
              <a:cxn ang="0">
                <a:pos x="14" y="58"/>
              </a:cxn>
              <a:cxn ang="0">
                <a:pos x="62" y="29"/>
              </a:cxn>
              <a:cxn ang="0">
                <a:pos x="163" y="0"/>
              </a:cxn>
              <a:cxn ang="0">
                <a:pos x="311" y="58"/>
              </a:cxn>
              <a:cxn ang="0">
                <a:pos x="318" y="83"/>
              </a:cxn>
              <a:cxn ang="0">
                <a:pos x="295" y="79"/>
              </a:cxn>
              <a:cxn ang="0">
                <a:pos x="251" y="52"/>
              </a:cxn>
              <a:cxn ang="0">
                <a:pos x="85" y="47"/>
              </a:cxn>
              <a:cxn ang="0">
                <a:pos x="28" y="82"/>
              </a:cxn>
              <a:cxn ang="0">
                <a:pos x="27" y="100"/>
              </a:cxn>
              <a:cxn ang="0">
                <a:pos x="115" y="404"/>
              </a:cxn>
              <a:cxn ang="0">
                <a:pos x="162" y="427"/>
              </a:cxn>
              <a:cxn ang="0">
                <a:pos x="183" y="423"/>
              </a:cxn>
              <a:cxn ang="0">
                <a:pos x="287" y="257"/>
              </a:cxn>
              <a:cxn ang="0">
                <a:pos x="258" y="261"/>
              </a:cxn>
              <a:cxn ang="0">
                <a:pos x="146" y="334"/>
              </a:cxn>
              <a:cxn ang="0">
                <a:pos x="69" y="286"/>
              </a:cxn>
              <a:cxn ang="0">
                <a:pos x="58" y="202"/>
              </a:cxn>
              <a:cxn ang="0">
                <a:pos x="162" y="107"/>
              </a:cxn>
              <a:cxn ang="0">
                <a:pos x="229" y="139"/>
              </a:cxn>
              <a:cxn ang="0">
                <a:pos x="237" y="220"/>
              </a:cxn>
              <a:cxn ang="0">
                <a:pos x="215" y="261"/>
              </a:cxn>
              <a:cxn ang="0">
                <a:pos x="195" y="273"/>
              </a:cxn>
              <a:cxn ang="0">
                <a:pos x="179" y="264"/>
              </a:cxn>
              <a:cxn ang="0">
                <a:pos x="167" y="271"/>
              </a:cxn>
              <a:cxn ang="0">
                <a:pos x="115" y="273"/>
              </a:cxn>
              <a:cxn ang="0">
                <a:pos x="93" y="232"/>
              </a:cxn>
              <a:cxn ang="0">
                <a:pos x="118" y="170"/>
              </a:cxn>
              <a:cxn ang="0">
                <a:pos x="160" y="152"/>
              </a:cxn>
              <a:cxn ang="0">
                <a:pos x="199" y="174"/>
              </a:cxn>
              <a:cxn ang="0">
                <a:pos x="205" y="226"/>
              </a:cxn>
              <a:cxn ang="0">
                <a:pos x="218" y="186"/>
              </a:cxn>
              <a:cxn ang="0">
                <a:pos x="178" y="136"/>
              </a:cxn>
              <a:cxn ang="0">
                <a:pos x="112" y="156"/>
              </a:cxn>
              <a:cxn ang="0">
                <a:pos x="82" y="230"/>
              </a:cxn>
              <a:cxn ang="0">
                <a:pos x="117" y="301"/>
              </a:cxn>
              <a:cxn ang="0">
                <a:pos x="211" y="279"/>
              </a:cxn>
              <a:cxn ang="0">
                <a:pos x="249" y="224"/>
              </a:cxn>
              <a:cxn ang="0">
                <a:pos x="298" y="126"/>
              </a:cxn>
              <a:cxn ang="0">
                <a:pos x="302" y="121"/>
              </a:cxn>
              <a:cxn ang="0">
                <a:pos x="311" y="117"/>
              </a:cxn>
              <a:cxn ang="0">
                <a:pos x="311" y="117"/>
              </a:cxn>
              <a:cxn ang="0">
                <a:pos x="311" y="117"/>
              </a:cxn>
              <a:cxn ang="0">
                <a:pos x="320" y="120"/>
              </a:cxn>
              <a:cxn ang="0">
                <a:pos x="322" y="122"/>
              </a:cxn>
              <a:cxn ang="0">
                <a:pos x="322" y="122"/>
              </a:cxn>
              <a:cxn ang="0">
                <a:pos x="324" y="131"/>
              </a:cxn>
              <a:cxn ang="0">
                <a:pos x="228" y="425"/>
              </a:cxn>
              <a:cxn ang="0">
                <a:pos x="163" y="453"/>
              </a:cxn>
              <a:cxn ang="0">
                <a:pos x="172" y="231"/>
              </a:cxn>
              <a:cxn ang="0">
                <a:pos x="180" y="212"/>
              </a:cxn>
              <a:cxn ang="0">
                <a:pos x="176" y="188"/>
              </a:cxn>
              <a:cxn ang="0">
                <a:pos x="160" y="179"/>
              </a:cxn>
              <a:cxn ang="0">
                <a:pos x="137" y="188"/>
              </a:cxn>
              <a:cxn ang="0">
                <a:pos x="120" y="232"/>
              </a:cxn>
              <a:cxn ang="0">
                <a:pos x="128" y="249"/>
              </a:cxn>
              <a:cxn ang="0">
                <a:pos x="154" y="248"/>
              </a:cxn>
            </a:cxnLst>
            <a:rect l="0" t="0" r="r" b="b"/>
            <a:pathLst>
              <a:path w="324" h="453">
                <a:moveTo>
                  <a:pt x="163" y="453"/>
                </a:move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54" y="453"/>
                  <a:pt x="144" y="452"/>
                  <a:pt x="133" y="448"/>
                </a:cubicBezTo>
                <a:cubicBezTo>
                  <a:pt x="133" y="448"/>
                  <a:pt x="133" y="448"/>
                  <a:pt x="133" y="448"/>
                </a:cubicBezTo>
                <a:cubicBezTo>
                  <a:pt x="122" y="443"/>
                  <a:pt x="110" y="436"/>
                  <a:pt x="97" y="425"/>
                </a:cubicBezTo>
                <a:cubicBezTo>
                  <a:pt x="97" y="425"/>
                  <a:pt x="97" y="425"/>
                  <a:pt x="97" y="425"/>
                </a:cubicBezTo>
                <a:cubicBezTo>
                  <a:pt x="66" y="398"/>
                  <a:pt x="25" y="347"/>
                  <a:pt x="13" y="261"/>
                </a:cubicBezTo>
                <a:cubicBezTo>
                  <a:pt x="13" y="261"/>
                  <a:pt x="13" y="261"/>
                  <a:pt x="13" y="261"/>
                </a:cubicBezTo>
                <a:cubicBezTo>
                  <a:pt x="8" y="228"/>
                  <a:pt x="0" y="145"/>
                  <a:pt x="0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90"/>
                  <a:pt x="1" y="83"/>
                  <a:pt x="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4"/>
                  <a:pt x="3" y="72"/>
                  <a:pt x="4" y="70"/>
                </a:cubicBezTo>
                <a:cubicBezTo>
                  <a:pt x="4" y="70"/>
                  <a:pt x="4" y="70"/>
                  <a:pt x="4" y="70"/>
                </a:cubicBezTo>
                <a:cubicBezTo>
                  <a:pt x="4" y="68"/>
                  <a:pt x="5" y="66"/>
                  <a:pt x="7" y="64"/>
                </a:cubicBezTo>
                <a:cubicBezTo>
                  <a:pt x="7" y="64"/>
                  <a:pt x="7" y="64"/>
                  <a:pt x="7" y="64"/>
                </a:cubicBezTo>
                <a:cubicBezTo>
                  <a:pt x="9" y="62"/>
                  <a:pt x="11" y="61"/>
                  <a:pt x="14" y="58"/>
                </a:cubicBezTo>
                <a:cubicBezTo>
                  <a:pt x="14" y="58"/>
                  <a:pt x="14" y="58"/>
                  <a:pt x="14" y="58"/>
                </a:cubicBezTo>
                <a:cubicBezTo>
                  <a:pt x="18" y="56"/>
                  <a:pt x="22" y="53"/>
                  <a:pt x="26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36" y="44"/>
                  <a:pt x="48" y="36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91" y="14"/>
                  <a:pt x="127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94" y="0"/>
                  <a:pt x="226" y="11"/>
                  <a:pt x="252" y="23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79" y="36"/>
                  <a:pt x="300" y="50"/>
                  <a:pt x="311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4" y="61"/>
                  <a:pt x="316" y="62"/>
                  <a:pt x="318" y="64"/>
                </a:cubicBezTo>
                <a:cubicBezTo>
                  <a:pt x="318" y="64"/>
                  <a:pt x="318" y="64"/>
                  <a:pt x="318" y="64"/>
                </a:cubicBezTo>
                <a:cubicBezTo>
                  <a:pt x="324" y="70"/>
                  <a:pt x="324" y="78"/>
                  <a:pt x="318" y="83"/>
                </a:cubicBezTo>
                <a:cubicBezTo>
                  <a:pt x="318" y="83"/>
                  <a:pt x="318" y="83"/>
                  <a:pt x="318" y="83"/>
                </a:cubicBezTo>
                <a:cubicBezTo>
                  <a:pt x="313" y="88"/>
                  <a:pt x="305" y="88"/>
                  <a:pt x="300" y="83"/>
                </a:cubicBezTo>
                <a:cubicBezTo>
                  <a:pt x="300" y="83"/>
                  <a:pt x="300" y="83"/>
                  <a:pt x="300" y="83"/>
                </a:cubicBezTo>
                <a:cubicBezTo>
                  <a:pt x="299" y="83"/>
                  <a:pt x="298" y="81"/>
                  <a:pt x="295" y="79"/>
                </a:cubicBezTo>
                <a:cubicBezTo>
                  <a:pt x="295" y="79"/>
                  <a:pt x="295" y="79"/>
                  <a:pt x="295" y="79"/>
                </a:cubicBezTo>
                <a:cubicBezTo>
                  <a:pt x="292" y="77"/>
                  <a:pt x="289" y="75"/>
                  <a:pt x="284" y="72"/>
                </a:cubicBezTo>
                <a:cubicBezTo>
                  <a:pt x="284" y="72"/>
                  <a:pt x="284" y="72"/>
                  <a:pt x="284" y="72"/>
                </a:cubicBezTo>
                <a:cubicBezTo>
                  <a:pt x="276" y="66"/>
                  <a:pt x="264" y="59"/>
                  <a:pt x="251" y="52"/>
                </a:cubicBezTo>
                <a:cubicBezTo>
                  <a:pt x="251" y="52"/>
                  <a:pt x="251" y="52"/>
                  <a:pt x="251" y="52"/>
                </a:cubicBezTo>
                <a:cubicBezTo>
                  <a:pt x="225" y="39"/>
                  <a:pt x="192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37" y="27"/>
                  <a:pt x="109" y="36"/>
                  <a:pt x="85" y="47"/>
                </a:cubicBezTo>
                <a:cubicBezTo>
                  <a:pt x="85" y="47"/>
                  <a:pt x="85" y="47"/>
                  <a:pt x="85" y="47"/>
                </a:cubicBezTo>
                <a:cubicBezTo>
                  <a:pt x="60" y="59"/>
                  <a:pt x="40" y="72"/>
                  <a:pt x="31" y="79"/>
                </a:cubicBezTo>
                <a:cubicBezTo>
                  <a:pt x="31" y="79"/>
                  <a:pt x="31" y="79"/>
                  <a:pt x="31" y="79"/>
                </a:cubicBezTo>
                <a:cubicBezTo>
                  <a:pt x="30" y="80"/>
                  <a:pt x="29" y="81"/>
                  <a:pt x="28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8" y="83"/>
                  <a:pt x="28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27" y="87"/>
                  <a:pt x="27" y="93"/>
                  <a:pt x="27" y="100"/>
                </a:cubicBezTo>
                <a:cubicBezTo>
                  <a:pt x="27" y="100"/>
                  <a:pt x="27" y="100"/>
                  <a:pt x="27" y="100"/>
                </a:cubicBezTo>
                <a:cubicBezTo>
                  <a:pt x="27" y="142"/>
                  <a:pt x="34" y="227"/>
                  <a:pt x="39" y="257"/>
                </a:cubicBezTo>
                <a:cubicBezTo>
                  <a:pt x="39" y="257"/>
                  <a:pt x="39" y="257"/>
                  <a:pt x="39" y="257"/>
                </a:cubicBezTo>
                <a:cubicBezTo>
                  <a:pt x="51" y="337"/>
                  <a:pt x="88" y="381"/>
                  <a:pt x="115" y="404"/>
                </a:cubicBezTo>
                <a:cubicBezTo>
                  <a:pt x="115" y="404"/>
                  <a:pt x="115" y="404"/>
                  <a:pt x="115" y="404"/>
                </a:cubicBezTo>
                <a:cubicBezTo>
                  <a:pt x="126" y="414"/>
                  <a:pt x="135" y="420"/>
                  <a:pt x="143" y="423"/>
                </a:cubicBezTo>
                <a:cubicBezTo>
                  <a:pt x="143" y="423"/>
                  <a:pt x="143" y="423"/>
                  <a:pt x="143" y="423"/>
                </a:cubicBezTo>
                <a:cubicBezTo>
                  <a:pt x="150" y="426"/>
                  <a:pt x="156" y="427"/>
                  <a:pt x="162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62" y="427"/>
                  <a:pt x="163" y="427"/>
                  <a:pt x="164" y="427"/>
                </a:cubicBezTo>
                <a:cubicBezTo>
                  <a:pt x="164" y="427"/>
                  <a:pt x="164" y="427"/>
                  <a:pt x="164" y="427"/>
                </a:cubicBezTo>
                <a:cubicBezTo>
                  <a:pt x="170" y="427"/>
                  <a:pt x="175" y="426"/>
                  <a:pt x="183" y="423"/>
                </a:cubicBezTo>
                <a:cubicBezTo>
                  <a:pt x="183" y="423"/>
                  <a:pt x="183" y="423"/>
                  <a:pt x="183" y="423"/>
                </a:cubicBezTo>
                <a:cubicBezTo>
                  <a:pt x="190" y="420"/>
                  <a:pt x="200" y="414"/>
                  <a:pt x="211" y="404"/>
                </a:cubicBezTo>
                <a:cubicBezTo>
                  <a:pt x="211" y="404"/>
                  <a:pt x="211" y="404"/>
                  <a:pt x="211" y="404"/>
                </a:cubicBezTo>
                <a:cubicBezTo>
                  <a:pt x="238" y="381"/>
                  <a:pt x="275" y="337"/>
                  <a:pt x="287" y="257"/>
                </a:cubicBezTo>
                <a:cubicBezTo>
                  <a:pt x="287" y="257"/>
                  <a:pt x="287" y="257"/>
                  <a:pt x="287" y="257"/>
                </a:cubicBezTo>
                <a:cubicBezTo>
                  <a:pt x="288" y="245"/>
                  <a:pt x="291" y="224"/>
                  <a:pt x="293" y="200"/>
                </a:cubicBezTo>
                <a:cubicBezTo>
                  <a:pt x="293" y="200"/>
                  <a:pt x="293" y="200"/>
                  <a:pt x="293" y="200"/>
                </a:cubicBezTo>
                <a:cubicBezTo>
                  <a:pt x="282" y="220"/>
                  <a:pt x="270" y="242"/>
                  <a:pt x="258" y="261"/>
                </a:cubicBezTo>
                <a:cubicBezTo>
                  <a:pt x="258" y="261"/>
                  <a:pt x="258" y="261"/>
                  <a:pt x="258" y="261"/>
                </a:cubicBezTo>
                <a:cubicBezTo>
                  <a:pt x="248" y="276"/>
                  <a:pt x="239" y="289"/>
                  <a:pt x="229" y="298"/>
                </a:cubicBezTo>
                <a:cubicBezTo>
                  <a:pt x="229" y="298"/>
                  <a:pt x="229" y="298"/>
                  <a:pt x="229" y="298"/>
                </a:cubicBezTo>
                <a:cubicBezTo>
                  <a:pt x="205" y="322"/>
                  <a:pt x="174" y="334"/>
                  <a:pt x="146" y="334"/>
                </a:cubicBezTo>
                <a:cubicBezTo>
                  <a:pt x="146" y="334"/>
                  <a:pt x="146" y="334"/>
                  <a:pt x="146" y="334"/>
                </a:cubicBezTo>
                <a:cubicBezTo>
                  <a:pt x="131" y="334"/>
                  <a:pt x="117" y="331"/>
                  <a:pt x="104" y="324"/>
                </a:cubicBezTo>
                <a:cubicBezTo>
                  <a:pt x="104" y="324"/>
                  <a:pt x="104" y="324"/>
                  <a:pt x="104" y="324"/>
                </a:cubicBezTo>
                <a:cubicBezTo>
                  <a:pt x="90" y="316"/>
                  <a:pt x="78" y="303"/>
                  <a:pt x="69" y="286"/>
                </a:cubicBezTo>
                <a:cubicBezTo>
                  <a:pt x="69" y="286"/>
                  <a:pt x="69" y="286"/>
                  <a:pt x="69" y="286"/>
                </a:cubicBezTo>
                <a:cubicBezTo>
                  <a:pt x="60" y="270"/>
                  <a:pt x="55" y="251"/>
                  <a:pt x="55" y="230"/>
                </a:cubicBezTo>
                <a:cubicBezTo>
                  <a:pt x="55" y="230"/>
                  <a:pt x="55" y="230"/>
                  <a:pt x="55" y="230"/>
                </a:cubicBezTo>
                <a:cubicBezTo>
                  <a:pt x="55" y="221"/>
                  <a:pt x="56" y="211"/>
                  <a:pt x="58" y="202"/>
                </a:cubicBezTo>
                <a:cubicBezTo>
                  <a:pt x="58" y="202"/>
                  <a:pt x="58" y="202"/>
                  <a:pt x="58" y="202"/>
                </a:cubicBezTo>
                <a:cubicBezTo>
                  <a:pt x="64" y="178"/>
                  <a:pt x="76" y="155"/>
                  <a:pt x="93" y="138"/>
                </a:cubicBezTo>
                <a:cubicBezTo>
                  <a:pt x="93" y="138"/>
                  <a:pt x="93" y="138"/>
                  <a:pt x="93" y="138"/>
                </a:cubicBezTo>
                <a:cubicBezTo>
                  <a:pt x="111" y="120"/>
                  <a:pt x="134" y="107"/>
                  <a:pt x="162" y="107"/>
                </a:cubicBezTo>
                <a:cubicBezTo>
                  <a:pt x="162" y="107"/>
                  <a:pt x="162" y="107"/>
                  <a:pt x="162" y="107"/>
                </a:cubicBezTo>
                <a:cubicBezTo>
                  <a:pt x="169" y="107"/>
                  <a:pt x="176" y="108"/>
                  <a:pt x="184" y="110"/>
                </a:cubicBezTo>
                <a:cubicBezTo>
                  <a:pt x="184" y="110"/>
                  <a:pt x="184" y="110"/>
                  <a:pt x="184" y="110"/>
                </a:cubicBezTo>
                <a:cubicBezTo>
                  <a:pt x="204" y="114"/>
                  <a:pt x="219" y="125"/>
                  <a:pt x="229" y="139"/>
                </a:cubicBezTo>
                <a:cubicBezTo>
                  <a:pt x="229" y="139"/>
                  <a:pt x="229" y="139"/>
                  <a:pt x="229" y="139"/>
                </a:cubicBezTo>
                <a:cubicBezTo>
                  <a:pt x="240" y="152"/>
                  <a:pt x="245" y="169"/>
                  <a:pt x="245" y="186"/>
                </a:cubicBezTo>
                <a:cubicBezTo>
                  <a:pt x="245" y="186"/>
                  <a:pt x="245" y="186"/>
                  <a:pt x="245" y="186"/>
                </a:cubicBezTo>
                <a:cubicBezTo>
                  <a:pt x="245" y="197"/>
                  <a:pt x="242" y="209"/>
                  <a:pt x="237" y="220"/>
                </a:cubicBezTo>
                <a:cubicBezTo>
                  <a:pt x="237" y="220"/>
                  <a:pt x="237" y="220"/>
                  <a:pt x="237" y="220"/>
                </a:cubicBezTo>
                <a:cubicBezTo>
                  <a:pt x="234" y="227"/>
                  <a:pt x="231" y="235"/>
                  <a:pt x="227" y="242"/>
                </a:cubicBezTo>
                <a:cubicBezTo>
                  <a:pt x="227" y="242"/>
                  <a:pt x="227" y="242"/>
                  <a:pt x="227" y="242"/>
                </a:cubicBezTo>
                <a:cubicBezTo>
                  <a:pt x="223" y="249"/>
                  <a:pt x="219" y="255"/>
                  <a:pt x="215" y="261"/>
                </a:cubicBezTo>
                <a:cubicBezTo>
                  <a:pt x="215" y="261"/>
                  <a:pt x="215" y="261"/>
                  <a:pt x="215" y="261"/>
                </a:cubicBezTo>
                <a:cubicBezTo>
                  <a:pt x="212" y="264"/>
                  <a:pt x="210" y="268"/>
                  <a:pt x="205" y="270"/>
                </a:cubicBezTo>
                <a:cubicBezTo>
                  <a:pt x="205" y="270"/>
                  <a:pt x="205" y="270"/>
                  <a:pt x="205" y="270"/>
                </a:cubicBezTo>
                <a:cubicBezTo>
                  <a:pt x="203" y="272"/>
                  <a:pt x="199" y="273"/>
                  <a:pt x="195" y="273"/>
                </a:cubicBezTo>
                <a:cubicBezTo>
                  <a:pt x="195" y="273"/>
                  <a:pt x="195" y="273"/>
                  <a:pt x="195" y="273"/>
                </a:cubicBezTo>
                <a:cubicBezTo>
                  <a:pt x="191" y="274"/>
                  <a:pt x="188" y="272"/>
                  <a:pt x="185" y="270"/>
                </a:cubicBezTo>
                <a:cubicBezTo>
                  <a:pt x="185" y="270"/>
                  <a:pt x="185" y="270"/>
                  <a:pt x="185" y="270"/>
                </a:cubicBezTo>
                <a:cubicBezTo>
                  <a:pt x="182" y="269"/>
                  <a:pt x="180" y="266"/>
                  <a:pt x="179" y="264"/>
                </a:cubicBezTo>
                <a:cubicBezTo>
                  <a:pt x="179" y="264"/>
                  <a:pt x="179" y="264"/>
                  <a:pt x="179" y="264"/>
                </a:cubicBezTo>
                <a:cubicBezTo>
                  <a:pt x="179" y="264"/>
                  <a:pt x="179" y="264"/>
                  <a:pt x="179" y="263"/>
                </a:cubicBezTo>
                <a:cubicBezTo>
                  <a:pt x="179" y="263"/>
                  <a:pt x="179" y="263"/>
                  <a:pt x="179" y="263"/>
                </a:cubicBezTo>
                <a:cubicBezTo>
                  <a:pt x="175" y="266"/>
                  <a:pt x="172" y="269"/>
                  <a:pt x="167" y="271"/>
                </a:cubicBezTo>
                <a:cubicBezTo>
                  <a:pt x="167" y="271"/>
                  <a:pt x="167" y="271"/>
                  <a:pt x="167" y="271"/>
                </a:cubicBezTo>
                <a:cubicBezTo>
                  <a:pt x="159" y="276"/>
                  <a:pt x="149" y="279"/>
                  <a:pt x="139" y="279"/>
                </a:cubicBezTo>
                <a:cubicBezTo>
                  <a:pt x="139" y="279"/>
                  <a:pt x="139" y="279"/>
                  <a:pt x="139" y="279"/>
                </a:cubicBezTo>
                <a:cubicBezTo>
                  <a:pt x="131" y="279"/>
                  <a:pt x="123" y="277"/>
                  <a:pt x="115" y="273"/>
                </a:cubicBezTo>
                <a:cubicBezTo>
                  <a:pt x="115" y="273"/>
                  <a:pt x="115" y="273"/>
                  <a:pt x="115" y="273"/>
                </a:cubicBezTo>
                <a:cubicBezTo>
                  <a:pt x="107" y="269"/>
                  <a:pt x="100" y="262"/>
                  <a:pt x="97" y="253"/>
                </a:cubicBezTo>
                <a:cubicBezTo>
                  <a:pt x="97" y="253"/>
                  <a:pt x="97" y="253"/>
                  <a:pt x="97" y="253"/>
                </a:cubicBezTo>
                <a:cubicBezTo>
                  <a:pt x="94" y="246"/>
                  <a:pt x="93" y="239"/>
                  <a:pt x="93" y="232"/>
                </a:cubicBezTo>
                <a:cubicBezTo>
                  <a:pt x="93" y="232"/>
                  <a:pt x="93" y="232"/>
                  <a:pt x="93" y="232"/>
                </a:cubicBezTo>
                <a:cubicBezTo>
                  <a:pt x="93" y="219"/>
                  <a:pt x="96" y="207"/>
                  <a:pt x="101" y="196"/>
                </a:cubicBezTo>
                <a:cubicBezTo>
                  <a:pt x="101" y="196"/>
                  <a:pt x="101" y="196"/>
                  <a:pt x="101" y="196"/>
                </a:cubicBezTo>
                <a:cubicBezTo>
                  <a:pt x="106" y="186"/>
                  <a:pt x="111" y="176"/>
                  <a:pt x="118" y="170"/>
                </a:cubicBezTo>
                <a:cubicBezTo>
                  <a:pt x="118" y="170"/>
                  <a:pt x="118" y="170"/>
                  <a:pt x="118" y="170"/>
                </a:cubicBezTo>
                <a:cubicBezTo>
                  <a:pt x="123" y="165"/>
                  <a:pt x="129" y="161"/>
                  <a:pt x="136" y="157"/>
                </a:cubicBezTo>
                <a:cubicBezTo>
                  <a:pt x="136" y="157"/>
                  <a:pt x="136" y="157"/>
                  <a:pt x="136" y="157"/>
                </a:cubicBezTo>
                <a:cubicBezTo>
                  <a:pt x="143" y="154"/>
                  <a:pt x="151" y="152"/>
                  <a:pt x="160" y="152"/>
                </a:cubicBezTo>
                <a:cubicBezTo>
                  <a:pt x="160" y="152"/>
                  <a:pt x="160" y="152"/>
                  <a:pt x="160" y="152"/>
                </a:cubicBezTo>
                <a:cubicBezTo>
                  <a:pt x="167" y="152"/>
                  <a:pt x="174" y="154"/>
                  <a:pt x="181" y="157"/>
                </a:cubicBezTo>
                <a:cubicBezTo>
                  <a:pt x="181" y="157"/>
                  <a:pt x="181" y="157"/>
                  <a:pt x="181" y="157"/>
                </a:cubicBezTo>
                <a:cubicBezTo>
                  <a:pt x="188" y="161"/>
                  <a:pt x="194" y="166"/>
                  <a:pt x="199" y="174"/>
                </a:cubicBezTo>
                <a:cubicBezTo>
                  <a:pt x="199" y="174"/>
                  <a:pt x="199" y="174"/>
                  <a:pt x="199" y="174"/>
                </a:cubicBezTo>
                <a:cubicBezTo>
                  <a:pt x="205" y="184"/>
                  <a:pt x="207" y="195"/>
                  <a:pt x="207" y="205"/>
                </a:cubicBezTo>
                <a:cubicBezTo>
                  <a:pt x="207" y="205"/>
                  <a:pt x="207" y="205"/>
                  <a:pt x="207" y="205"/>
                </a:cubicBezTo>
                <a:cubicBezTo>
                  <a:pt x="207" y="212"/>
                  <a:pt x="206" y="219"/>
                  <a:pt x="205" y="226"/>
                </a:cubicBezTo>
                <a:cubicBezTo>
                  <a:pt x="205" y="226"/>
                  <a:pt x="205" y="226"/>
                  <a:pt x="205" y="226"/>
                </a:cubicBezTo>
                <a:cubicBezTo>
                  <a:pt x="208" y="220"/>
                  <a:pt x="210" y="215"/>
                  <a:pt x="213" y="209"/>
                </a:cubicBezTo>
                <a:cubicBezTo>
                  <a:pt x="213" y="209"/>
                  <a:pt x="213" y="209"/>
                  <a:pt x="213" y="209"/>
                </a:cubicBezTo>
                <a:cubicBezTo>
                  <a:pt x="216" y="201"/>
                  <a:pt x="218" y="193"/>
                  <a:pt x="218" y="186"/>
                </a:cubicBezTo>
                <a:cubicBezTo>
                  <a:pt x="218" y="186"/>
                  <a:pt x="218" y="186"/>
                  <a:pt x="218" y="186"/>
                </a:cubicBezTo>
                <a:cubicBezTo>
                  <a:pt x="218" y="174"/>
                  <a:pt x="215" y="163"/>
                  <a:pt x="208" y="155"/>
                </a:cubicBezTo>
                <a:cubicBezTo>
                  <a:pt x="208" y="155"/>
                  <a:pt x="208" y="155"/>
                  <a:pt x="208" y="155"/>
                </a:cubicBezTo>
                <a:cubicBezTo>
                  <a:pt x="201" y="146"/>
                  <a:pt x="192" y="139"/>
                  <a:pt x="178" y="136"/>
                </a:cubicBezTo>
                <a:cubicBezTo>
                  <a:pt x="178" y="136"/>
                  <a:pt x="178" y="136"/>
                  <a:pt x="178" y="136"/>
                </a:cubicBezTo>
                <a:cubicBezTo>
                  <a:pt x="172" y="135"/>
                  <a:pt x="167" y="134"/>
                  <a:pt x="162" y="134"/>
                </a:cubicBezTo>
                <a:cubicBezTo>
                  <a:pt x="162" y="134"/>
                  <a:pt x="162" y="134"/>
                  <a:pt x="162" y="134"/>
                </a:cubicBezTo>
                <a:cubicBezTo>
                  <a:pt x="143" y="134"/>
                  <a:pt x="126" y="143"/>
                  <a:pt x="112" y="156"/>
                </a:cubicBezTo>
                <a:cubicBezTo>
                  <a:pt x="112" y="156"/>
                  <a:pt x="112" y="156"/>
                  <a:pt x="112" y="156"/>
                </a:cubicBezTo>
                <a:cubicBezTo>
                  <a:pt x="99" y="170"/>
                  <a:pt x="89" y="189"/>
                  <a:pt x="84" y="208"/>
                </a:cubicBezTo>
                <a:cubicBezTo>
                  <a:pt x="84" y="208"/>
                  <a:pt x="84" y="208"/>
                  <a:pt x="84" y="208"/>
                </a:cubicBezTo>
                <a:cubicBezTo>
                  <a:pt x="83" y="215"/>
                  <a:pt x="82" y="223"/>
                  <a:pt x="82" y="230"/>
                </a:cubicBezTo>
                <a:cubicBezTo>
                  <a:pt x="82" y="230"/>
                  <a:pt x="82" y="230"/>
                  <a:pt x="82" y="230"/>
                </a:cubicBezTo>
                <a:cubicBezTo>
                  <a:pt x="82" y="246"/>
                  <a:pt x="86" y="262"/>
                  <a:pt x="92" y="274"/>
                </a:cubicBezTo>
                <a:cubicBezTo>
                  <a:pt x="92" y="274"/>
                  <a:pt x="92" y="274"/>
                  <a:pt x="92" y="274"/>
                </a:cubicBezTo>
                <a:cubicBezTo>
                  <a:pt x="99" y="286"/>
                  <a:pt x="108" y="296"/>
                  <a:pt x="117" y="301"/>
                </a:cubicBezTo>
                <a:cubicBezTo>
                  <a:pt x="117" y="301"/>
                  <a:pt x="117" y="301"/>
                  <a:pt x="117" y="301"/>
                </a:cubicBezTo>
                <a:cubicBezTo>
                  <a:pt x="125" y="305"/>
                  <a:pt x="135" y="308"/>
                  <a:pt x="146" y="308"/>
                </a:cubicBezTo>
                <a:cubicBezTo>
                  <a:pt x="146" y="308"/>
                  <a:pt x="146" y="308"/>
                  <a:pt x="146" y="308"/>
                </a:cubicBezTo>
                <a:cubicBezTo>
                  <a:pt x="167" y="308"/>
                  <a:pt x="191" y="299"/>
                  <a:pt x="211" y="279"/>
                </a:cubicBezTo>
                <a:cubicBezTo>
                  <a:pt x="211" y="279"/>
                  <a:pt x="211" y="279"/>
                  <a:pt x="211" y="279"/>
                </a:cubicBezTo>
                <a:cubicBezTo>
                  <a:pt x="216" y="274"/>
                  <a:pt x="222" y="266"/>
                  <a:pt x="229" y="256"/>
                </a:cubicBezTo>
                <a:cubicBezTo>
                  <a:pt x="229" y="256"/>
                  <a:pt x="229" y="256"/>
                  <a:pt x="229" y="256"/>
                </a:cubicBezTo>
                <a:cubicBezTo>
                  <a:pt x="235" y="247"/>
                  <a:pt x="242" y="235"/>
                  <a:pt x="249" y="224"/>
                </a:cubicBezTo>
                <a:cubicBezTo>
                  <a:pt x="249" y="224"/>
                  <a:pt x="249" y="224"/>
                  <a:pt x="249" y="224"/>
                </a:cubicBezTo>
                <a:cubicBezTo>
                  <a:pt x="263" y="200"/>
                  <a:pt x="276" y="174"/>
                  <a:pt x="286" y="154"/>
                </a:cubicBezTo>
                <a:cubicBezTo>
                  <a:pt x="286" y="154"/>
                  <a:pt x="286" y="154"/>
                  <a:pt x="286" y="154"/>
                </a:cubicBezTo>
                <a:cubicBezTo>
                  <a:pt x="292" y="141"/>
                  <a:pt x="297" y="130"/>
                  <a:pt x="298" y="126"/>
                </a:cubicBezTo>
                <a:cubicBezTo>
                  <a:pt x="298" y="126"/>
                  <a:pt x="298" y="126"/>
                  <a:pt x="298" y="126"/>
                </a:cubicBezTo>
                <a:cubicBezTo>
                  <a:pt x="298" y="126"/>
                  <a:pt x="298" y="126"/>
                  <a:pt x="298" y="126"/>
                </a:cubicBezTo>
                <a:cubicBezTo>
                  <a:pt x="299" y="124"/>
                  <a:pt x="300" y="122"/>
                  <a:pt x="302" y="121"/>
                </a:cubicBezTo>
                <a:cubicBezTo>
                  <a:pt x="302" y="121"/>
                  <a:pt x="302" y="121"/>
                  <a:pt x="302" y="121"/>
                </a:cubicBezTo>
                <a:cubicBezTo>
                  <a:pt x="304" y="118"/>
                  <a:pt x="308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5" y="117"/>
                  <a:pt x="318" y="118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1" y="121"/>
                  <a:pt x="321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3"/>
                  <a:pt x="322" y="123"/>
                </a:cubicBezTo>
                <a:cubicBezTo>
                  <a:pt x="322" y="123"/>
                  <a:pt x="322" y="123"/>
                  <a:pt x="322" y="123"/>
                </a:cubicBezTo>
                <a:cubicBezTo>
                  <a:pt x="324" y="125"/>
                  <a:pt x="324" y="128"/>
                  <a:pt x="324" y="131"/>
                </a:cubicBezTo>
                <a:cubicBezTo>
                  <a:pt x="324" y="131"/>
                  <a:pt x="324" y="131"/>
                  <a:pt x="324" y="131"/>
                </a:cubicBezTo>
                <a:cubicBezTo>
                  <a:pt x="322" y="176"/>
                  <a:pt x="317" y="235"/>
                  <a:pt x="313" y="261"/>
                </a:cubicBezTo>
                <a:cubicBezTo>
                  <a:pt x="313" y="261"/>
                  <a:pt x="313" y="261"/>
                  <a:pt x="313" y="261"/>
                </a:cubicBezTo>
                <a:cubicBezTo>
                  <a:pt x="300" y="347"/>
                  <a:pt x="259" y="398"/>
                  <a:pt x="228" y="425"/>
                </a:cubicBezTo>
                <a:cubicBezTo>
                  <a:pt x="228" y="425"/>
                  <a:pt x="228" y="425"/>
                  <a:pt x="228" y="425"/>
                </a:cubicBezTo>
                <a:cubicBezTo>
                  <a:pt x="215" y="436"/>
                  <a:pt x="204" y="443"/>
                  <a:pt x="193" y="448"/>
                </a:cubicBezTo>
                <a:cubicBezTo>
                  <a:pt x="193" y="448"/>
                  <a:pt x="193" y="448"/>
                  <a:pt x="193" y="448"/>
                </a:cubicBezTo>
                <a:cubicBezTo>
                  <a:pt x="182" y="452"/>
                  <a:pt x="172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lose/>
                <a:moveTo>
                  <a:pt x="154" y="248"/>
                </a:moveTo>
                <a:cubicBezTo>
                  <a:pt x="162" y="243"/>
                  <a:pt x="168" y="237"/>
                  <a:pt x="172" y="231"/>
                </a:cubicBezTo>
                <a:cubicBezTo>
                  <a:pt x="172" y="231"/>
                  <a:pt x="172" y="231"/>
                  <a:pt x="172" y="231"/>
                </a:cubicBezTo>
                <a:cubicBezTo>
                  <a:pt x="176" y="225"/>
                  <a:pt x="178" y="220"/>
                  <a:pt x="179" y="216"/>
                </a:cubicBezTo>
                <a:cubicBezTo>
                  <a:pt x="179" y="216"/>
                  <a:pt x="179" y="216"/>
                  <a:pt x="179" y="216"/>
                </a:cubicBezTo>
                <a:cubicBezTo>
                  <a:pt x="180" y="214"/>
                  <a:pt x="180" y="213"/>
                  <a:pt x="180" y="212"/>
                </a:cubicBezTo>
                <a:cubicBezTo>
                  <a:pt x="180" y="212"/>
                  <a:pt x="180" y="212"/>
                  <a:pt x="180" y="212"/>
                </a:cubicBezTo>
                <a:cubicBezTo>
                  <a:pt x="180" y="210"/>
                  <a:pt x="180" y="207"/>
                  <a:pt x="180" y="205"/>
                </a:cubicBezTo>
                <a:cubicBezTo>
                  <a:pt x="180" y="205"/>
                  <a:pt x="180" y="205"/>
                  <a:pt x="180" y="205"/>
                </a:cubicBezTo>
                <a:cubicBezTo>
                  <a:pt x="180" y="198"/>
                  <a:pt x="179" y="193"/>
                  <a:pt x="176" y="188"/>
                </a:cubicBezTo>
                <a:cubicBezTo>
                  <a:pt x="176" y="188"/>
                  <a:pt x="176" y="188"/>
                  <a:pt x="176" y="188"/>
                </a:cubicBezTo>
                <a:cubicBezTo>
                  <a:pt x="174" y="185"/>
                  <a:pt x="171" y="182"/>
                  <a:pt x="169" y="181"/>
                </a:cubicBezTo>
                <a:cubicBezTo>
                  <a:pt x="169" y="181"/>
                  <a:pt x="169" y="181"/>
                  <a:pt x="169" y="181"/>
                </a:cubicBezTo>
                <a:cubicBezTo>
                  <a:pt x="166" y="180"/>
                  <a:pt x="163" y="179"/>
                  <a:pt x="160" y="179"/>
                </a:cubicBezTo>
                <a:cubicBezTo>
                  <a:pt x="160" y="179"/>
                  <a:pt x="160" y="179"/>
                  <a:pt x="160" y="179"/>
                </a:cubicBezTo>
                <a:cubicBezTo>
                  <a:pt x="156" y="179"/>
                  <a:pt x="151" y="180"/>
                  <a:pt x="147" y="182"/>
                </a:cubicBezTo>
                <a:cubicBezTo>
                  <a:pt x="147" y="182"/>
                  <a:pt x="147" y="182"/>
                  <a:pt x="147" y="182"/>
                </a:cubicBezTo>
                <a:cubicBezTo>
                  <a:pt x="143" y="184"/>
                  <a:pt x="139" y="186"/>
                  <a:pt x="137" y="188"/>
                </a:cubicBezTo>
                <a:cubicBezTo>
                  <a:pt x="137" y="188"/>
                  <a:pt x="137" y="188"/>
                  <a:pt x="137" y="188"/>
                </a:cubicBezTo>
                <a:cubicBezTo>
                  <a:pt x="134" y="192"/>
                  <a:pt x="129" y="199"/>
                  <a:pt x="125" y="207"/>
                </a:cubicBezTo>
                <a:cubicBezTo>
                  <a:pt x="125" y="207"/>
                  <a:pt x="125" y="207"/>
                  <a:pt x="125" y="207"/>
                </a:cubicBezTo>
                <a:cubicBezTo>
                  <a:pt x="122" y="215"/>
                  <a:pt x="120" y="224"/>
                  <a:pt x="120" y="232"/>
                </a:cubicBezTo>
                <a:cubicBezTo>
                  <a:pt x="120" y="232"/>
                  <a:pt x="120" y="232"/>
                  <a:pt x="120" y="232"/>
                </a:cubicBezTo>
                <a:cubicBezTo>
                  <a:pt x="120" y="236"/>
                  <a:pt x="120" y="240"/>
                  <a:pt x="122" y="243"/>
                </a:cubicBezTo>
                <a:cubicBezTo>
                  <a:pt x="122" y="243"/>
                  <a:pt x="122" y="243"/>
                  <a:pt x="122" y="243"/>
                </a:cubicBezTo>
                <a:cubicBezTo>
                  <a:pt x="123" y="246"/>
                  <a:pt x="125" y="248"/>
                  <a:pt x="128" y="249"/>
                </a:cubicBezTo>
                <a:cubicBezTo>
                  <a:pt x="128" y="249"/>
                  <a:pt x="128" y="249"/>
                  <a:pt x="128" y="249"/>
                </a:cubicBezTo>
                <a:cubicBezTo>
                  <a:pt x="131" y="251"/>
                  <a:pt x="135" y="252"/>
                  <a:pt x="139" y="252"/>
                </a:cubicBezTo>
                <a:cubicBezTo>
                  <a:pt x="139" y="252"/>
                  <a:pt x="139" y="252"/>
                  <a:pt x="139" y="252"/>
                </a:cubicBezTo>
                <a:cubicBezTo>
                  <a:pt x="145" y="252"/>
                  <a:pt x="150" y="250"/>
                  <a:pt x="154" y="24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533"/>
          <p:cNvSpPr>
            <a:spLocks/>
          </p:cNvSpPr>
          <p:nvPr userDrawn="1"/>
        </p:nvSpPr>
        <p:spPr bwMode="auto">
          <a:xfrm>
            <a:off x="8720225" y="3086208"/>
            <a:ext cx="517525" cy="323850"/>
          </a:xfrm>
          <a:custGeom>
            <a:avLst/>
            <a:gdLst/>
            <a:ahLst/>
            <a:cxnLst>
              <a:cxn ang="0">
                <a:pos x="225" y="0"/>
              </a:cxn>
              <a:cxn ang="0">
                <a:pos x="199" y="31"/>
              </a:cxn>
              <a:cxn ang="0">
                <a:pos x="199" y="39"/>
              </a:cxn>
              <a:cxn ang="0">
                <a:pos x="122" y="39"/>
              </a:cxn>
              <a:cxn ang="0">
                <a:pos x="92" y="70"/>
              </a:cxn>
              <a:cxn ang="0">
                <a:pos x="92" y="70"/>
              </a:cxn>
              <a:cxn ang="0">
                <a:pos x="105" y="84"/>
              </a:cxn>
              <a:cxn ang="0">
                <a:pos x="118" y="70"/>
              </a:cxn>
              <a:cxn ang="0">
                <a:pos x="118" y="70"/>
              </a:cxn>
              <a:cxn ang="0">
                <a:pos x="122" y="66"/>
              </a:cxn>
              <a:cxn ang="0">
                <a:pos x="213" y="66"/>
              </a:cxn>
              <a:cxn ang="0">
                <a:pos x="226" y="53"/>
              </a:cxn>
              <a:cxn ang="0">
                <a:pos x="226" y="31"/>
              </a:cxn>
              <a:cxn ang="0">
                <a:pos x="227" y="26"/>
              </a:cxn>
              <a:cxn ang="0">
                <a:pos x="323" y="26"/>
              </a:cxn>
              <a:cxn ang="0">
                <a:pos x="324" y="31"/>
              </a:cxn>
              <a:cxn ang="0">
                <a:pos x="324" y="53"/>
              </a:cxn>
              <a:cxn ang="0">
                <a:pos x="337" y="66"/>
              </a:cxn>
              <a:cxn ang="0">
                <a:pos x="428" y="66"/>
              </a:cxn>
              <a:cxn ang="0">
                <a:pos x="431" y="70"/>
              </a:cxn>
              <a:cxn ang="0">
                <a:pos x="431" y="257"/>
              </a:cxn>
              <a:cxn ang="0">
                <a:pos x="428" y="261"/>
              </a:cxn>
              <a:cxn ang="0">
                <a:pos x="122" y="261"/>
              </a:cxn>
              <a:cxn ang="0">
                <a:pos x="111" y="251"/>
              </a:cxn>
              <a:cxn ang="0">
                <a:pos x="111" y="250"/>
              </a:cxn>
              <a:cxn ang="0">
                <a:pos x="35" y="125"/>
              </a:cxn>
              <a:cxn ang="0">
                <a:pos x="34" y="124"/>
              </a:cxn>
              <a:cxn ang="0">
                <a:pos x="32" y="120"/>
              </a:cxn>
              <a:cxn ang="0">
                <a:pos x="331" y="120"/>
              </a:cxn>
              <a:cxn ang="0">
                <a:pos x="396" y="236"/>
              </a:cxn>
              <a:cxn ang="0">
                <a:pos x="414" y="241"/>
              </a:cxn>
              <a:cxn ang="0">
                <a:pos x="419" y="222"/>
              </a:cxn>
              <a:cxn ang="0">
                <a:pos x="351" y="100"/>
              </a:cxn>
              <a:cxn ang="0">
                <a:pos x="339" y="94"/>
              </a:cxn>
              <a:cxn ang="0">
                <a:pos x="31" y="94"/>
              </a:cxn>
              <a:cxn ang="0">
                <a:pos x="7" y="106"/>
              </a:cxn>
              <a:cxn ang="0">
                <a:pos x="12" y="139"/>
              </a:cxn>
              <a:cxn ang="0">
                <a:pos x="12" y="139"/>
              </a:cxn>
              <a:cxn ang="0">
                <a:pos x="88" y="264"/>
              </a:cxn>
              <a:cxn ang="0">
                <a:pos x="88" y="264"/>
              </a:cxn>
              <a:cxn ang="0">
                <a:pos x="122" y="288"/>
              </a:cxn>
              <a:cxn ang="0">
                <a:pos x="428" y="288"/>
              </a:cxn>
              <a:cxn ang="0">
                <a:pos x="458" y="257"/>
              </a:cxn>
              <a:cxn ang="0">
                <a:pos x="458" y="70"/>
              </a:cxn>
              <a:cxn ang="0">
                <a:pos x="428" y="39"/>
              </a:cxn>
              <a:cxn ang="0">
                <a:pos x="350" y="39"/>
              </a:cxn>
              <a:cxn ang="0">
                <a:pos x="350" y="31"/>
              </a:cxn>
              <a:cxn ang="0">
                <a:pos x="325" y="0"/>
              </a:cxn>
              <a:cxn ang="0">
                <a:pos x="225" y="0"/>
              </a:cxn>
            </a:cxnLst>
            <a:rect l="0" t="0" r="r" b="b"/>
            <a:pathLst>
              <a:path w="458" h="288">
                <a:moveTo>
                  <a:pt x="225" y="0"/>
                </a:moveTo>
                <a:cubicBezTo>
                  <a:pt x="211" y="0"/>
                  <a:pt x="199" y="13"/>
                  <a:pt x="199" y="31"/>
                </a:cubicBezTo>
                <a:cubicBezTo>
                  <a:pt x="199" y="31"/>
                  <a:pt x="199" y="35"/>
                  <a:pt x="199" y="39"/>
                </a:cubicBezTo>
                <a:cubicBezTo>
                  <a:pt x="180" y="39"/>
                  <a:pt x="122" y="39"/>
                  <a:pt x="122" y="39"/>
                </a:cubicBezTo>
                <a:cubicBezTo>
                  <a:pt x="105" y="39"/>
                  <a:pt x="92" y="53"/>
                  <a:pt x="92" y="70"/>
                </a:cubicBezTo>
                <a:cubicBezTo>
                  <a:pt x="92" y="70"/>
                  <a:pt x="92" y="70"/>
                  <a:pt x="92" y="70"/>
                </a:cubicBezTo>
                <a:cubicBezTo>
                  <a:pt x="92" y="78"/>
                  <a:pt x="98" y="84"/>
                  <a:pt x="105" y="84"/>
                </a:cubicBezTo>
                <a:cubicBezTo>
                  <a:pt x="112" y="84"/>
                  <a:pt x="118" y="78"/>
                  <a:pt x="118" y="70"/>
                </a:cubicBezTo>
                <a:cubicBezTo>
                  <a:pt x="118" y="70"/>
                  <a:pt x="118" y="70"/>
                  <a:pt x="118" y="70"/>
                </a:cubicBezTo>
                <a:cubicBezTo>
                  <a:pt x="118" y="68"/>
                  <a:pt x="120" y="66"/>
                  <a:pt x="122" y="66"/>
                </a:cubicBezTo>
                <a:cubicBezTo>
                  <a:pt x="213" y="66"/>
                  <a:pt x="213" y="66"/>
                  <a:pt x="213" y="66"/>
                </a:cubicBezTo>
                <a:cubicBezTo>
                  <a:pt x="220" y="66"/>
                  <a:pt x="226" y="60"/>
                  <a:pt x="226" y="53"/>
                </a:cubicBezTo>
                <a:cubicBezTo>
                  <a:pt x="226" y="31"/>
                  <a:pt x="226" y="31"/>
                  <a:pt x="226" y="31"/>
                </a:cubicBezTo>
                <a:cubicBezTo>
                  <a:pt x="226" y="29"/>
                  <a:pt x="227" y="27"/>
                  <a:pt x="227" y="26"/>
                </a:cubicBezTo>
                <a:cubicBezTo>
                  <a:pt x="231" y="26"/>
                  <a:pt x="319" y="26"/>
                  <a:pt x="323" y="26"/>
                </a:cubicBezTo>
                <a:cubicBezTo>
                  <a:pt x="323" y="27"/>
                  <a:pt x="324" y="29"/>
                  <a:pt x="324" y="31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60"/>
                  <a:pt x="330" y="66"/>
                  <a:pt x="337" y="66"/>
                </a:cubicBezTo>
                <a:cubicBezTo>
                  <a:pt x="428" y="66"/>
                  <a:pt x="428" y="66"/>
                  <a:pt x="428" y="66"/>
                </a:cubicBezTo>
                <a:cubicBezTo>
                  <a:pt x="430" y="66"/>
                  <a:pt x="431" y="68"/>
                  <a:pt x="431" y="70"/>
                </a:cubicBezTo>
                <a:cubicBezTo>
                  <a:pt x="431" y="257"/>
                  <a:pt x="431" y="257"/>
                  <a:pt x="431" y="257"/>
                </a:cubicBezTo>
                <a:cubicBezTo>
                  <a:pt x="431" y="259"/>
                  <a:pt x="430" y="261"/>
                  <a:pt x="428" y="261"/>
                </a:cubicBezTo>
                <a:cubicBezTo>
                  <a:pt x="122" y="261"/>
                  <a:pt x="122" y="261"/>
                  <a:pt x="122" y="261"/>
                </a:cubicBezTo>
                <a:cubicBezTo>
                  <a:pt x="120" y="261"/>
                  <a:pt x="115" y="257"/>
                  <a:pt x="111" y="251"/>
                </a:cubicBezTo>
                <a:cubicBezTo>
                  <a:pt x="111" y="250"/>
                  <a:pt x="111" y="250"/>
                  <a:pt x="111" y="250"/>
                </a:cubicBezTo>
                <a:cubicBezTo>
                  <a:pt x="35" y="125"/>
                  <a:pt x="35" y="125"/>
                  <a:pt x="35" y="125"/>
                </a:cubicBezTo>
                <a:cubicBezTo>
                  <a:pt x="35" y="125"/>
                  <a:pt x="34" y="125"/>
                  <a:pt x="34" y="124"/>
                </a:cubicBezTo>
                <a:cubicBezTo>
                  <a:pt x="34" y="123"/>
                  <a:pt x="33" y="122"/>
                  <a:pt x="32" y="120"/>
                </a:cubicBezTo>
                <a:cubicBezTo>
                  <a:pt x="34" y="120"/>
                  <a:pt x="316" y="120"/>
                  <a:pt x="331" y="120"/>
                </a:cubicBezTo>
                <a:cubicBezTo>
                  <a:pt x="338" y="132"/>
                  <a:pt x="396" y="236"/>
                  <a:pt x="396" y="236"/>
                </a:cubicBezTo>
                <a:cubicBezTo>
                  <a:pt x="400" y="242"/>
                  <a:pt x="408" y="244"/>
                  <a:pt x="414" y="241"/>
                </a:cubicBezTo>
                <a:cubicBezTo>
                  <a:pt x="421" y="237"/>
                  <a:pt x="423" y="229"/>
                  <a:pt x="419" y="222"/>
                </a:cubicBezTo>
                <a:cubicBezTo>
                  <a:pt x="351" y="100"/>
                  <a:pt x="351" y="100"/>
                  <a:pt x="351" y="100"/>
                </a:cubicBezTo>
                <a:cubicBezTo>
                  <a:pt x="348" y="96"/>
                  <a:pt x="344" y="94"/>
                  <a:pt x="339" y="94"/>
                </a:cubicBezTo>
                <a:cubicBezTo>
                  <a:pt x="31" y="94"/>
                  <a:pt x="31" y="94"/>
                  <a:pt x="31" y="94"/>
                </a:cubicBezTo>
                <a:cubicBezTo>
                  <a:pt x="17" y="94"/>
                  <a:pt x="10" y="100"/>
                  <a:pt x="7" y="106"/>
                </a:cubicBezTo>
                <a:cubicBezTo>
                  <a:pt x="0" y="119"/>
                  <a:pt x="10" y="136"/>
                  <a:pt x="12" y="139"/>
                </a:cubicBezTo>
                <a:cubicBezTo>
                  <a:pt x="12" y="139"/>
                  <a:pt x="12" y="139"/>
                  <a:pt x="12" y="139"/>
                </a:cubicBezTo>
                <a:cubicBezTo>
                  <a:pt x="88" y="264"/>
                  <a:pt x="88" y="264"/>
                  <a:pt x="88" y="264"/>
                </a:cubicBezTo>
                <a:cubicBezTo>
                  <a:pt x="88" y="264"/>
                  <a:pt x="88" y="264"/>
                  <a:pt x="88" y="264"/>
                </a:cubicBezTo>
                <a:cubicBezTo>
                  <a:pt x="96" y="279"/>
                  <a:pt x="109" y="288"/>
                  <a:pt x="122" y="288"/>
                </a:cubicBezTo>
                <a:cubicBezTo>
                  <a:pt x="428" y="288"/>
                  <a:pt x="428" y="288"/>
                  <a:pt x="428" y="288"/>
                </a:cubicBezTo>
                <a:cubicBezTo>
                  <a:pt x="444" y="288"/>
                  <a:pt x="458" y="274"/>
                  <a:pt x="458" y="257"/>
                </a:cubicBezTo>
                <a:cubicBezTo>
                  <a:pt x="458" y="70"/>
                  <a:pt x="458" y="70"/>
                  <a:pt x="458" y="70"/>
                </a:cubicBezTo>
                <a:cubicBezTo>
                  <a:pt x="458" y="53"/>
                  <a:pt x="444" y="39"/>
                  <a:pt x="428" y="39"/>
                </a:cubicBezTo>
                <a:cubicBezTo>
                  <a:pt x="428" y="39"/>
                  <a:pt x="370" y="39"/>
                  <a:pt x="350" y="39"/>
                </a:cubicBezTo>
                <a:cubicBezTo>
                  <a:pt x="350" y="35"/>
                  <a:pt x="350" y="31"/>
                  <a:pt x="350" y="31"/>
                </a:cubicBezTo>
                <a:cubicBezTo>
                  <a:pt x="350" y="13"/>
                  <a:pt x="339" y="0"/>
                  <a:pt x="325" y="0"/>
                </a:cubicBezTo>
                <a:lnTo>
                  <a:pt x="225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568"/>
          <p:cNvSpPr>
            <a:spLocks/>
          </p:cNvSpPr>
          <p:nvPr userDrawn="1"/>
        </p:nvSpPr>
        <p:spPr bwMode="auto">
          <a:xfrm>
            <a:off x="8754356" y="5098459"/>
            <a:ext cx="449263" cy="449263"/>
          </a:xfrm>
          <a:custGeom>
            <a:avLst/>
            <a:gdLst/>
            <a:ahLst/>
            <a:cxnLst>
              <a:cxn ang="0">
                <a:pos x="22" y="290"/>
              </a:cxn>
              <a:cxn ang="0">
                <a:pos x="52" y="66"/>
              </a:cxn>
              <a:cxn ang="0">
                <a:pos x="40" y="127"/>
              </a:cxn>
              <a:cxn ang="0">
                <a:pos x="130" y="361"/>
              </a:cxn>
              <a:cxn ang="0">
                <a:pos x="186" y="339"/>
              </a:cxn>
              <a:cxn ang="0">
                <a:pos x="183" y="322"/>
              </a:cxn>
              <a:cxn ang="0">
                <a:pos x="154" y="278"/>
              </a:cxn>
              <a:cxn ang="0">
                <a:pos x="163" y="257"/>
              </a:cxn>
              <a:cxn ang="0">
                <a:pos x="103" y="213"/>
              </a:cxn>
              <a:cxn ang="0">
                <a:pos x="69" y="113"/>
              </a:cxn>
              <a:cxn ang="0">
                <a:pos x="84" y="69"/>
              </a:cxn>
              <a:cxn ang="0">
                <a:pos x="93" y="31"/>
              </a:cxn>
              <a:cxn ang="0">
                <a:pos x="127" y="19"/>
              </a:cxn>
              <a:cxn ang="0">
                <a:pos x="147" y="29"/>
              </a:cxn>
              <a:cxn ang="0">
                <a:pos x="199" y="41"/>
              </a:cxn>
              <a:cxn ang="0">
                <a:pos x="249" y="91"/>
              </a:cxn>
              <a:cxn ang="0">
                <a:pos x="250" y="102"/>
              </a:cxn>
              <a:cxn ang="0">
                <a:pos x="238" y="119"/>
              </a:cxn>
              <a:cxn ang="0">
                <a:pos x="181" y="172"/>
              </a:cxn>
              <a:cxn ang="0">
                <a:pos x="172" y="167"/>
              </a:cxn>
              <a:cxn ang="0">
                <a:pos x="165" y="161"/>
              </a:cxn>
              <a:cxn ang="0">
                <a:pos x="151" y="167"/>
              </a:cxn>
              <a:cxn ang="0">
                <a:pos x="156" y="181"/>
              </a:cxn>
              <a:cxn ang="0">
                <a:pos x="177" y="197"/>
              </a:cxn>
              <a:cxn ang="0">
                <a:pos x="188" y="213"/>
              </a:cxn>
              <a:cxn ang="0">
                <a:pos x="201" y="208"/>
              </a:cxn>
              <a:cxn ang="0">
                <a:pos x="256" y="225"/>
              </a:cxn>
              <a:cxn ang="0">
                <a:pos x="330" y="259"/>
              </a:cxn>
              <a:cxn ang="0">
                <a:pos x="315" y="307"/>
              </a:cxn>
              <a:cxn ang="0">
                <a:pos x="283" y="354"/>
              </a:cxn>
              <a:cxn ang="0">
                <a:pos x="352" y="113"/>
              </a:cxn>
              <a:cxn ang="0">
                <a:pos x="170" y="26"/>
              </a:cxn>
              <a:cxn ang="0">
                <a:pos x="199" y="0"/>
              </a:cxn>
              <a:cxn ang="0">
                <a:pos x="399" y="200"/>
              </a:cxn>
              <a:cxn ang="0">
                <a:pos x="222" y="398"/>
              </a:cxn>
              <a:cxn ang="0">
                <a:pos x="265" y="324"/>
              </a:cxn>
              <a:cxn ang="0">
                <a:pos x="309" y="273"/>
              </a:cxn>
              <a:cxn ang="0">
                <a:pos x="208" y="233"/>
              </a:cxn>
              <a:cxn ang="0">
                <a:pos x="166" y="226"/>
              </a:cxn>
              <a:cxn ang="0">
                <a:pos x="132" y="192"/>
              </a:cxn>
              <a:cxn ang="0">
                <a:pos x="148" y="140"/>
              </a:cxn>
              <a:cxn ang="0">
                <a:pos x="182" y="144"/>
              </a:cxn>
              <a:cxn ang="0">
                <a:pos x="225" y="97"/>
              </a:cxn>
              <a:cxn ang="0">
                <a:pos x="185" y="62"/>
              </a:cxn>
              <a:cxn ang="0">
                <a:pos x="110" y="48"/>
              </a:cxn>
              <a:cxn ang="0">
                <a:pos x="95" y="111"/>
              </a:cxn>
              <a:cxn ang="0">
                <a:pos x="102" y="179"/>
              </a:cxn>
              <a:cxn ang="0">
                <a:pos x="159" y="224"/>
              </a:cxn>
              <a:cxn ang="0">
                <a:pos x="189" y="256"/>
              </a:cxn>
              <a:cxn ang="0">
                <a:pos x="178" y="276"/>
              </a:cxn>
              <a:cxn ang="0">
                <a:pos x="183" y="287"/>
              </a:cxn>
              <a:cxn ang="0">
                <a:pos x="210" y="332"/>
              </a:cxn>
              <a:cxn ang="0">
                <a:pos x="184" y="398"/>
              </a:cxn>
            </a:cxnLst>
            <a:rect l="0" t="0" r="r" b="b"/>
            <a:pathLst>
              <a:path w="399" h="398">
                <a:moveTo>
                  <a:pt x="183" y="398"/>
                </a:moveTo>
                <a:cubicBezTo>
                  <a:pt x="182" y="398"/>
                  <a:pt x="156" y="397"/>
                  <a:pt x="122" y="384"/>
                </a:cubicBezTo>
                <a:cubicBezTo>
                  <a:pt x="89" y="370"/>
                  <a:pt x="48" y="342"/>
                  <a:pt x="22" y="290"/>
                </a:cubicBezTo>
                <a:cubicBezTo>
                  <a:pt x="6" y="259"/>
                  <a:pt x="0" y="228"/>
                  <a:pt x="0" y="200"/>
                </a:cubicBezTo>
                <a:cubicBezTo>
                  <a:pt x="0" y="168"/>
                  <a:pt x="8" y="140"/>
                  <a:pt x="18" y="117"/>
                </a:cubicBezTo>
                <a:cubicBezTo>
                  <a:pt x="29" y="94"/>
                  <a:pt x="41" y="77"/>
                  <a:pt x="52" y="66"/>
                </a:cubicBezTo>
                <a:cubicBezTo>
                  <a:pt x="56" y="61"/>
                  <a:pt x="64" y="61"/>
                  <a:pt x="68" y="66"/>
                </a:cubicBezTo>
                <a:cubicBezTo>
                  <a:pt x="73" y="70"/>
                  <a:pt x="73" y="78"/>
                  <a:pt x="69" y="82"/>
                </a:cubicBezTo>
                <a:cubicBezTo>
                  <a:pt x="61" y="90"/>
                  <a:pt x="49" y="106"/>
                  <a:pt x="40" y="127"/>
                </a:cubicBezTo>
                <a:cubicBezTo>
                  <a:pt x="31" y="147"/>
                  <a:pt x="24" y="172"/>
                  <a:pt x="24" y="200"/>
                </a:cubicBezTo>
                <a:cubicBezTo>
                  <a:pt x="24" y="225"/>
                  <a:pt x="29" y="251"/>
                  <a:pt x="43" y="279"/>
                </a:cubicBezTo>
                <a:cubicBezTo>
                  <a:pt x="66" y="325"/>
                  <a:pt x="100" y="349"/>
                  <a:pt x="130" y="361"/>
                </a:cubicBezTo>
                <a:cubicBezTo>
                  <a:pt x="149" y="369"/>
                  <a:pt x="166" y="373"/>
                  <a:pt x="176" y="374"/>
                </a:cubicBezTo>
                <a:cubicBezTo>
                  <a:pt x="176" y="372"/>
                  <a:pt x="177" y="370"/>
                  <a:pt x="178" y="368"/>
                </a:cubicBezTo>
                <a:cubicBezTo>
                  <a:pt x="181" y="359"/>
                  <a:pt x="184" y="348"/>
                  <a:pt x="186" y="339"/>
                </a:cubicBezTo>
                <a:cubicBezTo>
                  <a:pt x="187" y="336"/>
                  <a:pt x="187" y="334"/>
                  <a:pt x="187" y="332"/>
                </a:cubicBezTo>
                <a:cubicBezTo>
                  <a:pt x="187" y="330"/>
                  <a:pt x="187" y="329"/>
                  <a:pt x="186" y="328"/>
                </a:cubicBezTo>
                <a:cubicBezTo>
                  <a:pt x="186" y="326"/>
                  <a:pt x="185" y="324"/>
                  <a:pt x="183" y="322"/>
                </a:cubicBezTo>
                <a:cubicBezTo>
                  <a:pt x="180" y="318"/>
                  <a:pt x="174" y="312"/>
                  <a:pt x="166" y="303"/>
                </a:cubicBezTo>
                <a:cubicBezTo>
                  <a:pt x="162" y="299"/>
                  <a:pt x="159" y="295"/>
                  <a:pt x="157" y="290"/>
                </a:cubicBezTo>
                <a:cubicBezTo>
                  <a:pt x="155" y="286"/>
                  <a:pt x="154" y="282"/>
                  <a:pt x="154" y="278"/>
                </a:cubicBezTo>
                <a:cubicBezTo>
                  <a:pt x="154" y="274"/>
                  <a:pt x="155" y="270"/>
                  <a:pt x="156" y="267"/>
                </a:cubicBezTo>
                <a:cubicBezTo>
                  <a:pt x="158" y="264"/>
                  <a:pt x="159" y="262"/>
                  <a:pt x="161" y="260"/>
                </a:cubicBezTo>
                <a:cubicBezTo>
                  <a:pt x="161" y="259"/>
                  <a:pt x="162" y="258"/>
                  <a:pt x="163" y="257"/>
                </a:cubicBezTo>
                <a:cubicBezTo>
                  <a:pt x="163" y="257"/>
                  <a:pt x="163" y="256"/>
                  <a:pt x="162" y="256"/>
                </a:cubicBezTo>
                <a:cubicBezTo>
                  <a:pt x="159" y="253"/>
                  <a:pt x="153" y="249"/>
                  <a:pt x="147" y="244"/>
                </a:cubicBezTo>
                <a:cubicBezTo>
                  <a:pt x="133" y="235"/>
                  <a:pt x="117" y="224"/>
                  <a:pt x="103" y="213"/>
                </a:cubicBezTo>
                <a:cubicBezTo>
                  <a:pt x="94" y="205"/>
                  <a:pt x="86" y="198"/>
                  <a:pt x="81" y="190"/>
                </a:cubicBezTo>
                <a:cubicBezTo>
                  <a:pt x="72" y="173"/>
                  <a:pt x="67" y="151"/>
                  <a:pt x="67" y="131"/>
                </a:cubicBezTo>
                <a:cubicBezTo>
                  <a:pt x="67" y="125"/>
                  <a:pt x="67" y="119"/>
                  <a:pt x="69" y="113"/>
                </a:cubicBezTo>
                <a:cubicBezTo>
                  <a:pt x="70" y="107"/>
                  <a:pt x="72" y="102"/>
                  <a:pt x="76" y="97"/>
                </a:cubicBezTo>
                <a:cubicBezTo>
                  <a:pt x="77" y="95"/>
                  <a:pt x="79" y="91"/>
                  <a:pt x="81" y="86"/>
                </a:cubicBezTo>
                <a:cubicBezTo>
                  <a:pt x="82" y="81"/>
                  <a:pt x="83" y="75"/>
                  <a:pt x="84" y="69"/>
                </a:cubicBezTo>
                <a:cubicBezTo>
                  <a:pt x="86" y="58"/>
                  <a:pt x="87" y="47"/>
                  <a:pt x="87" y="43"/>
                </a:cubicBezTo>
                <a:cubicBezTo>
                  <a:pt x="87" y="41"/>
                  <a:pt x="87" y="41"/>
                  <a:pt x="87" y="41"/>
                </a:cubicBezTo>
                <a:cubicBezTo>
                  <a:pt x="87" y="37"/>
                  <a:pt x="90" y="33"/>
                  <a:pt x="93" y="31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119" y="17"/>
                  <a:pt x="124" y="17"/>
                  <a:pt x="127" y="19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8" y="20"/>
                  <a:pt x="128" y="20"/>
                  <a:pt x="128" y="20"/>
                </a:cubicBezTo>
                <a:cubicBezTo>
                  <a:pt x="129" y="21"/>
                  <a:pt x="131" y="21"/>
                  <a:pt x="133" y="22"/>
                </a:cubicBezTo>
                <a:cubicBezTo>
                  <a:pt x="136" y="24"/>
                  <a:pt x="141" y="27"/>
                  <a:pt x="147" y="29"/>
                </a:cubicBezTo>
                <a:cubicBezTo>
                  <a:pt x="158" y="34"/>
                  <a:pt x="173" y="39"/>
                  <a:pt x="185" y="39"/>
                </a:cubicBezTo>
                <a:cubicBezTo>
                  <a:pt x="186" y="39"/>
                  <a:pt x="188" y="39"/>
                  <a:pt x="190" y="39"/>
                </a:cubicBezTo>
                <a:cubicBezTo>
                  <a:pt x="193" y="38"/>
                  <a:pt x="196" y="39"/>
                  <a:pt x="199" y="41"/>
                </a:cubicBezTo>
                <a:cubicBezTo>
                  <a:pt x="199" y="41"/>
                  <a:pt x="217" y="57"/>
                  <a:pt x="232" y="70"/>
                </a:cubicBezTo>
                <a:cubicBezTo>
                  <a:pt x="237" y="75"/>
                  <a:pt x="241" y="80"/>
                  <a:pt x="244" y="84"/>
                </a:cubicBezTo>
                <a:cubicBezTo>
                  <a:pt x="246" y="86"/>
                  <a:pt x="248" y="88"/>
                  <a:pt x="249" y="91"/>
                </a:cubicBezTo>
                <a:cubicBezTo>
                  <a:pt x="250" y="93"/>
                  <a:pt x="251" y="94"/>
                  <a:pt x="251" y="98"/>
                </a:cubicBezTo>
                <a:cubicBezTo>
                  <a:pt x="251" y="99"/>
                  <a:pt x="251" y="101"/>
                  <a:pt x="251" y="102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49" y="105"/>
                  <a:pt x="249" y="106"/>
                  <a:pt x="248" y="107"/>
                </a:cubicBezTo>
                <a:cubicBezTo>
                  <a:pt x="247" y="108"/>
                  <a:pt x="246" y="109"/>
                  <a:pt x="245" y="110"/>
                </a:cubicBezTo>
                <a:cubicBezTo>
                  <a:pt x="243" y="113"/>
                  <a:pt x="241" y="115"/>
                  <a:pt x="238" y="119"/>
                </a:cubicBezTo>
                <a:cubicBezTo>
                  <a:pt x="233" y="125"/>
                  <a:pt x="225" y="132"/>
                  <a:pt x="218" y="140"/>
                </a:cubicBezTo>
                <a:cubicBezTo>
                  <a:pt x="204" y="155"/>
                  <a:pt x="190" y="169"/>
                  <a:pt x="190" y="169"/>
                </a:cubicBezTo>
                <a:cubicBezTo>
                  <a:pt x="188" y="171"/>
                  <a:pt x="184" y="173"/>
                  <a:pt x="181" y="172"/>
                </a:cubicBezTo>
                <a:cubicBezTo>
                  <a:pt x="177" y="172"/>
                  <a:pt x="174" y="170"/>
                  <a:pt x="172" y="167"/>
                </a:cubicBezTo>
                <a:cubicBezTo>
                  <a:pt x="172" y="167"/>
                  <a:pt x="172" y="167"/>
                  <a:pt x="172" y="167"/>
                </a:cubicBezTo>
                <a:cubicBezTo>
                  <a:pt x="172" y="167"/>
                  <a:pt x="172" y="167"/>
                  <a:pt x="172" y="167"/>
                </a:cubicBezTo>
                <a:cubicBezTo>
                  <a:pt x="172" y="167"/>
                  <a:pt x="172" y="166"/>
                  <a:pt x="172" y="166"/>
                </a:cubicBezTo>
                <a:cubicBezTo>
                  <a:pt x="171" y="166"/>
                  <a:pt x="171" y="165"/>
                  <a:pt x="170" y="164"/>
                </a:cubicBezTo>
                <a:cubicBezTo>
                  <a:pt x="169" y="163"/>
                  <a:pt x="167" y="161"/>
                  <a:pt x="165" y="161"/>
                </a:cubicBezTo>
                <a:cubicBezTo>
                  <a:pt x="164" y="160"/>
                  <a:pt x="163" y="160"/>
                  <a:pt x="162" y="160"/>
                </a:cubicBezTo>
                <a:cubicBezTo>
                  <a:pt x="161" y="160"/>
                  <a:pt x="160" y="160"/>
                  <a:pt x="158" y="161"/>
                </a:cubicBezTo>
                <a:cubicBezTo>
                  <a:pt x="157" y="162"/>
                  <a:pt x="154" y="164"/>
                  <a:pt x="151" y="167"/>
                </a:cubicBezTo>
                <a:cubicBezTo>
                  <a:pt x="148" y="171"/>
                  <a:pt x="148" y="173"/>
                  <a:pt x="148" y="173"/>
                </a:cubicBezTo>
                <a:cubicBezTo>
                  <a:pt x="148" y="174"/>
                  <a:pt x="148" y="174"/>
                  <a:pt x="149" y="176"/>
                </a:cubicBezTo>
                <a:cubicBezTo>
                  <a:pt x="151" y="178"/>
                  <a:pt x="153" y="180"/>
                  <a:pt x="156" y="181"/>
                </a:cubicBezTo>
                <a:cubicBezTo>
                  <a:pt x="162" y="185"/>
                  <a:pt x="169" y="187"/>
                  <a:pt x="169" y="187"/>
                </a:cubicBezTo>
                <a:cubicBezTo>
                  <a:pt x="169" y="187"/>
                  <a:pt x="169" y="187"/>
                  <a:pt x="169" y="187"/>
                </a:cubicBezTo>
                <a:cubicBezTo>
                  <a:pt x="173" y="188"/>
                  <a:pt x="177" y="192"/>
                  <a:pt x="177" y="197"/>
                </a:cubicBezTo>
                <a:cubicBezTo>
                  <a:pt x="178" y="203"/>
                  <a:pt x="181" y="207"/>
                  <a:pt x="183" y="210"/>
                </a:cubicBezTo>
                <a:cubicBezTo>
                  <a:pt x="185" y="212"/>
                  <a:pt x="188" y="213"/>
                  <a:pt x="188" y="213"/>
                </a:cubicBezTo>
                <a:cubicBezTo>
                  <a:pt x="188" y="213"/>
                  <a:pt x="188" y="213"/>
                  <a:pt x="188" y="213"/>
                </a:cubicBezTo>
                <a:cubicBezTo>
                  <a:pt x="188" y="213"/>
                  <a:pt x="188" y="213"/>
                  <a:pt x="188" y="213"/>
                </a:cubicBezTo>
                <a:cubicBezTo>
                  <a:pt x="191" y="211"/>
                  <a:pt x="193" y="210"/>
                  <a:pt x="195" y="209"/>
                </a:cubicBezTo>
                <a:cubicBezTo>
                  <a:pt x="197" y="209"/>
                  <a:pt x="199" y="208"/>
                  <a:pt x="201" y="208"/>
                </a:cubicBezTo>
                <a:cubicBezTo>
                  <a:pt x="205" y="208"/>
                  <a:pt x="208" y="209"/>
                  <a:pt x="212" y="210"/>
                </a:cubicBezTo>
                <a:cubicBezTo>
                  <a:pt x="216" y="211"/>
                  <a:pt x="221" y="212"/>
                  <a:pt x="225" y="214"/>
                </a:cubicBezTo>
                <a:cubicBezTo>
                  <a:pt x="235" y="217"/>
                  <a:pt x="245" y="221"/>
                  <a:pt x="256" y="225"/>
                </a:cubicBezTo>
                <a:cubicBezTo>
                  <a:pt x="277" y="234"/>
                  <a:pt x="300" y="244"/>
                  <a:pt x="312" y="249"/>
                </a:cubicBezTo>
                <a:cubicBezTo>
                  <a:pt x="316" y="250"/>
                  <a:pt x="319" y="251"/>
                  <a:pt x="320" y="252"/>
                </a:cubicBezTo>
                <a:cubicBezTo>
                  <a:pt x="324" y="253"/>
                  <a:pt x="327" y="255"/>
                  <a:pt x="330" y="259"/>
                </a:cubicBezTo>
                <a:cubicBezTo>
                  <a:pt x="332" y="262"/>
                  <a:pt x="333" y="266"/>
                  <a:pt x="333" y="270"/>
                </a:cubicBezTo>
                <a:cubicBezTo>
                  <a:pt x="333" y="277"/>
                  <a:pt x="331" y="282"/>
                  <a:pt x="328" y="288"/>
                </a:cubicBezTo>
                <a:cubicBezTo>
                  <a:pt x="324" y="294"/>
                  <a:pt x="320" y="301"/>
                  <a:pt x="315" y="307"/>
                </a:cubicBezTo>
                <a:cubicBezTo>
                  <a:pt x="305" y="319"/>
                  <a:pt x="293" y="332"/>
                  <a:pt x="279" y="343"/>
                </a:cubicBezTo>
                <a:cubicBezTo>
                  <a:pt x="269" y="351"/>
                  <a:pt x="259" y="360"/>
                  <a:pt x="252" y="368"/>
                </a:cubicBezTo>
                <a:cubicBezTo>
                  <a:pt x="261" y="365"/>
                  <a:pt x="272" y="360"/>
                  <a:pt x="283" y="354"/>
                </a:cubicBezTo>
                <a:cubicBezTo>
                  <a:pt x="305" y="343"/>
                  <a:pt x="328" y="324"/>
                  <a:pt x="346" y="298"/>
                </a:cubicBezTo>
                <a:cubicBezTo>
                  <a:pt x="363" y="272"/>
                  <a:pt x="375" y="239"/>
                  <a:pt x="375" y="200"/>
                </a:cubicBezTo>
                <a:cubicBezTo>
                  <a:pt x="375" y="166"/>
                  <a:pt x="366" y="137"/>
                  <a:pt x="352" y="113"/>
                </a:cubicBezTo>
                <a:cubicBezTo>
                  <a:pt x="338" y="89"/>
                  <a:pt x="319" y="69"/>
                  <a:pt x="300" y="55"/>
                </a:cubicBezTo>
                <a:cubicBezTo>
                  <a:pt x="269" y="34"/>
                  <a:pt x="234" y="24"/>
                  <a:pt x="199" y="24"/>
                </a:cubicBezTo>
                <a:cubicBezTo>
                  <a:pt x="189" y="24"/>
                  <a:pt x="179" y="25"/>
                  <a:pt x="170" y="26"/>
                </a:cubicBezTo>
                <a:cubicBezTo>
                  <a:pt x="163" y="27"/>
                  <a:pt x="157" y="23"/>
                  <a:pt x="156" y="16"/>
                </a:cubicBezTo>
                <a:cubicBezTo>
                  <a:pt x="155" y="10"/>
                  <a:pt x="160" y="4"/>
                  <a:pt x="166" y="3"/>
                </a:cubicBezTo>
                <a:cubicBezTo>
                  <a:pt x="177" y="1"/>
                  <a:pt x="188" y="0"/>
                  <a:pt x="199" y="0"/>
                </a:cubicBezTo>
                <a:cubicBezTo>
                  <a:pt x="238" y="0"/>
                  <a:pt x="278" y="12"/>
                  <a:pt x="313" y="36"/>
                </a:cubicBezTo>
                <a:cubicBezTo>
                  <a:pt x="335" y="52"/>
                  <a:pt x="357" y="74"/>
                  <a:pt x="372" y="101"/>
                </a:cubicBezTo>
                <a:cubicBezTo>
                  <a:pt x="388" y="129"/>
                  <a:pt x="399" y="162"/>
                  <a:pt x="399" y="200"/>
                </a:cubicBezTo>
                <a:cubicBezTo>
                  <a:pt x="399" y="244"/>
                  <a:pt x="385" y="282"/>
                  <a:pt x="365" y="311"/>
                </a:cubicBezTo>
                <a:cubicBezTo>
                  <a:pt x="345" y="340"/>
                  <a:pt x="319" y="361"/>
                  <a:pt x="294" y="375"/>
                </a:cubicBezTo>
                <a:cubicBezTo>
                  <a:pt x="257" y="395"/>
                  <a:pt x="223" y="398"/>
                  <a:pt x="222" y="398"/>
                </a:cubicBezTo>
                <a:cubicBezTo>
                  <a:pt x="217" y="398"/>
                  <a:pt x="213" y="396"/>
                  <a:pt x="211" y="392"/>
                </a:cubicBezTo>
                <a:cubicBezTo>
                  <a:pt x="208" y="388"/>
                  <a:pt x="209" y="383"/>
                  <a:pt x="211" y="379"/>
                </a:cubicBezTo>
                <a:cubicBezTo>
                  <a:pt x="212" y="379"/>
                  <a:pt x="232" y="349"/>
                  <a:pt x="265" y="324"/>
                </a:cubicBezTo>
                <a:cubicBezTo>
                  <a:pt x="274" y="317"/>
                  <a:pt x="282" y="309"/>
                  <a:pt x="290" y="301"/>
                </a:cubicBezTo>
                <a:cubicBezTo>
                  <a:pt x="297" y="292"/>
                  <a:pt x="304" y="284"/>
                  <a:pt x="307" y="277"/>
                </a:cubicBezTo>
                <a:cubicBezTo>
                  <a:pt x="308" y="276"/>
                  <a:pt x="309" y="274"/>
                  <a:pt x="309" y="273"/>
                </a:cubicBezTo>
                <a:cubicBezTo>
                  <a:pt x="305" y="271"/>
                  <a:pt x="300" y="269"/>
                  <a:pt x="294" y="266"/>
                </a:cubicBezTo>
                <a:cubicBezTo>
                  <a:pt x="285" y="263"/>
                  <a:pt x="276" y="259"/>
                  <a:pt x="265" y="254"/>
                </a:cubicBezTo>
                <a:cubicBezTo>
                  <a:pt x="244" y="246"/>
                  <a:pt x="222" y="236"/>
                  <a:pt x="208" y="233"/>
                </a:cubicBezTo>
                <a:cubicBezTo>
                  <a:pt x="206" y="232"/>
                  <a:pt x="203" y="232"/>
                  <a:pt x="202" y="232"/>
                </a:cubicBezTo>
                <a:cubicBezTo>
                  <a:pt x="198" y="235"/>
                  <a:pt x="193" y="236"/>
                  <a:pt x="188" y="236"/>
                </a:cubicBezTo>
                <a:cubicBezTo>
                  <a:pt x="179" y="236"/>
                  <a:pt x="172" y="232"/>
                  <a:pt x="166" y="226"/>
                </a:cubicBezTo>
                <a:cubicBezTo>
                  <a:pt x="161" y="221"/>
                  <a:pt x="158" y="214"/>
                  <a:pt x="156" y="207"/>
                </a:cubicBezTo>
                <a:cubicBezTo>
                  <a:pt x="154" y="207"/>
                  <a:pt x="153" y="206"/>
                  <a:pt x="151" y="205"/>
                </a:cubicBezTo>
                <a:cubicBezTo>
                  <a:pt x="145" y="203"/>
                  <a:pt x="138" y="199"/>
                  <a:pt x="132" y="192"/>
                </a:cubicBezTo>
                <a:cubicBezTo>
                  <a:pt x="128" y="187"/>
                  <a:pt x="124" y="181"/>
                  <a:pt x="124" y="173"/>
                </a:cubicBezTo>
                <a:cubicBezTo>
                  <a:pt x="124" y="165"/>
                  <a:pt x="128" y="158"/>
                  <a:pt x="134" y="151"/>
                </a:cubicBezTo>
                <a:cubicBezTo>
                  <a:pt x="138" y="146"/>
                  <a:pt x="143" y="143"/>
                  <a:pt x="148" y="140"/>
                </a:cubicBezTo>
                <a:cubicBezTo>
                  <a:pt x="152" y="138"/>
                  <a:pt x="157" y="136"/>
                  <a:pt x="162" y="136"/>
                </a:cubicBezTo>
                <a:cubicBezTo>
                  <a:pt x="167" y="136"/>
                  <a:pt x="172" y="138"/>
                  <a:pt x="176" y="139"/>
                </a:cubicBezTo>
                <a:cubicBezTo>
                  <a:pt x="178" y="141"/>
                  <a:pt x="180" y="142"/>
                  <a:pt x="182" y="144"/>
                </a:cubicBezTo>
                <a:cubicBezTo>
                  <a:pt x="186" y="140"/>
                  <a:pt x="190" y="136"/>
                  <a:pt x="194" y="131"/>
                </a:cubicBezTo>
                <a:cubicBezTo>
                  <a:pt x="206" y="119"/>
                  <a:pt x="219" y="105"/>
                  <a:pt x="225" y="98"/>
                </a:cubicBezTo>
                <a:cubicBezTo>
                  <a:pt x="225" y="97"/>
                  <a:pt x="225" y="97"/>
                  <a:pt x="225" y="97"/>
                </a:cubicBezTo>
                <a:cubicBezTo>
                  <a:pt x="222" y="93"/>
                  <a:pt x="217" y="89"/>
                  <a:pt x="212" y="84"/>
                </a:cubicBezTo>
                <a:cubicBezTo>
                  <a:pt x="203" y="76"/>
                  <a:pt x="193" y="67"/>
                  <a:pt x="188" y="62"/>
                </a:cubicBezTo>
                <a:cubicBezTo>
                  <a:pt x="187" y="62"/>
                  <a:pt x="186" y="62"/>
                  <a:pt x="185" y="62"/>
                </a:cubicBezTo>
                <a:cubicBezTo>
                  <a:pt x="167" y="62"/>
                  <a:pt x="150" y="56"/>
                  <a:pt x="137" y="51"/>
                </a:cubicBezTo>
                <a:cubicBezTo>
                  <a:pt x="131" y="48"/>
                  <a:pt x="125" y="45"/>
                  <a:pt x="121" y="43"/>
                </a:cubicBezTo>
                <a:cubicBezTo>
                  <a:pt x="110" y="48"/>
                  <a:pt x="110" y="48"/>
                  <a:pt x="110" y="48"/>
                </a:cubicBezTo>
                <a:cubicBezTo>
                  <a:pt x="110" y="51"/>
                  <a:pt x="110" y="54"/>
                  <a:pt x="109" y="58"/>
                </a:cubicBezTo>
                <a:cubicBezTo>
                  <a:pt x="108" y="67"/>
                  <a:pt x="107" y="79"/>
                  <a:pt x="104" y="90"/>
                </a:cubicBezTo>
                <a:cubicBezTo>
                  <a:pt x="102" y="97"/>
                  <a:pt x="99" y="104"/>
                  <a:pt x="95" y="111"/>
                </a:cubicBezTo>
                <a:cubicBezTo>
                  <a:pt x="93" y="112"/>
                  <a:pt x="92" y="115"/>
                  <a:pt x="91" y="118"/>
                </a:cubicBezTo>
                <a:cubicBezTo>
                  <a:pt x="91" y="122"/>
                  <a:pt x="90" y="126"/>
                  <a:pt x="90" y="131"/>
                </a:cubicBezTo>
                <a:cubicBezTo>
                  <a:pt x="90" y="147"/>
                  <a:pt x="95" y="166"/>
                  <a:pt x="102" y="179"/>
                </a:cubicBezTo>
                <a:cubicBezTo>
                  <a:pt x="103" y="180"/>
                  <a:pt x="106" y="184"/>
                  <a:pt x="109" y="187"/>
                </a:cubicBezTo>
                <a:cubicBezTo>
                  <a:pt x="113" y="191"/>
                  <a:pt x="118" y="195"/>
                  <a:pt x="124" y="199"/>
                </a:cubicBezTo>
                <a:cubicBezTo>
                  <a:pt x="135" y="208"/>
                  <a:pt x="148" y="216"/>
                  <a:pt x="159" y="224"/>
                </a:cubicBezTo>
                <a:cubicBezTo>
                  <a:pt x="166" y="230"/>
                  <a:pt x="173" y="234"/>
                  <a:pt x="178" y="239"/>
                </a:cubicBezTo>
                <a:cubicBezTo>
                  <a:pt x="181" y="242"/>
                  <a:pt x="184" y="244"/>
                  <a:pt x="186" y="248"/>
                </a:cubicBezTo>
                <a:cubicBezTo>
                  <a:pt x="187" y="250"/>
                  <a:pt x="188" y="252"/>
                  <a:pt x="189" y="256"/>
                </a:cubicBezTo>
                <a:cubicBezTo>
                  <a:pt x="189" y="258"/>
                  <a:pt x="188" y="260"/>
                  <a:pt x="187" y="262"/>
                </a:cubicBezTo>
                <a:cubicBezTo>
                  <a:pt x="185" y="266"/>
                  <a:pt x="183" y="269"/>
                  <a:pt x="181" y="271"/>
                </a:cubicBezTo>
                <a:cubicBezTo>
                  <a:pt x="179" y="274"/>
                  <a:pt x="178" y="275"/>
                  <a:pt x="178" y="276"/>
                </a:cubicBezTo>
                <a:cubicBezTo>
                  <a:pt x="178" y="277"/>
                  <a:pt x="178" y="277"/>
                  <a:pt x="178" y="278"/>
                </a:cubicBezTo>
                <a:cubicBezTo>
                  <a:pt x="178" y="278"/>
                  <a:pt x="178" y="279"/>
                  <a:pt x="178" y="280"/>
                </a:cubicBezTo>
                <a:cubicBezTo>
                  <a:pt x="179" y="282"/>
                  <a:pt x="181" y="284"/>
                  <a:pt x="183" y="287"/>
                </a:cubicBezTo>
                <a:cubicBezTo>
                  <a:pt x="189" y="293"/>
                  <a:pt x="194" y="298"/>
                  <a:pt x="198" y="303"/>
                </a:cubicBezTo>
                <a:cubicBezTo>
                  <a:pt x="202" y="308"/>
                  <a:pt x="206" y="313"/>
                  <a:pt x="208" y="319"/>
                </a:cubicBezTo>
                <a:cubicBezTo>
                  <a:pt x="210" y="323"/>
                  <a:pt x="210" y="328"/>
                  <a:pt x="210" y="332"/>
                </a:cubicBezTo>
                <a:cubicBezTo>
                  <a:pt x="210" y="336"/>
                  <a:pt x="210" y="340"/>
                  <a:pt x="209" y="344"/>
                </a:cubicBezTo>
                <a:cubicBezTo>
                  <a:pt x="204" y="364"/>
                  <a:pt x="195" y="390"/>
                  <a:pt x="195" y="391"/>
                </a:cubicBezTo>
                <a:cubicBezTo>
                  <a:pt x="193" y="395"/>
                  <a:pt x="189" y="398"/>
                  <a:pt x="184" y="398"/>
                </a:cubicBezTo>
                <a:lnTo>
                  <a:pt x="183" y="39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572"/>
          <p:cNvSpPr>
            <a:spLocks/>
          </p:cNvSpPr>
          <p:nvPr userDrawn="1"/>
        </p:nvSpPr>
        <p:spPr bwMode="auto">
          <a:xfrm>
            <a:off x="8749593" y="3741398"/>
            <a:ext cx="458788" cy="390525"/>
          </a:xfrm>
          <a:custGeom>
            <a:avLst/>
            <a:gdLst/>
            <a:ahLst/>
            <a:cxnLst>
              <a:cxn ang="0">
                <a:pos x="406" y="233"/>
              </a:cxn>
              <a:cxn ang="0">
                <a:pos x="383" y="124"/>
              </a:cxn>
              <a:cxn ang="0">
                <a:pos x="342" y="120"/>
              </a:cxn>
              <a:cxn ang="0">
                <a:pos x="333" y="124"/>
              </a:cxn>
              <a:cxn ang="0">
                <a:pos x="274" y="147"/>
              </a:cxn>
              <a:cxn ang="0">
                <a:pos x="241" y="103"/>
              </a:cxn>
              <a:cxn ang="0">
                <a:pos x="370" y="61"/>
              </a:cxn>
              <a:cxn ang="0">
                <a:pos x="240" y="19"/>
              </a:cxn>
              <a:cxn ang="0">
                <a:pos x="195" y="0"/>
              </a:cxn>
              <a:cxn ang="0">
                <a:pos x="83" y="29"/>
              </a:cxn>
              <a:cxn ang="0">
                <a:pos x="84" y="93"/>
              </a:cxn>
              <a:cxn ang="0">
                <a:pos x="165" y="129"/>
              </a:cxn>
              <a:cxn ang="0">
                <a:pos x="85" y="147"/>
              </a:cxn>
              <a:cxn ang="0">
                <a:pos x="73" y="123"/>
              </a:cxn>
              <a:cxn ang="0">
                <a:pos x="64" y="120"/>
              </a:cxn>
              <a:cxn ang="0">
                <a:pos x="23" y="124"/>
              </a:cxn>
              <a:cxn ang="0">
                <a:pos x="23" y="343"/>
              </a:cxn>
              <a:cxn ang="0">
                <a:pos x="64" y="346"/>
              </a:cxn>
              <a:cxn ang="0">
                <a:pos x="73" y="343"/>
              </a:cxn>
              <a:cxn ang="0">
                <a:pos x="82" y="220"/>
              </a:cxn>
              <a:cxn ang="0">
                <a:pos x="57" y="319"/>
              </a:cxn>
              <a:cxn ang="0">
                <a:pos x="36" y="310"/>
              </a:cxn>
              <a:cxn ang="0">
                <a:pos x="39" y="147"/>
              </a:cxn>
              <a:cxn ang="0">
                <a:pos x="62" y="163"/>
              </a:cxn>
              <a:cxn ang="0">
                <a:pos x="136" y="174"/>
              </a:cxn>
              <a:cxn ang="0">
                <a:pos x="137" y="174"/>
              </a:cxn>
              <a:cxn ang="0">
                <a:pos x="145" y="171"/>
              </a:cxn>
              <a:cxn ang="0">
                <a:pos x="182" y="153"/>
              </a:cxn>
              <a:cxn ang="0">
                <a:pos x="192" y="139"/>
              </a:cxn>
              <a:cxn ang="0">
                <a:pos x="179" y="77"/>
              </a:cxn>
              <a:cxn ang="0">
                <a:pos x="71" y="60"/>
              </a:cxn>
              <a:cxn ang="0">
                <a:pos x="177" y="45"/>
              </a:cxn>
              <a:cxn ang="0">
                <a:pos x="190" y="32"/>
              </a:cxn>
              <a:cxn ang="0">
                <a:pos x="211" y="27"/>
              </a:cxn>
              <a:cxn ang="0">
                <a:pos x="216" y="32"/>
              </a:cxn>
              <a:cxn ang="0">
                <a:pos x="228" y="45"/>
              </a:cxn>
              <a:cxn ang="0">
                <a:pos x="335" y="60"/>
              </a:cxn>
              <a:cxn ang="0">
                <a:pos x="227" y="77"/>
              </a:cxn>
              <a:cxn ang="0">
                <a:pos x="214" y="90"/>
              </a:cxn>
              <a:cxn ang="0">
                <a:pos x="224" y="152"/>
              </a:cxn>
              <a:cxn ang="0">
                <a:pos x="261" y="171"/>
              </a:cxn>
              <a:cxn ang="0">
                <a:pos x="261" y="171"/>
              </a:cxn>
              <a:cxn ang="0">
                <a:pos x="332" y="174"/>
              </a:cxn>
              <a:cxn ang="0">
                <a:pos x="344" y="164"/>
              </a:cxn>
              <a:cxn ang="0">
                <a:pos x="366" y="147"/>
              </a:cxn>
              <a:cxn ang="0">
                <a:pos x="366" y="319"/>
              </a:cxn>
              <a:cxn ang="0">
                <a:pos x="344" y="303"/>
              </a:cxn>
              <a:cxn ang="0">
                <a:pos x="331" y="293"/>
              </a:cxn>
              <a:cxn ang="0">
                <a:pos x="123" y="293"/>
              </a:cxn>
              <a:cxn ang="0">
                <a:pos x="123" y="320"/>
              </a:cxn>
              <a:cxn ang="0">
                <a:pos x="333" y="343"/>
              </a:cxn>
              <a:cxn ang="0">
                <a:pos x="342" y="346"/>
              </a:cxn>
              <a:cxn ang="0">
                <a:pos x="383" y="34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</a:cxnLst>
            <a:rect l="0" t="0" r="r" b="b"/>
            <a:pathLst>
              <a:path w="406" h="346">
                <a:moveTo>
                  <a:pt x="406" y="233"/>
                </a:move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149"/>
                  <a:pt x="386" y="127"/>
                  <a:pt x="383" y="124"/>
                </a:cubicBezTo>
                <a:cubicBezTo>
                  <a:pt x="380" y="122"/>
                  <a:pt x="377" y="120"/>
                  <a:pt x="374" y="120"/>
                </a:cubicBezTo>
                <a:cubicBezTo>
                  <a:pt x="342" y="120"/>
                  <a:pt x="342" y="120"/>
                  <a:pt x="342" y="120"/>
                </a:cubicBezTo>
                <a:cubicBezTo>
                  <a:pt x="339" y="120"/>
                  <a:pt x="336" y="122"/>
                  <a:pt x="333" y="124"/>
                </a:cubicBezTo>
                <a:cubicBezTo>
                  <a:pt x="333" y="124"/>
                  <a:pt x="333" y="124"/>
                  <a:pt x="333" y="124"/>
                </a:cubicBezTo>
                <a:cubicBezTo>
                  <a:pt x="331" y="126"/>
                  <a:pt x="325" y="132"/>
                  <a:pt x="320" y="147"/>
                </a:cubicBezTo>
                <a:cubicBezTo>
                  <a:pt x="274" y="147"/>
                  <a:pt x="274" y="147"/>
                  <a:pt x="274" y="147"/>
                </a:cubicBezTo>
                <a:cubicBezTo>
                  <a:pt x="264" y="139"/>
                  <a:pt x="253" y="133"/>
                  <a:pt x="241" y="129"/>
                </a:cubicBezTo>
                <a:cubicBezTo>
                  <a:pt x="241" y="103"/>
                  <a:pt x="241" y="103"/>
                  <a:pt x="241" y="103"/>
                </a:cubicBezTo>
                <a:cubicBezTo>
                  <a:pt x="272" y="102"/>
                  <a:pt x="301" y="98"/>
                  <a:pt x="322" y="93"/>
                </a:cubicBezTo>
                <a:cubicBezTo>
                  <a:pt x="344" y="88"/>
                  <a:pt x="370" y="80"/>
                  <a:pt x="370" y="61"/>
                </a:cubicBezTo>
                <a:cubicBezTo>
                  <a:pt x="370" y="42"/>
                  <a:pt x="345" y="34"/>
                  <a:pt x="323" y="29"/>
                </a:cubicBezTo>
                <a:cubicBezTo>
                  <a:pt x="301" y="24"/>
                  <a:pt x="272" y="20"/>
                  <a:pt x="240" y="19"/>
                </a:cubicBezTo>
                <a:cubicBezTo>
                  <a:pt x="235" y="8"/>
                  <a:pt x="224" y="0"/>
                  <a:pt x="211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182" y="0"/>
                  <a:pt x="171" y="8"/>
                  <a:pt x="166" y="19"/>
                </a:cubicBezTo>
                <a:cubicBezTo>
                  <a:pt x="134" y="20"/>
                  <a:pt x="105" y="24"/>
                  <a:pt x="83" y="29"/>
                </a:cubicBezTo>
                <a:cubicBezTo>
                  <a:pt x="61" y="34"/>
                  <a:pt x="36" y="42"/>
                  <a:pt x="36" y="61"/>
                </a:cubicBezTo>
                <a:cubicBezTo>
                  <a:pt x="36" y="80"/>
                  <a:pt x="61" y="88"/>
                  <a:pt x="84" y="93"/>
                </a:cubicBezTo>
                <a:cubicBezTo>
                  <a:pt x="105" y="98"/>
                  <a:pt x="134" y="102"/>
                  <a:pt x="165" y="103"/>
                </a:cubicBezTo>
                <a:cubicBezTo>
                  <a:pt x="165" y="129"/>
                  <a:pt x="165" y="129"/>
                  <a:pt x="165" y="129"/>
                </a:cubicBezTo>
                <a:cubicBezTo>
                  <a:pt x="153" y="133"/>
                  <a:pt x="142" y="139"/>
                  <a:pt x="131" y="147"/>
                </a:cubicBezTo>
                <a:cubicBezTo>
                  <a:pt x="85" y="147"/>
                  <a:pt x="85" y="147"/>
                  <a:pt x="85" y="147"/>
                </a:cubicBezTo>
                <a:cubicBezTo>
                  <a:pt x="80" y="132"/>
                  <a:pt x="75" y="126"/>
                  <a:pt x="73" y="124"/>
                </a:cubicBezTo>
                <a:cubicBezTo>
                  <a:pt x="73" y="124"/>
                  <a:pt x="73" y="124"/>
                  <a:pt x="73" y="123"/>
                </a:cubicBezTo>
                <a:cubicBezTo>
                  <a:pt x="70" y="121"/>
                  <a:pt x="67" y="120"/>
                  <a:pt x="64" y="120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32" y="120"/>
                  <a:pt x="32" y="120"/>
                  <a:pt x="32" y="120"/>
                </a:cubicBezTo>
                <a:cubicBezTo>
                  <a:pt x="29" y="120"/>
                  <a:pt x="26" y="121"/>
                  <a:pt x="23" y="124"/>
                </a:cubicBezTo>
                <a:cubicBezTo>
                  <a:pt x="19" y="127"/>
                  <a:pt x="0" y="148"/>
                  <a:pt x="0" y="233"/>
                </a:cubicBezTo>
                <a:cubicBezTo>
                  <a:pt x="0" y="318"/>
                  <a:pt x="19" y="339"/>
                  <a:pt x="23" y="343"/>
                </a:cubicBezTo>
                <a:cubicBezTo>
                  <a:pt x="26" y="345"/>
                  <a:pt x="29" y="346"/>
                  <a:pt x="32" y="346"/>
                </a:cubicBezTo>
                <a:cubicBezTo>
                  <a:pt x="64" y="346"/>
                  <a:pt x="64" y="346"/>
                  <a:pt x="64" y="346"/>
                </a:cubicBezTo>
                <a:cubicBezTo>
                  <a:pt x="67" y="346"/>
                  <a:pt x="70" y="345"/>
                  <a:pt x="73" y="343"/>
                </a:cubicBezTo>
                <a:cubicBezTo>
                  <a:pt x="73" y="343"/>
                  <a:pt x="73" y="343"/>
                  <a:pt x="73" y="343"/>
                </a:cubicBezTo>
                <a:cubicBezTo>
                  <a:pt x="77" y="339"/>
                  <a:pt x="96" y="318"/>
                  <a:pt x="96" y="233"/>
                </a:cubicBezTo>
                <a:cubicBezTo>
                  <a:pt x="96" y="226"/>
                  <a:pt x="90" y="220"/>
                  <a:pt x="82" y="220"/>
                </a:cubicBezTo>
                <a:cubicBezTo>
                  <a:pt x="75" y="220"/>
                  <a:pt x="69" y="226"/>
                  <a:pt x="69" y="233"/>
                </a:cubicBezTo>
                <a:cubicBezTo>
                  <a:pt x="69" y="287"/>
                  <a:pt x="61" y="311"/>
                  <a:pt x="57" y="319"/>
                </a:cubicBezTo>
                <a:cubicBezTo>
                  <a:pt x="39" y="319"/>
                  <a:pt x="39" y="319"/>
                  <a:pt x="39" y="319"/>
                </a:cubicBezTo>
                <a:cubicBezTo>
                  <a:pt x="38" y="317"/>
                  <a:pt x="37" y="314"/>
                  <a:pt x="36" y="310"/>
                </a:cubicBezTo>
                <a:cubicBezTo>
                  <a:pt x="32" y="297"/>
                  <a:pt x="27" y="274"/>
                  <a:pt x="27" y="233"/>
                </a:cubicBezTo>
                <a:cubicBezTo>
                  <a:pt x="27" y="179"/>
                  <a:pt x="35" y="156"/>
                  <a:pt x="39" y="147"/>
                </a:cubicBezTo>
                <a:cubicBezTo>
                  <a:pt x="57" y="147"/>
                  <a:pt x="57" y="147"/>
                  <a:pt x="57" y="147"/>
                </a:cubicBezTo>
                <a:cubicBezTo>
                  <a:pt x="58" y="150"/>
                  <a:pt x="60" y="155"/>
                  <a:pt x="62" y="163"/>
                </a:cubicBezTo>
                <a:cubicBezTo>
                  <a:pt x="63" y="169"/>
                  <a:pt x="69" y="174"/>
                  <a:pt x="75" y="174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37" y="174"/>
                  <a:pt x="137" y="174"/>
                  <a:pt x="137" y="174"/>
                </a:cubicBezTo>
                <a:cubicBezTo>
                  <a:pt x="140" y="174"/>
                  <a:pt x="142" y="173"/>
                  <a:pt x="145" y="171"/>
                </a:cubicBezTo>
                <a:cubicBezTo>
                  <a:pt x="145" y="171"/>
                  <a:pt x="145" y="171"/>
                  <a:pt x="145" y="171"/>
                </a:cubicBezTo>
                <a:cubicBezTo>
                  <a:pt x="145" y="171"/>
                  <a:pt x="145" y="171"/>
                  <a:pt x="145" y="171"/>
                </a:cubicBezTo>
                <a:cubicBezTo>
                  <a:pt x="155" y="162"/>
                  <a:pt x="168" y="156"/>
                  <a:pt x="182" y="153"/>
                </a:cubicBezTo>
                <a:cubicBezTo>
                  <a:pt x="182" y="152"/>
                  <a:pt x="182" y="152"/>
                  <a:pt x="182" y="152"/>
                </a:cubicBezTo>
                <a:cubicBezTo>
                  <a:pt x="188" y="151"/>
                  <a:pt x="192" y="145"/>
                  <a:pt x="192" y="139"/>
                </a:cubicBezTo>
                <a:cubicBezTo>
                  <a:pt x="192" y="139"/>
                  <a:pt x="192" y="90"/>
                  <a:pt x="192" y="90"/>
                </a:cubicBezTo>
                <a:cubicBezTo>
                  <a:pt x="192" y="83"/>
                  <a:pt x="186" y="77"/>
                  <a:pt x="179" y="77"/>
                </a:cubicBezTo>
                <a:cubicBezTo>
                  <a:pt x="121" y="75"/>
                  <a:pt x="86" y="68"/>
                  <a:pt x="71" y="62"/>
                </a:cubicBezTo>
                <a:cubicBezTo>
                  <a:pt x="70" y="62"/>
                  <a:pt x="70" y="60"/>
                  <a:pt x="71" y="60"/>
                </a:cubicBezTo>
                <a:cubicBezTo>
                  <a:pt x="86" y="55"/>
                  <a:pt x="120" y="47"/>
                  <a:pt x="177" y="45"/>
                </a:cubicBezTo>
                <a:cubicBezTo>
                  <a:pt x="177" y="45"/>
                  <a:pt x="177" y="45"/>
                  <a:pt x="177" y="45"/>
                </a:cubicBezTo>
                <a:cubicBezTo>
                  <a:pt x="184" y="45"/>
                  <a:pt x="190" y="39"/>
                  <a:pt x="190" y="32"/>
                </a:cubicBezTo>
                <a:cubicBezTo>
                  <a:pt x="190" y="32"/>
                  <a:pt x="190" y="32"/>
                  <a:pt x="190" y="32"/>
                </a:cubicBezTo>
                <a:cubicBezTo>
                  <a:pt x="190" y="29"/>
                  <a:pt x="192" y="27"/>
                  <a:pt x="195" y="27"/>
                </a:cubicBezTo>
                <a:cubicBezTo>
                  <a:pt x="211" y="27"/>
                  <a:pt x="211" y="27"/>
                  <a:pt x="211" y="27"/>
                </a:cubicBezTo>
                <a:cubicBezTo>
                  <a:pt x="214" y="27"/>
                  <a:pt x="216" y="29"/>
                  <a:pt x="216" y="32"/>
                </a:cubicBezTo>
                <a:cubicBezTo>
                  <a:pt x="216" y="32"/>
                  <a:pt x="216" y="32"/>
                  <a:pt x="216" y="32"/>
                </a:cubicBezTo>
                <a:cubicBezTo>
                  <a:pt x="216" y="38"/>
                  <a:pt x="220" y="44"/>
                  <a:pt x="226" y="45"/>
                </a:cubicBezTo>
                <a:cubicBezTo>
                  <a:pt x="227" y="45"/>
                  <a:pt x="228" y="45"/>
                  <a:pt x="228" y="45"/>
                </a:cubicBezTo>
                <a:cubicBezTo>
                  <a:pt x="229" y="45"/>
                  <a:pt x="229" y="45"/>
                  <a:pt x="229" y="45"/>
                </a:cubicBezTo>
                <a:cubicBezTo>
                  <a:pt x="285" y="47"/>
                  <a:pt x="320" y="55"/>
                  <a:pt x="335" y="60"/>
                </a:cubicBezTo>
                <a:cubicBezTo>
                  <a:pt x="336" y="60"/>
                  <a:pt x="336" y="62"/>
                  <a:pt x="335" y="62"/>
                </a:cubicBezTo>
                <a:cubicBezTo>
                  <a:pt x="319" y="68"/>
                  <a:pt x="285" y="75"/>
                  <a:pt x="227" y="77"/>
                </a:cubicBezTo>
                <a:cubicBezTo>
                  <a:pt x="227" y="77"/>
                  <a:pt x="226" y="77"/>
                  <a:pt x="226" y="77"/>
                </a:cubicBezTo>
                <a:cubicBezTo>
                  <a:pt x="219" y="77"/>
                  <a:pt x="214" y="83"/>
                  <a:pt x="214" y="90"/>
                </a:cubicBezTo>
                <a:cubicBezTo>
                  <a:pt x="214" y="90"/>
                  <a:pt x="214" y="139"/>
                  <a:pt x="214" y="139"/>
                </a:cubicBezTo>
                <a:cubicBezTo>
                  <a:pt x="214" y="145"/>
                  <a:pt x="218" y="151"/>
                  <a:pt x="224" y="152"/>
                </a:cubicBezTo>
                <a:cubicBezTo>
                  <a:pt x="224" y="152"/>
                  <a:pt x="224" y="152"/>
                  <a:pt x="224" y="153"/>
                </a:cubicBezTo>
                <a:cubicBezTo>
                  <a:pt x="238" y="156"/>
                  <a:pt x="250" y="162"/>
                  <a:pt x="261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3" y="173"/>
                  <a:pt x="266" y="174"/>
                  <a:pt x="268" y="174"/>
                </a:cubicBezTo>
                <a:cubicBezTo>
                  <a:pt x="269" y="174"/>
                  <a:pt x="331" y="174"/>
                  <a:pt x="332" y="174"/>
                </a:cubicBezTo>
                <a:cubicBezTo>
                  <a:pt x="337" y="173"/>
                  <a:pt x="342" y="169"/>
                  <a:pt x="344" y="164"/>
                </a:cubicBezTo>
                <a:cubicBezTo>
                  <a:pt x="344" y="164"/>
                  <a:pt x="344" y="164"/>
                  <a:pt x="344" y="164"/>
                </a:cubicBezTo>
                <a:cubicBezTo>
                  <a:pt x="346" y="156"/>
                  <a:pt x="348" y="151"/>
                  <a:pt x="349" y="147"/>
                </a:cubicBezTo>
                <a:cubicBezTo>
                  <a:pt x="366" y="147"/>
                  <a:pt x="366" y="147"/>
                  <a:pt x="366" y="147"/>
                </a:cubicBezTo>
                <a:cubicBezTo>
                  <a:pt x="371" y="156"/>
                  <a:pt x="379" y="179"/>
                  <a:pt x="379" y="233"/>
                </a:cubicBezTo>
                <a:cubicBezTo>
                  <a:pt x="379" y="287"/>
                  <a:pt x="371" y="311"/>
                  <a:pt x="366" y="319"/>
                </a:cubicBezTo>
                <a:cubicBezTo>
                  <a:pt x="349" y="319"/>
                  <a:pt x="349" y="319"/>
                  <a:pt x="349" y="319"/>
                </a:cubicBezTo>
                <a:cubicBezTo>
                  <a:pt x="348" y="316"/>
                  <a:pt x="346" y="311"/>
                  <a:pt x="344" y="303"/>
                </a:cubicBezTo>
                <a:cubicBezTo>
                  <a:pt x="344" y="303"/>
                  <a:pt x="344" y="303"/>
                  <a:pt x="344" y="302"/>
                </a:cubicBezTo>
                <a:cubicBezTo>
                  <a:pt x="342" y="297"/>
                  <a:pt x="337" y="293"/>
                  <a:pt x="331" y="293"/>
                </a:cubicBezTo>
                <a:cubicBezTo>
                  <a:pt x="331" y="293"/>
                  <a:pt x="331" y="293"/>
                  <a:pt x="331" y="293"/>
                </a:cubicBezTo>
                <a:cubicBezTo>
                  <a:pt x="123" y="293"/>
                  <a:pt x="123" y="293"/>
                  <a:pt x="123" y="293"/>
                </a:cubicBezTo>
                <a:cubicBezTo>
                  <a:pt x="116" y="293"/>
                  <a:pt x="110" y="299"/>
                  <a:pt x="110" y="306"/>
                </a:cubicBezTo>
                <a:cubicBezTo>
                  <a:pt x="110" y="314"/>
                  <a:pt x="116" y="320"/>
                  <a:pt x="123" y="320"/>
                </a:cubicBezTo>
                <a:cubicBezTo>
                  <a:pt x="320" y="320"/>
                  <a:pt x="320" y="320"/>
                  <a:pt x="320" y="320"/>
                </a:cubicBezTo>
                <a:cubicBezTo>
                  <a:pt x="325" y="334"/>
                  <a:pt x="331" y="341"/>
                  <a:pt x="333" y="343"/>
                </a:cubicBezTo>
                <a:cubicBezTo>
                  <a:pt x="333" y="343"/>
                  <a:pt x="333" y="343"/>
                  <a:pt x="333" y="343"/>
                </a:cubicBezTo>
                <a:cubicBezTo>
                  <a:pt x="336" y="345"/>
                  <a:pt x="339" y="346"/>
                  <a:pt x="342" y="346"/>
                </a:cubicBezTo>
                <a:cubicBezTo>
                  <a:pt x="374" y="346"/>
                  <a:pt x="374" y="346"/>
                  <a:pt x="374" y="346"/>
                </a:cubicBezTo>
                <a:cubicBezTo>
                  <a:pt x="377" y="346"/>
                  <a:pt x="380" y="345"/>
                  <a:pt x="383" y="343"/>
                </a:cubicBezTo>
                <a:cubicBezTo>
                  <a:pt x="386" y="339"/>
                  <a:pt x="406" y="318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632"/>
          <p:cNvSpPr>
            <a:spLocks/>
          </p:cNvSpPr>
          <p:nvPr userDrawn="1"/>
        </p:nvSpPr>
        <p:spPr bwMode="auto">
          <a:xfrm>
            <a:off x="8837700" y="2499736"/>
            <a:ext cx="282575" cy="284163"/>
          </a:xfrm>
          <a:custGeom>
            <a:avLst/>
            <a:gdLst/>
            <a:ahLst/>
            <a:cxnLst>
              <a:cxn ang="0">
                <a:pos x="112" y="242"/>
              </a:cxn>
              <a:cxn ang="0">
                <a:pos x="103" y="214"/>
              </a:cxn>
              <a:cxn ang="0">
                <a:pos x="103" y="214"/>
              </a:cxn>
              <a:cxn ang="0">
                <a:pos x="103" y="214"/>
              </a:cxn>
              <a:cxn ang="0">
                <a:pos x="98" y="138"/>
              </a:cxn>
              <a:cxn ang="0">
                <a:pos x="91" y="141"/>
              </a:cxn>
              <a:cxn ang="0">
                <a:pos x="82" y="142"/>
              </a:cxn>
              <a:cxn ang="0">
                <a:pos x="64" y="136"/>
              </a:cxn>
              <a:cxn ang="0">
                <a:pos x="52" y="118"/>
              </a:cxn>
              <a:cxn ang="0">
                <a:pos x="51" y="110"/>
              </a:cxn>
              <a:cxn ang="0">
                <a:pos x="69" y="80"/>
              </a:cxn>
              <a:cxn ang="0">
                <a:pos x="69" y="80"/>
              </a:cxn>
              <a:cxn ang="0">
                <a:pos x="134" y="45"/>
              </a:cxn>
              <a:cxn ang="0">
                <a:pos x="135" y="45"/>
              </a:cxn>
              <a:cxn ang="0">
                <a:pos x="144" y="43"/>
              </a:cxn>
              <a:cxn ang="0">
                <a:pos x="166" y="53"/>
              </a:cxn>
              <a:cxn ang="0">
                <a:pos x="174" y="76"/>
              </a:cxn>
              <a:cxn ang="0">
                <a:pos x="174" y="195"/>
              </a:cxn>
              <a:cxn ang="0">
                <a:pos x="164" y="205"/>
              </a:cxn>
              <a:cxn ang="0">
                <a:pos x="155" y="195"/>
              </a:cxn>
              <a:cxn ang="0">
                <a:pos x="155" y="76"/>
              </a:cxn>
              <a:cxn ang="0">
                <a:pos x="152" y="65"/>
              </a:cxn>
              <a:cxn ang="0">
                <a:pos x="144" y="62"/>
              </a:cxn>
              <a:cxn ang="0">
                <a:pos x="139" y="63"/>
              </a:cxn>
              <a:cxn ang="0">
                <a:pos x="117" y="73"/>
              </a:cxn>
              <a:cxn ang="0">
                <a:pos x="117" y="73"/>
              </a:cxn>
              <a:cxn ang="0">
                <a:pos x="78" y="96"/>
              </a:cxn>
              <a:cxn ang="0">
                <a:pos x="70" y="110"/>
              </a:cxn>
              <a:cxn ang="0">
                <a:pos x="70" y="114"/>
              </a:cxn>
              <a:cxn ang="0">
                <a:pos x="75" y="121"/>
              </a:cxn>
              <a:cxn ang="0">
                <a:pos x="82" y="124"/>
              </a:cxn>
              <a:cxn ang="0">
                <a:pos x="86" y="123"/>
              </a:cxn>
              <a:cxn ang="0">
                <a:pos x="90" y="122"/>
              </a:cxn>
              <a:cxn ang="0">
                <a:pos x="122" y="214"/>
              </a:cxn>
              <a:cxn ang="0">
                <a:pos x="122" y="214"/>
              </a:cxn>
              <a:cxn ang="0">
                <a:pos x="125" y="228"/>
              </a:cxn>
              <a:cxn ang="0">
                <a:pos x="130" y="232"/>
              </a:cxn>
              <a:cxn ang="0">
                <a:pos x="136" y="233"/>
              </a:cxn>
              <a:cxn ang="0">
                <a:pos x="141" y="233"/>
              </a:cxn>
              <a:cxn ang="0">
                <a:pos x="141" y="233"/>
              </a:cxn>
              <a:cxn ang="0">
                <a:pos x="207" y="199"/>
              </a:cxn>
              <a:cxn ang="0">
                <a:pos x="232" y="127"/>
              </a:cxn>
              <a:cxn ang="0">
                <a:pos x="203" y="49"/>
              </a:cxn>
              <a:cxn ang="0">
                <a:pos x="126" y="19"/>
              </a:cxn>
              <a:cxn ang="0">
                <a:pos x="48" y="49"/>
              </a:cxn>
              <a:cxn ang="0">
                <a:pos x="19" y="126"/>
              </a:cxn>
              <a:cxn ang="0">
                <a:pos x="77" y="224"/>
              </a:cxn>
              <a:cxn ang="0">
                <a:pos x="82" y="236"/>
              </a:cxn>
              <a:cxn ang="0">
                <a:pos x="69" y="241"/>
              </a:cxn>
              <a:cxn ang="0">
                <a:pos x="0" y="126"/>
              </a:cxn>
              <a:cxn ang="0">
                <a:pos x="35" y="36"/>
              </a:cxn>
              <a:cxn ang="0">
                <a:pos x="126" y="0"/>
              </a:cxn>
              <a:cxn ang="0">
                <a:pos x="216" y="36"/>
              </a:cxn>
              <a:cxn ang="0">
                <a:pos x="251" y="127"/>
              </a:cxn>
              <a:cxn ang="0">
                <a:pos x="221" y="211"/>
              </a:cxn>
              <a:cxn ang="0">
                <a:pos x="144" y="251"/>
              </a:cxn>
              <a:cxn ang="0">
                <a:pos x="143" y="251"/>
              </a:cxn>
              <a:cxn ang="0">
                <a:pos x="136" y="252"/>
              </a:cxn>
              <a:cxn ang="0">
                <a:pos x="123" y="250"/>
              </a:cxn>
            </a:cxnLst>
            <a:rect l="0" t="0" r="r" b="b"/>
            <a:pathLst>
              <a:path w="251" h="252">
                <a:moveTo>
                  <a:pt x="123" y="250"/>
                </a:moveTo>
                <a:cubicBezTo>
                  <a:pt x="119" y="248"/>
                  <a:pt x="115" y="246"/>
                  <a:pt x="112" y="242"/>
                </a:cubicBezTo>
                <a:cubicBezTo>
                  <a:pt x="112" y="242"/>
                  <a:pt x="112" y="242"/>
                  <a:pt x="112" y="242"/>
                </a:cubicBezTo>
                <a:cubicBezTo>
                  <a:pt x="106" y="235"/>
                  <a:pt x="103" y="226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35"/>
                  <a:pt x="103" y="135"/>
                  <a:pt x="103" y="135"/>
                </a:cubicBezTo>
                <a:cubicBezTo>
                  <a:pt x="98" y="138"/>
                  <a:pt x="98" y="138"/>
                  <a:pt x="98" y="138"/>
                </a:cubicBezTo>
                <a:cubicBezTo>
                  <a:pt x="98" y="138"/>
                  <a:pt x="98" y="138"/>
                  <a:pt x="98" y="138"/>
                </a:cubicBezTo>
                <a:cubicBezTo>
                  <a:pt x="96" y="139"/>
                  <a:pt x="94" y="140"/>
                  <a:pt x="91" y="141"/>
                </a:cubicBezTo>
                <a:cubicBezTo>
                  <a:pt x="91" y="141"/>
                  <a:pt x="91" y="141"/>
                  <a:pt x="91" y="141"/>
                </a:cubicBezTo>
                <a:cubicBezTo>
                  <a:pt x="88" y="142"/>
                  <a:pt x="85" y="142"/>
                  <a:pt x="82" y="142"/>
                </a:cubicBezTo>
                <a:cubicBezTo>
                  <a:pt x="82" y="142"/>
                  <a:pt x="82" y="142"/>
                  <a:pt x="82" y="142"/>
                </a:cubicBezTo>
                <a:cubicBezTo>
                  <a:pt x="76" y="142"/>
                  <a:pt x="69" y="140"/>
                  <a:pt x="64" y="136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59" y="132"/>
                  <a:pt x="54" y="126"/>
                  <a:pt x="52" y="118"/>
                </a:cubicBezTo>
                <a:cubicBezTo>
                  <a:pt x="52" y="118"/>
                  <a:pt x="52" y="118"/>
                  <a:pt x="52" y="118"/>
                </a:cubicBezTo>
                <a:cubicBezTo>
                  <a:pt x="52" y="116"/>
                  <a:pt x="51" y="113"/>
                  <a:pt x="51" y="110"/>
                </a:cubicBezTo>
                <a:cubicBezTo>
                  <a:pt x="51" y="110"/>
                  <a:pt x="51" y="110"/>
                  <a:pt x="51" y="110"/>
                </a:cubicBezTo>
                <a:cubicBezTo>
                  <a:pt x="51" y="98"/>
                  <a:pt x="57" y="86"/>
                  <a:pt x="69" y="80"/>
                </a:cubicBezTo>
                <a:cubicBezTo>
                  <a:pt x="69" y="80"/>
                  <a:pt x="69" y="80"/>
                  <a:pt x="69" y="80"/>
                </a:cubicBezTo>
                <a:cubicBezTo>
                  <a:pt x="69" y="80"/>
                  <a:pt x="69" y="80"/>
                  <a:pt x="69" y="80"/>
                </a:cubicBezTo>
                <a:cubicBezTo>
                  <a:pt x="107" y="57"/>
                  <a:pt x="107" y="57"/>
                  <a:pt x="107" y="57"/>
                </a:cubicBezTo>
                <a:cubicBezTo>
                  <a:pt x="117" y="51"/>
                  <a:pt x="126" y="47"/>
                  <a:pt x="134" y="45"/>
                </a:cubicBezTo>
                <a:cubicBezTo>
                  <a:pt x="134" y="45"/>
                  <a:pt x="134" y="45"/>
                  <a:pt x="134" y="45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38" y="44"/>
                  <a:pt x="141" y="43"/>
                  <a:pt x="144" y="43"/>
                </a:cubicBezTo>
                <a:cubicBezTo>
                  <a:pt x="144" y="43"/>
                  <a:pt x="144" y="43"/>
                  <a:pt x="144" y="43"/>
                </a:cubicBezTo>
                <a:cubicBezTo>
                  <a:pt x="153" y="43"/>
                  <a:pt x="161" y="47"/>
                  <a:pt x="166" y="53"/>
                </a:cubicBezTo>
                <a:cubicBezTo>
                  <a:pt x="166" y="53"/>
                  <a:pt x="166" y="53"/>
                  <a:pt x="166" y="53"/>
                </a:cubicBezTo>
                <a:cubicBezTo>
                  <a:pt x="171" y="59"/>
                  <a:pt x="174" y="67"/>
                  <a:pt x="174" y="76"/>
                </a:cubicBezTo>
                <a:cubicBezTo>
                  <a:pt x="174" y="76"/>
                  <a:pt x="174" y="76"/>
                  <a:pt x="174" y="76"/>
                </a:cubicBezTo>
                <a:cubicBezTo>
                  <a:pt x="174" y="76"/>
                  <a:pt x="174" y="76"/>
                  <a:pt x="174" y="76"/>
                </a:cubicBezTo>
                <a:cubicBezTo>
                  <a:pt x="174" y="195"/>
                  <a:pt x="174" y="195"/>
                  <a:pt x="174" y="195"/>
                </a:cubicBezTo>
                <a:cubicBezTo>
                  <a:pt x="174" y="200"/>
                  <a:pt x="170" y="205"/>
                  <a:pt x="164" y="205"/>
                </a:cubicBezTo>
                <a:cubicBezTo>
                  <a:pt x="164" y="205"/>
                  <a:pt x="164" y="205"/>
                  <a:pt x="164" y="205"/>
                </a:cubicBezTo>
                <a:cubicBezTo>
                  <a:pt x="159" y="205"/>
                  <a:pt x="155" y="200"/>
                  <a:pt x="155" y="195"/>
                </a:cubicBezTo>
                <a:cubicBezTo>
                  <a:pt x="155" y="195"/>
                  <a:pt x="155" y="195"/>
                  <a:pt x="155" y="195"/>
                </a:cubicBezTo>
                <a:cubicBezTo>
                  <a:pt x="155" y="76"/>
                  <a:pt x="155" y="76"/>
                  <a:pt x="155" y="76"/>
                </a:cubicBezTo>
                <a:cubicBezTo>
                  <a:pt x="155" y="76"/>
                  <a:pt x="155" y="76"/>
                  <a:pt x="155" y="76"/>
                </a:cubicBezTo>
                <a:cubicBezTo>
                  <a:pt x="155" y="71"/>
                  <a:pt x="153" y="67"/>
                  <a:pt x="152" y="65"/>
                </a:cubicBezTo>
                <a:cubicBezTo>
                  <a:pt x="152" y="65"/>
                  <a:pt x="152" y="65"/>
                  <a:pt x="152" y="65"/>
                </a:cubicBezTo>
                <a:cubicBezTo>
                  <a:pt x="150" y="63"/>
                  <a:pt x="148" y="62"/>
                  <a:pt x="144" y="62"/>
                </a:cubicBezTo>
                <a:cubicBezTo>
                  <a:pt x="144" y="62"/>
                  <a:pt x="144" y="62"/>
                  <a:pt x="144" y="62"/>
                </a:cubicBezTo>
                <a:cubicBezTo>
                  <a:pt x="143" y="62"/>
                  <a:pt x="141" y="62"/>
                  <a:pt x="139" y="63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33" y="64"/>
                  <a:pt x="126" y="68"/>
                  <a:pt x="117" y="73"/>
                </a:cubicBezTo>
                <a:cubicBezTo>
                  <a:pt x="117" y="73"/>
                  <a:pt x="117" y="73"/>
                  <a:pt x="117" y="73"/>
                </a:cubicBezTo>
                <a:cubicBezTo>
                  <a:pt x="117" y="73"/>
                  <a:pt x="117" y="73"/>
                  <a:pt x="117" y="73"/>
                </a:cubicBezTo>
                <a:cubicBezTo>
                  <a:pt x="78" y="96"/>
                  <a:pt x="78" y="96"/>
                  <a:pt x="78" y="96"/>
                </a:cubicBezTo>
                <a:cubicBezTo>
                  <a:pt x="78" y="96"/>
                  <a:pt x="78" y="96"/>
                  <a:pt x="78" y="96"/>
                </a:cubicBezTo>
                <a:cubicBezTo>
                  <a:pt x="73" y="99"/>
                  <a:pt x="70" y="104"/>
                  <a:pt x="70" y="110"/>
                </a:cubicBezTo>
                <a:cubicBezTo>
                  <a:pt x="70" y="110"/>
                  <a:pt x="70" y="110"/>
                  <a:pt x="70" y="110"/>
                </a:cubicBezTo>
                <a:cubicBezTo>
                  <a:pt x="70" y="111"/>
                  <a:pt x="70" y="112"/>
                  <a:pt x="70" y="114"/>
                </a:cubicBezTo>
                <a:cubicBezTo>
                  <a:pt x="70" y="114"/>
                  <a:pt x="70" y="114"/>
                  <a:pt x="70" y="114"/>
                </a:cubicBezTo>
                <a:cubicBezTo>
                  <a:pt x="72" y="118"/>
                  <a:pt x="73" y="120"/>
                  <a:pt x="75" y="121"/>
                </a:cubicBezTo>
                <a:cubicBezTo>
                  <a:pt x="75" y="121"/>
                  <a:pt x="75" y="121"/>
                  <a:pt x="75" y="121"/>
                </a:cubicBezTo>
                <a:cubicBezTo>
                  <a:pt x="77" y="123"/>
                  <a:pt x="79" y="124"/>
                  <a:pt x="82" y="124"/>
                </a:cubicBezTo>
                <a:cubicBezTo>
                  <a:pt x="82" y="124"/>
                  <a:pt x="82" y="124"/>
                  <a:pt x="82" y="124"/>
                </a:cubicBezTo>
                <a:cubicBezTo>
                  <a:pt x="83" y="124"/>
                  <a:pt x="85" y="124"/>
                  <a:pt x="86" y="123"/>
                </a:cubicBezTo>
                <a:cubicBezTo>
                  <a:pt x="86" y="123"/>
                  <a:pt x="86" y="123"/>
                  <a:pt x="86" y="123"/>
                </a:cubicBezTo>
                <a:cubicBezTo>
                  <a:pt x="86" y="123"/>
                  <a:pt x="88" y="122"/>
                  <a:pt x="90" y="122"/>
                </a:cubicBezTo>
                <a:cubicBezTo>
                  <a:pt x="90" y="122"/>
                  <a:pt x="90" y="122"/>
                  <a:pt x="90" y="122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21"/>
                  <a:pt x="123" y="225"/>
                  <a:pt x="125" y="228"/>
                </a:cubicBezTo>
                <a:cubicBezTo>
                  <a:pt x="125" y="228"/>
                  <a:pt x="125" y="228"/>
                  <a:pt x="125" y="228"/>
                </a:cubicBezTo>
                <a:cubicBezTo>
                  <a:pt x="126" y="230"/>
                  <a:pt x="127" y="231"/>
                  <a:pt x="130" y="232"/>
                </a:cubicBezTo>
                <a:cubicBezTo>
                  <a:pt x="130" y="232"/>
                  <a:pt x="130" y="232"/>
                  <a:pt x="130" y="232"/>
                </a:cubicBezTo>
                <a:cubicBezTo>
                  <a:pt x="131" y="233"/>
                  <a:pt x="133" y="233"/>
                  <a:pt x="136" y="233"/>
                </a:cubicBezTo>
                <a:cubicBezTo>
                  <a:pt x="136" y="233"/>
                  <a:pt x="136" y="233"/>
                  <a:pt x="136" y="233"/>
                </a:cubicBezTo>
                <a:cubicBezTo>
                  <a:pt x="138" y="233"/>
                  <a:pt x="139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69" y="229"/>
                  <a:pt x="191" y="217"/>
                  <a:pt x="207" y="199"/>
                </a:cubicBezTo>
                <a:cubicBezTo>
                  <a:pt x="207" y="199"/>
                  <a:pt x="207" y="199"/>
                  <a:pt x="207" y="199"/>
                </a:cubicBezTo>
                <a:cubicBezTo>
                  <a:pt x="223" y="181"/>
                  <a:pt x="232" y="156"/>
                  <a:pt x="232" y="127"/>
                </a:cubicBezTo>
                <a:cubicBezTo>
                  <a:pt x="232" y="127"/>
                  <a:pt x="232" y="127"/>
                  <a:pt x="232" y="127"/>
                </a:cubicBezTo>
                <a:cubicBezTo>
                  <a:pt x="232" y="95"/>
                  <a:pt x="221" y="68"/>
                  <a:pt x="203" y="49"/>
                </a:cubicBezTo>
                <a:cubicBezTo>
                  <a:pt x="203" y="49"/>
                  <a:pt x="203" y="49"/>
                  <a:pt x="203" y="49"/>
                </a:cubicBezTo>
                <a:cubicBezTo>
                  <a:pt x="184" y="30"/>
                  <a:pt x="158" y="19"/>
                  <a:pt x="126" y="19"/>
                </a:cubicBezTo>
                <a:cubicBezTo>
                  <a:pt x="126" y="19"/>
                  <a:pt x="126" y="19"/>
                  <a:pt x="126" y="19"/>
                </a:cubicBezTo>
                <a:cubicBezTo>
                  <a:pt x="94" y="19"/>
                  <a:pt x="67" y="30"/>
                  <a:pt x="48" y="49"/>
                </a:cubicBezTo>
                <a:cubicBezTo>
                  <a:pt x="48" y="49"/>
                  <a:pt x="48" y="49"/>
                  <a:pt x="48" y="49"/>
                </a:cubicBezTo>
                <a:cubicBezTo>
                  <a:pt x="30" y="68"/>
                  <a:pt x="19" y="94"/>
                  <a:pt x="19" y="126"/>
                </a:cubicBezTo>
                <a:cubicBezTo>
                  <a:pt x="19" y="126"/>
                  <a:pt x="19" y="126"/>
                  <a:pt x="19" y="126"/>
                </a:cubicBezTo>
                <a:cubicBezTo>
                  <a:pt x="19" y="172"/>
                  <a:pt x="41" y="207"/>
                  <a:pt x="77" y="224"/>
                </a:cubicBezTo>
                <a:cubicBezTo>
                  <a:pt x="77" y="224"/>
                  <a:pt x="77" y="224"/>
                  <a:pt x="77" y="224"/>
                </a:cubicBezTo>
                <a:cubicBezTo>
                  <a:pt x="77" y="224"/>
                  <a:pt x="77" y="224"/>
                  <a:pt x="77" y="224"/>
                </a:cubicBezTo>
                <a:cubicBezTo>
                  <a:pt x="82" y="226"/>
                  <a:pt x="84" y="231"/>
                  <a:pt x="82" y="236"/>
                </a:cubicBezTo>
                <a:cubicBezTo>
                  <a:pt x="82" y="236"/>
                  <a:pt x="82" y="236"/>
                  <a:pt x="82" y="236"/>
                </a:cubicBezTo>
                <a:cubicBezTo>
                  <a:pt x="80" y="241"/>
                  <a:pt x="74" y="243"/>
                  <a:pt x="69" y="241"/>
                </a:cubicBezTo>
                <a:cubicBezTo>
                  <a:pt x="69" y="241"/>
                  <a:pt x="69" y="241"/>
                  <a:pt x="69" y="241"/>
                </a:cubicBezTo>
                <a:cubicBezTo>
                  <a:pt x="27" y="221"/>
                  <a:pt x="0" y="178"/>
                  <a:pt x="0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90"/>
                  <a:pt x="13" y="58"/>
                  <a:pt x="35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58" y="13"/>
                  <a:pt x="89" y="0"/>
                  <a:pt x="126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62" y="0"/>
                  <a:pt x="194" y="14"/>
                  <a:pt x="216" y="36"/>
                </a:cubicBezTo>
                <a:cubicBezTo>
                  <a:pt x="216" y="36"/>
                  <a:pt x="216" y="36"/>
                  <a:pt x="216" y="36"/>
                </a:cubicBezTo>
                <a:cubicBezTo>
                  <a:pt x="238" y="59"/>
                  <a:pt x="251" y="91"/>
                  <a:pt x="251" y="127"/>
                </a:cubicBezTo>
                <a:cubicBezTo>
                  <a:pt x="251" y="127"/>
                  <a:pt x="251" y="127"/>
                  <a:pt x="251" y="127"/>
                </a:cubicBezTo>
                <a:cubicBezTo>
                  <a:pt x="251" y="160"/>
                  <a:pt x="240" y="189"/>
                  <a:pt x="221" y="211"/>
                </a:cubicBezTo>
                <a:cubicBezTo>
                  <a:pt x="221" y="211"/>
                  <a:pt x="221" y="211"/>
                  <a:pt x="221" y="211"/>
                </a:cubicBezTo>
                <a:cubicBezTo>
                  <a:pt x="202" y="233"/>
                  <a:pt x="175" y="247"/>
                  <a:pt x="144" y="251"/>
                </a:cubicBezTo>
                <a:cubicBezTo>
                  <a:pt x="144" y="251"/>
                  <a:pt x="144" y="251"/>
                  <a:pt x="144" y="251"/>
                </a:cubicBezTo>
                <a:cubicBezTo>
                  <a:pt x="143" y="251"/>
                  <a:pt x="143" y="251"/>
                  <a:pt x="143" y="251"/>
                </a:cubicBezTo>
                <a:cubicBezTo>
                  <a:pt x="143" y="251"/>
                  <a:pt x="143" y="251"/>
                  <a:pt x="143" y="251"/>
                </a:cubicBezTo>
                <a:cubicBezTo>
                  <a:pt x="141" y="252"/>
                  <a:pt x="138" y="252"/>
                  <a:pt x="136" y="252"/>
                </a:cubicBezTo>
                <a:cubicBezTo>
                  <a:pt x="136" y="252"/>
                  <a:pt x="136" y="252"/>
                  <a:pt x="136" y="252"/>
                </a:cubicBezTo>
                <a:cubicBezTo>
                  <a:pt x="132" y="252"/>
                  <a:pt x="127" y="251"/>
                  <a:pt x="123" y="25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640"/>
          <p:cNvSpPr>
            <a:spLocks noEditPoints="1"/>
          </p:cNvSpPr>
          <p:nvPr userDrawn="1"/>
        </p:nvSpPr>
        <p:spPr bwMode="auto">
          <a:xfrm>
            <a:off x="8838493" y="1818386"/>
            <a:ext cx="280988" cy="371475"/>
          </a:xfrm>
          <a:custGeom>
            <a:avLst/>
            <a:gdLst/>
            <a:ahLst/>
            <a:cxnLst>
              <a:cxn ang="0">
                <a:pos x="247" y="39"/>
              </a:cxn>
              <a:cxn ang="0">
                <a:pos x="236" y="28"/>
              </a:cxn>
              <a:cxn ang="0">
                <a:pos x="223" y="35"/>
              </a:cxn>
              <a:cxn ang="0">
                <a:pos x="223" y="35"/>
              </a:cxn>
              <a:cxn ang="0">
                <a:pos x="222" y="36"/>
              </a:cxn>
              <a:cxn ang="0">
                <a:pos x="125" y="53"/>
              </a:cxn>
              <a:cxn ang="0">
                <a:pos x="29" y="39"/>
              </a:cxn>
              <a:cxn ang="0">
                <a:pos x="123" y="25"/>
              </a:cxn>
              <a:cxn ang="0">
                <a:pos x="136" y="12"/>
              </a:cxn>
              <a:cxn ang="0">
                <a:pos x="123" y="0"/>
              </a:cxn>
              <a:cxn ang="0">
                <a:pos x="42" y="8"/>
              </a:cxn>
              <a:cxn ang="0">
                <a:pos x="0" y="39"/>
              </a:cxn>
              <a:cxn ang="0">
                <a:pos x="42" y="70"/>
              </a:cxn>
              <a:cxn ang="0">
                <a:pos x="125" y="78"/>
              </a:cxn>
              <a:cxn ang="0">
                <a:pos x="219" y="66"/>
              </a:cxn>
              <a:cxn ang="0">
                <a:pos x="213" y="126"/>
              </a:cxn>
              <a:cxn ang="0">
                <a:pos x="197" y="121"/>
              </a:cxn>
              <a:cxn ang="0">
                <a:pos x="123" y="113"/>
              </a:cxn>
              <a:cxn ang="0">
                <a:pos x="50" y="121"/>
              </a:cxn>
              <a:cxn ang="0">
                <a:pos x="34" y="126"/>
              </a:cxn>
              <a:cxn ang="0">
                <a:pos x="32" y="106"/>
              </a:cxn>
              <a:cxn ang="0">
                <a:pos x="18" y="94"/>
              </a:cxn>
              <a:cxn ang="0">
                <a:pos x="7" y="108"/>
              </a:cxn>
              <a:cxn ang="0">
                <a:pos x="22" y="291"/>
              </a:cxn>
              <a:cxn ang="0">
                <a:pos x="123" y="329"/>
              </a:cxn>
              <a:cxn ang="0">
                <a:pos x="223" y="291"/>
              </a:cxn>
              <a:cxn ang="0">
                <a:pos x="247" y="42"/>
              </a:cxn>
              <a:cxn ang="0">
                <a:pos x="247" y="39"/>
              </a:cxn>
              <a:cxn ang="0">
                <a:pos x="123" y="139"/>
              </a:cxn>
              <a:cxn ang="0">
                <a:pos x="206" y="151"/>
              </a:cxn>
              <a:cxn ang="0">
                <a:pos x="124" y="163"/>
              </a:cxn>
              <a:cxn ang="0">
                <a:pos x="41" y="150"/>
              </a:cxn>
              <a:cxn ang="0">
                <a:pos x="123" y="139"/>
              </a:cxn>
              <a:cxn ang="0">
                <a:pos x="123" y="304"/>
              </a:cxn>
              <a:cxn ang="0">
                <a:pos x="47" y="289"/>
              </a:cxn>
              <a:cxn ang="0">
                <a:pos x="38" y="177"/>
              </a:cxn>
              <a:cxn ang="0">
                <a:pos x="124" y="188"/>
              </a:cxn>
              <a:cxn ang="0">
                <a:pos x="209" y="177"/>
              </a:cxn>
              <a:cxn ang="0">
                <a:pos x="198" y="289"/>
              </a:cxn>
              <a:cxn ang="0">
                <a:pos x="123" y="304"/>
              </a:cxn>
            </a:cxnLst>
            <a:rect l="0" t="0" r="r" b="b"/>
            <a:pathLst>
              <a:path w="247" h="329">
                <a:moveTo>
                  <a:pt x="247" y="39"/>
                </a:moveTo>
                <a:cubicBezTo>
                  <a:pt x="246" y="33"/>
                  <a:pt x="242" y="28"/>
                  <a:pt x="236" y="28"/>
                </a:cubicBezTo>
                <a:cubicBezTo>
                  <a:pt x="230" y="27"/>
                  <a:pt x="225" y="30"/>
                  <a:pt x="223" y="35"/>
                </a:cubicBezTo>
                <a:cubicBezTo>
                  <a:pt x="223" y="35"/>
                  <a:pt x="223" y="35"/>
                  <a:pt x="223" y="35"/>
                </a:cubicBezTo>
                <a:cubicBezTo>
                  <a:pt x="222" y="36"/>
                  <a:pt x="222" y="36"/>
                  <a:pt x="222" y="36"/>
                </a:cubicBezTo>
                <a:cubicBezTo>
                  <a:pt x="216" y="42"/>
                  <a:pt x="182" y="53"/>
                  <a:pt x="125" y="53"/>
                </a:cubicBezTo>
                <a:cubicBezTo>
                  <a:pt x="76" y="53"/>
                  <a:pt x="41" y="45"/>
                  <a:pt x="29" y="39"/>
                </a:cubicBezTo>
                <a:cubicBezTo>
                  <a:pt x="40" y="33"/>
                  <a:pt x="73" y="25"/>
                  <a:pt x="123" y="25"/>
                </a:cubicBezTo>
                <a:cubicBezTo>
                  <a:pt x="130" y="25"/>
                  <a:pt x="136" y="19"/>
                  <a:pt x="136" y="12"/>
                </a:cubicBezTo>
                <a:cubicBezTo>
                  <a:pt x="136" y="5"/>
                  <a:pt x="130" y="0"/>
                  <a:pt x="123" y="0"/>
                </a:cubicBezTo>
                <a:cubicBezTo>
                  <a:pt x="93" y="0"/>
                  <a:pt x="64" y="3"/>
                  <a:pt x="42" y="8"/>
                </a:cubicBezTo>
                <a:cubicBezTo>
                  <a:pt x="31" y="10"/>
                  <a:pt x="0" y="18"/>
                  <a:pt x="0" y="39"/>
                </a:cubicBezTo>
                <a:cubicBezTo>
                  <a:pt x="0" y="60"/>
                  <a:pt x="32" y="67"/>
                  <a:pt x="42" y="70"/>
                </a:cubicBezTo>
                <a:cubicBezTo>
                  <a:pt x="65" y="75"/>
                  <a:pt x="94" y="78"/>
                  <a:pt x="125" y="78"/>
                </a:cubicBezTo>
                <a:cubicBezTo>
                  <a:pt x="138" y="78"/>
                  <a:pt x="187" y="77"/>
                  <a:pt x="219" y="66"/>
                </a:cubicBezTo>
                <a:cubicBezTo>
                  <a:pt x="218" y="82"/>
                  <a:pt x="216" y="103"/>
                  <a:pt x="213" y="126"/>
                </a:cubicBezTo>
                <a:cubicBezTo>
                  <a:pt x="207" y="123"/>
                  <a:pt x="200" y="122"/>
                  <a:pt x="197" y="121"/>
                </a:cubicBezTo>
                <a:cubicBezTo>
                  <a:pt x="177" y="116"/>
                  <a:pt x="151" y="113"/>
                  <a:pt x="123" y="113"/>
                </a:cubicBezTo>
                <a:cubicBezTo>
                  <a:pt x="96" y="113"/>
                  <a:pt x="70" y="116"/>
                  <a:pt x="50" y="121"/>
                </a:cubicBezTo>
                <a:cubicBezTo>
                  <a:pt x="47" y="122"/>
                  <a:pt x="40" y="123"/>
                  <a:pt x="34" y="126"/>
                </a:cubicBezTo>
                <a:cubicBezTo>
                  <a:pt x="33" y="114"/>
                  <a:pt x="32" y="106"/>
                  <a:pt x="32" y="106"/>
                </a:cubicBezTo>
                <a:cubicBezTo>
                  <a:pt x="31" y="99"/>
                  <a:pt x="25" y="94"/>
                  <a:pt x="18" y="94"/>
                </a:cubicBezTo>
                <a:cubicBezTo>
                  <a:pt x="11" y="95"/>
                  <a:pt x="6" y="101"/>
                  <a:pt x="7" y="108"/>
                </a:cubicBezTo>
                <a:cubicBezTo>
                  <a:pt x="22" y="291"/>
                  <a:pt x="22" y="291"/>
                  <a:pt x="22" y="291"/>
                </a:cubicBezTo>
                <a:cubicBezTo>
                  <a:pt x="23" y="319"/>
                  <a:pt x="77" y="329"/>
                  <a:pt x="123" y="329"/>
                </a:cubicBezTo>
                <a:cubicBezTo>
                  <a:pt x="168" y="329"/>
                  <a:pt x="222" y="319"/>
                  <a:pt x="223" y="291"/>
                </a:cubicBezTo>
                <a:cubicBezTo>
                  <a:pt x="247" y="42"/>
                  <a:pt x="247" y="42"/>
                  <a:pt x="247" y="42"/>
                </a:cubicBezTo>
                <a:cubicBezTo>
                  <a:pt x="247" y="41"/>
                  <a:pt x="247" y="40"/>
                  <a:pt x="247" y="39"/>
                </a:cubicBezTo>
                <a:close/>
                <a:moveTo>
                  <a:pt x="123" y="139"/>
                </a:moveTo>
                <a:cubicBezTo>
                  <a:pt x="166" y="139"/>
                  <a:pt x="195" y="145"/>
                  <a:pt x="206" y="151"/>
                </a:cubicBezTo>
                <a:cubicBezTo>
                  <a:pt x="195" y="156"/>
                  <a:pt x="167" y="163"/>
                  <a:pt x="124" y="163"/>
                </a:cubicBezTo>
                <a:cubicBezTo>
                  <a:pt x="81" y="163"/>
                  <a:pt x="52" y="156"/>
                  <a:pt x="41" y="150"/>
                </a:cubicBezTo>
                <a:cubicBezTo>
                  <a:pt x="52" y="145"/>
                  <a:pt x="81" y="139"/>
                  <a:pt x="123" y="139"/>
                </a:cubicBezTo>
                <a:close/>
                <a:moveTo>
                  <a:pt x="123" y="304"/>
                </a:moveTo>
                <a:cubicBezTo>
                  <a:pt x="77" y="304"/>
                  <a:pt x="51" y="293"/>
                  <a:pt x="47" y="289"/>
                </a:cubicBezTo>
                <a:cubicBezTo>
                  <a:pt x="47" y="288"/>
                  <a:pt x="42" y="228"/>
                  <a:pt x="38" y="177"/>
                </a:cubicBezTo>
                <a:cubicBezTo>
                  <a:pt x="67" y="187"/>
                  <a:pt x="112" y="188"/>
                  <a:pt x="124" y="188"/>
                </a:cubicBezTo>
                <a:cubicBezTo>
                  <a:pt x="136" y="188"/>
                  <a:pt x="180" y="187"/>
                  <a:pt x="209" y="177"/>
                </a:cubicBezTo>
                <a:cubicBezTo>
                  <a:pt x="203" y="235"/>
                  <a:pt x="198" y="288"/>
                  <a:pt x="198" y="289"/>
                </a:cubicBezTo>
                <a:cubicBezTo>
                  <a:pt x="194" y="293"/>
                  <a:pt x="168" y="304"/>
                  <a:pt x="123" y="30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6" name="Group 413"/>
          <p:cNvGrpSpPr>
            <a:grpSpLocks noChangeAspect="1"/>
          </p:cNvGrpSpPr>
          <p:nvPr userDrawn="1"/>
        </p:nvGrpSpPr>
        <p:grpSpPr bwMode="auto">
          <a:xfrm>
            <a:off x="9352799" y="4510374"/>
            <a:ext cx="457200" cy="301625"/>
            <a:chOff x="4193" y="3192"/>
            <a:chExt cx="288" cy="190"/>
          </a:xfrm>
          <a:noFill/>
        </p:grpSpPr>
        <p:sp>
          <p:nvSpPr>
            <p:cNvPr id="127" name="Freeform 414"/>
            <p:cNvSpPr>
              <a:spLocks/>
            </p:cNvSpPr>
            <p:nvPr/>
          </p:nvSpPr>
          <p:spPr bwMode="auto">
            <a:xfrm>
              <a:off x="4193" y="3192"/>
              <a:ext cx="288" cy="190"/>
            </a:xfrm>
            <a:custGeom>
              <a:avLst/>
              <a:gdLst/>
              <a:ahLst/>
              <a:cxnLst>
                <a:cxn ang="0">
                  <a:pos x="313" y="171"/>
                </a:cxn>
                <a:cxn ang="0">
                  <a:pos x="405" y="145"/>
                </a:cxn>
                <a:cxn ang="0">
                  <a:pos x="200" y="0"/>
                </a:cxn>
                <a:cxn ang="0">
                  <a:pos x="0" y="143"/>
                </a:cxn>
                <a:cxn ang="0">
                  <a:pos x="158" y="195"/>
                </a:cxn>
                <a:cxn ang="0">
                  <a:pos x="241" y="223"/>
                </a:cxn>
                <a:cxn ang="0">
                  <a:pos x="197" y="159"/>
                </a:cxn>
                <a:cxn ang="0">
                  <a:pos x="173" y="85"/>
                </a:cxn>
              </a:cxnLst>
              <a:rect l="0" t="0" r="r" b="b"/>
              <a:pathLst>
                <a:path w="405" h="267">
                  <a:moveTo>
                    <a:pt x="313" y="171"/>
                  </a:moveTo>
                  <a:cubicBezTo>
                    <a:pt x="405" y="145"/>
                    <a:pt x="405" y="145"/>
                    <a:pt x="405" y="145"/>
                  </a:cubicBezTo>
                  <a:cubicBezTo>
                    <a:pt x="405" y="145"/>
                    <a:pt x="368" y="3"/>
                    <a:pt x="200" y="0"/>
                  </a:cubicBezTo>
                  <a:cubicBezTo>
                    <a:pt x="52" y="1"/>
                    <a:pt x="0" y="143"/>
                    <a:pt x="0" y="143"/>
                  </a:cubicBezTo>
                  <a:cubicBezTo>
                    <a:pt x="0" y="143"/>
                    <a:pt x="149" y="192"/>
                    <a:pt x="158" y="195"/>
                  </a:cubicBezTo>
                  <a:cubicBezTo>
                    <a:pt x="146" y="248"/>
                    <a:pt x="221" y="267"/>
                    <a:pt x="241" y="223"/>
                  </a:cubicBezTo>
                  <a:cubicBezTo>
                    <a:pt x="258" y="185"/>
                    <a:pt x="225" y="155"/>
                    <a:pt x="197" y="159"/>
                  </a:cubicBezTo>
                  <a:cubicBezTo>
                    <a:pt x="188" y="131"/>
                    <a:pt x="173" y="85"/>
                    <a:pt x="173" y="85"/>
                  </a:cubicBezTo>
                </a:path>
              </a:pathLst>
            </a:cu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415"/>
            <p:cNvSpPr>
              <a:spLocks noChangeShapeType="1"/>
            </p:cNvSpPr>
            <p:nvPr/>
          </p:nvSpPr>
          <p:spPr bwMode="auto">
            <a:xfrm flipH="1" flipV="1">
              <a:off x="4232" y="3235"/>
              <a:ext cx="20" cy="19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416"/>
            <p:cNvSpPr>
              <a:spLocks noChangeShapeType="1"/>
            </p:cNvSpPr>
            <p:nvPr/>
          </p:nvSpPr>
          <p:spPr bwMode="auto">
            <a:xfrm flipV="1">
              <a:off x="4335" y="3192"/>
              <a:ext cx="1" cy="28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417"/>
            <p:cNvSpPr>
              <a:spLocks noChangeShapeType="1"/>
            </p:cNvSpPr>
            <p:nvPr/>
          </p:nvSpPr>
          <p:spPr bwMode="auto">
            <a:xfrm flipV="1">
              <a:off x="4424" y="3235"/>
              <a:ext cx="17" cy="21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" name="Freeform 513"/>
          <p:cNvSpPr>
            <a:spLocks/>
          </p:cNvSpPr>
          <p:nvPr userDrawn="1"/>
        </p:nvSpPr>
        <p:spPr bwMode="auto">
          <a:xfrm>
            <a:off x="9328193" y="2448142"/>
            <a:ext cx="506412" cy="387350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2" y="8"/>
              </a:cxn>
              <a:cxn ang="0">
                <a:pos x="4" y="22"/>
              </a:cxn>
              <a:cxn ang="0">
                <a:pos x="101" y="331"/>
              </a:cxn>
              <a:cxn ang="0">
                <a:pos x="116" y="342"/>
              </a:cxn>
              <a:cxn ang="0">
                <a:pos x="128" y="329"/>
              </a:cxn>
              <a:cxn ang="0">
                <a:pos x="127" y="327"/>
              </a:cxn>
              <a:cxn ang="0">
                <a:pos x="40" y="27"/>
              </a:cxn>
              <a:cxn ang="0">
                <a:pos x="101" y="27"/>
              </a:cxn>
              <a:cxn ang="0">
                <a:pos x="174" y="184"/>
              </a:cxn>
              <a:cxn ang="0">
                <a:pos x="182" y="194"/>
              </a:cxn>
              <a:cxn ang="0">
                <a:pos x="194" y="193"/>
              </a:cxn>
              <a:cxn ang="0">
                <a:pos x="370" y="168"/>
              </a:cxn>
              <a:cxn ang="0">
                <a:pos x="401" y="264"/>
              </a:cxn>
              <a:cxn ang="0">
                <a:pos x="397" y="316"/>
              </a:cxn>
              <a:cxn ang="0">
                <a:pos x="362" y="316"/>
              </a:cxn>
              <a:cxn ang="0">
                <a:pos x="362" y="273"/>
              </a:cxn>
              <a:cxn ang="0">
                <a:pos x="349" y="259"/>
              </a:cxn>
              <a:cxn ang="0">
                <a:pos x="164" y="259"/>
              </a:cxn>
              <a:cxn ang="0">
                <a:pos x="150" y="273"/>
              </a:cxn>
              <a:cxn ang="0">
                <a:pos x="164" y="286"/>
              </a:cxn>
              <a:cxn ang="0">
                <a:pos x="335" y="286"/>
              </a:cxn>
              <a:cxn ang="0">
                <a:pos x="335" y="329"/>
              </a:cxn>
              <a:cxn ang="0">
                <a:pos x="349" y="342"/>
              </a:cxn>
              <a:cxn ang="0">
                <a:pos x="408" y="342"/>
              </a:cxn>
              <a:cxn ang="0">
                <a:pos x="421" y="332"/>
              </a:cxn>
              <a:cxn ang="0">
                <a:pos x="388" y="148"/>
              </a:cxn>
              <a:cxn ang="0">
                <a:pos x="258" y="138"/>
              </a:cxn>
              <a:cxn ang="0">
                <a:pos x="196" y="162"/>
              </a:cxn>
              <a:cxn ang="0">
                <a:pos x="115" y="4"/>
              </a:cxn>
              <a:cxn ang="0">
                <a:pos x="106" y="0"/>
              </a:cxn>
              <a:cxn ang="0">
                <a:pos x="14" y="0"/>
              </a:cxn>
            </a:cxnLst>
            <a:rect l="0" t="0" r="r" b="b"/>
            <a:pathLst>
              <a:path w="449" h="343">
                <a:moveTo>
                  <a:pt x="14" y="0"/>
                </a:moveTo>
                <a:cubicBezTo>
                  <a:pt x="9" y="0"/>
                  <a:pt x="4" y="3"/>
                  <a:pt x="2" y="8"/>
                </a:cubicBezTo>
                <a:cubicBezTo>
                  <a:pt x="0" y="13"/>
                  <a:pt x="1" y="18"/>
                  <a:pt x="4" y="22"/>
                </a:cubicBezTo>
                <a:cubicBezTo>
                  <a:pt x="69" y="98"/>
                  <a:pt x="101" y="328"/>
                  <a:pt x="101" y="331"/>
                </a:cubicBezTo>
                <a:cubicBezTo>
                  <a:pt x="102" y="338"/>
                  <a:pt x="109" y="343"/>
                  <a:pt x="116" y="342"/>
                </a:cubicBezTo>
                <a:cubicBezTo>
                  <a:pt x="123" y="341"/>
                  <a:pt x="128" y="336"/>
                  <a:pt x="128" y="329"/>
                </a:cubicBezTo>
                <a:cubicBezTo>
                  <a:pt x="128" y="328"/>
                  <a:pt x="128" y="328"/>
                  <a:pt x="127" y="327"/>
                </a:cubicBezTo>
                <a:cubicBezTo>
                  <a:pt x="126" y="318"/>
                  <a:pt x="100" y="122"/>
                  <a:pt x="40" y="27"/>
                </a:cubicBezTo>
                <a:cubicBezTo>
                  <a:pt x="65" y="27"/>
                  <a:pt x="94" y="27"/>
                  <a:pt x="101" y="27"/>
                </a:cubicBezTo>
                <a:cubicBezTo>
                  <a:pt x="129" y="55"/>
                  <a:pt x="160" y="120"/>
                  <a:pt x="174" y="184"/>
                </a:cubicBezTo>
                <a:cubicBezTo>
                  <a:pt x="175" y="188"/>
                  <a:pt x="178" y="192"/>
                  <a:pt x="182" y="194"/>
                </a:cubicBezTo>
                <a:cubicBezTo>
                  <a:pt x="185" y="195"/>
                  <a:pt x="190" y="195"/>
                  <a:pt x="194" y="193"/>
                </a:cubicBezTo>
                <a:cubicBezTo>
                  <a:pt x="229" y="174"/>
                  <a:pt x="330" y="132"/>
                  <a:pt x="370" y="168"/>
                </a:cubicBezTo>
                <a:cubicBezTo>
                  <a:pt x="395" y="190"/>
                  <a:pt x="401" y="230"/>
                  <a:pt x="401" y="264"/>
                </a:cubicBezTo>
                <a:cubicBezTo>
                  <a:pt x="401" y="285"/>
                  <a:pt x="399" y="304"/>
                  <a:pt x="397" y="316"/>
                </a:cubicBezTo>
                <a:cubicBezTo>
                  <a:pt x="386" y="316"/>
                  <a:pt x="374" y="316"/>
                  <a:pt x="362" y="316"/>
                </a:cubicBezTo>
                <a:cubicBezTo>
                  <a:pt x="362" y="300"/>
                  <a:pt x="362" y="273"/>
                  <a:pt x="362" y="273"/>
                </a:cubicBezTo>
                <a:cubicBezTo>
                  <a:pt x="362" y="265"/>
                  <a:pt x="356" y="259"/>
                  <a:pt x="349" y="259"/>
                </a:cubicBezTo>
                <a:cubicBezTo>
                  <a:pt x="164" y="259"/>
                  <a:pt x="164" y="259"/>
                  <a:pt x="164" y="259"/>
                </a:cubicBezTo>
                <a:cubicBezTo>
                  <a:pt x="156" y="259"/>
                  <a:pt x="150" y="265"/>
                  <a:pt x="150" y="273"/>
                </a:cubicBezTo>
                <a:cubicBezTo>
                  <a:pt x="150" y="280"/>
                  <a:pt x="156" y="286"/>
                  <a:pt x="164" y="286"/>
                </a:cubicBezTo>
                <a:cubicBezTo>
                  <a:pt x="164" y="286"/>
                  <a:pt x="312" y="286"/>
                  <a:pt x="335" y="286"/>
                </a:cubicBezTo>
                <a:cubicBezTo>
                  <a:pt x="335" y="301"/>
                  <a:pt x="335" y="329"/>
                  <a:pt x="335" y="329"/>
                </a:cubicBezTo>
                <a:cubicBezTo>
                  <a:pt x="335" y="336"/>
                  <a:pt x="341" y="342"/>
                  <a:pt x="349" y="342"/>
                </a:cubicBezTo>
                <a:cubicBezTo>
                  <a:pt x="408" y="342"/>
                  <a:pt x="408" y="342"/>
                  <a:pt x="408" y="342"/>
                </a:cubicBezTo>
                <a:cubicBezTo>
                  <a:pt x="414" y="342"/>
                  <a:pt x="420" y="338"/>
                  <a:pt x="421" y="332"/>
                </a:cubicBezTo>
                <a:cubicBezTo>
                  <a:pt x="422" y="327"/>
                  <a:pt x="449" y="202"/>
                  <a:pt x="388" y="148"/>
                </a:cubicBezTo>
                <a:cubicBezTo>
                  <a:pt x="361" y="124"/>
                  <a:pt x="317" y="121"/>
                  <a:pt x="258" y="138"/>
                </a:cubicBezTo>
                <a:cubicBezTo>
                  <a:pt x="233" y="146"/>
                  <a:pt x="210" y="155"/>
                  <a:pt x="196" y="162"/>
                </a:cubicBezTo>
                <a:cubicBezTo>
                  <a:pt x="178" y="95"/>
                  <a:pt x="146" y="32"/>
                  <a:pt x="115" y="4"/>
                </a:cubicBezTo>
                <a:cubicBezTo>
                  <a:pt x="113" y="1"/>
                  <a:pt x="109" y="0"/>
                  <a:pt x="106" y="0"/>
                </a:cubicBezTo>
                <a:lnTo>
                  <a:pt x="14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Freeform 517"/>
          <p:cNvSpPr>
            <a:spLocks noEditPoints="1"/>
          </p:cNvSpPr>
          <p:nvPr userDrawn="1"/>
        </p:nvSpPr>
        <p:spPr bwMode="auto">
          <a:xfrm>
            <a:off x="9425030" y="1183087"/>
            <a:ext cx="312738" cy="477838"/>
          </a:xfrm>
          <a:custGeom>
            <a:avLst/>
            <a:gdLst/>
            <a:ahLst/>
            <a:cxnLst>
              <a:cxn ang="0">
                <a:pos x="141" y="1"/>
              </a:cxn>
              <a:cxn ang="0">
                <a:pos x="9" y="49"/>
              </a:cxn>
              <a:cxn ang="0">
                <a:pos x="0" y="62"/>
              </a:cxn>
              <a:cxn ang="0">
                <a:pos x="0" y="202"/>
              </a:cxn>
              <a:cxn ang="0">
                <a:pos x="9" y="214"/>
              </a:cxn>
              <a:cxn ang="0">
                <a:pos x="117" y="272"/>
              </a:cxn>
              <a:cxn ang="0">
                <a:pos x="117" y="387"/>
              </a:cxn>
              <a:cxn ang="0">
                <a:pos x="26" y="339"/>
              </a:cxn>
              <a:cxn ang="0">
                <a:pos x="26" y="266"/>
              </a:cxn>
              <a:cxn ang="0">
                <a:pos x="13" y="253"/>
              </a:cxn>
              <a:cxn ang="0">
                <a:pos x="0" y="266"/>
              </a:cxn>
              <a:cxn ang="0">
                <a:pos x="0" y="347"/>
              </a:cxn>
              <a:cxn ang="0">
                <a:pos x="7" y="359"/>
              </a:cxn>
              <a:cxn ang="0">
                <a:pos x="125" y="421"/>
              </a:cxn>
              <a:cxn ang="0">
                <a:pos x="138" y="420"/>
              </a:cxn>
              <a:cxn ang="0">
                <a:pos x="144" y="409"/>
              </a:cxn>
              <a:cxn ang="0">
                <a:pos x="144" y="264"/>
              </a:cxn>
              <a:cxn ang="0">
                <a:pos x="137" y="252"/>
              </a:cxn>
              <a:cxn ang="0">
                <a:pos x="26" y="194"/>
              </a:cxn>
              <a:cxn ang="0">
                <a:pos x="26" y="71"/>
              </a:cxn>
              <a:cxn ang="0">
                <a:pos x="132" y="33"/>
              </a:cxn>
              <a:cxn ang="0">
                <a:pos x="132" y="154"/>
              </a:cxn>
              <a:cxn ang="0">
                <a:pos x="139" y="165"/>
              </a:cxn>
              <a:cxn ang="0">
                <a:pos x="250" y="224"/>
              </a:cxn>
              <a:cxn ang="0">
                <a:pos x="250" y="342"/>
              </a:cxn>
              <a:cxn ang="0">
                <a:pos x="264" y="355"/>
              </a:cxn>
              <a:cxn ang="0">
                <a:pos x="277" y="342"/>
              </a:cxn>
              <a:cxn ang="0">
                <a:pos x="277" y="216"/>
              </a:cxn>
              <a:cxn ang="0">
                <a:pos x="272" y="206"/>
              </a:cxn>
              <a:cxn ang="0">
                <a:pos x="268" y="203"/>
              </a:cxn>
              <a:cxn ang="0">
                <a:pos x="159" y="146"/>
              </a:cxn>
              <a:cxn ang="0">
                <a:pos x="159" y="14"/>
              </a:cxn>
              <a:cxn ang="0">
                <a:pos x="153" y="3"/>
              </a:cxn>
              <a:cxn ang="0">
                <a:pos x="141" y="1"/>
              </a:cxn>
              <a:cxn ang="0">
                <a:pos x="261" y="229"/>
              </a:cxn>
              <a:cxn ang="0">
                <a:pos x="262" y="229"/>
              </a:cxn>
              <a:cxn ang="0">
                <a:pos x="261" y="229"/>
              </a:cxn>
            </a:cxnLst>
            <a:rect l="0" t="0" r="r" b="b"/>
            <a:pathLst>
              <a:path w="277" h="423">
                <a:moveTo>
                  <a:pt x="141" y="1"/>
                </a:moveTo>
                <a:cubicBezTo>
                  <a:pt x="9" y="49"/>
                  <a:pt x="9" y="49"/>
                  <a:pt x="9" y="49"/>
                </a:cubicBezTo>
                <a:cubicBezTo>
                  <a:pt x="3" y="51"/>
                  <a:pt x="0" y="56"/>
                  <a:pt x="0" y="62"/>
                </a:cubicBezTo>
                <a:cubicBezTo>
                  <a:pt x="0" y="202"/>
                  <a:pt x="0" y="202"/>
                  <a:pt x="0" y="202"/>
                </a:cubicBezTo>
                <a:cubicBezTo>
                  <a:pt x="0" y="208"/>
                  <a:pt x="4" y="212"/>
                  <a:pt x="9" y="214"/>
                </a:cubicBezTo>
                <a:cubicBezTo>
                  <a:pt x="12" y="216"/>
                  <a:pt x="105" y="265"/>
                  <a:pt x="117" y="272"/>
                </a:cubicBezTo>
                <a:cubicBezTo>
                  <a:pt x="117" y="284"/>
                  <a:pt x="117" y="357"/>
                  <a:pt x="117" y="387"/>
                </a:cubicBezTo>
                <a:cubicBezTo>
                  <a:pt x="92" y="374"/>
                  <a:pt x="37" y="345"/>
                  <a:pt x="26" y="339"/>
                </a:cubicBezTo>
                <a:cubicBezTo>
                  <a:pt x="26" y="326"/>
                  <a:pt x="26" y="266"/>
                  <a:pt x="26" y="266"/>
                </a:cubicBezTo>
                <a:cubicBezTo>
                  <a:pt x="26" y="259"/>
                  <a:pt x="20" y="253"/>
                  <a:pt x="13" y="253"/>
                </a:cubicBezTo>
                <a:cubicBezTo>
                  <a:pt x="6" y="253"/>
                  <a:pt x="0" y="259"/>
                  <a:pt x="0" y="266"/>
                </a:cubicBezTo>
                <a:cubicBezTo>
                  <a:pt x="0" y="347"/>
                  <a:pt x="0" y="347"/>
                  <a:pt x="0" y="347"/>
                </a:cubicBezTo>
                <a:cubicBezTo>
                  <a:pt x="0" y="352"/>
                  <a:pt x="3" y="357"/>
                  <a:pt x="7" y="359"/>
                </a:cubicBezTo>
                <a:cubicBezTo>
                  <a:pt x="125" y="421"/>
                  <a:pt x="125" y="421"/>
                  <a:pt x="125" y="421"/>
                </a:cubicBezTo>
                <a:cubicBezTo>
                  <a:pt x="129" y="423"/>
                  <a:pt x="134" y="423"/>
                  <a:pt x="138" y="420"/>
                </a:cubicBezTo>
                <a:cubicBezTo>
                  <a:pt x="142" y="418"/>
                  <a:pt x="144" y="413"/>
                  <a:pt x="144" y="409"/>
                </a:cubicBezTo>
                <a:cubicBezTo>
                  <a:pt x="144" y="264"/>
                  <a:pt x="144" y="264"/>
                  <a:pt x="144" y="264"/>
                </a:cubicBezTo>
                <a:cubicBezTo>
                  <a:pt x="144" y="259"/>
                  <a:pt x="141" y="254"/>
                  <a:pt x="137" y="252"/>
                </a:cubicBezTo>
                <a:cubicBezTo>
                  <a:pt x="137" y="252"/>
                  <a:pt x="39" y="200"/>
                  <a:pt x="26" y="194"/>
                </a:cubicBezTo>
                <a:cubicBezTo>
                  <a:pt x="26" y="180"/>
                  <a:pt x="26" y="86"/>
                  <a:pt x="26" y="71"/>
                </a:cubicBezTo>
                <a:cubicBezTo>
                  <a:pt x="40" y="66"/>
                  <a:pt x="108" y="42"/>
                  <a:pt x="132" y="33"/>
                </a:cubicBezTo>
                <a:cubicBezTo>
                  <a:pt x="132" y="61"/>
                  <a:pt x="132" y="154"/>
                  <a:pt x="132" y="154"/>
                </a:cubicBezTo>
                <a:cubicBezTo>
                  <a:pt x="132" y="159"/>
                  <a:pt x="135" y="163"/>
                  <a:pt x="139" y="165"/>
                </a:cubicBezTo>
                <a:cubicBezTo>
                  <a:pt x="139" y="165"/>
                  <a:pt x="238" y="217"/>
                  <a:pt x="250" y="224"/>
                </a:cubicBezTo>
                <a:cubicBezTo>
                  <a:pt x="250" y="238"/>
                  <a:pt x="250" y="342"/>
                  <a:pt x="250" y="342"/>
                </a:cubicBezTo>
                <a:cubicBezTo>
                  <a:pt x="250" y="349"/>
                  <a:pt x="256" y="355"/>
                  <a:pt x="264" y="355"/>
                </a:cubicBezTo>
                <a:cubicBezTo>
                  <a:pt x="271" y="355"/>
                  <a:pt x="277" y="349"/>
                  <a:pt x="277" y="342"/>
                </a:cubicBezTo>
                <a:cubicBezTo>
                  <a:pt x="277" y="216"/>
                  <a:pt x="277" y="216"/>
                  <a:pt x="277" y="216"/>
                </a:cubicBezTo>
                <a:cubicBezTo>
                  <a:pt x="277" y="212"/>
                  <a:pt x="275" y="208"/>
                  <a:pt x="272" y="206"/>
                </a:cubicBezTo>
                <a:cubicBezTo>
                  <a:pt x="271" y="205"/>
                  <a:pt x="270" y="204"/>
                  <a:pt x="268" y="203"/>
                </a:cubicBezTo>
                <a:cubicBezTo>
                  <a:pt x="265" y="202"/>
                  <a:pt x="171" y="152"/>
                  <a:pt x="159" y="146"/>
                </a:cubicBezTo>
                <a:cubicBezTo>
                  <a:pt x="159" y="131"/>
                  <a:pt x="159" y="14"/>
                  <a:pt x="159" y="14"/>
                </a:cubicBezTo>
                <a:cubicBezTo>
                  <a:pt x="159" y="10"/>
                  <a:pt x="157" y="6"/>
                  <a:pt x="153" y="3"/>
                </a:cubicBezTo>
                <a:cubicBezTo>
                  <a:pt x="150" y="1"/>
                  <a:pt x="145" y="0"/>
                  <a:pt x="141" y="1"/>
                </a:cubicBezTo>
                <a:close/>
                <a:moveTo>
                  <a:pt x="261" y="229"/>
                </a:moveTo>
                <a:cubicBezTo>
                  <a:pt x="261" y="229"/>
                  <a:pt x="261" y="229"/>
                  <a:pt x="262" y="229"/>
                </a:cubicBezTo>
                <a:cubicBezTo>
                  <a:pt x="261" y="229"/>
                  <a:pt x="261" y="229"/>
                  <a:pt x="261" y="22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564"/>
          <p:cNvSpPr>
            <a:spLocks/>
          </p:cNvSpPr>
          <p:nvPr userDrawn="1"/>
        </p:nvSpPr>
        <p:spPr bwMode="auto">
          <a:xfrm>
            <a:off x="9382168" y="5161959"/>
            <a:ext cx="398462" cy="322263"/>
          </a:xfrm>
          <a:custGeom>
            <a:avLst/>
            <a:gdLst/>
            <a:ahLst/>
            <a:cxnLst>
              <a:cxn ang="0">
                <a:pos x="339" y="257"/>
              </a:cxn>
              <a:cxn ang="0">
                <a:pos x="26" y="257"/>
              </a:cxn>
              <a:cxn ang="0">
                <a:pos x="26" y="46"/>
              </a:cxn>
              <a:cxn ang="0">
                <a:pos x="71" y="91"/>
              </a:cxn>
              <a:cxn ang="0">
                <a:pos x="80" y="94"/>
              </a:cxn>
              <a:cxn ang="0">
                <a:pos x="89" y="91"/>
              </a:cxn>
              <a:cxn ang="0">
                <a:pos x="128" y="52"/>
              </a:cxn>
              <a:cxn ang="0">
                <a:pos x="239" y="163"/>
              </a:cxn>
              <a:cxn ang="0">
                <a:pos x="214" y="163"/>
              </a:cxn>
              <a:cxn ang="0">
                <a:pos x="200" y="177"/>
              </a:cxn>
              <a:cxn ang="0">
                <a:pos x="214" y="190"/>
              </a:cxn>
              <a:cxn ang="0">
                <a:pos x="268" y="190"/>
              </a:cxn>
              <a:cxn ang="0">
                <a:pos x="282" y="177"/>
              </a:cxn>
              <a:cxn ang="0">
                <a:pos x="282" y="122"/>
              </a:cxn>
              <a:cxn ang="0">
                <a:pos x="268" y="109"/>
              </a:cxn>
              <a:cxn ang="0">
                <a:pos x="255" y="122"/>
              </a:cxn>
              <a:cxn ang="0">
                <a:pos x="255" y="142"/>
              </a:cxn>
              <a:cxn ang="0">
                <a:pos x="137" y="24"/>
              </a:cxn>
              <a:cxn ang="0">
                <a:pos x="128" y="20"/>
              </a:cxn>
              <a:cxn ang="0">
                <a:pos x="118" y="24"/>
              </a:cxn>
              <a:cxn ang="0">
                <a:pos x="80" y="62"/>
              </a:cxn>
              <a:cxn ang="0">
                <a:pos x="23" y="5"/>
              </a:cxn>
              <a:cxn ang="0">
                <a:pos x="8" y="2"/>
              </a:cxn>
              <a:cxn ang="0">
                <a:pos x="0" y="14"/>
              </a:cxn>
              <a:cxn ang="0">
                <a:pos x="0" y="270"/>
              </a:cxn>
              <a:cxn ang="0">
                <a:pos x="13" y="284"/>
              </a:cxn>
              <a:cxn ang="0">
                <a:pos x="339" y="284"/>
              </a:cxn>
              <a:cxn ang="0">
                <a:pos x="353" y="270"/>
              </a:cxn>
              <a:cxn ang="0">
                <a:pos x="339" y="257"/>
              </a:cxn>
            </a:cxnLst>
            <a:rect l="0" t="0" r="r" b="b"/>
            <a:pathLst>
              <a:path w="353" h="284">
                <a:moveTo>
                  <a:pt x="339" y="257"/>
                </a:moveTo>
                <a:cubicBezTo>
                  <a:pt x="339" y="257"/>
                  <a:pt x="51" y="257"/>
                  <a:pt x="26" y="257"/>
                </a:cubicBezTo>
                <a:cubicBezTo>
                  <a:pt x="26" y="46"/>
                  <a:pt x="26" y="46"/>
                  <a:pt x="26" y="46"/>
                </a:cubicBezTo>
                <a:cubicBezTo>
                  <a:pt x="46" y="66"/>
                  <a:pt x="71" y="91"/>
                  <a:pt x="71" y="91"/>
                </a:cubicBezTo>
                <a:cubicBezTo>
                  <a:pt x="73" y="93"/>
                  <a:pt x="76" y="94"/>
                  <a:pt x="80" y="94"/>
                </a:cubicBezTo>
                <a:cubicBezTo>
                  <a:pt x="83" y="94"/>
                  <a:pt x="87" y="93"/>
                  <a:pt x="89" y="91"/>
                </a:cubicBezTo>
                <a:cubicBezTo>
                  <a:pt x="89" y="91"/>
                  <a:pt x="115" y="64"/>
                  <a:pt x="128" y="52"/>
                </a:cubicBezTo>
                <a:cubicBezTo>
                  <a:pt x="142" y="67"/>
                  <a:pt x="227" y="151"/>
                  <a:pt x="239" y="163"/>
                </a:cubicBezTo>
                <a:cubicBezTo>
                  <a:pt x="226" y="163"/>
                  <a:pt x="214" y="163"/>
                  <a:pt x="214" y="163"/>
                </a:cubicBezTo>
                <a:cubicBezTo>
                  <a:pt x="206" y="163"/>
                  <a:pt x="200" y="169"/>
                  <a:pt x="200" y="177"/>
                </a:cubicBezTo>
                <a:cubicBezTo>
                  <a:pt x="200" y="184"/>
                  <a:pt x="206" y="190"/>
                  <a:pt x="214" y="190"/>
                </a:cubicBezTo>
                <a:cubicBezTo>
                  <a:pt x="268" y="190"/>
                  <a:pt x="268" y="190"/>
                  <a:pt x="268" y="190"/>
                </a:cubicBezTo>
                <a:cubicBezTo>
                  <a:pt x="276" y="190"/>
                  <a:pt x="282" y="184"/>
                  <a:pt x="282" y="177"/>
                </a:cubicBezTo>
                <a:cubicBezTo>
                  <a:pt x="282" y="122"/>
                  <a:pt x="282" y="122"/>
                  <a:pt x="282" y="122"/>
                </a:cubicBezTo>
                <a:cubicBezTo>
                  <a:pt x="282" y="115"/>
                  <a:pt x="276" y="109"/>
                  <a:pt x="268" y="109"/>
                </a:cubicBezTo>
                <a:cubicBezTo>
                  <a:pt x="261" y="109"/>
                  <a:pt x="255" y="115"/>
                  <a:pt x="255" y="122"/>
                </a:cubicBezTo>
                <a:cubicBezTo>
                  <a:pt x="255" y="122"/>
                  <a:pt x="255" y="131"/>
                  <a:pt x="255" y="142"/>
                </a:cubicBezTo>
                <a:cubicBezTo>
                  <a:pt x="137" y="24"/>
                  <a:pt x="137" y="24"/>
                  <a:pt x="137" y="24"/>
                </a:cubicBezTo>
                <a:cubicBezTo>
                  <a:pt x="134" y="22"/>
                  <a:pt x="131" y="20"/>
                  <a:pt x="128" y="20"/>
                </a:cubicBezTo>
                <a:cubicBezTo>
                  <a:pt x="124" y="20"/>
                  <a:pt x="121" y="22"/>
                  <a:pt x="118" y="24"/>
                </a:cubicBezTo>
                <a:cubicBezTo>
                  <a:pt x="118" y="24"/>
                  <a:pt x="92" y="50"/>
                  <a:pt x="80" y="62"/>
                </a:cubicBezTo>
                <a:cubicBezTo>
                  <a:pt x="66" y="49"/>
                  <a:pt x="23" y="5"/>
                  <a:pt x="23" y="5"/>
                </a:cubicBezTo>
                <a:cubicBezTo>
                  <a:pt x="19" y="1"/>
                  <a:pt x="13" y="0"/>
                  <a:pt x="8" y="2"/>
                </a:cubicBezTo>
                <a:cubicBezTo>
                  <a:pt x="3" y="4"/>
                  <a:pt x="0" y="9"/>
                  <a:pt x="0" y="14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278"/>
                  <a:pt x="6" y="284"/>
                  <a:pt x="13" y="284"/>
                </a:cubicBezTo>
                <a:cubicBezTo>
                  <a:pt x="339" y="284"/>
                  <a:pt x="339" y="284"/>
                  <a:pt x="339" y="284"/>
                </a:cubicBezTo>
                <a:cubicBezTo>
                  <a:pt x="347" y="284"/>
                  <a:pt x="353" y="278"/>
                  <a:pt x="353" y="270"/>
                </a:cubicBezTo>
                <a:cubicBezTo>
                  <a:pt x="353" y="263"/>
                  <a:pt x="347" y="257"/>
                  <a:pt x="339" y="25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584"/>
          <p:cNvSpPr>
            <a:spLocks/>
          </p:cNvSpPr>
          <p:nvPr userDrawn="1"/>
        </p:nvSpPr>
        <p:spPr bwMode="auto">
          <a:xfrm>
            <a:off x="9399630" y="3681867"/>
            <a:ext cx="363538" cy="509587"/>
          </a:xfrm>
          <a:custGeom>
            <a:avLst/>
            <a:gdLst/>
            <a:ahLst/>
            <a:cxnLst>
              <a:cxn ang="0">
                <a:pos x="311" y="117"/>
              </a:cxn>
              <a:cxn ang="0">
                <a:pos x="246" y="130"/>
              </a:cxn>
              <a:cxn ang="0">
                <a:pos x="209" y="151"/>
              </a:cxn>
              <a:cxn ang="0">
                <a:pos x="153" y="195"/>
              </a:cxn>
              <a:cxn ang="0">
                <a:pos x="151" y="320"/>
              </a:cxn>
              <a:cxn ang="0">
                <a:pos x="116" y="286"/>
              </a:cxn>
              <a:cxn ang="0">
                <a:pos x="100" y="271"/>
              </a:cxn>
              <a:cxn ang="0">
                <a:pos x="132" y="192"/>
              </a:cxn>
              <a:cxn ang="0">
                <a:pos x="148" y="170"/>
              </a:cxn>
              <a:cxn ang="0">
                <a:pos x="66" y="131"/>
              </a:cxn>
              <a:cxn ang="0">
                <a:pos x="74" y="280"/>
              </a:cxn>
              <a:cxn ang="0">
                <a:pos x="88" y="295"/>
              </a:cxn>
              <a:cxn ang="0">
                <a:pos x="147" y="356"/>
              </a:cxn>
              <a:cxn ang="0">
                <a:pos x="154" y="364"/>
              </a:cxn>
              <a:cxn ang="0">
                <a:pos x="155" y="365"/>
              </a:cxn>
              <a:cxn ang="0">
                <a:pos x="156" y="366"/>
              </a:cxn>
              <a:cxn ang="0">
                <a:pos x="157" y="366"/>
              </a:cxn>
              <a:cxn ang="0">
                <a:pos x="159" y="367"/>
              </a:cxn>
              <a:cxn ang="0">
                <a:pos x="159" y="367"/>
              </a:cxn>
              <a:cxn ang="0">
                <a:pos x="161" y="368"/>
              </a:cxn>
              <a:cxn ang="0">
                <a:pos x="162" y="368"/>
              </a:cxn>
              <a:cxn ang="0">
                <a:pos x="163" y="368"/>
              </a:cxn>
              <a:cxn ang="0">
                <a:pos x="164" y="368"/>
              </a:cxn>
              <a:cxn ang="0">
                <a:pos x="167" y="368"/>
              </a:cxn>
              <a:cxn ang="0">
                <a:pos x="168" y="367"/>
              </a:cxn>
              <a:cxn ang="0">
                <a:pos x="169" y="367"/>
              </a:cxn>
              <a:cxn ang="0">
                <a:pos x="171" y="366"/>
              </a:cxn>
              <a:cxn ang="0">
                <a:pos x="172" y="365"/>
              </a:cxn>
              <a:cxn ang="0">
                <a:pos x="173" y="365"/>
              </a:cxn>
              <a:cxn ang="0">
                <a:pos x="174" y="364"/>
              </a:cxn>
              <a:cxn ang="0">
                <a:pos x="174" y="364"/>
              </a:cxn>
              <a:cxn ang="0">
                <a:pos x="217" y="317"/>
              </a:cxn>
              <a:cxn ang="0">
                <a:pos x="247" y="290"/>
              </a:cxn>
              <a:cxn ang="0">
                <a:pos x="263" y="187"/>
              </a:cxn>
              <a:cxn ang="0">
                <a:pos x="237" y="184"/>
              </a:cxn>
              <a:cxn ang="0">
                <a:pos x="223" y="275"/>
              </a:cxn>
              <a:cxn ang="0">
                <a:pos x="177" y="320"/>
              </a:cxn>
              <a:cxn ang="0">
                <a:pos x="194" y="193"/>
              </a:cxn>
              <a:cxn ang="0">
                <a:pos x="252" y="157"/>
              </a:cxn>
              <a:cxn ang="0">
                <a:pos x="258" y="154"/>
              </a:cxn>
              <a:cxn ang="0">
                <a:pos x="286" y="257"/>
              </a:cxn>
              <a:cxn ang="0">
                <a:pos x="182" y="423"/>
              </a:cxn>
              <a:cxn ang="0">
                <a:pos x="161" y="426"/>
              </a:cxn>
              <a:cxn ang="0">
                <a:pos x="114" y="404"/>
              </a:cxn>
              <a:cxn ang="0">
                <a:pos x="26" y="100"/>
              </a:cxn>
              <a:cxn ang="0">
                <a:pos x="27" y="81"/>
              </a:cxn>
              <a:cxn ang="0">
                <a:pos x="84" y="47"/>
              </a:cxn>
              <a:cxn ang="0">
                <a:pos x="162" y="27"/>
              </a:cxn>
              <a:cxn ang="0">
                <a:pos x="284" y="72"/>
              </a:cxn>
              <a:cxn ang="0">
                <a:pos x="299" y="83"/>
              </a:cxn>
              <a:cxn ang="0">
                <a:pos x="318" y="64"/>
              </a:cxn>
              <a:cxn ang="0">
                <a:pos x="251" y="23"/>
              </a:cxn>
              <a:cxn ang="0">
                <a:pos x="162" y="0"/>
              </a:cxn>
              <a:cxn ang="0">
                <a:pos x="25" y="50"/>
              </a:cxn>
              <a:cxn ang="0">
                <a:pos x="6" y="64"/>
              </a:cxn>
              <a:cxn ang="0">
                <a:pos x="1" y="76"/>
              </a:cxn>
              <a:cxn ang="0">
                <a:pos x="12" y="261"/>
              </a:cxn>
              <a:cxn ang="0">
                <a:pos x="132" y="447"/>
              </a:cxn>
              <a:cxn ang="0">
                <a:pos x="162" y="453"/>
              </a:cxn>
              <a:cxn ang="0">
                <a:pos x="162" y="453"/>
              </a:cxn>
              <a:cxn ang="0">
                <a:pos x="228" y="424"/>
              </a:cxn>
              <a:cxn ang="0">
                <a:pos x="324" y="130"/>
              </a:cxn>
            </a:cxnLst>
            <a:rect l="0" t="0" r="r" b="b"/>
            <a:pathLst>
              <a:path w="324" h="453">
                <a:moveTo>
                  <a:pt x="320" y="121"/>
                </a:moveTo>
                <a:cubicBezTo>
                  <a:pt x="317" y="118"/>
                  <a:pt x="314" y="117"/>
                  <a:pt x="311" y="117"/>
                </a:cubicBezTo>
                <a:cubicBezTo>
                  <a:pt x="309" y="116"/>
                  <a:pt x="308" y="116"/>
                  <a:pt x="306" y="116"/>
                </a:cubicBezTo>
                <a:cubicBezTo>
                  <a:pt x="288" y="116"/>
                  <a:pt x="265" y="121"/>
                  <a:pt x="246" y="130"/>
                </a:cubicBezTo>
                <a:cubicBezTo>
                  <a:pt x="246" y="130"/>
                  <a:pt x="246" y="130"/>
                  <a:pt x="246" y="130"/>
                </a:cubicBezTo>
                <a:cubicBezTo>
                  <a:pt x="246" y="130"/>
                  <a:pt x="229" y="139"/>
                  <a:pt x="209" y="151"/>
                </a:cubicBezTo>
                <a:cubicBezTo>
                  <a:pt x="199" y="157"/>
                  <a:pt x="188" y="164"/>
                  <a:pt x="178" y="171"/>
                </a:cubicBezTo>
                <a:cubicBezTo>
                  <a:pt x="168" y="179"/>
                  <a:pt x="159" y="187"/>
                  <a:pt x="153" y="195"/>
                </a:cubicBezTo>
                <a:cubicBezTo>
                  <a:pt x="151" y="198"/>
                  <a:pt x="151" y="200"/>
                  <a:pt x="151" y="203"/>
                </a:cubicBezTo>
                <a:cubicBezTo>
                  <a:pt x="151" y="320"/>
                  <a:pt x="151" y="320"/>
                  <a:pt x="151" y="320"/>
                </a:cubicBezTo>
                <a:cubicBezTo>
                  <a:pt x="148" y="318"/>
                  <a:pt x="145" y="315"/>
                  <a:pt x="142" y="312"/>
                </a:cubicBezTo>
                <a:cubicBezTo>
                  <a:pt x="134" y="303"/>
                  <a:pt x="125" y="293"/>
                  <a:pt x="116" y="286"/>
                </a:cubicBezTo>
                <a:cubicBezTo>
                  <a:pt x="112" y="282"/>
                  <a:pt x="108" y="278"/>
                  <a:pt x="105" y="275"/>
                </a:cubicBezTo>
                <a:cubicBezTo>
                  <a:pt x="103" y="274"/>
                  <a:pt x="102" y="272"/>
                  <a:pt x="100" y="271"/>
                </a:cubicBezTo>
                <a:cubicBezTo>
                  <a:pt x="89" y="165"/>
                  <a:pt x="89" y="165"/>
                  <a:pt x="89" y="165"/>
                </a:cubicBezTo>
                <a:cubicBezTo>
                  <a:pt x="102" y="172"/>
                  <a:pt x="118" y="182"/>
                  <a:pt x="132" y="192"/>
                </a:cubicBezTo>
                <a:cubicBezTo>
                  <a:pt x="138" y="196"/>
                  <a:pt x="146" y="195"/>
                  <a:pt x="151" y="189"/>
                </a:cubicBezTo>
                <a:cubicBezTo>
                  <a:pt x="155" y="183"/>
                  <a:pt x="154" y="174"/>
                  <a:pt x="148" y="170"/>
                </a:cubicBezTo>
                <a:cubicBezTo>
                  <a:pt x="118" y="148"/>
                  <a:pt x="79" y="130"/>
                  <a:pt x="79" y="130"/>
                </a:cubicBezTo>
                <a:cubicBezTo>
                  <a:pt x="75" y="128"/>
                  <a:pt x="70" y="129"/>
                  <a:pt x="66" y="131"/>
                </a:cubicBezTo>
                <a:cubicBezTo>
                  <a:pt x="62" y="134"/>
                  <a:pt x="60" y="139"/>
                  <a:pt x="60" y="144"/>
                </a:cubicBezTo>
                <a:cubicBezTo>
                  <a:pt x="74" y="280"/>
                  <a:pt x="74" y="280"/>
                  <a:pt x="74" y="280"/>
                </a:cubicBezTo>
                <a:cubicBezTo>
                  <a:pt x="75" y="284"/>
                  <a:pt x="77" y="288"/>
                  <a:pt x="81" y="290"/>
                </a:cubicBezTo>
                <a:cubicBezTo>
                  <a:pt x="82" y="291"/>
                  <a:pt x="84" y="293"/>
                  <a:pt x="88" y="295"/>
                </a:cubicBezTo>
                <a:cubicBezTo>
                  <a:pt x="98" y="304"/>
                  <a:pt x="115" y="322"/>
                  <a:pt x="129" y="337"/>
                </a:cubicBezTo>
                <a:cubicBezTo>
                  <a:pt x="136" y="344"/>
                  <a:pt x="142" y="351"/>
                  <a:pt x="147" y="356"/>
                </a:cubicBezTo>
                <a:cubicBezTo>
                  <a:pt x="151" y="361"/>
                  <a:pt x="154" y="364"/>
                  <a:pt x="154" y="364"/>
                </a:cubicBezTo>
                <a:cubicBezTo>
                  <a:pt x="154" y="364"/>
                  <a:pt x="154" y="364"/>
                  <a:pt x="154" y="364"/>
                </a:cubicBezTo>
                <a:cubicBezTo>
                  <a:pt x="154" y="364"/>
                  <a:pt x="155" y="364"/>
                  <a:pt x="155" y="365"/>
                </a:cubicBezTo>
                <a:cubicBezTo>
                  <a:pt x="155" y="365"/>
                  <a:pt x="155" y="365"/>
                  <a:pt x="155" y="365"/>
                </a:cubicBezTo>
                <a:cubicBezTo>
                  <a:pt x="155" y="365"/>
                  <a:pt x="156" y="365"/>
                  <a:pt x="156" y="365"/>
                </a:cubicBezTo>
                <a:cubicBezTo>
                  <a:pt x="156" y="365"/>
                  <a:pt x="156" y="366"/>
                  <a:pt x="156" y="366"/>
                </a:cubicBezTo>
                <a:cubicBezTo>
                  <a:pt x="156" y="366"/>
                  <a:pt x="157" y="366"/>
                  <a:pt x="157" y="366"/>
                </a:cubicBezTo>
                <a:cubicBezTo>
                  <a:pt x="157" y="366"/>
                  <a:pt x="157" y="366"/>
                  <a:pt x="157" y="366"/>
                </a:cubicBezTo>
                <a:cubicBezTo>
                  <a:pt x="158" y="367"/>
                  <a:pt x="158" y="367"/>
                  <a:pt x="158" y="367"/>
                </a:cubicBezTo>
                <a:cubicBezTo>
                  <a:pt x="158" y="367"/>
                  <a:pt x="159" y="367"/>
                  <a:pt x="159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60" y="367"/>
                  <a:pt x="160" y="367"/>
                  <a:pt x="160" y="367"/>
                </a:cubicBezTo>
                <a:cubicBezTo>
                  <a:pt x="160" y="368"/>
                  <a:pt x="161" y="368"/>
                  <a:pt x="161" y="368"/>
                </a:cubicBezTo>
                <a:cubicBezTo>
                  <a:pt x="161" y="368"/>
                  <a:pt x="161" y="368"/>
                  <a:pt x="161" y="368"/>
                </a:cubicBezTo>
                <a:cubicBezTo>
                  <a:pt x="162" y="368"/>
                  <a:pt x="162" y="368"/>
                  <a:pt x="162" y="368"/>
                </a:cubicBezTo>
                <a:cubicBezTo>
                  <a:pt x="162" y="368"/>
                  <a:pt x="163" y="368"/>
                  <a:pt x="163" y="368"/>
                </a:cubicBezTo>
                <a:cubicBezTo>
                  <a:pt x="163" y="368"/>
                  <a:pt x="163" y="368"/>
                  <a:pt x="163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5" y="368"/>
                  <a:pt x="166" y="368"/>
                  <a:pt x="167" y="368"/>
                </a:cubicBezTo>
                <a:cubicBezTo>
                  <a:pt x="167" y="368"/>
                  <a:pt x="167" y="368"/>
                  <a:pt x="167" y="368"/>
                </a:cubicBezTo>
                <a:cubicBezTo>
                  <a:pt x="167" y="368"/>
                  <a:pt x="168" y="368"/>
                  <a:pt x="168" y="367"/>
                </a:cubicBezTo>
                <a:cubicBezTo>
                  <a:pt x="168" y="367"/>
                  <a:pt x="168" y="367"/>
                  <a:pt x="168" y="367"/>
                </a:cubicBezTo>
                <a:cubicBezTo>
                  <a:pt x="168" y="367"/>
                  <a:pt x="169" y="367"/>
                  <a:pt x="169" y="367"/>
                </a:cubicBezTo>
                <a:cubicBezTo>
                  <a:pt x="169" y="367"/>
                  <a:pt x="169" y="367"/>
                  <a:pt x="169" y="367"/>
                </a:cubicBezTo>
                <a:cubicBezTo>
                  <a:pt x="170" y="367"/>
                  <a:pt x="170" y="366"/>
                  <a:pt x="171" y="366"/>
                </a:cubicBezTo>
                <a:cubicBezTo>
                  <a:pt x="171" y="366"/>
                  <a:pt x="171" y="366"/>
                  <a:pt x="172" y="366"/>
                </a:cubicBezTo>
                <a:cubicBezTo>
                  <a:pt x="172" y="365"/>
                  <a:pt x="172" y="365"/>
                  <a:pt x="172" y="365"/>
                </a:cubicBezTo>
                <a:cubicBezTo>
                  <a:pt x="172" y="365"/>
                  <a:pt x="172" y="365"/>
                  <a:pt x="173" y="365"/>
                </a:cubicBezTo>
                <a:cubicBezTo>
                  <a:pt x="173" y="365"/>
                  <a:pt x="173" y="365"/>
                  <a:pt x="173" y="365"/>
                </a:cubicBezTo>
                <a:cubicBezTo>
                  <a:pt x="173" y="365"/>
                  <a:pt x="173" y="365"/>
                  <a:pt x="173" y="365"/>
                </a:cubicBezTo>
                <a:cubicBezTo>
                  <a:pt x="173" y="364"/>
                  <a:pt x="173" y="364"/>
                  <a:pt x="174" y="364"/>
                </a:cubicBezTo>
                <a:cubicBezTo>
                  <a:pt x="174" y="364"/>
                  <a:pt x="174" y="364"/>
                  <a:pt x="174" y="364"/>
                </a:cubicBezTo>
                <a:cubicBezTo>
                  <a:pt x="174" y="364"/>
                  <a:pt x="174" y="364"/>
                  <a:pt x="174" y="364"/>
                </a:cubicBezTo>
                <a:cubicBezTo>
                  <a:pt x="174" y="364"/>
                  <a:pt x="177" y="360"/>
                  <a:pt x="183" y="353"/>
                </a:cubicBezTo>
                <a:cubicBezTo>
                  <a:pt x="192" y="344"/>
                  <a:pt x="205" y="330"/>
                  <a:pt x="217" y="317"/>
                </a:cubicBezTo>
                <a:cubicBezTo>
                  <a:pt x="224" y="311"/>
                  <a:pt x="230" y="304"/>
                  <a:pt x="235" y="300"/>
                </a:cubicBezTo>
                <a:cubicBezTo>
                  <a:pt x="240" y="295"/>
                  <a:pt x="245" y="291"/>
                  <a:pt x="247" y="290"/>
                </a:cubicBezTo>
                <a:cubicBezTo>
                  <a:pt x="251" y="288"/>
                  <a:pt x="253" y="284"/>
                  <a:pt x="253" y="280"/>
                </a:cubicBezTo>
                <a:cubicBezTo>
                  <a:pt x="263" y="187"/>
                  <a:pt x="263" y="187"/>
                  <a:pt x="263" y="187"/>
                </a:cubicBezTo>
                <a:cubicBezTo>
                  <a:pt x="264" y="179"/>
                  <a:pt x="258" y="173"/>
                  <a:pt x="251" y="172"/>
                </a:cubicBezTo>
                <a:cubicBezTo>
                  <a:pt x="244" y="171"/>
                  <a:pt x="237" y="177"/>
                  <a:pt x="237" y="184"/>
                </a:cubicBezTo>
                <a:cubicBezTo>
                  <a:pt x="227" y="271"/>
                  <a:pt x="227" y="271"/>
                  <a:pt x="227" y="271"/>
                </a:cubicBezTo>
                <a:cubicBezTo>
                  <a:pt x="226" y="272"/>
                  <a:pt x="224" y="274"/>
                  <a:pt x="223" y="275"/>
                </a:cubicBezTo>
                <a:cubicBezTo>
                  <a:pt x="210" y="286"/>
                  <a:pt x="193" y="303"/>
                  <a:pt x="179" y="318"/>
                </a:cubicBezTo>
                <a:cubicBezTo>
                  <a:pt x="179" y="319"/>
                  <a:pt x="178" y="320"/>
                  <a:pt x="177" y="320"/>
                </a:cubicBezTo>
                <a:cubicBezTo>
                  <a:pt x="177" y="208"/>
                  <a:pt x="177" y="208"/>
                  <a:pt x="177" y="208"/>
                </a:cubicBezTo>
                <a:cubicBezTo>
                  <a:pt x="181" y="203"/>
                  <a:pt x="187" y="198"/>
                  <a:pt x="194" y="193"/>
                </a:cubicBezTo>
                <a:cubicBezTo>
                  <a:pt x="207" y="183"/>
                  <a:pt x="223" y="173"/>
                  <a:pt x="236" y="166"/>
                </a:cubicBezTo>
                <a:cubicBezTo>
                  <a:pt x="242" y="162"/>
                  <a:pt x="248" y="159"/>
                  <a:pt x="252" y="157"/>
                </a:cubicBezTo>
                <a:cubicBezTo>
                  <a:pt x="254" y="156"/>
                  <a:pt x="255" y="155"/>
                  <a:pt x="256" y="155"/>
                </a:cubicBezTo>
                <a:cubicBezTo>
                  <a:pt x="257" y="155"/>
                  <a:pt x="257" y="154"/>
                  <a:pt x="258" y="154"/>
                </a:cubicBezTo>
                <a:cubicBezTo>
                  <a:pt x="269" y="149"/>
                  <a:pt x="284" y="145"/>
                  <a:pt x="296" y="144"/>
                </a:cubicBezTo>
                <a:cubicBezTo>
                  <a:pt x="294" y="185"/>
                  <a:pt x="289" y="235"/>
                  <a:pt x="286" y="257"/>
                </a:cubicBezTo>
                <a:cubicBezTo>
                  <a:pt x="274" y="336"/>
                  <a:pt x="237" y="381"/>
                  <a:pt x="210" y="404"/>
                </a:cubicBezTo>
                <a:cubicBezTo>
                  <a:pt x="199" y="414"/>
                  <a:pt x="190" y="419"/>
                  <a:pt x="182" y="423"/>
                </a:cubicBezTo>
                <a:cubicBezTo>
                  <a:pt x="175" y="426"/>
                  <a:pt x="169" y="426"/>
                  <a:pt x="163" y="426"/>
                </a:cubicBezTo>
                <a:cubicBezTo>
                  <a:pt x="162" y="426"/>
                  <a:pt x="162" y="426"/>
                  <a:pt x="161" y="426"/>
                </a:cubicBezTo>
                <a:cubicBezTo>
                  <a:pt x="155" y="426"/>
                  <a:pt x="149" y="426"/>
                  <a:pt x="142" y="423"/>
                </a:cubicBezTo>
                <a:cubicBezTo>
                  <a:pt x="134" y="419"/>
                  <a:pt x="125" y="414"/>
                  <a:pt x="114" y="404"/>
                </a:cubicBezTo>
                <a:cubicBezTo>
                  <a:pt x="87" y="381"/>
                  <a:pt x="50" y="336"/>
                  <a:pt x="38" y="257"/>
                </a:cubicBezTo>
                <a:cubicBezTo>
                  <a:pt x="34" y="226"/>
                  <a:pt x="26" y="142"/>
                  <a:pt x="26" y="100"/>
                </a:cubicBezTo>
                <a:cubicBezTo>
                  <a:pt x="26" y="93"/>
                  <a:pt x="26" y="87"/>
                  <a:pt x="27" y="83"/>
                </a:cubicBezTo>
                <a:cubicBezTo>
                  <a:pt x="27" y="83"/>
                  <a:pt x="27" y="82"/>
                  <a:pt x="27" y="81"/>
                </a:cubicBezTo>
                <a:cubicBezTo>
                  <a:pt x="28" y="81"/>
                  <a:pt x="29" y="80"/>
                  <a:pt x="30" y="79"/>
                </a:cubicBezTo>
                <a:cubicBezTo>
                  <a:pt x="39" y="72"/>
                  <a:pt x="59" y="59"/>
                  <a:pt x="84" y="47"/>
                </a:cubicBezTo>
                <a:cubicBezTo>
                  <a:pt x="108" y="36"/>
                  <a:pt x="137" y="26"/>
                  <a:pt x="162" y="27"/>
                </a:cubicBezTo>
                <a:cubicBezTo>
                  <a:pt x="162" y="27"/>
                  <a:pt x="162" y="27"/>
                  <a:pt x="162" y="27"/>
                </a:cubicBezTo>
                <a:cubicBezTo>
                  <a:pt x="191" y="26"/>
                  <a:pt x="224" y="39"/>
                  <a:pt x="250" y="52"/>
                </a:cubicBezTo>
                <a:cubicBezTo>
                  <a:pt x="263" y="59"/>
                  <a:pt x="275" y="66"/>
                  <a:pt x="284" y="72"/>
                </a:cubicBezTo>
                <a:cubicBezTo>
                  <a:pt x="288" y="75"/>
                  <a:pt x="291" y="77"/>
                  <a:pt x="294" y="79"/>
                </a:cubicBezTo>
                <a:cubicBezTo>
                  <a:pt x="297" y="81"/>
                  <a:pt x="299" y="83"/>
                  <a:pt x="299" y="83"/>
                </a:cubicBezTo>
                <a:cubicBezTo>
                  <a:pt x="304" y="88"/>
                  <a:pt x="312" y="88"/>
                  <a:pt x="318" y="83"/>
                </a:cubicBezTo>
                <a:cubicBezTo>
                  <a:pt x="323" y="78"/>
                  <a:pt x="323" y="69"/>
                  <a:pt x="318" y="64"/>
                </a:cubicBezTo>
                <a:cubicBezTo>
                  <a:pt x="316" y="62"/>
                  <a:pt x="313" y="60"/>
                  <a:pt x="310" y="58"/>
                </a:cubicBezTo>
                <a:cubicBezTo>
                  <a:pt x="299" y="50"/>
                  <a:pt x="278" y="35"/>
                  <a:pt x="251" y="23"/>
                </a:cubicBezTo>
                <a:cubicBezTo>
                  <a:pt x="225" y="11"/>
                  <a:pt x="194" y="0"/>
                  <a:pt x="162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26" y="0"/>
                  <a:pt x="90" y="14"/>
                  <a:pt x="61" y="28"/>
                </a:cubicBezTo>
                <a:cubicBezTo>
                  <a:pt x="47" y="36"/>
                  <a:pt x="35" y="43"/>
                  <a:pt x="25" y="50"/>
                </a:cubicBezTo>
                <a:cubicBezTo>
                  <a:pt x="21" y="53"/>
                  <a:pt x="17" y="56"/>
                  <a:pt x="14" y="58"/>
                </a:cubicBezTo>
                <a:cubicBezTo>
                  <a:pt x="10" y="60"/>
                  <a:pt x="8" y="62"/>
                  <a:pt x="6" y="64"/>
                </a:cubicBezTo>
                <a:cubicBezTo>
                  <a:pt x="4" y="66"/>
                  <a:pt x="3" y="68"/>
                  <a:pt x="3" y="69"/>
                </a:cubicBezTo>
                <a:cubicBezTo>
                  <a:pt x="2" y="72"/>
                  <a:pt x="1" y="74"/>
                  <a:pt x="1" y="76"/>
                </a:cubicBezTo>
                <a:cubicBezTo>
                  <a:pt x="0" y="82"/>
                  <a:pt x="0" y="90"/>
                  <a:pt x="0" y="100"/>
                </a:cubicBezTo>
                <a:cubicBezTo>
                  <a:pt x="0" y="145"/>
                  <a:pt x="7" y="228"/>
                  <a:pt x="12" y="261"/>
                </a:cubicBezTo>
                <a:cubicBezTo>
                  <a:pt x="25" y="347"/>
                  <a:pt x="66" y="398"/>
                  <a:pt x="96" y="424"/>
                </a:cubicBezTo>
                <a:cubicBezTo>
                  <a:pt x="109" y="436"/>
                  <a:pt x="121" y="443"/>
                  <a:pt x="132" y="447"/>
                </a:cubicBezTo>
                <a:cubicBezTo>
                  <a:pt x="143" y="452"/>
                  <a:pt x="153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71" y="453"/>
                  <a:pt x="181" y="452"/>
                  <a:pt x="192" y="447"/>
                </a:cubicBezTo>
                <a:cubicBezTo>
                  <a:pt x="203" y="443"/>
                  <a:pt x="215" y="436"/>
                  <a:pt x="228" y="424"/>
                </a:cubicBezTo>
                <a:cubicBezTo>
                  <a:pt x="258" y="398"/>
                  <a:pt x="299" y="347"/>
                  <a:pt x="312" y="261"/>
                </a:cubicBezTo>
                <a:cubicBezTo>
                  <a:pt x="316" y="235"/>
                  <a:pt x="321" y="176"/>
                  <a:pt x="324" y="130"/>
                </a:cubicBezTo>
                <a:cubicBezTo>
                  <a:pt x="324" y="127"/>
                  <a:pt x="322" y="123"/>
                  <a:pt x="320" y="12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592"/>
          <p:cNvSpPr>
            <a:spLocks/>
          </p:cNvSpPr>
          <p:nvPr userDrawn="1"/>
        </p:nvSpPr>
        <p:spPr bwMode="auto">
          <a:xfrm>
            <a:off x="9323431" y="3061602"/>
            <a:ext cx="515937" cy="373062"/>
          </a:xfrm>
          <a:custGeom>
            <a:avLst/>
            <a:gdLst/>
            <a:ahLst/>
            <a:cxnLst>
              <a:cxn ang="0">
                <a:pos x="445" y="331"/>
              </a:cxn>
              <a:cxn ang="0">
                <a:pos x="13" y="331"/>
              </a:cxn>
              <a:cxn ang="0">
                <a:pos x="0" y="317"/>
              </a:cxn>
              <a:cxn ang="0">
                <a:pos x="0" y="282"/>
              </a:cxn>
              <a:cxn ang="0">
                <a:pos x="4" y="272"/>
              </a:cxn>
              <a:cxn ang="0">
                <a:pos x="70" y="207"/>
              </a:cxn>
              <a:cxn ang="0">
                <a:pos x="70" y="13"/>
              </a:cxn>
              <a:cxn ang="0">
                <a:pos x="83" y="0"/>
              </a:cxn>
              <a:cxn ang="0">
                <a:pos x="375" y="0"/>
              </a:cxn>
              <a:cxn ang="0">
                <a:pos x="388" y="13"/>
              </a:cxn>
              <a:cxn ang="0">
                <a:pos x="388" y="188"/>
              </a:cxn>
              <a:cxn ang="0">
                <a:pos x="375" y="202"/>
              </a:cxn>
              <a:cxn ang="0">
                <a:pos x="361" y="188"/>
              </a:cxn>
              <a:cxn ang="0">
                <a:pos x="361" y="27"/>
              </a:cxn>
              <a:cxn ang="0">
                <a:pos x="97" y="27"/>
              </a:cxn>
              <a:cxn ang="0">
                <a:pos x="97" y="213"/>
              </a:cxn>
              <a:cxn ang="0">
                <a:pos x="93" y="222"/>
              </a:cxn>
              <a:cxn ang="0">
                <a:pos x="26" y="288"/>
              </a:cxn>
              <a:cxn ang="0">
                <a:pos x="26" y="304"/>
              </a:cxn>
              <a:cxn ang="0">
                <a:pos x="432" y="304"/>
              </a:cxn>
              <a:cxn ang="0">
                <a:pos x="432" y="288"/>
              </a:cxn>
              <a:cxn ang="0">
                <a:pos x="371" y="240"/>
              </a:cxn>
              <a:cxn ang="0">
                <a:pos x="139" y="240"/>
              </a:cxn>
              <a:cxn ang="0">
                <a:pos x="126" y="254"/>
              </a:cxn>
              <a:cxn ang="0">
                <a:pos x="363" y="254"/>
              </a:cxn>
              <a:cxn ang="0">
                <a:pos x="377" y="267"/>
              </a:cxn>
              <a:cxn ang="0">
                <a:pos x="363" y="280"/>
              </a:cxn>
              <a:cxn ang="0">
                <a:pos x="96" y="280"/>
              </a:cxn>
              <a:cxn ang="0">
                <a:pos x="83" y="272"/>
              </a:cxn>
              <a:cxn ang="0">
                <a:pos x="86" y="258"/>
              </a:cxn>
              <a:cxn ang="0">
                <a:pos x="124" y="217"/>
              </a:cxn>
              <a:cxn ang="0">
                <a:pos x="134" y="213"/>
              </a:cxn>
              <a:cxn ang="0">
                <a:pos x="376" y="213"/>
              </a:cxn>
              <a:cxn ang="0">
                <a:pos x="385" y="216"/>
              </a:cxn>
              <a:cxn ang="0">
                <a:pos x="454" y="272"/>
              </a:cxn>
              <a:cxn ang="0">
                <a:pos x="458" y="282"/>
              </a:cxn>
              <a:cxn ang="0">
                <a:pos x="458" y="317"/>
              </a:cxn>
              <a:cxn ang="0">
                <a:pos x="445" y="331"/>
              </a:cxn>
            </a:cxnLst>
            <a:rect l="0" t="0" r="r" b="b"/>
            <a:pathLst>
              <a:path w="458" h="331">
                <a:moveTo>
                  <a:pt x="445" y="331"/>
                </a:moveTo>
                <a:cubicBezTo>
                  <a:pt x="13" y="331"/>
                  <a:pt x="13" y="331"/>
                  <a:pt x="13" y="331"/>
                </a:cubicBezTo>
                <a:cubicBezTo>
                  <a:pt x="5" y="331"/>
                  <a:pt x="0" y="325"/>
                  <a:pt x="0" y="317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278"/>
                  <a:pt x="1" y="275"/>
                  <a:pt x="4" y="272"/>
                </a:cubicBezTo>
                <a:cubicBezTo>
                  <a:pt x="70" y="207"/>
                  <a:pt x="70" y="207"/>
                  <a:pt x="70" y="207"/>
                </a:cubicBezTo>
                <a:cubicBezTo>
                  <a:pt x="70" y="13"/>
                  <a:pt x="70" y="13"/>
                  <a:pt x="70" y="13"/>
                </a:cubicBezTo>
                <a:cubicBezTo>
                  <a:pt x="70" y="6"/>
                  <a:pt x="76" y="0"/>
                  <a:pt x="83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382" y="0"/>
                  <a:pt x="388" y="6"/>
                  <a:pt x="388" y="13"/>
                </a:cubicBezTo>
                <a:cubicBezTo>
                  <a:pt x="388" y="188"/>
                  <a:pt x="388" y="188"/>
                  <a:pt x="388" y="188"/>
                </a:cubicBezTo>
                <a:cubicBezTo>
                  <a:pt x="388" y="196"/>
                  <a:pt x="382" y="202"/>
                  <a:pt x="375" y="202"/>
                </a:cubicBezTo>
                <a:cubicBezTo>
                  <a:pt x="367" y="202"/>
                  <a:pt x="361" y="196"/>
                  <a:pt x="361" y="188"/>
                </a:cubicBezTo>
                <a:cubicBezTo>
                  <a:pt x="361" y="27"/>
                  <a:pt x="361" y="27"/>
                  <a:pt x="361" y="27"/>
                </a:cubicBezTo>
                <a:cubicBezTo>
                  <a:pt x="97" y="27"/>
                  <a:pt x="97" y="27"/>
                  <a:pt x="97" y="27"/>
                </a:cubicBezTo>
                <a:cubicBezTo>
                  <a:pt x="97" y="213"/>
                  <a:pt x="97" y="213"/>
                  <a:pt x="97" y="213"/>
                </a:cubicBezTo>
                <a:cubicBezTo>
                  <a:pt x="97" y="217"/>
                  <a:pt x="95" y="220"/>
                  <a:pt x="93" y="222"/>
                </a:cubicBezTo>
                <a:cubicBezTo>
                  <a:pt x="26" y="288"/>
                  <a:pt x="26" y="288"/>
                  <a:pt x="26" y="288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432" y="304"/>
                  <a:pt x="432" y="304"/>
                  <a:pt x="432" y="304"/>
                </a:cubicBezTo>
                <a:cubicBezTo>
                  <a:pt x="432" y="288"/>
                  <a:pt x="432" y="288"/>
                  <a:pt x="432" y="288"/>
                </a:cubicBezTo>
                <a:cubicBezTo>
                  <a:pt x="371" y="240"/>
                  <a:pt x="371" y="240"/>
                  <a:pt x="371" y="240"/>
                </a:cubicBezTo>
                <a:cubicBezTo>
                  <a:pt x="139" y="240"/>
                  <a:pt x="139" y="240"/>
                  <a:pt x="139" y="240"/>
                </a:cubicBezTo>
                <a:cubicBezTo>
                  <a:pt x="126" y="254"/>
                  <a:pt x="126" y="254"/>
                  <a:pt x="126" y="254"/>
                </a:cubicBezTo>
                <a:cubicBezTo>
                  <a:pt x="363" y="254"/>
                  <a:pt x="363" y="254"/>
                  <a:pt x="363" y="254"/>
                </a:cubicBezTo>
                <a:cubicBezTo>
                  <a:pt x="371" y="254"/>
                  <a:pt x="377" y="260"/>
                  <a:pt x="377" y="267"/>
                </a:cubicBezTo>
                <a:cubicBezTo>
                  <a:pt x="377" y="274"/>
                  <a:pt x="371" y="280"/>
                  <a:pt x="363" y="280"/>
                </a:cubicBezTo>
                <a:cubicBezTo>
                  <a:pt x="96" y="280"/>
                  <a:pt x="96" y="280"/>
                  <a:pt x="96" y="280"/>
                </a:cubicBezTo>
                <a:cubicBezTo>
                  <a:pt x="90" y="280"/>
                  <a:pt x="86" y="277"/>
                  <a:pt x="83" y="272"/>
                </a:cubicBezTo>
                <a:cubicBezTo>
                  <a:pt x="81" y="267"/>
                  <a:pt x="82" y="262"/>
                  <a:pt x="86" y="258"/>
                </a:cubicBezTo>
                <a:cubicBezTo>
                  <a:pt x="124" y="217"/>
                  <a:pt x="124" y="217"/>
                  <a:pt x="124" y="217"/>
                </a:cubicBezTo>
                <a:cubicBezTo>
                  <a:pt x="126" y="214"/>
                  <a:pt x="130" y="213"/>
                  <a:pt x="134" y="213"/>
                </a:cubicBezTo>
                <a:cubicBezTo>
                  <a:pt x="376" y="213"/>
                  <a:pt x="376" y="213"/>
                  <a:pt x="376" y="213"/>
                </a:cubicBezTo>
                <a:cubicBezTo>
                  <a:pt x="379" y="213"/>
                  <a:pt x="382" y="214"/>
                  <a:pt x="385" y="216"/>
                </a:cubicBezTo>
                <a:cubicBezTo>
                  <a:pt x="454" y="272"/>
                  <a:pt x="454" y="272"/>
                  <a:pt x="454" y="272"/>
                </a:cubicBezTo>
                <a:cubicBezTo>
                  <a:pt x="457" y="274"/>
                  <a:pt x="458" y="278"/>
                  <a:pt x="458" y="282"/>
                </a:cubicBezTo>
                <a:cubicBezTo>
                  <a:pt x="458" y="317"/>
                  <a:pt x="458" y="317"/>
                  <a:pt x="458" y="317"/>
                </a:cubicBezTo>
                <a:cubicBezTo>
                  <a:pt x="458" y="325"/>
                  <a:pt x="453" y="331"/>
                  <a:pt x="445" y="33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Freeform 644"/>
          <p:cNvSpPr>
            <a:spLocks/>
          </p:cNvSpPr>
          <p:nvPr userDrawn="1"/>
        </p:nvSpPr>
        <p:spPr bwMode="auto">
          <a:xfrm>
            <a:off x="9440112" y="1838229"/>
            <a:ext cx="282575" cy="331788"/>
          </a:xfrm>
          <a:custGeom>
            <a:avLst/>
            <a:gdLst/>
            <a:ahLst/>
            <a:cxnLst>
              <a:cxn ang="0">
                <a:pos x="218" y="89"/>
              </a:cxn>
              <a:cxn ang="0">
                <a:pos x="200" y="103"/>
              </a:cxn>
              <a:cxn ang="0">
                <a:pos x="195" y="116"/>
              </a:cxn>
              <a:cxn ang="0">
                <a:pos x="187" y="231"/>
              </a:cxn>
              <a:cxn ang="0">
                <a:pos x="83" y="247"/>
              </a:cxn>
              <a:cxn ang="0">
                <a:pos x="172" y="227"/>
              </a:cxn>
              <a:cxn ang="0">
                <a:pos x="184" y="223"/>
              </a:cxn>
              <a:cxn ang="0">
                <a:pos x="141" y="157"/>
              </a:cxn>
              <a:cxn ang="0">
                <a:pos x="130" y="157"/>
              </a:cxn>
              <a:cxn ang="0">
                <a:pos x="93" y="135"/>
              </a:cxn>
              <a:cxn ang="0">
                <a:pos x="130" y="152"/>
              </a:cxn>
              <a:cxn ang="0">
                <a:pos x="188" y="91"/>
              </a:cxn>
              <a:cxn ang="0">
                <a:pos x="185" y="87"/>
              </a:cxn>
              <a:cxn ang="0">
                <a:pos x="57" y="93"/>
              </a:cxn>
              <a:cxn ang="0">
                <a:pos x="48" y="101"/>
              </a:cxn>
              <a:cxn ang="0">
                <a:pos x="23" y="169"/>
              </a:cxn>
              <a:cxn ang="0">
                <a:pos x="34" y="233"/>
              </a:cxn>
              <a:cxn ang="0">
                <a:pos x="46" y="91"/>
              </a:cxn>
              <a:cxn ang="0">
                <a:pos x="112" y="59"/>
              </a:cxn>
              <a:cxn ang="0">
                <a:pos x="118" y="53"/>
              </a:cxn>
              <a:cxn ang="0">
                <a:pos x="107" y="31"/>
              </a:cxn>
              <a:cxn ang="0">
                <a:pos x="143" y="31"/>
              </a:cxn>
              <a:cxn ang="0">
                <a:pos x="132" y="53"/>
              </a:cxn>
              <a:cxn ang="0">
                <a:pos x="139" y="59"/>
              </a:cxn>
              <a:cxn ang="0">
                <a:pos x="194" y="82"/>
              </a:cxn>
              <a:cxn ang="0">
                <a:pos x="203" y="72"/>
              </a:cxn>
              <a:cxn ang="0">
                <a:pos x="157" y="31"/>
              </a:cxn>
              <a:cxn ang="0">
                <a:pos x="93" y="31"/>
              </a:cxn>
              <a:cxn ang="0">
                <a:pos x="36" y="81"/>
              </a:cxn>
              <a:cxn ang="0">
                <a:pos x="28" y="247"/>
              </a:cxn>
              <a:cxn ang="0">
                <a:pos x="33" y="250"/>
              </a:cxn>
              <a:cxn ang="0">
                <a:pos x="50" y="236"/>
              </a:cxn>
              <a:cxn ang="0">
                <a:pos x="55" y="223"/>
              </a:cxn>
              <a:cxn ang="0">
                <a:pos x="58" y="111"/>
              </a:cxn>
              <a:cxn ang="0">
                <a:pos x="125" y="81"/>
              </a:cxn>
              <a:cxn ang="0">
                <a:pos x="124" y="138"/>
              </a:cxn>
              <a:cxn ang="0">
                <a:pos x="70" y="110"/>
              </a:cxn>
              <a:cxn ang="0">
                <a:pos x="66" y="123"/>
              </a:cxn>
              <a:cxn ang="0">
                <a:pos x="117" y="186"/>
              </a:cxn>
              <a:cxn ang="0">
                <a:pos x="135" y="172"/>
              </a:cxn>
              <a:cxn ang="0">
                <a:pos x="131" y="187"/>
              </a:cxn>
              <a:cxn ang="0">
                <a:pos x="67" y="243"/>
              </a:cxn>
              <a:cxn ang="0">
                <a:pos x="68" y="254"/>
              </a:cxn>
              <a:cxn ang="0">
                <a:pos x="197" y="241"/>
              </a:cxn>
              <a:cxn ang="0">
                <a:pos x="210" y="112"/>
              </a:cxn>
              <a:cxn ang="0">
                <a:pos x="236" y="169"/>
              </a:cxn>
              <a:cxn ang="0">
                <a:pos x="125" y="280"/>
              </a:cxn>
              <a:cxn ang="0">
                <a:pos x="49" y="260"/>
              </a:cxn>
              <a:cxn ang="0">
                <a:pos x="50" y="269"/>
              </a:cxn>
              <a:cxn ang="0">
                <a:pos x="125" y="294"/>
              </a:cxn>
              <a:cxn ang="0">
                <a:pos x="249" y="169"/>
              </a:cxn>
            </a:cxnLst>
            <a:rect l="0" t="0" r="r" b="b"/>
            <a:pathLst>
              <a:path w="249" h="294">
                <a:moveTo>
                  <a:pt x="223" y="92"/>
                </a:moveTo>
                <a:cubicBezTo>
                  <a:pt x="221" y="90"/>
                  <a:pt x="220" y="89"/>
                  <a:pt x="218" y="89"/>
                </a:cubicBezTo>
                <a:cubicBezTo>
                  <a:pt x="216" y="89"/>
                  <a:pt x="214" y="90"/>
                  <a:pt x="212" y="91"/>
                </a:cubicBezTo>
                <a:cubicBezTo>
                  <a:pt x="200" y="103"/>
                  <a:pt x="200" y="103"/>
                  <a:pt x="200" y="103"/>
                </a:cubicBezTo>
                <a:cubicBezTo>
                  <a:pt x="196" y="106"/>
                  <a:pt x="196" y="106"/>
                  <a:pt x="196" y="106"/>
                </a:cubicBezTo>
                <a:cubicBezTo>
                  <a:pt x="193" y="109"/>
                  <a:pt x="193" y="113"/>
                  <a:pt x="195" y="116"/>
                </a:cubicBezTo>
                <a:cubicBezTo>
                  <a:pt x="207" y="131"/>
                  <a:pt x="213" y="150"/>
                  <a:pt x="213" y="169"/>
                </a:cubicBezTo>
                <a:cubicBezTo>
                  <a:pt x="213" y="192"/>
                  <a:pt x="204" y="214"/>
                  <a:pt x="187" y="231"/>
                </a:cubicBezTo>
                <a:cubicBezTo>
                  <a:pt x="170" y="249"/>
                  <a:pt x="147" y="257"/>
                  <a:pt x="125" y="257"/>
                </a:cubicBezTo>
                <a:cubicBezTo>
                  <a:pt x="110" y="257"/>
                  <a:pt x="96" y="254"/>
                  <a:pt x="83" y="247"/>
                </a:cubicBezTo>
                <a:cubicBezTo>
                  <a:pt x="128" y="202"/>
                  <a:pt x="128" y="202"/>
                  <a:pt x="128" y="202"/>
                </a:cubicBezTo>
                <a:cubicBezTo>
                  <a:pt x="172" y="227"/>
                  <a:pt x="172" y="227"/>
                  <a:pt x="172" y="227"/>
                </a:cubicBezTo>
                <a:cubicBezTo>
                  <a:pt x="175" y="229"/>
                  <a:pt x="178" y="229"/>
                  <a:pt x="181" y="226"/>
                </a:cubicBezTo>
                <a:cubicBezTo>
                  <a:pt x="184" y="223"/>
                  <a:pt x="184" y="223"/>
                  <a:pt x="184" y="223"/>
                </a:cubicBezTo>
                <a:cubicBezTo>
                  <a:pt x="186" y="220"/>
                  <a:pt x="186" y="217"/>
                  <a:pt x="184" y="214"/>
                </a:cubicBezTo>
                <a:cubicBezTo>
                  <a:pt x="141" y="157"/>
                  <a:pt x="141" y="157"/>
                  <a:pt x="141" y="157"/>
                </a:cubicBezTo>
                <a:cubicBezTo>
                  <a:pt x="140" y="156"/>
                  <a:pt x="138" y="155"/>
                  <a:pt x="136" y="155"/>
                </a:cubicBezTo>
                <a:cubicBezTo>
                  <a:pt x="134" y="154"/>
                  <a:pt x="132" y="155"/>
                  <a:pt x="130" y="157"/>
                </a:cubicBezTo>
                <a:cubicBezTo>
                  <a:pt x="119" y="169"/>
                  <a:pt x="119" y="169"/>
                  <a:pt x="119" y="169"/>
                </a:cubicBezTo>
                <a:cubicBezTo>
                  <a:pt x="93" y="135"/>
                  <a:pt x="93" y="135"/>
                  <a:pt x="93" y="135"/>
                </a:cubicBezTo>
                <a:cubicBezTo>
                  <a:pt x="122" y="153"/>
                  <a:pt x="122" y="153"/>
                  <a:pt x="122" y="153"/>
                </a:cubicBezTo>
                <a:cubicBezTo>
                  <a:pt x="124" y="155"/>
                  <a:pt x="128" y="154"/>
                  <a:pt x="130" y="152"/>
                </a:cubicBezTo>
                <a:cubicBezTo>
                  <a:pt x="186" y="98"/>
                  <a:pt x="186" y="98"/>
                  <a:pt x="186" y="98"/>
                </a:cubicBezTo>
                <a:cubicBezTo>
                  <a:pt x="187" y="96"/>
                  <a:pt x="188" y="94"/>
                  <a:pt x="188" y="91"/>
                </a:cubicBezTo>
                <a:cubicBezTo>
                  <a:pt x="187" y="90"/>
                  <a:pt x="186" y="88"/>
                  <a:pt x="185" y="87"/>
                </a:cubicBezTo>
                <a:cubicBezTo>
                  <a:pt x="185" y="87"/>
                  <a:pt x="185" y="87"/>
                  <a:pt x="185" y="87"/>
                </a:cubicBezTo>
                <a:cubicBezTo>
                  <a:pt x="167" y="74"/>
                  <a:pt x="146" y="67"/>
                  <a:pt x="125" y="67"/>
                </a:cubicBezTo>
                <a:cubicBezTo>
                  <a:pt x="100" y="67"/>
                  <a:pt x="76" y="76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48" y="101"/>
                  <a:pt x="48" y="101"/>
                  <a:pt x="48" y="101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31" y="121"/>
                  <a:pt x="23" y="145"/>
                  <a:pt x="23" y="169"/>
                </a:cubicBezTo>
                <a:cubicBezTo>
                  <a:pt x="23" y="189"/>
                  <a:pt x="29" y="209"/>
                  <a:pt x="40" y="226"/>
                </a:cubicBezTo>
                <a:cubicBezTo>
                  <a:pt x="34" y="233"/>
                  <a:pt x="34" y="233"/>
                  <a:pt x="34" y="233"/>
                </a:cubicBezTo>
                <a:cubicBezTo>
                  <a:pt x="20" y="214"/>
                  <a:pt x="14" y="191"/>
                  <a:pt x="14" y="169"/>
                </a:cubicBezTo>
                <a:cubicBezTo>
                  <a:pt x="14" y="141"/>
                  <a:pt x="25" y="112"/>
                  <a:pt x="46" y="91"/>
                </a:cubicBezTo>
                <a:cubicBezTo>
                  <a:pt x="64" y="72"/>
                  <a:pt x="87" y="62"/>
                  <a:pt x="111" y="59"/>
                </a:cubicBezTo>
                <a:cubicBezTo>
                  <a:pt x="112" y="59"/>
                  <a:pt x="112" y="59"/>
                  <a:pt x="112" y="59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116" y="58"/>
                  <a:pt x="118" y="56"/>
                  <a:pt x="118" y="53"/>
                </a:cubicBezTo>
                <a:cubicBezTo>
                  <a:pt x="118" y="50"/>
                  <a:pt x="117" y="48"/>
                  <a:pt x="115" y="46"/>
                </a:cubicBezTo>
                <a:cubicBezTo>
                  <a:pt x="110" y="43"/>
                  <a:pt x="107" y="37"/>
                  <a:pt x="107" y="31"/>
                </a:cubicBezTo>
                <a:cubicBezTo>
                  <a:pt x="107" y="21"/>
                  <a:pt x="115" y="14"/>
                  <a:pt x="125" y="13"/>
                </a:cubicBezTo>
                <a:cubicBezTo>
                  <a:pt x="135" y="14"/>
                  <a:pt x="143" y="21"/>
                  <a:pt x="143" y="31"/>
                </a:cubicBezTo>
                <a:cubicBezTo>
                  <a:pt x="143" y="37"/>
                  <a:pt x="139" y="43"/>
                  <a:pt x="135" y="46"/>
                </a:cubicBezTo>
                <a:cubicBezTo>
                  <a:pt x="132" y="48"/>
                  <a:pt x="131" y="51"/>
                  <a:pt x="132" y="53"/>
                </a:cubicBezTo>
                <a:cubicBezTo>
                  <a:pt x="132" y="56"/>
                  <a:pt x="135" y="58"/>
                  <a:pt x="137" y="59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40" y="59"/>
                  <a:pt x="140" y="59"/>
                  <a:pt x="140" y="59"/>
                </a:cubicBezTo>
                <a:cubicBezTo>
                  <a:pt x="159" y="62"/>
                  <a:pt x="178" y="70"/>
                  <a:pt x="194" y="82"/>
                </a:cubicBezTo>
                <a:cubicBezTo>
                  <a:pt x="197" y="85"/>
                  <a:pt x="201" y="84"/>
                  <a:pt x="204" y="81"/>
                </a:cubicBezTo>
                <a:cubicBezTo>
                  <a:pt x="206" y="78"/>
                  <a:pt x="206" y="74"/>
                  <a:pt x="203" y="72"/>
                </a:cubicBezTo>
                <a:cubicBezTo>
                  <a:pt x="187" y="59"/>
                  <a:pt x="170" y="51"/>
                  <a:pt x="152" y="47"/>
                </a:cubicBezTo>
                <a:cubicBezTo>
                  <a:pt x="155" y="43"/>
                  <a:pt x="157" y="37"/>
                  <a:pt x="157" y="31"/>
                </a:cubicBezTo>
                <a:cubicBezTo>
                  <a:pt x="157" y="14"/>
                  <a:pt x="142" y="0"/>
                  <a:pt x="125" y="0"/>
                </a:cubicBezTo>
                <a:cubicBezTo>
                  <a:pt x="107" y="0"/>
                  <a:pt x="93" y="14"/>
                  <a:pt x="93" y="31"/>
                </a:cubicBezTo>
                <a:cubicBezTo>
                  <a:pt x="93" y="37"/>
                  <a:pt x="95" y="43"/>
                  <a:pt x="97" y="47"/>
                </a:cubicBezTo>
                <a:cubicBezTo>
                  <a:pt x="75" y="52"/>
                  <a:pt x="54" y="63"/>
                  <a:pt x="36" y="81"/>
                </a:cubicBezTo>
                <a:cubicBezTo>
                  <a:pt x="12" y="105"/>
                  <a:pt x="0" y="137"/>
                  <a:pt x="0" y="169"/>
                </a:cubicBezTo>
                <a:cubicBezTo>
                  <a:pt x="0" y="197"/>
                  <a:pt x="9" y="225"/>
                  <a:pt x="28" y="247"/>
                </a:cubicBezTo>
                <a:cubicBezTo>
                  <a:pt x="29" y="249"/>
                  <a:pt x="31" y="250"/>
                  <a:pt x="33" y="250"/>
                </a:cubicBezTo>
                <a:cubicBezTo>
                  <a:pt x="33" y="250"/>
                  <a:pt x="33" y="250"/>
                  <a:pt x="33" y="250"/>
                </a:cubicBezTo>
                <a:cubicBezTo>
                  <a:pt x="35" y="250"/>
                  <a:pt x="36" y="249"/>
                  <a:pt x="38" y="248"/>
                </a:cubicBezTo>
                <a:cubicBezTo>
                  <a:pt x="50" y="236"/>
                  <a:pt x="50" y="236"/>
                  <a:pt x="50" y="236"/>
                </a:cubicBezTo>
                <a:cubicBezTo>
                  <a:pt x="54" y="233"/>
                  <a:pt x="54" y="233"/>
                  <a:pt x="54" y="233"/>
                </a:cubicBezTo>
                <a:cubicBezTo>
                  <a:pt x="57" y="230"/>
                  <a:pt x="57" y="226"/>
                  <a:pt x="55" y="223"/>
                </a:cubicBezTo>
                <a:cubicBezTo>
                  <a:pt x="43" y="207"/>
                  <a:pt x="37" y="188"/>
                  <a:pt x="37" y="169"/>
                </a:cubicBezTo>
                <a:cubicBezTo>
                  <a:pt x="37" y="148"/>
                  <a:pt x="44" y="128"/>
                  <a:pt x="58" y="111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83" y="88"/>
                  <a:pt x="104" y="81"/>
                  <a:pt x="125" y="81"/>
                </a:cubicBezTo>
                <a:cubicBezTo>
                  <a:pt x="140" y="81"/>
                  <a:pt x="156" y="85"/>
                  <a:pt x="170" y="94"/>
                </a:cubicBezTo>
                <a:cubicBezTo>
                  <a:pt x="124" y="138"/>
                  <a:pt x="124" y="138"/>
                  <a:pt x="124" y="138"/>
                </a:cubicBezTo>
                <a:cubicBezTo>
                  <a:pt x="78" y="109"/>
                  <a:pt x="78" y="109"/>
                  <a:pt x="78" y="109"/>
                </a:cubicBezTo>
                <a:cubicBezTo>
                  <a:pt x="76" y="108"/>
                  <a:pt x="72" y="108"/>
                  <a:pt x="70" y="110"/>
                </a:cubicBezTo>
                <a:cubicBezTo>
                  <a:pt x="67" y="113"/>
                  <a:pt x="67" y="113"/>
                  <a:pt x="67" y="113"/>
                </a:cubicBezTo>
                <a:cubicBezTo>
                  <a:pt x="64" y="116"/>
                  <a:pt x="64" y="120"/>
                  <a:pt x="66" y="123"/>
                </a:cubicBezTo>
                <a:cubicBezTo>
                  <a:pt x="112" y="183"/>
                  <a:pt x="112" y="183"/>
                  <a:pt x="112" y="183"/>
                </a:cubicBezTo>
                <a:cubicBezTo>
                  <a:pt x="114" y="185"/>
                  <a:pt x="115" y="186"/>
                  <a:pt x="117" y="186"/>
                </a:cubicBezTo>
                <a:cubicBezTo>
                  <a:pt x="119" y="186"/>
                  <a:pt x="121" y="185"/>
                  <a:pt x="123" y="184"/>
                </a:cubicBezTo>
                <a:cubicBezTo>
                  <a:pt x="135" y="172"/>
                  <a:pt x="135" y="172"/>
                  <a:pt x="135" y="172"/>
                </a:cubicBezTo>
                <a:cubicBezTo>
                  <a:pt x="159" y="204"/>
                  <a:pt x="159" y="204"/>
                  <a:pt x="159" y="204"/>
                </a:cubicBezTo>
                <a:cubicBezTo>
                  <a:pt x="131" y="187"/>
                  <a:pt x="131" y="187"/>
                  <a:pt x="131" y="187"/>
                </a:cubicBezTo>
                <a:cubicBezTo>
                  <a:pt x="128" y="185"/>
                  <a:pt x="125" y="186"/>
                  <a:pt x="122" y="188"/>
                </a:cubicBezTo>
                <a:cubicBezTo>
                  <a:pt x="67" y="243"/>
                  <a:pt x="67" y="243"/>
                  <a:pt x="67" y="243"/>
                </a:cubicBezTo>
                <a:cubicBezTo>
                  <a:pt x="65" y="245"/>
                  <a:pt x="65" y="247"/>
                  <a:pt x="65" y="249"/>
                </a:cubicBezTo>
                <a:cubicBezTo>
                  <a:pt x="65" y="251"/>
                  <a:pt x="66" y="253"/>
                  <a:pt x="68" y="254"/>
                </a:cubicBezTo>
                <a:cubicBezTo>
                  <a:pt x="85" y="265"/>
                  <a:pt x="105" y="271"/>
                  <a:pt x="125" y="271"/>
                </a:cubicBezTo>
                <a:cubicBezTo>
                  <a:pt x="151" y="271"/>
                  <a:pt x="177" y="261"/>
                  <a:pt x="197" y="241"/>
                </a:cubicBezTo>
                <a:cubicBezTo>
                  <a:pt x="217" y="221"/>
                  <a:pt x="227" y="195"/>
                  <a:pt x="227" y="169"/>
                </a:cubicBezTo>
                <a:cubicBezTo>
                  <a:pt x="227" y="149"/>
                  <a:pt x="221" y="129"/>
                  <a:pt x="210" y="112"/>
                </a:cubicBezTo>
                <a:cubicBezTo>
                  <a:pt x="216" y="106"/>
                  <a:pt x="216" y="106"/>
                  <a:pt x="216" y="106"/>
                </a:cubicBezTo>
                <a:cubicBezTo>
                  <a:pt x="229" y="125"/>
                  <a:pt x="236" y="147"/>
                  <a:pt x="236" y="169"/>
                </a:cubicBezTo>
                <a:cubicBezTo>
                  <a:pt x="236" y="197"/>
                  <a:pt x="225" y="226"/>
                  <a:pt x="203" y="247"/>
                </a:cubicBezTo>
                <a:cubicBezTo>
                  <a:pt x="181" y="269"/>
                  <a:pt x="153" y="280"/>
                  <a:pt x="125" y="280"/>
                </a:cubicBezTo>
                <a:cubicBezTo>
                  <a:pt x="101" y="280"/>
                  <a:pt x="78" y="273"/>
                  <a:pt x="59" y="258"/>
                </a:cubicBezTo>
                <a:cubicBezTo>
                  <a:pt x="56" y="256"/>
                  <a:pt x="51" y="257"/>
                  <a:pt x="49" y="260"/>
                </a:cubicBezTo>
                <a:cubicBezTo>
                  <a:pt x="47" y="263"/>
                  <a:pt x="47" y="267"/>
                  <a:pt x="50" y="269"/>
                </a:cubicBezTo>
                <a:cubicBezTo>
                  <a:pt x="50" y="269"/>
                  <a:pt x="50" y="269"/>
                  <a:pt x="50" y="269"/>
                </a:cubicBezTo>
                <a:cubicBezTo>
                  <a:pt x="72" y="286"/>
                  <a:pt x="99" y="294"/>
                  <a:pt x="125" y="294"/>
                </a:cubicBezTo>
                <a:cubicBezTo>
                  <a:pt x="125" y="294"/>
                  <a:pt x="125" y="294"/>
                  <a:pt x="125" y="294"/>
                </a:cubicBezTo>
                <a:cubicBezTo>
                  <a:pt x="157" y="294"/>
                  <a:pt x="189" y="282"/>
                  <a:pt x="213" y="257"/>
                </a:cubicBezTo>
                <a:cubicBezTo>
                  <a:pt x="237" y="233"/>
                  <a:pt x="249" y="201"/>
                  <a:pt x="249" y="169"/>
                </a:cubicBezTo>
                <a:cubicBezTo>
                  <a:pt x="249" y="142"/>
                  <a:pt x="241" y="114"/>
                  <a:pt x="223" y="9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493"/>
          <p:cNvSpPr>
            <a:spLocks/>
          </p:cNvSpPr>
          <p:nvPr userDrawn="1"/>
        </p:nvSpPr>
        <p:spPr bwMode="auto">
          <a:xfrm>
            <a:off x="10006011" y="4403218"/>
            <a:ext cx="317500" cy="515937"/>
          </a:xfrm>
          <a:custGeom>
            <a:avLst/>
            <a:gdLst/>
            <a:ahLst/>
            <a:cxnLst>
              <a:cxn ang="0">
                <a:pos x="265" y="150"/>
              </a:cxn>
              <a:cxn ang="0">
                <a:pos x="275" y="105"/>
              </a:cxn>
              <a:cxn ang="0">
                <a:pos x="277" y="53"/>
              </a:cxn>
              <a:cxn ang="0">
                <a:pos x="260" y="17"/>
              </a:cxn>
              <a:cxn ang="0">
                <a:pos x="190" y="12"/>
              </a:cxn>
              <a:cxn ang="0">
                <a:pos x="58" y="19"/>
              </a:cxn>
              <a:cxn ang="0">
                <a:pos x="31" y="34"/>
              </a:cxn>
              <a:cxn ang="0">
                <a:pos x="0" y="80"/>
              </a:cxn>
              <a:cxn ang="0">
                <a:pos x="0" y="142"/>
              </a:cxn>
              <a:cxn ang="0">
                <a:pos x="11" y="174"/>
              </a:cxn>
              <a:cxn ang="0">
                <a:pos x="0" y="209"/>
              </a:cxn>
              <a:cxn ang="0">
                <a:pos x="43" y="240"/>
              </a:cxn>
              <a:cxn ang="0">
                <a:pos x="26" y="208"/>
              </a:cxn>
              <a:cxn ang="0">
                <a:pos x="49" y="173"/>
              </a:cxn>
              <a:cxn ang="0">
                <a:pos x="26" y="143"/>
              </a:cxn>
              <a:cxn ang="0">
                <a:pos x="38" y="125"/>
              </a:cxn>
              <a:cxn ang="0">
                <a:pos x="49" y="114"/>
              </a:cxn>
              <a:cxn ang="0">
                <a:pos x="48" y="103"/>
              </a:cxn>
              <a:cxn ang="0">
                <a:pos x="26" y="79"/>
              </a:cxn>
              <a:cxn ang="0">
                <a:pos x="38" y="60"/>
              </a:cxn>
              <a:cxn ang="0">
                <a:pos x="71" y="42"/>
              </a:cxn>
              <a:cxn ang="0">
                <a:pos x="106" y="27"/>
              </a:cxn>
              <a:cxn ang="0">
                <a:pos x="191" y="39"/>
              </a:cxn>
              <a:cxn ang="0">
                <a:pos x="231" y="35"/>
              </a:cxn>
              <a:cxn ang="0">
                <a:pos x="249" y="44"/>
              </a:cxn>
              <a:cxn ang="0">
                <a:pos x="236" y="71"/>
              </a:cxn>
              <a:cxn ang="0">
                <a:pos x="82" y="107"/>
              </a:cxn>
              <a:cxn ang="0">
                <a:pos x="238" y="98"/>
              </a:cxn>
              <a:cxn ang="0">
                <a:pos x="249" y="109"/>
              </a:cxn>
              <a:cxn ang="0">
                <a:pos x="236" y="137"/>
              </a:cxn>
              <a:cxn ang="0">
                <a:pos x="227" y="138"/>
              </a:cxn>
              <a:cxn ang="0">
                <a:pos x="96" y="155"/>
              </a:cxn>
              <a:cxn ang="0">
                <a:pos x="99" y="181"/>
              </a:cxn>
              <a:cxn ang="0">
                <a:pos x="231" y="165"/>
              </a:cxn>
              <a:cxn ang="0">
                <a:pos x="249" y="174"/>
              </a:cxn>
              <a:cxn ang="0">
                <a:pos x="251" y="188"/>
              </a:cxn>
              <a:cxn ang="0">
                <a:pos x="90" y="224"/>
              </a:cxn>
              <a:cxn ang="0">
                <a:pos x="58" y="247"/>
              </a:cxn>
              <a:cxn ang="0">
                <a:pos x="64" y="267"/>
              </a:cxn>
              <a:cxn ang="0">
                <a:pos x="54" y="278"/>
              </a:cxn>
              <a:cxn ang="0">
                <a:pos x="36" y="321"/>
              </a:cxn>
              <a:cxn ang="0">
                <a:pos x="91" y="394"/>
              </a:cxn>
              <a:cxn ang="0">
                <a:pos x="97" y="441"/>
              </a:cxn>
              <a:cxn ang="0">
                <a:pos x="139" y="459"/>
              </a:cxn>
              <a:cxn ang="0">
                <a:pos x="182" y="437"/>
              </a:cxn>
              <a:cxn ang="0">
                <a:pos x="231" y="360"/>
              </a:cxn>
              <a:cxn ang="0">
                <a:pos x="235" y="287"/>
              </a:cxn>
              <a:cxn ang="0">
                <a:pos x="186" y="278"/>
              </a:cxn>
              <a:cxn ang="0">
                <a:pos x="189" y="267"/>
              </a:cxn>
              <a:cxn ang="0">
                <a:pos x="163" y="262"/>
              </a:cxn>
              <a:cxn ang="0">
                <a:pos x="156" y="299"/>
              </a:cxn>
              <a:cxn ang="0">
                <a:pos x="212" y="304"/>
              </a:cxn>
              <a:cxn ang="0">
                <a:pos x="208" y="347"/>
              </a:cxn>
              <a:cxn ang="0">
                <a:pos x="160" y="383"/>
              </a:cxn>
              <a:cxn ang="0">
                <a:pos x="140" y="432"/>
              </a:cxn>
              <a:cxn ang="0">
                <a:pos x="121" y="428"/>
              </a:cxn>
              <a:cxn ang="0">
                <a:pos x="106" y="371"/>
              </a:cxn>
              <a:cxn ang="0">
                <a:pos x="63" y="321"/>
              </a:cxn>
              <a:cxn ang="0">
                <a:pos x="110" y="304"/>
              </a:cxn>
              <a:cxn ang="0">
                <a:pos x="124" y="291"/>
              </a:cxn>
              <a:cxn ang="0">
                <a:pos x="88" y="253"/>
              </a:cxn>
              <a:cxn ang="0">
                <a:pos x="240" y="227"/>
              </a:cxn>
              <a:cxn ang="0">
                <a:pos x="277" y="183"/>
              </a:cxn>
            </a:cxnLst>
            <a:rect l="0" t="0" r="r" b="b"/>
            <a:pathLst>
              <a:path w="280" h="459">
                <a:moveTo>
                  <a:pt x="275" y="170"/>
                </a:moveTo>
                <a:cubicBezTo>
                  <a:pt x="274" y="162"/>
                  <a:pt x="271" y="156"/>
                  <a:pt x="265" y="150"/>
                </a:cubicBezTo>
                <a:cubicBezTo>
                  <a:pt x="274" y="142"/>
                  <a:pt x="279" y="130"/>
                  <a:pt x="277" y="118"/>
                </a:cubicBezTo>
                <a:cubicBezTo>
                  <a:pt x="275" y="105"/>
                  <a:pt x="275" y="105"/>
                  <a:pt x="275" y="105"/>
                </a:cubicBezTo>
                <a:cubicBezTo>
                  <a:pt x="274" y="97"/>
                  <a:pt x="271" y="90"/>
                  <a:pt x="266" y="85"/>
                </a:cubicBezTo>
                <a:cubicBezTo>
                  <a:pt x="274" y="77"/>
                  <a:pt x="279" y="65"/>
                  <a:pt x="277" y="53"/>
                </a:cubicBezTo>
                <a:cubicBezTo>
                  <a:pt x="275" y="40"/>
                  <a:pt x="275" y="40"/>
                  <a:pt x="275" y="40"/>
                </a:cubicBezTo>
                <a:cubicBezTo>
                  <a:pt x="274" y="31"/>
                  <a:pt x="268" y="23"/>
                  <a:pt x="260" y="17"/>
                </a:cubicBezTo>
                <a:cubicBezTo>
                  <a:pt x="251" y="10"/>
                  <a:pt x="239" y="7"/>
                  <a:pt x="228" y="9"/>
                </a:cubicBezTo>
                <a:cubicBezTo>
                  <a:pt x="225" y="9"/>
                  <a:pt x="193" y="12"/>
                  <a:pt x="190" y="12"/>
                </a:cubicBezTo>
                <a:cubicBezTo>
                  <a:pt x="166" y="8"/>
                  <a:pt x="113" y="0"/>
                  <a:pt x="106" y="0"/>
                </a:cubicBezTo>
                <a:cubicBezTo>
                  <a:pt x="93" y="0"/>
                  <a:pt x="58" y="19"/>
                  <a:pt x="58" y="19"/>
                </a:cubicBezTo>
                <a:cubicBezTo>
                  <a:pt x="58" y="19"/>
                  <a:pt x="58" y="19"/>
                  <a:pt x="58" y="19"/>
                </a:cubicBezTo>
                <a:cubicBezTo>
                  <a:pt x="58" y="19"/>
                  <a:pt x="34" y="32"/>
                  <a:pt x="31" y="34"/>
                </a:cubicBezTo>
                <a:cubicBezTo>
                  <a:pt x="12" y="38"/>
                  <a:pt x="0" y="55"/>
                  <a:pt x="0" y="77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92"/>
                  <a:pt x="5" y="102"/>
                  <a:pt x="11" y="110"/>
                </a:cubicBezTo>
                <a:cubicBezTo>
                  <a:pt x="4" y="118"/>
                  <a:pt x="0" y="129"/>
                  <a:pt x="0" y="142"/>
                </a:cubicBezTo>
                <a:cubicBezTo>
                  <a:pt x="0" y="143"/>
                  <a:pt x="0" y="143"/>
                  <a:pt x="0" y="144"/>
                </a:cubicBezTo>
                <a:cubicBezTo>
                  <a:pt x="0" y="156"/>
                  <a:pt x="5" y="166"/>
                  <a:pt x="11" y="174"/>
                </a:cubicBezTo>
                <a:cubicBezTo>
                  <a:pt x="4" y="183"/>
                  <a:pt x="0" y="195"/>
                  <a:pt x="0" y="207"/>
                </a:cubicBezTo>
                <a:cubicBezTo>
                  <a:pt x="0" y="208"/>
                  <a:pt x="0" y="208"/>
                  <a:pt x="0" y="209"/>
                </a:cubicBezTo>
                <a:cubicBezTo>
                  <a:pt x="0" y="221"/>
                  <a:pt x="5" y="237"/>
                  <a:pt x="25" y="246"/>
                </a:cubicBezTo>
                <a:cubicBezTo>
                  <a:pt x="32" y="250"/>
                  <a:pt x="40" y="247"/>
                  <a:pt x="43" y="240"/>
                </a:cubicBezTo>
                <a:cubicBezTo>
                  <a:pt x="46" y="234"/>
                  <a:pt x="44" y="226"/>
                  <a:pt x="37" y="223"/>
                </a:cubicBezTo>
                <a:cubicBezTo>
                  <a:pt x="30" y="219"/>
                  <a:pt x="27" y="215"/>
                  <a:pt x="26" y="208"/>
                </a:cubicBezTo>
                <a:cubicBezTo>
                  <a:pt x="26" y="200"/>
                  <a:pt x="31" y="189"/>
                  <a:pt x="38" y="187"/>
                </a:cubicBezTo>
                <a:cubicBezTo>
                  <a:pt x="45" y="186"/>
                  <a:pt x="50" y="180"/>
                  <a:pt x="49" y="173"/>
                </a:cubicBezTo>
                <a:cubicBezTo>
                  <a:pt x="48" y="166"/>
                  <a:pt x="42" y="161"/>
                  <a:pt x="35" y="161"/>
                </a:cubicBezTo>
                <a:cubicBezTo>
                  <a:pt x="32" y="159"/>
                  <a:pt x="27" y="152"/>
                  <a:pt x="26" y="143"/>
                </a:cubicBezTo>
                <a:cubicBezTo>
                  <a:pt x="26" y="143"/>
                  <a:pt x="26" y="142"/>
                  <a:pt x="26" y="142"/>
                </a:cubicBezTo>
                <a:cubicBezTo>
                  <a:pt x="26" y="135"/>
                  <a:pt x="28" y="127"/>
                  <a:pt x="38" y="125"/>
                </a:cubicBezTo>
                <a:cubicBezTo>
                  <a:pt x="43" y="124"/>
                  <a:pt x="47" y="121"/>
                  <a:pt x="49" y="116"/>
                </a:cubicBezTo>
                <a:cubicBezTo>
                  <a:pt x="49" y="114"/>
                  <a:pt x="49" y="114"/>
                  <a:pt x="49" y="114"/>
                </a:cubicBezTo>
                <a:cubicBezTo>
                  <a:pt x="50" y="113"/>
                  <a:pt x="50" y="111"/>
                  <a:pt x="50" y="110"/>
                </a:cubicBezTo>
                <a:cubicBezTo>
                  <a:pt x="50" y="108"/>
                  <a:pt x="49" y="105"/>
                  <a:pt x="48" y="103"/>
                </a:cubicBezTo>
                <a:cubicBezTo>
                  <a:pt x="45" y="100"/>
                  <a:pt x="42" y="97"/>
                  <a:pt x="38" y="97"/>
                </a:cubicBezTo>
                <a:cubicBezTo>
                  <a:pt x="33" y="96"/>
                  <a:pt x="27" y="89"/>
                  <a:pt x="26" y="79"/>
                </a:cubicBezTo>
                <a:cubicBezTo>
                  <a:pt x="26" y="78"/>
                  <a:pt x="26" y="78"/>
                  <a:pt x="26" y="77"/>
                </a:cubicBezTo>
                <a:cubicBezTo>
                  <a:pt x="26" y="72"/>
                  <a:pt x="28" y="61"/>
                  <a:pt x="38" y="60"/>
                </a:cubicBezTo>
                <a:cubicBezTo>
                  <a:pt x="39" y="59"/>
                  <a:pt x="41" y="59"/>
                  <a:pt x="42" y="58"/>
                </a:cubicBezTo>
                <a:cubicBezTo>
                  <a:pt x="71" y="42"/>
                  <a:pt x="71" y="42"/>
                  <a:pt x="71" y="42"/>
                </a:cubicBezTo>
                <a:cubicBezTo>
                  <a:pt x="71" y="42"/>
                  <a:pt x="71" y="42"/>
                  <a:pt x="71" y="42"/>
                </a:cubicBezTo>
                <a:cubicBezTo>
                  <a:pt x="78" y="38"/>
                  <a:pt x="100" y="28"/>
                  <a:pt x="106" y="27"/>
                </a:cubicBezTo>
                <a:cubicBezTo>
                  <a:pt x="113" y="27"/>
                  <a:pt x="158" y="34"/>
                  <a:pt x="188" y="39"/>
                </a:cubicBezTo>
                <a:cubicBezTo>
                  <a:pt x="189" y="39"/>
                  <a:pt x="190" y="39"/>
                  <a:pt x="191" y="39"/>
                </a:cubicBezTo>
                <a:cubicBezTo>
                  <a:pt x="230" y="35"/>
                  <a:pt x="230" y="35"/>
                  <a:pt x="230" y="35"/>
                </a:cubicBezTo>
                <a:cubicBezTo>
                  <a:pt x="230" y="35"/>
                  <a:pt x="231" y="35"/>
                  <a:pt x="231" y="35"/>
                </a:cubicBezTo>
                <a:cubicBezTo>
                  <a:pt x="236" y="35"/>
                  <a:pt x="241" y="36"/>
                  <a:pt x="245" y="38"/>
                </a:cubicBezTo>
                <a:cubicBezTo>
                  <a:pt x="246" y="39"/>
                  <a:pt x="248" y="41"/>
                  <a:pt x="249" y="44"/>
                </a:cubicBezTo>
                <a:cubicBezTo>
                  <a:pt x="251" y="57"/>
                  <a:pt x="251" y="57"/>
                  <a:pt x="251" y="57"/>
                </a:cubicBezTo>
                <a:cubicBezTo>
                  <a:pt x="251" y="64"/>
                  <a:pt x="245" y="70"/>
                  <a:pt x="236" y="71"/>
                </a:cubicBezTo>
                <a:cubicBezTo>
                  <a:pt x="93" y="92"/>
                  <a:pt x="93" y="92"/>
                  <a:pt x="93" y="92"/>
                </a:cubicBezTo>
                <a:cubicBezTo>
                  <a:pt x="86" y="93"/>
                  <a:pt x="81" y="100"/>
                  <a:pt x="82" y="107"/>
                </a:cubicBezTo>
                <a:cubicBezTo>
                  <a:pt x="83" y="114"/>
                  <a:pt x="90" y="119"/>
                  <a:pt x="97" y="118"/>
                </a:cubicBezTo>
                <a:cubicBezTo>
                  <a:pt x="238" y="98"/>
                  <a:pt x="238" y="98"/>
                  <a:pt x="238" y="98"/>
                </a:cubicBezTo>
                <a:cubicBezTo>
                  <a:pt x="238" y="98"/>
                  <a:pt x="239" y="98"/>
                  <a:pt x="239" y="98"/>
                </a:cubicBezTo>
                <a:cubicBezTo>
                  <a:pt x="245" y="100"/>
                  <a:pt x="248" y="105"/>
                  <a:pt x="249" y="109"/>
                </a:cubicBezTo>
                <a:cubicBezTo>
                  <a:pt x="251" y="122"/>
                  <a:pt x="251" y="122"/>
                  <a:pt x="251" y="122"/>
                </a:cubicBezTo>
                <a:cubicBezTo>
                  <a:pt x="251" y="128"/>
                  <a:pt x="245" y="135"/>
                  <a:pt x="236" y="137"/>
                </a:cubicBezTo>
                <a:cubicBezTo>
                  <a:pt x="235" y="137"/>
                  <a:pt x="234" y="137"/>
                  <a:pt x="233" y="138"/>
                </a:cubicBezTo>
                <a:cubicBezTo>
                  <a:pt x="231" y="138"/>
                  <a:pt x="229" y="138"/>
                  <a:pt x="227" y="138"/>
                </a:cubicBezTo>
                <a:cubicBezTo>
                  <a:pt x="227" y="138"/>
                  <a:pt x="227" y="138"/>
                  <a:pt x="227" y="138"/>
                </a:cubicBezTo>
                <a:cubicBezTo>
                  <a:pt x="96" y="155"/>
                  <a:pt x="96" y="155"/>
                  <a:pt x="96" y="155"/>
                </a:cubicBezTo>
                <a:cubicBezTo>
                  <a:pt x="89" y="156"/>
                  <a:pt x="84" y="162"/>
                  <a:pt x="85" y="169"/>
                </a:cubicBezTo>
                <a:cubicBezTo>
                  <a:pt x="85" y="177"/>
                  <a:pt x="92" y="182"/>
                  <a:pt x="99" y="181"/>
                </a:cubicBezTo>
                <a:cubicBezTo>
                  <a:pt x="231" y="165"/>
                  <a:pt x="231" y="165"/>
                  <a:pt x="231" y="165"/>
                </a:cubicBezTo>
                <a:cubicBezTo>
                  <a:pt x="231" y="165"/>
                  <a:pt x="231" y="165"/>
                  <a:pt x="231" y="165"/>
                </a:cubicBezTo>
                <a:cubicBezTo>
                  <a:pt x="236" y="164"/>
                  <a:pt x="241" y="165"/>
                  <a:pt x="245" y="168"/>
                </a:cubicBezTo>
                <a:cubicBezTo>
                  <a:pt x="246" y="169"/>
                  <a:pt x="248" y="171"/>
                  <a:pt x="249" y="174"/>
                </a:cubicBezTo>
                <a:cubicBezTo>
                  <a:pt x="251" y="187"/>
                  <a:pt x="251" y="187"/>
                  <a:pt x="251" y="187"/>
                </a:cubicBezTo>
                <a:cubicBezTo>
                  <a:pt x="251" y="187"/>
                  <a:pt x="251" y="187"/>
                  <a:pt x="251" y="188"/>
                </a:cubicBezTo>
                <a:cubicBezTo>
                  <a:pt x="251" y="194"/>
                  <a:pt x="244" y="199"/>
                  <a:pt x="236" y="200"/>
                </a:cubicBezTo>
                <a:cubicBezTo>
                  <a:pt x="236" y="200"/>
                  <a:pt x="90" y="224"/>
                  <a:pt x="90" y="224"/>
                </a:cubicBezTo>
                <a:cubicBezTo>
                  <a:pt x="90" y="224"/>
                  <a:pt x="89" y="224"/>
                  <a:pt x="89" y="224"/>
                </a:cubicBezTo>
                <a:cubicBezTo>
                  <a:pt x="81" y="226"/>
                  <a:pt x="62" y="233"/>
                  <a:pt x="58" y="247"/>
                </a:cubicBezTo>
                <a:cubicBezTo>
                  <a:pt x="58" y="248"/>
                  <a:pt x="58" y="250"/>
                  <a:pt x="58" y="252"/>
                </a:cubicBezTo>
                <a:cubicBezTo>
                  <a:pt x="58" y="257"/>
                  <a:pt x="60" y="262"/>
                  <a:pt x="64" y="267"/>
                </a:cubicBezTo>
                <a:cubicBezTo>
                  <a:pt x="68" y="270"/>
                  <a:pt x="72" y="274"/>
                  <a:pt x="76" y="278"/>
                </a:cubicBezTo>
                <a:cubicBezTo>
                  <a:pt x="66" y="278"/>
                  <a:pt x="54" y="278"/>
                  <a:pt x="54" y="278"/>
                </a:cubicBezTo>
                <a:cubicBezTo>
                  <a:pt x="49" y="278"/>
                  <a:pt x="43" y="281"/>
                  <a:pt x="42" y="287"/>
                </a:cubicBezTo>
                <a:cubicBezTo>
                  <a:pt x="41" y="288"/>
                  <a:pt x="36" y="302"/>
                  <a:pt x="36" y="321"/>
                </a:cubicBezTo>
                <a:cubicBezTo>
                  <a:pt x="36" y="333"/>
                  <a:pt x="38" y="347"/>
                  <a:pt x="46" y="360"/>
                </a:cubicBezTo>
                <a:cubicBezTo>
                  <a:pt x="55" y="377"/>
                  <a:pt x="70" y="388"/>
                  <a:pt x="91" y="394"/>
                </a:cubicBezTo>
                <a:cubicBezTo>
                  <a:pt x="92" y="420"/>
                  <a:pt x="95" y="436"/>
                  <a:pt x="95" y="437"/>
                </a:cubicBezTo>
                <a:cubicBezTo>
                  <a:pt x="95" y="438"/>
                  <a:pt x="96" y="440"/>
                  <a:pt x="97" y="441"/>
                </a:cubicBezTo>
                <a:cubicBezTo>
                  <a:pt x="98" y="443"/>
                  <a:pt x="108" y="459"/>
                  <a:pt x="137" y="459"/>
                </a:cubicBezTo>
                <a:cubicBezTo>
                  <a:pt x="139" y="459"/>
                  <a:pt x="139" y="459"/>
                  <a:pt x="139" y="459"/>
                </a:cubicBezTo>
                <a:cubicBezTo>
                  <a:pt x="169" y="459"/>
                  <a:pt x="179" y="443"/>
                  <a:pt x="180" y="441"/>
                </a:cubicBezTo>
                <a:cubicBezTo>
                  <a:pt x="181" y="440"/>
                  <a:pt x="181" y="438"/>
                  <a:pt x="182" y="437"/>
                </a:cubicBezTo>
                <a:cubicBezTo>
                  <a:pt x="182" y="436"/>
                  <a:pt x="185" y="420"/>
                  <a:pt x="186" y="394"/>
                </a:cubicBezTo>
                <a:cubicBezTo>
                  <a:pt x="207" y="388"/>
                  <a:pt x="222" y="377"/>
                  <a:pt x="231" y="360"/>
                </a:cubicBezTo>
                <a:cubicBezTo>
                  <a:pt x="238" y="347"/>
                  <a:pt x="241" y="333"/>
                  <a:pt x="241" y="321"/>
                </a:cubicBezTo>
                <a:cubicBezTo>
                  <a:pt x="241" y="302"/>
                  <a:pt x="235" y="288"/>
                  <a:pt x="235" y="287"/>
                </a:cubicBezTo>
                <a:cubicBezTo>
                  <a:pt x="233" y="281"/>
                  <a:pt x="228" y="278"/>
                  <a:pt x="223" y="278"/>
                </a:cubicBezTo>
                <a:cubicBezTo>
                  <a:pt x="223" y="278"/>
                  <a:pt x="203" y="278"/>
                  <a:pt x="186" y="278"/>
                </a:cubicBezTo>
                <a:cubicBezTo>
                  <a:pt x="187" y="276"/>
                  <a:pt x="188" y="272"/>
                  <a:pt x="188" y="272"/>
                </a:cubicBezTo>
                <a:cubicBezTo>
                  <a:pt x="189" y="270"/>
                  <a:pt x="189" y="269"/>
                  <a:pt x="189" y="267"/>
                </a:cubicBezTo>
                <a:cubicBezTo>
                  <a:pt x="189" y="262"/>
                  <a:pt x="186" y="257"/>
                  <a:pt x="181" y="255"/>
                </a:cubicBezTo>
                <a:cubicBezTo>
                  <a:pt x="174" y="252"/>
                  <a:pt x="166" y="255"/>
                  <a:pt x="163" y="262"/>
                </a:cubicBezTo>
                <a:cubicBezTo>
                  <a:pt x="154" y="286"/>
                  <a:pt x="154" y="286"/>
                  <a:pt x="154" y="286"/>
                </a:cubicBezTo>
                <a:cubicBezTo>
                  <a:pt x="152" y="290"/>
                  <a:pt x="153" y="295"/>
                  <a:pt x="156" y="299"/>
                </a:cubicBezTo>
                <a:cubicBezTo>
                  <a:pt x="158" y="302"/>
                  <a:pt x="162" y="304"/>
                  <a:pt x="167" y="304"/>
                </a:cubicBezTo>
                <a:cubicBezTo>
                  <a:pt x="167" y="304"/>
                  <a:pt x="199" y="304"/>
                  <a:pt x="212" y="304"/>
                </a:cubicBezTo>
                <a:cubicBezTo>
                  <a:pt x="213" y="309"/>
                  <a:pt x="214" y="315"/>
                  <a:pt x="214" y="321"/>
                </a:cubicBezTo>
                <a:cubicBezTo>
                  <a:pt x="214" y="330"/>
                  <a:pt x="213" y="339"/>
                  <a:pt x="208" y="347"/>
                </a:cubicBezTo>
                <a:cubicBezTo>
                  <a:pt x="201" y="359"/>
                  <a:pt x="189" y="367"/>
                  <a:pt x="170" y="371"/>
                </a:cubicBezTo>
                <a:cubicBezTo>
                  <a:pt x="164" y="372"/>
                  <a:pt x="160" y="377"/>
                  <a:pt x="160" y="383"/>
                </a:cubicBezTo>
                <a:cubicBezTo>
                  <a:pt x="159" y="405"/>
                  <a:pt x="157" y="421"/>
                  <a:pt x="156" y="428"/>
                </a:cubicBezTo>
                <a:cubicBezTo>
                  <a:pt x="154" y="430"/>
                  <a:pt x="149" y="432"/>
                  <a:pt x="140" y="432"/>
                </a:cubicBezTo>
                <a:cubicBezTo>
                  <a:pt x="140" y="432"/>
                  <a:pt x="137" y="432"/>
                  <a:pt x="137" y="432"/>
                </a:cubicBezTo>
                <a:cubicBezTo>
                  <a:pt x="128" y="432"/>
                  <a:pt x="123" y="430"/>
                  <a:pt x="121" y="428"/>
                </a:cubicBezTo>
                <a:cubicBezTo>
                  <a:pt x="120" y="421"/>
                  <a:pt x="118" y="405"/>
                  <a:pt x="117" y="383"/>
                </a:cubicBezTo>
                <a:cubicBezTo>
                  <a:pt x="117" y="377"/>
                  <a:pt x="112" y="372"/>
                  <a:pt x="106" y="371"/>
                </a:cubicBezTo>
                <a:cubicBezTo>
                  <a:pt x="88" y="367"/>
                  <a:pt x="76" y="359"/>
                  <a:pt x="69" y="347"/>
                </a:cubicBezTo>
                <a:cubicBezTo>
                  <a:pt x="64" y="339"/>
                  <a:pt x="63" y="330"/>
                  <a:pt x="63" y="321"/>
                </a:cubicBezTo>
                <a:cubicBezTo>
                  <a:pt x="63" y="315"/>
                  <a:pt x="64" y="309"/>
                  <a:pt x="64" y="304"/>
                </a:cubicBezTo>
                <a:cubicBezTo>
                  <a:pt x="78" y="304"/>
                  <a:pt x="110" y="304"/>
                  <a:pt x="110" y="304"/>
                </a:cubicBezTo>
                <a:cubicBezTo>
                  <a:pt x="116" y="304"/>
                  <a:pt x="121" y="301"/>
                  <a:pt x="123" y="296"/>
                </a:cubicBezTo>
                <a:cubicBezTo>
                  <a:pt x="123" y="294"/>
                  <a:pt x="124" y="293"/>
                  <a:pt x="124" y="291"/>
                </a:cubicBezTo>
                <a:cubicBezTo>
                  <a:pt x="124" y="287"/>
                  <a:pt x="122" y="284"/>
                  <a:pt x="119" y="281"/>
                </a:cubicBezTo>
                <a:cubicBezTo>
                  <a:pt x="119" y="281"/>
                  <a:pt x="101" y="265"/>
                  <a:pt x="88" y="253"/>
                </a:cubicBezTo>
                <a:cubicBezTo>
                  <a:pt x="90" y="252"/>
                  <a:pt x="93" y="251"/>
                  <a:pt x="95" y="250"/>
                </a:cubicBezTo>
                <a:cubicBezTo>
                  <a:pt x="97" y="250"/>
                  <a:pt x="240" y="227"/>
                  <a:pt x="240" y="227"/>
                </a:cubicBezTo>
                <a:cubicBezTo>
                  <a:pt x="240" y="227"/>
                  <a:pt x="240" y="227"/>
                  <a:pt x="240" y="227"/>
                </a:cubicBezTo>
                <a:cubicBezTo>
                  <a:pt x="263" y="223"/>
                  <a:pt x="280" y="204"/>
                  <a:pt x="277" y="183"/>
                </a:cubicBezTo>
                <a:lnTo>
                  <a:pt x="275" y="17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29"/>
          <p:cNvSpPr>
            <a:spLocks noEditPoints="1"/>
          </p:cNvSpPr>
          <p:nvPr userDrawn="1"/>
        </p:nvSpPr>
        <p:spPr bwMode="auto">
          <a:xfrm>
            <a:off x="9975055" y="2498942"/>
            <a:ext cx="379413" cy="285750"/>
          </a:xfrm>
          <a:custGeom>
            <a:avLst/>
            <a:gdLst/>
            <a:ahLst/>
            <a:cxnLst>
              <a:cxn ang="0">
                <a:pos x="315" y="4"/>
              </a:cxn>
              <a:cxn ang="0">
                <a:pos x="260" y="34"/>
              </a:cxn>
              <a:cxn ang="0">
                <a:pos x="201" y="2"/>
              </a:cxn>
              <a:cxn ang="0">
                <a:pos x="192" y="4"/>
              </a:cxn>
              <a:cxn ang="0">
                <a:pos x="137" y="34"/>
              </a:cxn>
              <a:cxn ang="0">
                <a:pos x="69" y="4"/>
              </a:cxn>
              <a:cxn ang="0">
                <a:pos x="65" y="8"/>
              </a:cxn>
              <a:cxn ang="0">
                <a:pos x="1" y="46"/>
              </a:cxn>
              <a:cxn ang="0">
                <a:pos x="4" y="120"/>
              </a:cxn>
              <a:cxn ang="0">
                <a:pos x="136" y="131"/>
              </a:cxn>
              <a:cxn ang="0">
                <a:pos x="260" y="131"/>
              </a:cxn>
              <a:cxn ang="0">
                <a:pos x="309" y="204"/>
              </a:cxn>
              <a:cxn ang="0">
                <a:pos x="209" y="201"/>
              </a:cxn>
              <a:cxn ang="0">
                <a:pos x="192" y="198"/>
              </a:cxn>
              <a:cxn ang="0">
                <a:pos x="137" y="227"/>
              </a:cxn>
              <a:cxn ang="0">
                <a:pos x="69" y="198"/>
              </a:cxn>
              <a:cxn ang="0">
                <a:pos x="65" y="202"/>
              </a:cxn>
              <a:cxn ang="0">
                <a:pos x="1" y="240"/>
              </a:cxn>
              <a:cxn ang="0">
                <a:pos x="75" y="228"/>
              </a:cxn>
              <a:cxn ang="0">
                <a:pos x="199" y="228"/>
              </a:cxn>
              <a:cxn ang="0">
                <a:pos x="332" y="216"/>
              </a:cxn>
              <a:cxn ang="0">
                <a:pos x="334" y="143"/>
              </a:cxn>
              <a:cxn ang="0">
                <a:pos x="270" y="105"/>
              </a:cxn>
              <a:cxn ang="0">
                <a:pos x="253" y="101"/>
              </a:cxn>
              <a:cxn ang="0">
                <a:pos x="198" y="130"/>
              </a:cxn>
              <a:cxn ang="0">
                <a:pos x="130" y="101"/>
              </a:cxn>
              <a:cxn ang="0">
                <a:pos x="126" y="105"/>
              </a:cxn>
              <a:cxn ang="0">
                <a:pos x="26" y="107"/>
              </a:cxn>
              <a:cxn ang="0">
                <a:pos x="75" y="34"/>
              </a:cxn>
              <a:cxn ang="0">
                <a:pos x="199" y="34"/>
              </a:cxn>
              <a:cxn ang="0">
                <a:pos x="332" y="22"/>
              </a:cxn>
              <a:cxn ang="0">
                <a:pos x="333" y="8"/>
              </a:cxn>
              <a:cxn ang="0">
                <a:pos x="330" y="24"/>
              </a:cxn>
              <a:cxn ang="0">
                <a:pos x="330" y="24"/>
              </a:cxn>
              <a:cxn ang="0">
                <a:pos x="330" y="218"/>
              </a:cxn>
            </a:cxnLst>
            <a:rect l="0" t="0" r="r" b="b"/>
            <a:pathLst>
              <a:path w="335" h="253">
                <a:moveTo>
                  <a:pt x="316" y="4"/>
                </a:moveTo>
                <a:cubicBezTo>
                  <a:pt x="315" y="4"/>
                  <a:pt x="315" y="4"/>
                  <a:pt x="315" y="4"/>
                </a:cubicBezTo>
                <a:cubicBezTo>
                  <a:pt x="314" y="5"/>
                  <a:pt x="312" y="6"/>
                  <a:pt x="311" y="8"/>
                </a:cubicBezTo>
                <a:cubicBezTo>
                  <a:pt x="301" y="24"/>
                  <a:pt x="281" y="34"/>
                  <a:pt x="260" y="34"/>
                </a:cubicBezTo>
                <a:cubicBezTo>
                  <a:pt x="239" y="34"/>
                  <a:pt x="220" y="24"/>
                  <a:pt x="209" y="8"/>
                </a:cubicBezTo>
                <a:cubicBezTo>
                  <a:pt x="207" y="5"/>
                  <a:pt x="205" y="3"/>
                  <a:pt x="201" y="2"/>
                </a:cubicBezTo>
                <a:cubicBezTo>
                  <a:pt x="198" y="2"/>
                  <a:pt x="195" y="2"/>
                  <a:pt x="192" y="4"/>
                </a:cubicBezTo>
                <a:cubicBezTo>
                  <a:pt x="192" y="4"/>
                  <a:pt x="192" y="4"/>
                  <a:pt x="192" y="4"/>
                </a:cubicBezTo>
                <a:cubicBezTo>
                  <a:pt x="190" y="5"/>
                  <a:pt x="189" y="6"/>
                  <a:pt x="188" y="8"/>
                </a:cubicBezTo>
                <a:cubicBezTo>
                  <a:pt x="178" y="24"/>
                  <a:pt x="158" y="34"/>
                  <a:pt x="137" y="34"/>
                </a:cubicBezTo>
                <a:cubicBezTo>
                  <a:pt x="116" y="34"/>
                  <a:pt x="96" y="24"/>
                  <a:pt x="86" y="8"/>
                </a:cubicBezTo>
                <a:cubicBezTo>
                  <a:pt x="82" y="2"/>
                  <a:pt x="74" y="0"/>
                  <a:pt x="69" y="4"/>
                </a:cubicBezTo>
                <a:cubicBezTo>
                  <a:pt x="68" y="4"/>
                  <a:pt x="68" y="4"/>
                  <a:pt x="68" y="4"/>
                </a:cubicBezTo>
                <a:cubicBezTo>
                  <a:pt x="67" y="5"/>
                  <a:pt x="66" y="6"/>
                  <a:pt x="65" y="8"/>
                </a:cubicBezTo>
                <a:cubicBezTo>
                  <a:pt x="54" y="24"/>
                  <a:pt x="35" y="34"/>
                  <a:pt x="14" y="34"/>
                </a:cubicBezTo>
                <a:cubicBezTo>
                  <a:pt x="7" y="34"/>
                  <a:pt x="1" y="39"/>
                  <a:pt x="1" y="46"/>
                </a:cubicBezTo>
                <a:cubicBezTo>
                  <a:pt x="1" y="46"/>
                  <a:pt x="0" y="112"/>
                  <a:pt x="0" y="112"/>
                </a:cubicBezTo>
                <a:cubicBezTo>
                  <a:pt x="0" y="115"/>
                  <a:pt x="1" y="118"/>
                  <a:pt x="4" y="120"/>
                </a:cubicBezTo>
                <a:cubicBezTo>
                  <a:pt x="19" y="142"/>
                  <a:pt x="46" y="156"/>
                  <a:pt x="75" y="156"/>
                </a:cubicBezTo>
                <a:cubicBezTo>
                  <a:pt x="98" y="156"/>
                  <a:pt x="121" y="147"/>
                  <a:pt x="136" y="131"/>
                </a:cubicBezTo>
                <a:cubicBezTo>
                  <a:pt x="152" y="147"/>
                  <a:pt x="174" y="156"/>
                  <a:pt x="198" y="156"/>
                </a:cubicBezTo>
                <a:cubicBezTo>
                  <a:pt x="221" y="156"/>
                  <a:pt x="244" y="147"/>
                  <a:pt x="260" y="131"/>
                </a:cubicBezTo>
                <a:cubicBezTo>
                  <a:pt x="272" y="144"/>
                  <a:pt x="290" y="152"/>
                  <a:pt x="309" y="155"/>
                </a:cubicBezTo>
                <a:cubicBezTo>
                  <a:pt x="309" y="169"/>
                  <a:pt x="309" y="198"/>
                  <a:pt x="309" y="204"/>
                </a:cubicBezTo>
                <a:cubicBezTo>
                  <a:pt x="298" y="218"/>
                  <a:pt x="280" y="227"/>
                  <a:pt x="260" y="227"/>
                </a:cubicBezTo>
                <a:cubicBezTo>
                  <a:pt x="239" y="227"/>
                  <a:pt x="220" y="217"/>
                  <a:pt x="209" y="201"/>
                </a:cubicBezTo>
                <a:cubicBezTo>
                  <a:pt x="206" y="196"/>
                  <a:pt x="198" y="194"/>
                  <a:pt x="192" y="198"/>
                </a:cubicBezTo>
                <a:cubicBezTo>
                  <a:pt x="192" y="198"/>
                  <a:pt x="192" y="198"/>
                  <a:pt x="192" y="198"/>
                </a:cubicBezTo>
                <a:cubicBezTo>
                  <a:pt x="190" y="199"/>
                  <a:pt x="189" y="200"/>
                  <a:pt x="188" y="202"/>
                </a:cubicBezTo>
                <a:cubicBezTo>
                  <a:pt x="178" y="217"/>
                  <a:pt x="158" y="227"/>
                  <a:pt x="137" y="227"/>
                </a:cubicBezTo>
                <a:cubicBezTo>
                  <a:pt x="116" y="227"/>
                  <a:pt x="96" y="217"/>
                  <a:pt x="86" y="201"/>
                </a:cubicBezTo>
                <a:cubicBezTo>
                  <a:pt x="82" y="196"/>
                  <a:pt x="75" y="194"/>
                  <a:pt x="69" y="198"/>
                </a:cubicBezTo>
                <a:cubicBezTo>
                  <a:pt x="69" y="198"/>
                  <a:pt x="69" y="198"/>
                  <a:pt x="69" y="198"/>
                </a:cubicBezTo>
                <a:cubicBezTo>
                  <a:pt x="67" y="199"/>
                  <a:pt x="66" y="200"/>
                  <a:pt x="65" y="202"/>
                </a:cubicBezTo>
                <a:cubicBezTo>
                  <a:pt x="54" y="217"/>
                  <a:pt x="35" y="227"/>
                  <a:pt x="14" y="227"/>
                </a:cubicBezTo>
                <a:cubicBezTo>
                  <a:pt x="7" y="227"/>
                  <a:pt x="1" y="233"/>
                  <a:pt x="1" y="240"/>
                </a:cubicBezTo>
                <a:cubicBezTo>
                  <a:pt x="1" y="247"/>
                  <a:pt x="7" y="253"/>
                  <a:pt x="14" y="253"/>
                </a:cubicBezTo>
                <a:cubicBezTo>
                  <a:pt x="37" y="253"/>
                  <a:pt x="60" y="244"/>
                  <a:pt x="75" y="228"/>
                </a:cubicBezTo>
                <a:cubicBezTo>
                  <a:pt x="91" y="244"/>
                  <a:pt x="113" y="253"/>
                  <a:pt x="137" y="253"/>
                </a:cubicBezTo>
                <a:cubicBezTo>
                  <a:pt x="161" y="253"/>
                  <a:pt x="183" y="244"/>
                  <a:pt x="199" y="228"/>
                </a:cubicBezTo>
                <a:cubicBezTo>
                  <a:pt x="214" y="244"/>
                  <a:pt x="237" y="253"/>
                  <a:pt x="260" y="253"/>
                </a:cubicBezTo>
                <a:cubicBezTo>
                  <a:pt x="290" y="253"/>
                  <a:pt x="317" y="239"/>
                  <a:pt x="332" y="216"/>
                </a:cubicBezTo>
                <a:cubicBezTo>
                  <a:pt x="334" y="214"/>
                  <a:pt x="335" y="211"/>
                  <a:pt x="335" y="208"/>
                </a:cubicBezTo>
                <a:cubicBezTo>
                  <a:pt x="335" y="208"/>
                  <a:pt x="334" y="143"/>
                  <a:pt x="334" y="143"/>
                </a:cubicBezTo>
                <a:cubicBezTo>
                  <a:pt x="334" y="136"/>
                  <a:pt x="328" y="130"/>
                  <a:pt x="321" y="130"/>
                </a:cubicBezTo>
                <a:cubicBezTo>
                  <a:pt x="300" y="130"/>
                  <a:pt x="281" y="121"/>
                  <a:pt x="270" y="105"/>
                </a:cubicBezTo>
                <a:cubicBezTo>
                  <a:pt x="267" y="99"/>
                  <a:pt x="259" y="97"/>
                  <a:pt x="253" y="101"/>
                </a:cubicBezTo>
                <a:cubicBezTo>
                  <a:pt x="253" y="101"/>
                  <a:pt x="253" y="101"/>
                  <a:pt x="253" y="101"/>
                </a:cubicBezTo>
                <a:cubicBezTo>
                  <a:pt x="251" y="102"/>
                  <a:pt x="250" y="103"/>
                  <a:pt x="249" y="105"/>
                </a:cubicBezTo>
                <a:cubicBezTo>
                  <a:pt x="238" y="121"/>
                  <a:pt x="219" y="130"/>
                  <a:pt x="198" y="130"/>
                </a:cubicBezTo>
                <a:cubicBezTo>
                  <a:pt x="177" y="130"/>
                  <a:pt x="157" y="121"/>
                  <a:pt x="147" y="105"/>
                </a:cubicBezTo>
                <a:cubicBezTo>
                  <a:pt x="143" y="99"/>
                  <a:pt x="136" y="97"/>
                  <a:pt x="130" y="101"/>
                </a:cubicBezTo>
                <a:cubicBezTo>
                  <a:pt x="130" y="101"/>
                  <a:pt x="130" y="101"/>
                  <a:pt x="130" y="101"/>
                </a:cubicBezTo>
                <a:cubicBezTo>
                  <a:pt x="128" y="102"/>
                  <a:pt x="127" y="103"/>
                  <a:pt x="126" y="105"/>
                </a:cubicBezTo>
                <a:cubicBezTo>
                  <a:pt x="115" y="121"/>
                  <a:pt x="96" y="130"/>
                  <a:pt x="75" y="130"/>
                </a:cubicBezTo>
                <a:cubicBezTo>
                  <a:pt x="55" y="130"/>
                  <a:pt x="36" y="122"/>
                  <a:pt x="26" y="107"/>
                </a:cubicBezTo>
                <a:cubicBezTo>
                  <a:pt x="26" y="101"/>
                  <a:pt x="26" y="72"/>
                  <a:pt x="26" y="58"/>
                </a:cubicBezTo>
                <a:cubicBezTo>
                  <a:pt x="45" y="55"/>
                  <a:pt x="62" y="47"/>
                  <a:pt x="75" y="34"/>
                </a:cubicBezTo>
                <a:cubicBezTo>
                  <a:pt x="91" y="50"/>
                  <a:pt x="113" y="59"/>
                  <a:pt x="137" y="59"/>
                </a:cubicBezTo>
                <a:cubicBezTo>
                  <a:pt x="161" y="59"/>
                  <a:pt x="183" y="50"/>
                  <a:pt x="199" y="34"/>
                </a:cubicBezTo>
                <a:cubicBezTo>
                  <a:pt x="214" y="50"/>
                  <a:pt x="237" y="59"/>
                  <a:pt x="260" y="59"/>
                </a:cubicBezTo>
                <a:cubicBezTo>
                  <a:pt x="290" y="59"/>
                  <a:pt x="317" y="45"/>
                  <a:pt x="332" y="22"/>
                </a:cubicBezTo>
                <a:cubicBezTo>
                  <a:pt x="334" y="20"/>
                  <a:pt x="335" y="17"/>
                  <a:pt x="335" y="15"/>
                </a:cubicBezTo>
                <a:cubicBezTo>
                  <a:pt x="335" y="13"/>
                  <a:pt x="334" y="10"/>
                  <a:pt x="333" y="8"/>
                </a:cubicBezTo>
                <a:cubicBezTo>
                  <a:pt x="329" y="2"/>
                  <a:pt x="322" y="0"/>
                  <a:pt x="316" y="4"/>
                </a:cubicBezTo>
                <a:close/>
                <a:moveTo>
                  <a:pt x="330" y="24"/>
                </a:moveTo>
                <a:cubicBezTo>
                  <a:pt x="330" y="24"/>
                  <a:pt x="330" y="24"/>
                  <a:pt x="329" y="25"/>
                </a:cubicBezTo>
                <a:cubicBezTo>
                  <a:pt x="330" y="24"/>
                  <a:pt x="330" y="24"/>
                  <a:pt x="330" y="24"/>
                </a:cubicBezTo>
                <a:close/>
                <a:moveTo>
                  <a:pt x="330" y="218"/>
                </a:moveTo>
                <a:cubicBezTo>
                  <a:pt x="330" y="218"/>
                  <a:pt x="330" y="218"/>
                  <a:pt x="330" y="218"/>
                </a:cubicBezTo>
                <a:cubicBezTo>
                  <a:pt x="330" y="218"/>
                  <a:pt x="330" y="218"/>
                  <a:pt x="330" y="21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588"/>
          <p:cNvSpPr>
            <a:spLocks/>
          </p:cNvSpPr>
          <p:nvPr userDrawn="1"/>
        </p:nvSpPr>
        <p:spPr bwMode="auto">
          <a:xfrm>
            <a:off x="9934574" y="3740604"/>
            <a:ext cx="460375" cy="392113"/>
          </a:xfrm>
          <a:custGeom>
            <a:avLst/>
            <a:gdLst/>
            <a:ahLst/>
            <a:cxnLst>
              <a:cxn ang="0">
                <a:pos x="26" y="70"/>
              </a:cxn>
              <a:cxn ang="0">
                <a:pos x="6" y="162"/>
              </a:cxn>
              <a:cxn ang="0">
                <a:pos x="57" y="242"/>
              </a:cxn>
              <a:cxn ang="0">
                <a:pos x="150" y="262"/>
              </a:cxn>
              <a:cxn ang="0">
                <a:pos x="192" y="245"/>
              </a:cxn>
              <a:cxn ang="0">
                <a:pos x="197" y="227"/>
              </a:cxn>
              <a:cxn ang="0">
                <a:pos x="178" y="223"/>
              </a:cxn>
              <a:cxn ang="0">
                <a:pos x="145" y="235"/>
              </a:cxn>
              <a:cxn ang="0">
                <a:pos x="72" y="220"/>
              </a:cxn>
              <a:cxn ang="0">
                <a:pos x="32" y="157"/>
              </a:cxn>
              <a:cxn ang="0">
                <a:pos x="48" y="85"/>
              </a:cxn>
              <a:cxn ang="0">
                <a:pos x="183" y="60"/>
              </a:cxn>
              <a:cxn ang="0">
                <a:pos x="215" y="183"/>
              </a:cxn>
              <a:cxn ang="0">
                <a:pos x="217" y="198"/>
              </a:cxn>
              <a:cxn ang="0">
                <a:pos x="232" y="201"/>
              </a:cxn>
              <a:cxn ang="0">
                <a:pos x="248" y="202"/>
              </a:cxn>
              <a:cxn ang="0">
                <a:pos x="373" y="289"/>
              </a:cxn>
              <a:cxn ang="0">
                <a:pos x="377" y="312"/>
              </a:cxn>
              <a:cxn ang="0">
                <a:pos x="366" y="319"/>
              </a:cxn>
              <a:cxn ang="0">
                <a:pos x="353" y="317"/>
              </a:cxn>
              <a:cxn ang="0">
                <a:pos x="248" y="244"/>
              </a:cxn>
              <a:cxn ang="0">
                <a:pos x="230" y="247"/>
              </a:cxn>
              <a:cxn ang="0">
                <a:pos x="233" y="266"/>
              </a:cxn>
              <a:cxn ang="0">
                <a:pos x="338" y="339"/>
              </a:cxn>
              <a:cxn ang="0">
                <a:pos x="371" y="346"/>
              </a:cxn>
              <a:cxn ang="0">
                <a:pos x="399" y="327"/>
              </a:cxn>
              <a:cxn ang="0">
                <a:pos x="407" y="303"/>
              </a:cxn>
              <a:cxn ang="0">
                <a:pos x="388" y="267"/>
              </a:cxn>
              <a:cxn ang="0">
                <a:pos x="263" y="180"/>
              </a:cxn>
              <a:cxn ang="0">
                <a:pos x="246" y="174"/>
              </a:cxn>
              <a:cxn ang="0">
                <a:pos x="251" y="140"/>
              </a:cxn>
              <a:cxn ang="0">
                <a:pos x="247" y="109"/>
              </a:cxn>
              <a:cxn ang="0">
                <a:pos x="198" y="38"/>
              </a:cxn>
              <a:cxn ang="0">
                <a:pos x="26" y="70"/>
              </a:cxn>
            </a:cxnLst>
            <a:rect l="0" t="0" r="r" b="b"/>
            <a:pathLst>
              <a:path w="407" h="348">
                <a:moveTo>
                  <a:pt x="26" y="70"/>
                </a:moveTo>
                <a:cubicBezTo>
                  <a:pt x="7" y="97"/>
                  <a:pt x="0" y="130"/>
                  <a:pt x="6" y="162"/>
                </a:cubicBezTo>
                <a:cubicBezTo>
                  <a:pt x="12" y="195"/>
                  <a:pt x="30" y="223"/>
                  <a:pt x="57" y="242"/>
                </a:cubicBezTo>
                <a:cubicBezTo>
                  <a:pt x="84" y="260"/>
                  <a:pt x="117" y="267"/>
                  <a:pt x="150" y="262"/>
                </a:cubicBezTo>
                <a:cubicBezTo>
                  <a:pt x="165" y="259"/>
                  <a:pt x="179" y="253"/>
                  <a:pt x="192" y="245"/>
                </a:cubicBezTo>
                <a:cubicBezTo>
                  <a:pt x="199" y="241"/>
                  <a:pt x="201" y="233"/>
                  <a:pt x="197" y="227"/>
                </a:cubicBezTo>
                <a:cubicBezTo>
                  <a:pt x="193" y="221"/>
                  <a:pt x="185" y="219"/>
                  <a:pt x="178" y="223"/>
                </a:cubicBezTo>
                <a:cubicBezTo>
                  <a:pt x="168" y="229"/>
                  <a:pt x="157" y="233"/>
                  <a:pt x="145" y="235"/>
                </a:cubicBezTo>
                <a:cubicBezTo>
                  <a:pt x="119" y="240"/>
                  <a:pt x="94" y="234"/>
                  <a:pt x="72" y="220"/>
                </a:cubicBezTo>
                <a:cubicBezTo>
                  <a:pt x="51" y="205"/>
                  <a:pt x="37" y="183"/>
                  <a:pt x="32" y="157"/>
                </a:cubicBezTo>
                <a:cubicBezTo>
                  <a:pt x="28" y="132"/>
                  <a:pt x="33" y="106"/>
                  <a:pt x="48" y="85"/>
                </a:cubicBezTo>
                <a:cubicBezTo>
                  <a:pt x="78" y="41"/>
                  <a:pt x="139" y="30"/>
                  <a:pt x="183" y="60"/>
                </a:cubicBezTo>
                <a:cubicBezTo>
                  <a:pt x="222" y="87"/>
                  <a:pt x="236" y="140"/>
                  <a:pt x="215" y="183"/>
                </a:cubicBezTo>
                <a:cubicBezTo>
                  <a:pt x="212" y="188"/>
                  <a:pt x="213" y="194"/>
                  <a:pt x="217" y="198"/>
                </a:cubicBezTo>
                <a:cubicBezTo>
                  <a:pt x="221" y="202"/>
                  <a:pt x="227" y="203"/>
                  <a:pt x="232" y="201"/>
                </a:cubicBezTo>
                <a:cubicBezTo>
                  <a:pt x="237" y="198"/>
                  <a:pt x="243" y="199"/>
                  <a:pt x="248" y="202"/>
                </a:cubicBezTo>
                <a:cubicBezTo>
                  <a:pt x="373" y="289"/>
                  <a:pt x="373" y="289"/>
                  <a:pt x="373" y="289"/>
                </a:cubicBezTo>
                <a:cubicBezTo>
                  <a:pt x="380" y="294"/>
                  <a:pt x="382" y="305"/>
                  <a:pt x="377" y="312"/>
                </a:cubicBezTo>
                <a:cubicBezTo>
                  <a:pt x="374" y="316"/>
                  <a:pt x="371" y="319"/>
                  <a:pt x="366" y="319"/>
                </a:cubicBezTo>
                <a:cubicBezTo>
                  <a:pt x="362" y="320"/>
                  <a:pt x="357" y="319"/>
                  <a:pt x="353" y="317"/>
                </a:cubicBezTo>
                <a:cubicBezTo>
                  <a:pt x="248" y="244"/>
                  <a:pt x="248" y="244"/>
                  <a:pt x="248" y="244"/>
                </a:cubicBezTo>
                <a:cubicBezTo>
                  <a:pt x="242" y="240"/>
                  <a:pt x="234" y="241"/>
                  <a:pt x="230" y="247"/>
                </a:cubicBezTo>
                <a:cubicBezTo>
                  <a:pt x="226" y="253"/>
                  <a:pt x="227" y="262"/>
                  <a:pt x="233" y="266"/>
                </a:cubicBezTo>
                <a:cubicBezTo>
                  <a:pt x="338" y="339"/>
                  <a:pt x="338" y="339"/>
                  <a:pt x="338" y="339"/>
                </a:cubicBezTo>
                <a:cubicBezTo>
                  <a:pt x="348" y="345"/>
                  <a:pt x="359" y="348"/>
                  <a:pt x="371" y="346"/>
                </a:cubicBezTo>
                <a:cubicBezTo>
                  <a:pt x="382" y="344"/>
                  <a:pt x="392" y="337"/>
                  <a:pt x="399" y="327"/>
                </a:cubicBezTo>
                <a:cubicBezTo>
                  <a:pt x="404" y="320"/>
                  <a:pt x="407" y="311"/>
                  <a:pt x="407" y="303"/>
                </a:cubicBezTo>
                <a:cubicBezTo>
                  <a:pt x="407" y="289"/>
                  <a:pt x="400" y="275"/>
                  <a:pt x="388" y="267"/>
                </a:cubicBezTo>
                <a:cubicBezTo>
                  <a:pt x="263" y="180"/>
                  <a:pt x="263" y="180"/>
                  <a:pt x="263" y="180"/>
                </a:cubicBezTo>
                <a:cubicBezTo>
                  <a:pt x="258" y="177"/>
                  <a:pt x="252" y="175"/>
                  <a:pt x="246" y="174"/>
                </a:cubicBezTo>
                <a:cubicBezTo>
                  <a:pt x="250" y="163"/>
                  <a:pt x="251" y="151"/>
                  <a:pt x="251" y="140"/>
                </a:cubicBezTo>
                <a:cubicBezTo>
                  <a:pt x="251" y="130"/>
                  <a:pt x="250" y="119"/>
                  <a:pt x="247" y="109"/>
                </a:cubicBezTo>
                <a:cubicBezTo>
                  <a:pt x="240" y="80"/>
                  <a:pt x="222" y="55"/>
                  <a:pt x="198" y="38"/>
                </a:cubicBezTo>
                <a:cubicBezTo>
                  <a:pt x="142" y="0"/>
                  <a:pt x="65" y="14"/>
                  <a:pt x="26" y="7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608"/>
          <p:cNvSpPr>
            <a:spLocks/>
          </p:cNvSpPr>
          <p:nvPr userDrawn="1"/>
        </p:nvSpPr>
        <p:spPr bwMode="auto">
          <a:xfrm>
            <a:off x="9982199" y="5066709"/>
            <a:ext cx="365125" cy="512763"/>
          </a:xfrm>
          <a:custGeom>
            <a:avLst/>
            <a:gdLst/>
            <a:ahLst/>
            <a:cxnLst>
              <a:cxn ang="0">
                <a:pos x="163" y="454"/>
              </a:cxn>
              <a:cxn ang="0">
                <a:pos x="13" y="261"/>
              </a:cxn>
              <a:cxn ang="0">
                <a:pos x="2" y="77"/>
              </a:cxn>
              <a:cxn ang="0">
                <a:pos x="15" y="58"/>
              </a:cxn>
              <a:cxn ang="0">
                <a:pos x="62" y="29"/>
              </a:cxn>
              <a:cxn ang="0">
                <a:pos x="252" y="24"/>
              </a:cxn>
              <a:cxn ang="0">
                <a:pos x="318" y="83"/>
              </a:cxn>
              <a:cxn ang="0">
                <a:pos x="295" y="80"/>
              </a:cxn>
              <a:cxn ang="0">
                <a:pos x="163" y="27"/>
              </a:cxn>
              <a:cxn ang="0">
                <a:pos x="31" y="80"/>
              </a:cxn>
              <a:cxn ang="0">
                <a:pos x="28" y="84"/>
              </a:cxn>
              <a:cxn ang="0">
                <a:pos x="115" y="405"/>
              </a:cxn>
              <a:cxn ang="0">
                <a:pos x="162" y="427"/>
              </a:cxn>
              <a:cxn ang="0">
                <a:pos x="211" y="405"/>
              </a:cxn>
              <a:cxn ang="0">
                <a:pos x="296" y="165"/>
              </a:cxn>
              <a:cxn ang="0">
                <a:pos x="264" y="216"/>
              </a:cxn>
              <a:cxn ang="0">
                <a:pos x="253" y="319"/>
              </a:cxn>
              <a:cxn ang="0">
                <a:pos x="72" y="320"/>
              </a:cxn>
              <a:cxn ang="0">
                <a:pos x="58" y="225"/>
              </a:cxn>
              <a:cxn ang="0">
                <a:pos x="93" y="177"/>
              </a:cxn>
              <a:cxn ang="0">
                <a:pos x="94" y="134"/>
              </a:cxn>
              <a:cxn ang="0">
                <a:pos x="162" y="78"/>
              </a:cxn>
              <a:cxn ang="0">
                <a:pos x="229" y="127"/>
              </a:cxn>
              <a:cxn ang="0">
                <a:pos x="229" y="197"/>
              </a:cxn>
              <a:cxn ang="0">
                <a:pos x="205" y="212"/>
              </a:cxn>
              <a:cxn ang="0">
                <a:pos x="177" y="183"/>
              </a:cxn>
              <a:cxn ang="0">
                <a:pos x="173" y="139"/>
              </a:cxn>
              <a:cxn ang="0">
                <a:pos x="153" y="140"/>
              </a:cxn>
              <a:cxn ang="0">
                <a:pos x="149" y="191"/>
              </a:cxn>
              <a:cxn ang="0">
                <a:pos x="168" y="223"/>
              </a:cxn>
              <a:cxn ang="0">
                <a:pos x="195" y="241"/>
              </a:cxn>
              <a:cxn ang="0">
                <a:pos x="185" y="285"/>
              </a:cxn>
              <a:cxn ang="0">
                <a:pos x="145" y="288"/>
              </a:cxn>
              <a:cxn ang="0">
                <a:pos x="139" y="244"/>
              </a:cxn>
              <a:cxn ang="0">
                <a:pos x="153" y="261"/>
              </a:cxn>
              <a:cxn ang="0">
                <a:pos x="167" y="264"/>
              </a:cxn>
              <a:cxn ang="0">
                <a:pos x="172" y="257"/>
              </a:cxn>
              <a:cxn ang="0">
                <a:pos x="162" y="249"/>
              </a:cxn>
              <a:cxn ang="0">
                <a:pos x="144" y="239"/>
              </a:cxn>
              <a:cxn ang="0">
                <a:pos x="141" y="217"/>
              </a:cxn>
              <a:cxn ang="0">
                <a:pos x="126" y="209"/>
              </a:cxn>
              <a:cxn ang="0">
                <a:pos x="122" y="153"/>
              </a:cxn>
              <a:cxn ang="0">
                <a:pos x="144" y="113"/>
              </a:cxn>
              <a:cxn ang="0">
                <a:pos x="204" y="153"/>
              </a:cxn>
              <a:cxn ang="0">
                <a:pos x="204" y="186"/>
              </a:cxn>
              <a:cxn ang="0">
                <a:pos x="206" y="183"/>
              </a:cxn>
              <a:cxn ang="0">
                <a:pos x="201" y="128"/>
              </a:cxn>
              <a:cxn ang="0">
                <a:pos x="134" y="115"/>
              </a:cxn>
              <a:cxn ang="0">
                <a:pos x="119" y="147"/>
              </a:cxn>
              <a:cxn ang="0">
                <a:pos x="114" y="197"/>
              </a:cxn>
              <a:cxn ang="0">
                <a:pos x="97" y="205"/>
              </a:cxn>
              <a:cxn ang="0">
                <a:pos x="84" y="287"/>
              </a:cxn>
              <a:cxn ang="0">
                <a:pos x="106" y="309"/>
              </a:cxn>
              <a:cxn ang="0">
                <a:pos x="238" y="287"/>
              </a:cxn>
              <a:cxn ang="0">
                <a:pos x="242" y="189"/>
              </a:cxn>
              <a:cxn ang="0">
                <a:pos x="313" y="117"/>
              </a:cxn>
              <a:cxn ang="0">
                <a:pos x="313" y="261"/>
              </a:cxn>
              <a:cxn ang="0">
                <a:pos x="193" y="448"/>
              </a:cxn>
            </a:cxnLst>
            <a:rect l="0" t="0" r="r" b="b"/>
            <a:pathLst>
              <a:path w="325" h="454">
                <a:moveTo>
                  <a:pt x="163" y="454"/>
                </a:move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54" y="454"/>
                  <a:pt x="144" y="452"/>
                  <a:pt x="133" y="448"/>
                </a:cubicBezTo>
                <a:cubicBezTo>
                  <a:pt x="133" y="448"/>
                  <a:pt x="133" y="448"/>
                  <a:pt x="133" y="448"/>
                </a:cubicBezTo>
                <a:cubicBezTo>
                  <a:pt x="122" y="443"/>
                  <a:pt x="110" y="436"/>
                  <a:pt x="97" y="425"/>
                </a:cubicBezTo>
                <a:cubicBezTo>
                  <a:pt x="97" y="425"/>
                  <a:pt x="97" y="425"/>
                  <a:pt x="97" y="425"/>
                </a:cubicBezTo>
                <a:cubicBezTo>
                  <a:pt x="67" y="399"/>
                  <a:pt x="26" y="348"/>
                  <a:pt x="13" y="261"/>
                </a:cubicBezTo>
                <a:cubicBezTo>
                  <a:pt x="13" y="261"/>
                  <a:pt x="13" y="261"/>
                  <a:pt x="13" y="261"/>
                </a:cubicBezTo>
                <a:cubicBezTo>
                  <a:pt x="8" y="229"/>
                  <a:pt x="0" y="145"/>
                  <a:pt x="0" y="101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91"/>
                  <a:pt x="1" y="83"/>
                  <a:pt x="2" y="77"/>
                </a:cubicBezTo>
                <a:cubicBezTo>
                  <a:pt x="2" y="77"/>
                  <a:pt x="2" y="77"/>
                  <a:pt x="2" y="77"/>
                </a:cubicBezTo>
                <a:cubicBezTo>
                  <a:pt x="2" y="74"/>
                  <a:pt x="3" y="72"/>
                  <a:pt x="4" y="70"/>
                </a:cubicBezTo>
                <a:cubicBezTo>
                  <a:pt x="4" y="70"/>
                  <a:pt x="4" y="70"/>
                  <a:pt x="4" y="70"/>
                </a:cubicBezTo>
                <a:cubicBezTo>
                  <a:pt x="4" y="68"/>
                  <a:pt x="5" y="67"/>
                  <a:pt x="7" y="65"/>
                </a:cubicBezTo>
                <a:cubicBezTo>
                  <a:pt x="7" y="65"/>
                  <a:pt x="7" y="65"/>
                  <a:pt x="7" y="65"/>
                </a:cubicBezTo>
                <a:cubicBezTo>
                  <a:pt x="9" y="63"/>
                  <a:pt x="11" y="61"/>
                  <a:pt x="15" y="58"/>
                </a:cubicBezTo>
                <a:cubicBezTo>
                  <a:pt x="15" y="58"/>
                  <a:pt x="15" y="58"/>
                  <a:pt x="15" y="58"/>
                </a:cubicBezTo>
                <a:cubicBezTo>
                  <a:pt x="18" y="56"/>
                  <a:pt x="22" y="53"/>
                  <a:pt x="26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36" y="44"/>
                  <a:pt x="48" y="36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91" y="14"/>
                  <a:pt x="127" y="1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95" y="0"/>
                  <a:pt x="226" y="11"/>
                  <a:pt x="252" y="24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9" y="36"/>
                  <a:pt x="300" y="50"/>
                  <a:pt x="311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4" y="61"/>
                  <a:pt x="317" y="63"/>
                  <a:pt x="318" y="65"/>
                </a:cubicBezTo>
                <a:cubicBezTo>
                  <a:pt x="318" y="65"/>
                  <a:pt x="318" y="65"/>
                  <a:pt x="318" y="65"/>
                </a:cubicBezTo>
                <a:cubicBezTo>
                  <a:pt x="324" y="70"/>
                  <a:pt x="324" y="78"/>
                  <a:pt x="318" y="83"/>
                </a:cubicBezTo>
                <a:cubicBezTo>
                  <a:pt x="318" y="83"/>
                  <a:pt x="318" y="83"/>
                  <a:pt x="318" y="83"/>
                </a:cubicBezTo>
                <a:cubicBezTo>
                  <a:pt x="313" y="89"/>
                  <a:pt x="305" y="89"/>
                  <a:pt x="300" y="83"/>
                </a:cubicBezTo>
                <a:cubicBezTo>
                  <a:pt x="300" y="83"/>
                  <a:pt x="300" y="83"/>
                  <a:pt x="300" y="83"/>
                </a:cubicBezTo>
                <a:cubicBezTo>
                  <a:pt x="300" y="83"/>
                  <a:pt x="298" y="82"/>
                  <a:pt x="295" y="80"/>
                </a:cubicBezTo>
                <a:cubicBezTo>
                  <a:pt x="295" y="80"/>
                  <a:pt x="295" y="80"/>
                  <a:pt x="295" y="80"/>
                </a:cubicBezTo>
                <a:cubicBezTo>
                  <a:pt x="292" y="78"/>
                  <a:pt x="289" y="75"/>
                  <a:pt x="285" y="72"/>
                </a:cubicBezTo>
                <a:cubicBezTo>
                  <a:pt x="285" y="72"/>
                  <a:pt x="285" y="72"/>
                  <a:pt x="285" y="72"/>
                </a:cubicBezTo>
                <a:cubicBezTo>
                  <a:pt x="276" y="66"/>
                  <a:pt x="264" y="59"/>
                  <a:pt x="251" y="53"/>
                </a:cubicBezTo>
                <a:cubicBezTo>
                  <a:pt x="251" y="53"/>
                  <a:pt x="251" y="53"/>
                  <a:pt x="251" y="53"/>
                </a:cubicBezTo>
                <a:cubicBezTo>
                  <a:pt x="225" y="39"/>
                  <a:pt x="192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37" y="27"/>
                  <a:pt x="109" y="36"/>
                  <a:pt x="85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60" y="59"/>
                  <a:pt x="40" y="73"/>
                  <a:pt x="31" y="80"/>
                </a:cubicBezTo>
                <a:cubicBezTo>
                  <a:pt x="31" y="80"/>
                  <a:pt x="31" y="80"/>
                  <a:pt x="31" y="80"/>
                </a:cubicBezTo>
                <a:cubicBezTo>
                  <a:pt x="30" y="80"/>
                  <a:pt x="29" y="81"/>
                  <a:pt x="28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8" y="83"/>
                  <a:pt x="28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27" y="88"/>
                  <a:pt x="27" y="94"/>
                  <a:pt x="27" y="101"/>
                </a:cubicBezTo>
                <a:cubicBezTo>
                  <a:pt x="27" y="101"/>
                  <a:pt x="27" y="101"/>
                  <a:pt x="27" y="101"/>
                </a:cubicBezTo>
                <a:cubicBezTo>
                  <a:pt x="27" y="143"/>
                  <a:pt x="34" y="227"/>
                  <a:pt x="39" y="257"/>
                </a:cubicBezTo>
                <a:cubicBezTo>
                  <a:pt x="39" y="257"/>
                  <a:pt x="39" y="257"/>
                  <a:pt x="39" y="257"/>
                </a:cubicBezTo>
                <a:cubicBezTo>
                  <a:pt x="51" y="337"/>
                  <a:pt x="88" y="382"/>
                  <a:pt x="115" y="405"/>
                </a:cubicBezTo>
                <a:cubicBezTo>
                  <a:pt x="115" y="405"/>
                  <a:pt x="115" y="405"/>
                  <a:pt x="115" y="405"/>
                </a:cubicBezTo>
                <a:cubicBezTo>
                  <a:pt x="126" y="415"/>
                  <a:pt x="135" y="420"/>
                  <a:pt x="143" y="423"/>
                </a:cubicBezTo>
                <a:cubicBezTo>
                  <a:pt x="143" y="423"/>
                  <a:pt x="143" y="423"/>
                  <a:pt x="143" y="423"/>
                </a:cubicBezTo>
                <a:cubicBezTo>
                  <a:pt x="150" y="426"/>
                  <a:pt x="156" y="427"/>
                  <a:pt x="162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62" y="427"/>
                  <a:pt x="163" y="427"/>
                  <a:pt x="164" y="427"/>
                </a:cubicBezTo>
                <a:cubicBezTo>
                  <a:pt x="164" y="427"/>
                  <a:pt x="164" y="427"/>
                  <a:pt x="164" y="427"/>
                </a:cubicBezTo>
                <a:cubicBezTo>
                  <a:pt x="170" y="427"/>
                  <a:pt x="176" y="426"/>
                  <a:pt x="183" y="423"/>
                </a:cubicBezTo>
                <a:cubicBezTo>
                  <a:pt x="183" y="423"/>
                  <a:pt x="183" y="423"/>
                  <a:pt x="183" y="423"/>
                </a:cubicBezTo>
                <a:cubicBezTo>
                  <a:pt x="191" y="420"/>
                  <a:pt x="200" y="415"/>
                  <a:pt x="211" y="405"/>
                </a:cubicBezTo>
                <a:cubicBezTo>
                  <a:pt x="211" y="405"/>
                  <a:pt x="211" y="405"/>
                  <a:pt x="211" y="405"/>
                </a:cubicBezTo>
                <a:cubicBezTo>
                  <a:pt x="238" y="382"/>
                  <a:pt x="275" y="337"/>
                  <a:pt x="287" y="257"/>
                </a:cubicBezTo>
                <a:cubicBezTo>
                  <a:pt x="287" y="257"/>
                  <a:pt x="287" y="257"/>
                  <a:pt x="287" y="257"/>
                </a:cubicBezTo>
                <a:cubicBezTo>
                  <a:pt x="289" y="239"/>
                  <a:pt x="293" y="201"/>
                  <a:pt x="296" y="165"/>
                </a:cubicBezTo>
                <a:cubicBezTo>
                  <a:pt x="296" y="165"/>
                  <a:pt x="296" y="165"/>
                  <a:pt x="296" y="165"/>
                </a:cubicBezTo>
                <a:cubicBezTo>
                  <a:pt x="288" y="173"/>
                  <a:pt x="280" y="180"/>
                  <a:pt x="276" y="184"/>
                </a:cubicBezTo>
                <a:cubicBezTo>
                  <a:pt x="276" y="184"/>
                  <a:pt x="276" y="184"/>
                  <a:pt x="276" y="184"/>
                </a:cubicBezTo>
                <a:cubicBezTo>
                  <a:pt x="271" y="189"/>
                  <a:pt x="269" y="193"/>
                  <a:pt x="267" y="198"/>
                </a:cubicBezTo>
                <a:cubicBezTo>
                  <a:pt x="267" y="198"/>
                  <a:pt x="267" y="198"/>
                  <a:pt x="267" y="198"/>
                </a:cubicBezTo>
                <a:cubicBezTo>
                  <a:pt x="265" y="203"/>
                  <a:pt x="264" y="208"/>
                  <a:pt x="264" y="216"/>
                </a:cubicBezTo>
                <a:cubicBezTo>
                  <a:pt x="264" y="216"/>
                  <a:pt x="264" y="216"/>
                  <a:pt x="264" y="216"/>
                </a:cubicBezTo>
                <a:cubicBezTo>
                  <a:pt x="264" y="233"/>
                  <a:pt x="264" y="270"/>
                  <a:pt x="264" y="287"/>
                </a:cubicBezTo>
                <a:cubicBezTo>
                  <a:pt x="264" y="287"/>
                  <a:pt x="264" y="287"/>
                  <a:pt x="264" y="287"/>
                </a:cubicBezTo>
                <a:cubicBezTo>
                  <a:pt x="264" y="299"/>
                  <a:pt x="260" y="310"/>
                  <a:pt x="253" y="319"/>
                </a:cubicBezTo>
                <a:cubicBezTo>
                  <a:pt x="253" y="319"/>
                  <a:pt x="253" y="319"/>
                  <a:pt x="253" y="319"/>
                </a:cubicBezTo>
                <a:cubicBezTo>
                  <a:pt x="245" y="329"/>
                  <a:pt x="233" y="335"/>
                  <a:pt x="219" y="335"/>
                </a:cubicBezTo>
                <a:cubicBezTo>
                  <a:pt x="219" y="335"/>
                  <a:pt x="219" y="335"/>
                  <a:pt x="219" y="335"/>
                </a:cubicBezTo>
                <a:cubicBezTo>
                  <a:pt x="205" y="335"/>
                  <a:pt x="121" y="335"/>
                  <a:pt x="106" y="335"/>
                </a:cubicBezTo>
                <a:cubicBezTo>
                  <a:pt x="106" y="335"/>
                  <a:pt x="106" y="335"/>
                  <a:pt x="106" y="335"/>
                </a:cubicBezTo>
                <a:cubicBezTo>
                  <a:pt x="92" y="335"/>
                  <a:pt x="81" y="329"/>
                  <a:pt x="72" y="320"/>
                </a:cubicBezTo>
                <a:cubicBezTo>
                  <a:pt x="72" y="320"/>
                  <a:pt x="72" y="320"/>
                  <a:pt x="72" y="320"/>
                </a:cubicBezTo>
                <a:cubicBezTo>
                  <a:pt x="64" y="311"/>
                  <a:pt x="58" y="300"/>
                  <a:pt x="58" y="287"/>
                </a:cubicBezTo>
                <a:cubicBezTo>
                  <a:pt x="58" y="287"/>
                  <a:pt x="58" y="287"/>
                  <a:pt x="58" y="287"/>
                </a:cubicBezTo>
                <a:cubicBezTo>
                  <a:pt x="58" y="274"/>
                  <a:pt x="58" y="241"/>
                  <a:pt x="58" y="225"/>
                </a:cubicBezTo>
                <a:cubicBezTo>
                  <a:pt x="58" y="225"/>
                  <a:pt x="58" y="225"/>
                  <a:pt x="58" y="225"/>
                </a:cubicBezTo>
                <a:cubicBezTo>
                  <a:pt x="58" y="213"/>
                  <a:pt x="61" y="202"/>
                  <a:pt x="68" y="193"/>
                </a:cubicBezTo>
                <a:cubicBezTo>
                  <a:pt x="68" y="193"/>
                  <a:pt x="68" y="193"/>
                  <a:pt x="68" y="193"/>
                </a:cubicBezTo>
                <a:cubicBezTo>
                  <a:pt x="74" y="186"/>
                  <a:pt x="82" y="180"/>
                  <a:pt x="93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78"/>
                  <a:pt x="93" y="178"/>
                  <a:pt x="93" y="177"/>
                </a:cubicBezTo>
                <a:cubicBezTo>
                  <a:pt x="93" y="177"/>
                  <a:pt x="93" y="177"/>
                  <a:pt x="93" y="177"/>
                </a:cubicBezTo>
                <a:cubicBezTo>
                  <a:pt x="93" y="170"/>
                  <a:pt x="93" y="161"/>
                  <a:pt x="93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43"/>
                  <a:pt x="93" y="139"/>
                  <a:pt x="94" y="134"/>
                </a:cubicBezTo>
                <a:cubicBezTo>
                  <a:pt x="94" y="134"/>
                  <a:pt x="94" y="134"/>
                  <a:pt x="94" y="134"/>
                </a:cubicBezTo>
                <a:cubicBezTo>
                  <a:pt x="96" y="129"/>
                  <a:pt x="98" y="123"/>
                  <a:pt x="100" y="118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106" y="106"/>
                  <a:pt x="114" y="94"/>
                  <a:pt x="129" y="87"/>
                </a:cubicBezTo>
                <a:cubicBezTo>
                  <a:pt x="129" y="87"/>
                  <a:pt x="129" y="87"/>
                  <a:pt x="129" y="87"/>
                </a:cubicBezTo>
                <a:cubicBezTo>
                  <a:pt x="138" y="81"/>
                  <a:pt x="149" y="78"/>
                  <a:pt x="162" y="78"/>
                </a:cubicBezTo>
                <a:cubicBezTo>
                  <a:pt x="162" y="78"/>
                  <a:pt x="162" y="78"/>
                  <a:pt x="162" y="78"/>
                </a:cubicBezTo>
                <a:cubicBezTo>
                  <a:pt x="182" y="78"/>
                  <a:pt x="198" y="85"/>
                  <a:pt x="209" y="94"/>
                </a:cubicBezTo>
                <a:cubicBezTo>
                  <a:pt x="209" y="94"/>
                  <a:pt x="209" y="94"/>
                  <a:pt x="209" y="94"/>
                </a:cubicBezTo>
                <a:cubicBezTo>
                  <a:pt x="220" y="104"/>
                  <a:pt x="226" y="116"/>
                  <a:pt x="229" y="12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32" y="134"/>
                  <a:pt x="233" y="141"/>
                  <a:pt x="233" y="147"/>
                </a:cubicBezTo>
                <a:cubicBezTo>
                  <a:pt x="233" y="147"/>
                  <a:pt x="233" y="147"/>
                  <a:pt x="233" y="147"/>
                </a:cubicBezTo>
                <a:cubicBezTo>
                  <a:pt x="233" y="160"/>
                  <a:pt x="233" y="175"/>
                  <a:pt x="233" y="183"/>
                </a:cubicBezTo>
                <a:cubicBezTo>
                  <a:pt x="233" y="183"/>
                  <a:pt x="233" y="183"/>
                  <a:pt x="233" y="183"/>
                </a:cubicBezTo>
                <a:cubicBezTo>
                  <a:pt x="233" y="187"/>
                  <a:pt x="232" y="192"/>
                  <a:pt x="229" y="197"/>
                </a:cubicBezTo>
                <a:cubicBezTo>
                  <a:pt x="229" y="197"/>
                  <a:pt x="229" y="197"/>
                  <a:pt x="229" y="197"/>
                </a:cubicBezTo>
                <a:cubicBezTo>
                  <a:pt x="227" y="202"/>
                  <a:pt x="223" y="207"/>
                  <a:pt x="217" y="210"/>
                </a:cubicBezTo>
                <a:cubicBezTo>
                  <a:pt x="217" y="210"/>
                  <a:pt x="217" y="210"/>
                  <a:pt x="217" y="210"/>
                </a:cubicBezTo>
                <a:cubicBezTo>
                  <a:pt x="213" y="212"/>
                  <a:pt x="209" y="212"/>
                  <a:pt x="205" y="212"/>
                </a:cubicBezTo>
                <a:cubicBezTo>
                  <a:pt x="205" y="212"/>
                  <a:pt x="205" y="212"/>
                  <a:pt x="205" y="212"/>
                </a:cubicBezTo>
                <a:cubicBezTo>
                  <a:pt x="200" y="212"/>
                  <a:pt x="196" y="212"/>
                  <a:pt x="192" y="210"/>
                </a:cubicBezTo>
                <a:cubicBezTo>
                  <a:pt x="192" y="210"/>
                  <a:pt x="192" y="210"/>
                  <a:pt x="192" y="210"/>
                </a:cubicBezTo>
                <a:cubicBezTo>
                  <a:pt x="188" y="208"/>
                  <a:pt x="185" y="205"/>
                  <a:pt x="183" y="202"/>
                </a:cubicBezTo>
                <a:cubicBezTo>
                  <a:pt x="183" y="202"/>
                  <a:pt x="183" y="202"/>
                  <a:pt x="183" y="202"/>
                </a:cubicBezTo>
                <a:cubicBezTo>
                  <a:pt x="178" y="196"/>
                  <a:pt x="177" y="189"/>
                  <a:pt x="177" y="183"/>
                </a:cubicBezTo>
                <a:cubicBezTo>
                  <a:pt x="177" y="183"/>
                  <a:pt x="177" y="183"/>
                  <a:pt x="177" y="183"/>
                </a:cubicBezTo>
                <a:cubicBezTo>
                  <a:pt x="177" y="177"/>
                  <a:pt x="177" y="171"/>
                  <a:pt x="177" y="153"/>
                </a:cubicBezTo>
                <a:cubicBezTo>
                  <a:pt x="177" y="153"/>
                  <a:pt x="177" y="153"/>
                  <a:pt x="177" y="153"/>
                </a:cubicBezTo>
                <a:cubicBezTo>
                  <a:pt x="177" y="147"/>
                  <a:pt x="175" y="142"/>
                  <a:pt x="173" y="139"/>
                </a:cubicBezTo>
                <a:cubicBezTo>
                  <a:pt x="173" y="139"/>
                  <a:pt x="173" y="139"/>
                  <a:pt x="173" y="139"/>
                </a:cubicBezTo>
                <a:cubicBezTo>
                  <a:pt x="170" y="136"/>
                  <a:pt x="168" y="135"/>
                  <a:pt x="162" y="135"/>
                </a:cubicBezTo>
                <a:cubicBezTo>
                  <a:pt x="162" y="135"/>
                  <a:pt x="162" y="135"/>
                  <a:pt x="162" y="135"/>
                </a:cubicBezTo>
                <a:cubicBezTo>
                  <a:pt x="160" y="135"/>
                  <a:pt x="158" y="135"/>
                  <a:pt x="157" y="136"/>
                </a:cubicBezTo>
                <a:cubicBezTo>
                  <a:pt x="157" y="136"/>
                  <a:pt x="157" y="136"/>
                  <a:pt x="157" y="136"/>
                </a:cubicBezTo>
                <a:cubicBezTo>
                  <a:pt x="155" y="137"/>
                  <a:pt x="154" y="138"/>
                  <a:pt x="153" y="140"/>
                </a:cubicBezTo>
                <a:cubicBezTo>
                  <a:pt x="153" y="140"/>
                  <a:pt x="153" y="140"/>
                  <a:pt x="153" y="140"/>
                </a:cubicBezTo>
                <a:cubicBezTo>
                  <a:pt x="150" y="143"/>
                  <a:pt x="148" y="148"/>
                  <a:pt x="149" y="153"/>
                </a:cubicBezTo>
                <a:cubicBezTo>
                  <a:pt x="149" y="153"/>
                  <a:pt x="149" y="153"/>
                  <a:pt x="149" y="153"/>
                </a:cubicBezTo>
                <a:cubicBezTo>
                  <a:pt x="149" y="167"/>
                  <a:pt x="149" y="182"/>
                  <a:pt x="149" y="191"/>
                </a:cubicBezTo>
                <a:cubicBezTo>
                  <a:pt x="149" y="191"/>
                  <a:pt x="149" y="191"/>
                  <a:pt x="149" y="191"/>
                </a:cubicBezTo>
                <a:cubicBezTo>
                  <a:pt x="153" y="191"/>
                  <a:pt x="157" y="193"/>
                  <a:pt x="161" y="197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5" y="201"/>
                  <a:pt x="168" y="207"/>
                  <a:pt x="168" y="213"/>
                </a:cubicBezTo>
                <a:cubicBezTo>
                  <a:pt x="168" y="213"/>
                  <a:pt x="168" y="213"/>
                  <a:pt x="168" y="213"/>
                </a:cubicBezTo>
                <a:cubicBezTo>
                  <a:pt x="168" y="220"/>
                  <a:pt x="168" y="218"/>
                  <a:pt x="168" y="223"/>
                </a:cubicBezTo>
                <a:cubicBezTo>
                  <a:pt x="168" y="223"/>
                  <a:pt x="168" y="223"/>
                  <a:pt x="168" y="223"/>
                </a:cubicBezTo>
                <a:cubicBezTo>
                  <a:pt x="171" y="223"/>
                  <a:pt x="175" y="224"/>
                  <a:pt x="179" y="226"/>
                </a:cubicBezTo>
                <a:cubicBezTo>
                  <a:pt x="179" y="226"/>
                  <a:pt x="179" y="226"/>
                  <a:pt x="179" y="226"/>
                </a:cubicBezTo>
                <a:cubicBezTo>
                  <a:pt x="185" y="229"/>
                  <a:pt x="191" y="234"/>
                  <a:pt x="195" y="241"/>
                </a:cubicBezTo>
                <a:cubicBezTo>
                  <a:pt x="195" y="241"/>
                  <a:pt x="195" y="241"/>
                  <a:pt x="195" y="241"/>
                </a:cubicBezTo>
                <a:cubicBezTo>
                  <a:pt x="197" y="246"/>
                  <a:pt x="198" y="251"/>
                  <a:pt x="198" y="257"/>
                </a:cubicBezTo>
                <a:cubicBezTo>
                  <a:pt x="198" y="257"/>
                  <a:pt x="198" y="257"/>
                  <a:pt x="198" y="257"/>
                </a:cubicBezTo>
                <a:cubicBezTo>
                  <a:pt x="198" y="263"/>
                  <a:pt x="197" y="269"/>
                  <a:pt x="194" y="273"/>
                </a:cubicBezTo>
                <a:cubicBezTo>
                  <a:pt x="194" y="273"/>
                  <a:pt x="194" y="273"/>
                  <a:pt x="194" y="273"/>
                </a:cubicBezTo>
                <a:cubicBezTo>
                  <a:pt x="192" y="278"/>
                  <a:pt x="189" y="282"/>
                  <a:pt x="185" y="285"/>
                </a:cubicBezTo>
                <a:cubicBezTo>
                  <a:pt x="185" y="285"/>
                  <a:pt x="185" y="285"/>
                  <a:pt x="185" y="285"/>
                </a:cubicBezTo>
                <a:cubicBezTo>
                  <a:pt x="177" y="290"/>
                  <a:pt x="169" y="292"/>
                  <a:pt x="162" y="292"/>
                </a:cubicBezTo>
                <a:cubicBezTo>
                  <a:pt x="162" y="292"/>
                  <a:pt x="162" y="292"/>
                  <a:pt x="162" y="292"/>
                </a:cubicBezTo>
                <a:cubicBezTo>
                  <a:pt x="157" y="292"/>
                  <a:pt x="151" y="291"/>
                  <a:pt x="145" y="288"/>
                </a:cubicBezTo>
                <a:cubicBezTo>
                  <a:pt x="145" y="288"/>
                  <a:pt x="145" y="288"/>
                  <a:pt x="145" y="288"/>
                </a:cubicBezTo>
                <a:cubicBezTo>
                  <a:pt x="140" y="286"/>
                  <a:pt x="134" y="281"/>
                  <a:pt x="130" y="274"/>
                </a:cubicBezTo>
                <a:cubicBezTo>
                  <a:pt x="130" y="274"/>
                  <a:pt x="130" y="274"/>
                  <a:pt x="130" y="274"/>
                </a:cubicBezTo>
                <a:cubicBezTo>
                  <a:pt x="127" y="269"/>
                  <a:pt x="126" y="263"/>
                  <a:pt x="126" y="257"/>
                </a:cubicBezTo>
                <a:cubicBezTo>
                  <a:pt x="126" y="257"/>
                  <a:pt x="126" y="257"/>
                  <a:pt x="126" y="257"/>
                </a:cubicBezTo>
                <a:cubicBezTo>
                  <a:pt x="126" y="250"/>
                  <a:pt x="132" y="244"/>
                  <a:pt x="139" y="244"/>
                </a:cubicBezTo>
                <a:cubicBezTo>
                  <a:pt x="139" y="244"/>
                  <a:pt x="139" y="244"/>
                  <a:pt x="139" y="244"/>
                </a:cubicBezTo>
                <a:cubicBezTo>
                  <a:pt x="146" y="244"/>
                  <a:pt x="152" y="250"/>
                  <a:pt x="152" y="257"/>
                </a:cubicBezTo>
                <a:cubicBezTo>
                  <a:pt x="152" y="257"/>
                  <a:pt x="152" y="257"/>
                  <a:pt x="152" y="257"/>
                </a:cubicBezTo>
                <a:cubicBezTo>
                  <a:pt x="152" y="259"/>
                  <a:pt x="153" y="260"/>
                  <a:pt x="153" y="261"/>
                </a:cubicBezTo>
                <a:cubicBezTo>
                  <a:pt x="153" y="261"/>
                  <a:pt x="153" y="261"/>
                  <a:pt x="153" y="261"/>
                </a:cubicBezTo>
                <a:cubicBezTo>
                  <a:pt x="154" y="262"/>
                  <a:pt x="154" y="263"/>
                  <a:pt x="155" y="263"/>
                </a:cubicBezTo>
                <a:cubicBezTo>
                  <a:pt x="155" y="263"/>
                  <a:pt x="155" y="263"/>
                  <a:pt x="155" y="263"/>
                </a:cubicBezTo>
                <a:cubicBezTo>
                  <a:pt x="157" y="265"/>
                  <a:pt x="161" y="266"/>
                  <a:pt x="162" y="266"/>
                </a:cubicBezTo>
                <a:cubicBezTo>
                  <a:pt x="162" y="266"/>
                  <a:pt x="162" y="266"/>
                  <a:pt x="162" y="266"/>
                </a:cubicBezTo>
                <a:cubicBezTo>
                  <a:pt x="163" y="266"/>
                  <a:pt x="166" y="265"/>
                  <a:pt x="167" y="264"/>
                </a:cubicBezTo>
                <a:cubicBezTo>
                  <a:pt x="167" y="264"/>
                  <a:pt x="167" y="264"/>
                  <a:pt x="167" y="264"/>
                </a:cubicBezTo>
                <a:cubicBezTo>
                  <a:pt x="169" y="263"/>
                  <a:pt x="170" y="262"/>
                  <a:pt x="171" y="261"/>
                </a:cubicBezTo>
                <a:cubicBezTo>
                  <a:pt x="171" y="261"/>
                  <a:pt x="171" y="261"/>
                  <a:pt x="171" y="261"/>
                </a:cubicBezTo>
                <a:cubicBezTo>
                  <a:pt x="171" y="260"/>
                  <a:pt x="172" y="259"/>
                  <a:pt x="172" y="257"/>
                </a:cubicBezTo>
                <a:cubicBezTo>
                  <a:pt x="172" y="257"/>
                  <a:pt x="172" y="257"/>
                  <a:pt x="172" y="257"/>
                </a:cubicBezTo>
                <a:cubicBezTo>
                  <a:pt x="172" y="255"/>
                  <a:pt x="171" y="254"/>
                  <a:pt x="171" y="253"/>
                </a:cubicBezTo>
                <a:cubicBezTo>
                  <a:pt x="171" y="253"/>
                  <a:pt x="171" y="253"/>
                  <a:pt x="171" y="253"/>
                </a:cubicBezTo>
                <a:cubicBezTo>
                  <a:pt x="170" y="252"/>
                  <a:pt x="170" y="252"/>
                  <a:pt x="169" y="251"/>
                </a:cubicBezTo>
                <a:cubicBezTo>
                  <a:pt x="169" y="251"/>
                  <a:pt x="169" y="251"/>
                  <a:pt x="169" y="251"/>
                </a:cubicBezTo>
                <a:cubicBezTo>
                  <a:pt x="168" y="250"/>
                  <a:pt x="164" y="249"/>
                  <a:pt x="162" y="249"/>
                </a:cubicBezTo>
                <a:cubicBezTo>
                  <a:pt x="162" y="249"/>
                  <a:pt x="162" y="249"/>
                  <a:pt x="162" y="249"/>
                </a:cubicBezTo>
                <a:cubicBezTo>
                  <a:pt x="159" y="249"/>
                  <a:pt x="156" y="249"/>
                  <a:pt x="152" y="247"/>
                </a:cubicBezTo>
                <a:cubicBezTo>
                  <a:pt x="152" y="247"/>
                  <a:pt x="152" y="247"/>
                  <a:pt x="152" y="247"/>
                </a:cubicBezTo>
                <a:cubicBezTo>
                  <a:pt x="149" y="245"/>
                  <a:pt x="145" y="242"/>
                  <a:pt x="144" y="239"/>
                </a:cubicBezTo>
                <a:cubicBezTo>
                  <a:pt x="144" y="239"/>
                  <a:pt x="144" y="239"/>
                  <a:pt x="144" y="239"/>
                </a:cubicBezTo>
                <a:cubicBezTo>
                  <a:pt x="143" y="236"/>
                  <a:pt x="142" y="234"/>
                  <a:pt x="142" y="232"/>
                </a:cubicBezTo>
                <a:cubicBezTo>
                  <a:pt x="142" y="232"/>
                  <a:pt x="142" y="232"/>
                  <a:pt x="142" y="232"/>
                </a:cubicBezTo>
                <a:cubicBezTo>
                  <a:pt x="141" y="230"/>
                  <a:pt x="141" y="227"/>
                  <a:pt x="141" y="225"/>
                </a:cubicBezTo>
                <a:cubicBezTo>
                  <a:pt x="141" y="225"/>
                  <a:pt x="141" y="225"/>
                  <a:pt x="141" y="225"/>
                </a:cubicBezTo>
                <a:cubicBezTo>
                  <a:pt x="141" y="219"/>
                  <a:pt x="141" y="220"/>
                  <a:pt x="141" y="217"/>
                </a:cubicBezTo>
                <a:cubicBezTo>
                  <a:pt x="141" y="217"/>
                  <a:pt x="141" y="217"/>
                  <a:pt x="141" y="217"/>
                </a:cubicBezTo>
                <a:cubicBezTo>
                  <a:pt x="139" y="217"/>
                  <a:pt x="138" y="216"/>
                  <a:pt x="136" y="216"/>
                </a:cubicBezTo>
                <a:cubicBezTo>
                  <a:pt x="136" y="216"/>
                  <a:pt x="136" y="216"/>
                  <a:pt x="136" y="216"/>
                </a:cubicBezTo>
                <a:cubicBezTo>
                  <a:pt x="132" y="215"/>
                  <a:pt x="129" y="212"/>
                  <a:pt x="126" y="209"/>
                </a:cubicBezTo>
                <a:cubicBezTo>
                  <a:pt x="126" y="209"/>
                  <a:pt x="126" y="209"/>
                  <a:pt x="126" y="209"/>
                </a:cubicBezTo>
                <a:cubicBezTo>
                  <a:pt x="124" y="207"/>
                  <a:pt x="123" y="204"/>
                  <a:pt x="123" y="202"/>
                </a:cubicBezTo>
                <a:cubicBezTo>
                  <a:pt x="123" y="202"/>
                  <a:pt x="123" y="202"/>
                  <a:pt x="123" y="202"/>
                </a:cubicBezTo>
                <a:cubicBezTo>
                  <a:pt x="122" y="199"/>
                  <a:pt x="122" y="196"/>
                  <a:pt x="122" y="194"/>
                </a:cubicBezTo>
                <a:cubicBezTo>
                  <a:pt x="122" y="194"/>
                  <a:pt x="122" y="194"/>
                  <a:pt x="122" y="194"/>
                </a:cubicBezTo>
                <a:cubicBezTo>
                  <a:pt x="122" y="186"/>
                  <a:pt x="122" y="168"/>
                  <a:pt x="122" y="153"/>
                </a:cubicBezTo>
                <a:cubicBezTo>
                  <a:pt x="122" y="153"/>
                  <a:pt x="122" y="153"/>
                  <a:pt x="122" y="153"/>
                </a:cubicBezTo>
                <a:cubicBezTo>
                  <a:pt x="122" y="146"/>
                  <a:pt x="124" y="138"/>
                  <a:pt x="127" y="13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1" y="123"/>
                  <a:pt x="136" y="117"/>
                  <a:pt x="144" y="113"/>
                </a:cubicBezTo>
                <a:cubicBezTo>
                  <a:pt x="144" y="113"/>
                  <a:pt x="144" y="113"/>
                  <a:pt x="144" y="113"/>
                </a:cubicBezTo>
                <a:cubicBezTo>
                  <a:pt x="150" y="110"/>
                  <a:pt x="156" y="108"/>
                  <a:pt x="162" y="108"/>
                </a:cubicBezTo>
                <a:cubicBezTo>
                  <a:pt x="162" y="108"/>
                  <a:pt x="162" y="108"/>
                  <a:pt x="162" y="108"/>
                </a:cubicBezTo>
                <a:cubicBezTo>
                  <a:pt x="175" y="108"/>
                  <a:pt x="186" y="114"/>
                  <a:pt x="193" y="122"/>
                </a:cubicBezTo>
                <a:cubicBezTo>
                  <a:pt x="193" y="122"/>
                  <a:pt x="193" y="122"/>
                  <a:pt x="193" y="122"/>
                </a:cubicBezTo>
                <a:cubicBezTo>
                  <a:pt x="200" y="131"/>
                  <a:pt x="204" y="142"/>
                  <a:pt x="204" y="153"/>
                </a:cubicBezTo>
                <a:cubicBezTo>
                  <a:pt x="204" y="153"/>
                  <a:pt x="204" y="153"/>
                  <a:pt x="204" y="153"/>
                </a:cubicBezTo>
                <a:cubicBezTo>
                  <a:pt x="204" y="171"/>
                  <a:pt x="204" y="177"/>
                  <a:pt x="204" y="183"/>
                </a:cubicBezTo>
                <a:cubicBezTo>
                  <a:pt x="204" y="183"/>
                  <a:pt x="204" y="183"/>
                  <a:pt x="204" y="183"/>
                </a:cubicBezTo>
                <a:cubicBezTo>
                  <a:pt x="204" y="184"/>
                  <a:pt x="204" y="185"/>
                  <a:pt x="204" y="186"/>
                </a:cubicBezTo>
                <a:cubicBezTo>
                  <a:pt x="204" y="186"/>
                  <a:pt x="204" y="186"/>
                  <a:pt x="204" y="186"/>
                </a:cubicBezTo>
                <a:cubicBezTo>
                  <a:pt x="204" y="186"/>
                  <a:pt x="204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6" y="185"/>
                  <a:pt x="206" y="184"/>
                  <a:pt x="206" y="183"/>
                </a:cubicBezTo>
                <a:cubicBezTo>
                  <a:pt x="206" y="183"/>
                  <a:pt x="206" y="183"/>
                  <a:pt x="206" y="183"/>
                </a:cubicBezTo>
                <a:cubicBezTo>
                  <a:pt x="206" y="175"/>
                  <a:pt x="206" y="160"/>
                  <a:pt x="206" y="147"/>
                </a:cubicBezTo>
                <a:cubicBezTo>
                  <a:pt x="206" y="147"/>
                  <a:pt x="206" y="147"/>
                  <a:pt x="206" y="147"/>
                </a:cubicBezTo>
                <a:cubicBezTo>
                  <a:pt x="206" y="143"/>
                  <a:pt x="205" y="135"/>
                  <a:pt x="201" y="128"/>
                </a:cubicBezTo>
                <a:cubicBezTo>
                  <a:pt x="201" y="128"/>
                  <a:pt x="201" y="128"/>
                  <a:pt x="201" y="128"/>
                </a:cubicBezTo>
                <a:cubicBezTo>
                  <a:pt x="197" y="120"/>
                  <a:pt x="192" y="114"/>
                  <a:pt x="184" y="110"/>
                </a:cubicBezTo>
                <a:cubicBezTo>
                  <a:pt x="184" y="110"/>
                  <a:pt x="184" y="110"/>
                  <a:pt x="184" y="110"/>
                </a:cubicBezTo>
                <a:cubicBezTo>
                  <a:pt x="178" y="107"/>
                  <a:pt x="172" y="105"/>
                  <a:pt x="162" y="105"/>
                </a:cubicBezTo>
                <a:cubicBezTo>
                  <a:pt x="162" y="105"/>
                  <a:pt x="162" y="105"/>
                  <a:pt x="162" y="105"/>
                </a:cubicBezTo>
                <a:cubicBezTo>
                  <a:pt x="149" y="105"/>
                  <a:pt x="141" y="109"/>
                  <a:pt x="134" y="115"/>
                </a:cubicBezTo>
                <a:cubicBezTo>
                  <a:pt x="134" y="115"/>
                  <a:pt x="134" y="115"/>
                  <a:pt x="134" y="115"/>
                </a:cubicBezTo>
                <a:cubicBezTo>
                  <a:pt x="128" y="121"/>
                  <a:pt x="124" y="129"/>
                  <a:pt x="121" y="137"/>
                </a:cubicBezTo>
                <a:cubicBezTo>
                  <a:pt x="121" y="137"/>
                  <a:pt x="121" y="137"/>
                  <a:pt x="121" y="137"/>
                </a:cubicBezTo>
                <a:cubicBezTo>
                  <a:pt x="120" y="141"/>
                  <a:pt x="119" y="146"/>
                  <a:pt x="119" y="147"/>
                </a:cubicBezTo>
                <a:cubicBezTo>
                  <a:pt x="119" y="147"/>
                  <a:pt x="119" y="147"/>
                  <a:pt x="119" y="147"/>
                </a:cubicBezTo>
                <a:cubicBezTo>
                  <a:pt x="119" y="161"/>
                  <a:pt x="119" y="170"/>
                  <a:pt x="119" y="177"/>
                </a:cubicBezTo>
                <a:cubicBezTo>
                  <a:pt x="119" y="177"/>
                  <a:pt x="119" y="177"/>
                  <a:pt x="119" y="177"/>
                </a:cubicBezTo>
                <a:cubicBezTo>
                  <a:pt x="119" y="181"/>
                  <a:pt x="119" y="184"/>
                  <a:pt x="118" y="187"/>
                </a:cubicBezTo>
                <a:cubicBezTo>
                  <a:pt x="118" y="187"/>
                  <a:pt x="118" y="187"/>
                  <a:pt x="118" y="187"/>
                </a:cubicBezTo>
                <a:cubicBezTo>
                  <a:pt x="118" y="191"/>
                  <a:pt x="117" y="194"/>
                  <a:pt x="114" y="197"/>
                </a:cubicBezTo>
                <a:cubicBezTo>
                  <a:pt x="114" y="197"/>
                  <a:pt x="114" y="197"/>
                  <a:pt x="114" y="197"/>
                </a:cubicBezTo>
                <a:cubicBezTo>
                  <a:pt x="112" y="200"/>
                  <a:pt x="110" y="202"/>
                  <a:pt x="107" y="203"/>
                </a:cubicBezTo>
                <a:cubicBezTo>
                  <a:pt x="107" y="203"/>
                  <a:pt x="107" y="203"/>
                  <a:pt x="107" y="203"/>
                </a:cubicBezTo>
                <a:cubicBezTo>
                  <a:pt x="104" y="204"/>
                  <a:pt x="100" y="205"/>
                  <a:pt x="97" y="205"/>
                </a:cubicBezTo>
                <a:cubicBezTo>
                  <a:pt x="97" y="205"/>
                  <a:pt x="97" y="205"/>
                  <a:pt x="97" y="205"/>
                </a:cubicBezTo>
                <a:cubicBezTo>
                  <a:pt x="94" y="205"/>
                  <a:pt x="92" y="206"/>
                  <a:pt x="89" y="210"/>
                </a:cubicBezTo>
                <a:cubicBezTo>
                  <a:pt x="89" y="210"/>
                  <a:pt x="89" y="210"/>
                  <a:pt x="89" y="210"/>
                </a:cubicBezTo>
                <a:cubicBezTo>
                  <a:pt x="86" y="213"/>
                  <a:pt x="84" y="218"/>
                  <a:pt x="84" y="225"/>
                </a:cubicBezTo>
                <a:cubicBezTo>
                  <a:pt x="84" y="225"/>
                  <a:pt x="84" y="225"/>
                  <a:pt x="84" y="225"/>
                </a:cubicBezTo>
                <a:cubicBezTo>
                  <a:pt x="84" y="241"/>
                  <a:pt x="84" y="274"/>
                  <a:pt x="84" y="287"/>
                </a:cubicBezTo>
                <a:cubicBezTo>
                  <a:pt x="84" y="287"/>
                  <a:pt x="84" y="287"/>
                  <a:pt x="84" y="287"/>
                </a:cubicBezTo>
                <a:cubicBezTo>
                  <a:pt x="84" y="291"/>
                  <a:pt x="87" y="297"/>
                  <a:pt x="91" y="301"/>
                </a:cubicBezTo>
                <a:cubicBezTo>
                  <a:pt x="91" y="301"/>
                  <a:pt x="91" y="301"/>
                  <a:pt x="91" y="301"/>
                </a:cubicBezTo>
                <a:cubicBezTo>
                  <a:pt x="96" y="306"/>
                  <a:pt x="102" y="309"/>
                  <a:pt x="106" y="309"/>
                </a:cubicBezTo>
                <a:cubicBezTo>
                  <a:pt x="106" y="309"/>
                  <a:pt x="106" y="309"/>
                  <a:pt x="106" y="309"/>
                </a:cubicBezTo>
                <a:cubicBezTo>
                  <a:pt x="121" y="309"/>
                  <a:pt x="205" y="309"/>
                  <a:pt x="219" y="309"/>
                </a:cubicBezTo>
                <a:cubicBezTo>
                  <a:pt x="219" y="309"/>
                  <a:pt x="219" y="309"/>
                  <a:pt x="219" y="309"/>
                </a:cubicBezTo>
                <a:cubicBezTo>
                  <a:pt x="225" y="309"/>
                  <a:pt x="229" y="306"/>
                  <a:pt x="232" y="302"/>
                </a:cubicBezTo>
                <a:cubicBezTo>
                  <a:pt x="232" y="302"/>
                  <a:pt x="232" y="302"/>
                  <a:pt x="232" y="302"/>
                </a:cubicBezTo>
                <a:cubicBezTo>
                  <a:pt x="236" y="298"/>
                  <a:pt x="238" y="292"/>
                  <a:pt x="238" y="287"/>
                </a:cubicBezTo>
                <a:cubicBezTo>
                  <a:pt x="238" y="287"/>
                  <a:pt x="238" y="287"/>
                  <a:pt x="238" y="287"/>
                </a:cubicBezTo>
                <a:cubicBezTo>
                  <a:pt x="238" y="270"/>
                  <a:pt x="238" y="233"/>
                  <a:pt x="238" y="216"/>
                </a:cubicBezTo>
                <a:cubicBezTo>
                  <a:pt x="238" y="216"/>
                  <a:pt x="238" y="216"/>
                  <a:pt x="238" y="216"/>
                </a:cubicBezTo>
                <a:cubicBezTo>
                  <a:pt x="238" y="207"/>
                  <a:pt x="239" y="198"/>
                  <a:pt x="242" y="189"/>
                </a:cubicBezTo>
                <a:cubicBezTo>
                  <a:pt x="242" y="189"/>
                  <a:pt x="242" y="189"/>
                  <a:pt x="242" y="189"/>
                </a:cubicBezTo>
                <a:cubicBezTo>
                  <a:pt x="245" y="180"/>
                  <a:pt x="250" y="172"/>
                  <a:pt x="257" y="165"/>
                </a:cubicBezTo>
                <a:cubicBezTo>
                  <a:pt x="257" y="165"/>
                  <a:pt x="257" y="165"/>
                  <a:pt x="257" y="165"/>
                </a:cubicBezTo>
                <a:cubicBezTo>
                  <a:pt x="266" y="157"/>
                  <a:pt x="288" y="134"/>
                  <a:pt x="302" y="121"/>
                </a:cubicBezTo>
                <a:cubicBezTo>
                  <a:pt x="302" y="121"/>
                  <a:pt x="302" y="121"/>
                  <a:pt x="302" y="121"/>
                </a:cubicBezTo>
                <a:cubicBezTo>
                  <a:pt x="305" y="118"/>
                  <a:pt x="309" y="117"/>
                  <a:pt x="313" y="117"/>
                </a:cubicBezTo>
                <a:cubicBezTo>
                  <a:pt x="313" y="117"/>
                  <a:pt x="313" y="117"/>
                  <a:pt x="313" y="117"/>
                </a:cubicBezTo>
                <a:cubicBezTo>
                  <a:pt x="313" y="117"/>
                  <a:pt x="313" y="117"/>
                  <a:pt x="313" y="117"/>
                </a:cubicBezTo>
                <a:cubicBezTo>
                  <a:pt x="320" y="118"/>
                  <a:pt x="325" y="124"/>
                  <a:pt x="324" y="131"/>
                </a:cubicBezTo>
                <a:cubicBezTo>
                  <a:pt x="324" y="131"/>
                  <a:pt x="324" y="131"/>
                  <a:pt x="324" y="131"/>
                </a:cubicBezTo>
                <a:cubicBezTo>
                  <a:pt x="322" y="176"/>
                  <a:pt x="317" y="235"/>
                  <a:pt x="313" y="261"/>
                </a:cubicBezTo>
                <a:cubicBezTo>
                  <a:pt x="313" y="261"/>
                  <a:pt x="313" y="261"/>
                  <a:pt x="313" y="261"/>
                </a:cubicBezTo>
                <a:cubicBezTo>
                  <a:pt x="300" y="348"/>
                  <a:pt x="259" y="399"/>
                  <a:pt x="228" y="425"/>
                </a:cubicBezTo>
                <a:cubicBezTo>
                  <a:pt x="228" y="425"/>
                  <a:pt x="228" y="425"/>
                  <a:pt x="228" y="425"/>
                </a:cubicBezTo>
                <a:cubicBezTo>
                  <a:pt x="216" y="436"/>
                  <a:pt x="204" y="443"/>
                  <a:pt x="193" y="448"/>
                </a:cubicBezTo>
                <a:cubicBezTo>
                  <a:pt x="193" y="448"/>
                  <a:pt x="193" y="448"/>
                  <a:pt x="193" y="448"/>
                </a:cubicBezTo>
                <a:cubicBezTo>
                  <a:pt x="182" y="452"/>
                  <a:pt x="172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628"/>
          <p:cNvSpPr>
            <a:spLocks/>
          </p:cNvSpPr>
          <p:nvPr userDrawn="1"/>
        </p:nvSpPr>
        <p:spPr bwMode="auto">
          <a:xfrm>
            <a:off x="9925049" y="3066365"/>
            <a:ext cx="479425" cy="363537"/>
          </a:xfrm>
          <a:custGeom>
            <a:avLst/>
            <a:gdLst/>
            <a:ahLst/>
            <a:cxnLst>
              <a:cxn ang="0">
                <a:pos x="417" y="7"/>
              </a:cxn>
              <a:cxn ang="0">
                <a:pos x="397" y="0"/>
              </a:cxn>
              <a:cxn ang="0">
                <a:pos x="143" y="0"/>
              </a:cxn>
              <a:cxn ang="0">
                <a:pos x="114" y="28"/>
              </a:cxn>
              <a:cxn ang="0">
                <a:pos x="114" y="158"/>
              </a:cxn>
              <a:cxn ang="0">
                <a:pos x="128" y="171"/>
              </a:cxn>
              <a:cxn ang="0">
                <a:pos x="202" y="171"/>
              </a:cxn>
              <a:cxn ang="0">
                <a:pos x="204" y="176"/>
              </a:cxn>
              <a:cxn ang="0">
                <a:pos x="204" y="292"/>
              </a:cxn>
              <a:cxn ang="0">
                <a:pos x="202" y="296"/>
              </a:cxn>
              <a:cxn ang="0">
                <a:pos x="29" y="296"/>
              </a:cxn>
              <a:cxn ang="0">
                <a:pos x="27" y="292"/>
              </a:cxn>
              <a:cxn ang="0">
                <a:pos x="27" y="176"/>
              </a:cxn>
              <a:cxn ang="0">
                <a:pos x="29" y="171"/>
              </a:cxn>
              <a:cxn ang="0">
                <a:pos x="77" y="171"/>
              </a:cxn>
              <a:cxn ang="0">
                <a:pos x="90" y="158"/>
              </a:cxn>
              <a:cxn ang="0">
                <a:pos x="77" y="145"/>
              </a:cxn>
              <a:cxn ang="0">
                <a:pos x="28" y="145"/>
              </a:cxn>
              <a:cxn ang="0">
                <a:pos x="0" y="176"/>
              </a:cxn>
              <a:cxn ang="0">
                <a:pos x="0" y="292"/>
              </a:cxn>
              <a:cxn ang="0">
                <a:pos x="28" y="323"/>
              </a:cxn>
              <a:cxn ang="0">
                <a:pos x="203" y="323"/>
              </a:cxn>
              <a:cxn ang="0">
                <a:pos x="231" y="292"/>
              </a:cxn>
              <a:cxn ang="0">
                <a:pos x="231" y="176"/>
              </a:cxn>
              <a:cxn ang="0">
                <a:pos x="203" y="145"/>
              </a:cxn>
              <a:cxn ang="0">
                <a:pos x="141" y="145"/>
              </a:cxn>
              <a:cxn ang="0">
                <a:pos x="141" y="28"/>
              </a:cxn>
              <a:cxn ang="0">
                <a:pos x="143" y="26"/>
              </a:cxn>
              <a:cxn ang="0">
                <a:pos x="397" y="26"/>
              </a:cxn>
              <a:cxn ang="0">
                <a:pos x="400" y="28"/>
              </a:cxn>
              <a:cxn ang="0">
                <a:pos x="400" y="223"/>
              </a:cxn>
              <a:cxn ang="0">
                <a:pos x="397" y="224"/>
              </a:cxn>
              <a:cxn ang="0">
                <a:pos x="292" y="224"/>
              </a:cxn>
              <a:cxn ang="0">
                <a:pos x="304" y="212"/>
              </a:cxn>
              <a:cxn ang="0">
                <a:pos x="304" y="195"/>
              </a:cxn>
              <a:cxn ang="0">
                <a:pos x="287" y="195"/>
              </a:cxn>
              <a:cxn ang="0">
                <a:pos x="252" y="230"/>
              </a:cxn>
              <a:cxn ang="0">
                <a:pos x="252" y="247"/>
              </a:cxn>
              <a:cxn ang="0">
                <a:pos x="287" y="283"/>
              </a:cxn>
              <a:cxn ang="0">
                <a:pos x="304" y="283"/>
              </a:cxn>
              <a:cxn ang="0">
                <a:pos x="304" y="266"/>
              </a:cxn>
              <a:cxn ang="0">
                <a:pos x="290" y="252"/>
              </a:cxn>
              <a:cxn ang="0">
                <a:pos x="290" y="251"/>
              </a:cxn>
              <a:cxn ang="0">
                <a:pos x="397" y="251"/>
              </a:cxn>
              <a:cxn ang="0">
                <a:pos x="426" y="223"/>
              </a:cxn>
              <a:cxn ang="0">
                <a:pos x="426" y="28"/>
              </a:cxn>
              <a:cxn ang="0">
                <a:pos x="417" y="7"/>
              </a:cxn>
            </a:cxnLst>
            <a:rect l="0" t="0" r="r" b="b"/>
            <a:pathLst>
              <a:path w="426" h="323">
                <a:moveTo>
                  <a:pt x="417" y="7"/>
                </a:moveTo>
                <a:cubicBezTo>
                  <a:pt x="412" y="2"/>
                  <a:pt x="405" y="0"/>
                  <a:pt x="397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27" y="0"/>
                  <a:pt x="114" y="12"/>
                  <a:pt x="114" y="28"/>
                </a:cubicBezTo>
                <a:cubicBezTo>
                  <a:pt x="114" y="158"/>
                  <a:pt x="114" y="158"/>
                  <a:pt x="114" y="158"/>
                </a:cubicBezTo>
                <a:cubicBezTo>
                  <a:pt x="114" y="165"/>
                  <a:pt x="120" y="171"/>
                  <a:pt x="128" y="171"/>
                </a:cubicBezTo>
                <a:cubicBezTo>
                  <a:pt x="128" y="171"/>
                  <a:pt x="202" y="171"/>
                  <a:pt x="202" y="171"/>
                </a:cubicBezTo>
                <a:cubicBezTo>
                  <a:pt x="203" y="172"/>
                  <a:pt x="204" y="173"/>
                  <a:pt x="204" y="176"/>
                </a:cubicBezTo>
                <a:cubicBezTo>
                  <a:pt x="204" y="292"/>
                  <a:pt x="204" y="292"/>
                  <a:pt x="204" y="292"/>
                </a:cubicBezTo>
                <a:cubicBezTo>
                  <a:pt x="204" y="295"/>
                  <a:pt x="203" y="296"/>
                  <a:pt x="202" y="296"/>
                </a:cubicBezTo>
                <a:cubicBezTo>
                  <a:pt x="202" y="296"/>
                  <a:pt x="29" y="296"/>
                  <a:pt x="29" y="296"/>
                </a:cubicBezTo>
                <a:cubicBezTo>
                  <a:pt x="28" y="296"/>
                  <a:pt x="27" y="295"/>
                  <a:pt x="27" y="292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173"/>
                  <a:pt x="28" y="172"/>
                  <a:pt x="29" y="171"/>
                </a:cubicBezTo>
                <a:cubicBezTo>
                  <a:pt x="29" y="171"/>
                  <a:pt x="77" y="171"/>
                  <a:pt x="77" y="171"/>
                </a:cubicBezTo>
                <a:cubicBezTo>
                  <a:pt x="84" y="171"/>
                  <a:pt x="90" y="165"/>
                  <a:pt x="90" y="158"/>
                </a:cubicBezTo>
                <a:cubicBezTo>
                  <a:pt x="90" y="151"/>
                  <a:pt x="84" y="145"/>
                  <a:pt x="77" y="145"/>
                </a:cubicBezTo>
                <a:cubicBezTo>
                  <a:pt x="28" y="145"/>
                  <a:pt x="28" y="145"/>
                  <a:pt x="28" y="145"/>
                </a:cubicBezTo>
                <a:cubicBezTo>
                  <a:pt x="13" y="145"/>
                  <a:pt x="0" y="159"/>
                  <a:pt x="0" y="176"/>
                </a:cubicBezTo>
                <a:cubicBezTo>
                  <a:pt x="0" y="292"/>
                  <a:pt x="0" y="292"/>
                  <a:pt x="0" y="292"/>
                </a:cubicBezTo>
                <a:cubicBezTo>
                  <a:pt x="0" y="309"/>
                  <a:pt x="13" y="323"/>
                  <a:pt x="28" y="323"/>
                </a:cubicBezTo>
                <a:cubicBezTo>
                  <a:pt x="203" y="323"/>
                  <a:pt x="203" y="323"/>
                  <a:pt x="203" y="323"/>
                </a:cubicBezTo>
                <a:cubicBezTo>
                  <a:pt x="218" y="323"/>
                  <a:pt x="231" y="309"/>
                  <a:pt x="231" y="292"/>
                </a:cubicBezTo>
                <a:cubicBezTo>
                  <a:pt x="231" y="176"/>
                  <a:pt x="231" y="176"/>
                  <a:pt x="231" y="176"/>
                </a:cubicBezTo>
                <a:cubicBezTo>
                  <a:pt x="231" y="159"/>
                  <a:pt x="218" y="145"/>
                  <a:pt x="203" y="145"/>
                </a:cubicBezTo>
                <a:cubicBezTo>
                  <a:pt x="203" y="145"/>
                  <a:pt x="159" y="145"/>
                  <a:pt x="141" y="145"/>
                </a:cubicBezTo>
                <a:cubicBezTo>
                  <a:pt x="141" y="123"/>
                  <a:pt x="141" y="28"/>
                  <a:pt x="141" y="28"/>
                </a:cubicBezTo>
                <a:cubicBezTo>
                  <a:pt x="141" y="27"/>
                  <a:pt x="142" y="26"/>
                  <a:pt x="143" y="26"/>
                </a:cubicBezTo>
                <a:cubicBezTo>
                  <a:pt x="397" y="26"/>
                  <a:pt x="397" y="26"/>
                  <a:pt x="397" y="26"/>
                </a:cubicBezTo>
                <a:cubicBezTo>
                  <a:pt x="399" y="26"/>
                  <a:pt x="400" y="27"/>
                  <a:pt x="400" y="28"/>
                </a:cubicBezTo>
                <a:cubicBezTo>
                  <a:pt x="400" y="223"/>
                  <a:pt x="400" y="223"/>
                  <a:pt x="400" y="223"/>
                </a:cubicBezTo>
                <a:cubicBezTo>
                  <a:pt x="400" y="223"/>
                  <a:pt x="399" y="224"/>
                  <a:pt x="397" y="224"/>
                </a:cubicBezTo>
                <a:cubicBezTo>
                  <a:pt x="292" y="224"/>
                  <a:pt x="292" y="224"/>
                  <a:pt x="292" y="224"/>
                </a:cubicBezTo>
                <a:cubicBezTo>
                  <a:pt x="304" y="212"/>
                  <a:pt x="304" y="212"/>
                  <a:pt x="304" y="212"/>
                </a:cubicBezTo>
                <a:cubicBezTo>
                  <a:pt x="309" y="207"/>
                  <a:pt x="309" y="199"/>
                  <a:pt x="304" y="195"/>
                </a:cubicBezTo>
                <a:cubicBezTo>
                  <a:pt x="300" y="190"/>
                  <a:pt x="292" y="190"/>
                  <a:pt x="287" y="195"/>
                </a:cubicBezTo>
                <a:cubicBezTo>
                  <a:pt x="252" y="230"/>
                  <a:pt x="252" y="230"/>
                  <a:pt x="252" y="230"/>
                </a:cubicBezTo>
                <a:cubicBezTo>
                  <a:pt x="247" y="235"/>
                  <a:pt x="247" y="243"/>
                  <a:pt x="252" y="247"/>
                </a:cubicBezTo>
                <a:cubicBezTo>
                  <a:pt x="287" y="283"/>
                  <a:pt x="287" y="283"/>
                  <a:pt x="287" y="283"/>
                </a:cubicBezTo>
                <a:cubicBezTo>
                  <a:pt x="292" y="288"/>
                  <a:pt x="300" y="288"/>
                  <a:pt x="304" y="283"/>
                </a:cubicBezTo>
                <a:cubicBezTo>
                  <a:pt x="309" y="278"/>
                  <a:pt x="309" y="270"/>
                  <a:pt x="304" y="266"/>
                </a:cubicBezTo>
                <a:cubicBezTo>
                  <a:pt x="290" y="252"/>
                  <a:pt x="290" y="252"/>
                  <a:pt x="290" y="252"/>
                </a:cubicBezTo>
                <a:cubicBezTo>
                  <a:pt x="290" y="251"/>
                  <a:pt x="290" y="251"/>
                  <a:pt x="290" y="251"/>
                </a:cubicBezTo>
                <a:cubicBezTo>
                  <a:pt x="397" y="251"/>
                  <a:pt x="397" y="251"/>
                  <a:pt x="397" y="251"/>
                </a:cubicBezTo>
                <a:cubicBezTo>
                  <a:pt x="413" y="251"/>
                  <a:pt x="426" y="238"/>
                  <a:pt x="426" y="223"/>
                </a:cubicBezTo>
                <a:cubicBezTo>
                  <a:pt x="426" y="28"/>
                  <a:pt x="426" y="28"/>
                  <a:pt x="426" y="28"/>
                </a:cubicBezTo>
                <a:cubicBezTo>
                  <a:pt x="426" y="20"/>
                  <a:pt x="423" y="13"/>
                  <a:pt x="417" y="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648"/>
          <p:cNvSpPr>
            <a:spLocks/>
          </p:cNvSpPr>
          <p:nvPr userDrawn="1"/>
        </p:nvSpPr>
        <p:spPr bwMode="auto">
          <a:xfrm>
            <a:off x="10011567" y="1263256"/>
            <a:ext cx="306388" cy="317500"/>
          </a:xfrm>
          <a:custGeom>
            <a:avLst/>
            <a:gdLst/>
            <a:ahLst/>
            <a:cxnLst>
              <a:cxn ang="0">
                <a:pos x="174" y="9"/>
              </a:cxn>
              <a:cxn ang="0">
                <a:pos x="0" y="9"/>
              </a:cxn>
              <a:cxn ang="0">
                <a:pos x="0" y="280"/>
              </a:cxn>
              <a:cxn ang="0">
                <a:pos x="271" y="280"/>
              </a:cxn>
              <a:cxn ang="0">
                <a:pos x="271" y="0"/>
              </a:cxn>
              <a:cxn ang="0">
                <a:pos x="126" y="214"/>
              </a:cxn>
              <a:cxn ang="0">
                <a:pos x="76" y="132"/>
              </a:cxn>
            </a:cxnLst>
            <a:rect l="0" t="0" r="r" b="b"/>
            <a:pathLst>
              <a:path w="271" h="280">
                <a:moveTo>
                  <a:pt x="174" y="9"/>
                </a:moveTo>
                <a:cubicBezTo>
                  <a:pt x="0" y="9"/>
                  <a:pt x="0" y="9"/>
                  <a:pt x="0" y="9"/>
                </a:cubicBezTo>
                <a:cubicBezTo>
                  <a:pt x="0" y="280"/>
                  <a:pt x="0" y="280"/>
                  <a:pt x="0" y="280"/>
                </a:cubicBezTo>
                <a:cubicBezTo>
                  <a:pt x="271" y="280"/>
                  <a:pt x="271" y="280"/>
                  <a:pt x="271" y="280"/>
                </a:cubicBezTo>
                <a:cubicBezTo>
                  <a:pt x="271" y="0"/>
                  <a:pt x="271" y="0"/>
                  <a:pt x="271" y="0"/>
                </a:cubicBezTo>
                <a:cubicBezTo>
                  <a:pt x="126" y="214"/>
                  <a:pt x="126" y="214"/>
                  <a:pt x="126" y="214"/>
                </a:cubicBezTo>
                <a:cubicBezTo>
                  <a:pt x="126" y="214"/>
                  <a:pt x="104" y="146"/>
                  <a:pt x="76" y="132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652"/>
          <p:cNvSpPr>
            <a:spLocks/>
          </p:cNvSpPr>
          <p:nvPr userDrawn="1"/>
        </p:nvSpPr>
        <p:spPr bwMode="auto">
          <a:xfrm>
            <a:off x="9954417" y="1888236"/>
            <a:ext cx="420688" cy="231775"/>
          </a:xfrm>
          <a:custGeom>
            <a:avLst/>
            <a:gdLst/>
            <a:ahLst/>
            <a:cxnLst>
              <a:cxn ang="0">
                <a:pos x="46" y="10"/>
              </a:cxn>
              <a:cxn ang="0">
                <a:pos x="0" y="96"/>
              </a:cxn>
              <a:cxn ang="0">
                <a:pos x="29" y="171"/>
              </a:cxn>
              <a:cxn ang="0">
                <a:pos x="39" y="176"/>
              </a:cxn>
              <a:cxn ang="0">
                <a:pos x="49" y="176"/>
              </a:cxn>
              <a:cxn ang="0">
                <a:pos x="87" y="204"/>
              </a:cxn>
              <a:cxn ang="0">
                <a:pos x="127" y="164"/>
              </a:cxn>
              <a:cxn ang="0">
                <a:pos x="127" y="148"/>
              </a:cxn>
              <a:cxn ang="0">
                <a:pos x="115" y="136"/>
              </a:cxn>
              <a:cxn ang="0">
                <a:pos x="103" y="148"/>
              </a:cxn>
              <a:cxn ang="0">
                <a:pos x="103" y="165"/>
              </a:cxn>
              <a:cxn ang="0">
                <a:pos x="87" y="181"/>
              </a:cxn>
              <a:cxn ang="0">
                <a:pos x="71" y="164"/>
              </a:cxn>
              <a:cxn ang="0">
                <a:pos x="67" y="156"/>
              </a:cxn>
              <a:cxn ang="0">
                <a:pos x="59" y="153"/>
              </a:cxn>
              <a:cxn ang="0">
                <a:pos x="46" y="153"/>
              </a:cxn>
              <a:cxn ang="0">
                <a:pos x="24" y="96"/>
              </a:cxn>
              <a:cxn ang="0">
                <a:pos x="57" y="32"/>
              </a:cxn>
              <a:cxn ang="0">
                <a:pos x="224" y="32"/>
              </a:cxn>
              <a:cxn ang="0">
                <a:pos x="281" y="88"/>
              </a:cxn>
              <a:cxn ang="0">
                <a:pos x="284" y="90"/>
              </a:cxn>
              <a:cxn ang="0">
                <a:pos x="307" y="98"/>
              </a:cxn>
              <a:cxn ang="0">
                <a:pos x="341" y="110"/>
              </a:cxn>
              <a:cxn ang="0">
                <a:pos x="351" y="128"/>
              </a:cxn>
              <a:cxn ang="0">
                <a:pos x="350" y="131"/>
              </a:cxn>
              <a:cxn ang="0">
                <a:pos x="335" y="134"/>
              </a:cxn>
              <a:cxn ang="0">
                <a:pos x="332" y="134"/>
              </a:cxn>
              <a:cxn ang="0">
                <a:pos x="307" y="134"/>
              </a:cxn>
              <a:cxn ang="0">
                <a:pos x="296" y="142"/>
              </a:cxn>
              <a:cxn ang="0">
                <a:pos x="299" y="155"/>
              </a:cxn>
              <a:cxn ang="0">
                <a:pos x="304" y="166"/>
              </a:cxn>
              <a:cxn ang="0">
                <a:pos x="288" y="182"/>
              </a:cxn>
              <a:cxn ang="0">
                <a:pos x="272" y="166"/>
              </a:cxn>
              <a:cxn ang="0">
                <a:pos x="275" y="156"/>
              </a:cxn>
              <a:cxn ang="0">
                <a:pos x="277" y="143"/>
              </a:cxn>
              <a:cxn ang="0">
                <a:pos x="266" y="136"/>
              </a:cxn>
              <a:cxn ang="0">
                <a:pos x="156" y="136"/>
              </a:cxn>
              <a:cxn ang="0">
                <a:pos x="144" y="148"/>
              </a:cxn>
              <a:cxn ang="0">
                <a:pos x="156" y="160"/>
              </a:cxn>
              <a:cxn ang="0">
                <a:pos x="248" y="160"/>
              </a:cxn>
              <a:cxn ang="0">
                <a:pos x="248" y="166"/>
              </a:cxn>
              <a:cxn ang="0">
                <a:pos x="288" y="206"/>
              </a:cxn>
              <a:cxn ang="0">
                <a:pos x="328" y="166"/>
              </a:cxn>
              <a:cxn ang="0">
                <a:pos x="327" y="158"/>
              </a:cxn>
              <a:cxn ang="0">
                <a:pos x="332" y="158"/>
              </a:cxn>
              <a:cxn ang="0">
                <a:pos x="334" y="158"/>
              </a:cxn>
              <a:cxn ang="0">
                <a:pos x="373" y="139"/>
              </a:cxn>
              <a:cxn ang="0">
                <a:pos x="375" y="128"/>
              </a:cxn>
              <a:cxn ang="0">
                <a:pos x="352" y="89"/>
              </a:cxn>
              <a:cxn ang="0">
                <a:pos x="314" y="75"/>
              </a:cxn>
              <a:cxn ang="0">
                <a:pos x="296" y="70"/>
              </a:cxn>
              <a:cxn ang="0">
                <a:pos x="235" y="11"/>
              </a:cxn>
              <a:cxn ang="0">
                <a:pos x="46" y="10"/>
              </a:cxn>
            </a:cxnLst>
            <a:rect l="0" t="0" r="r" b="b"/>
            <a:pathLst>
              <a:path w="375" h="206">
                <a:moveTo>
                  <a:pt x="46" y="10"/>
                </a:moveTo>
                <a:cubicBezTo>
                  <a:pt x="28" y="19"/>
                  <a:pt x="0" y="59"/>
                  <a:pt x="0" y="96"/>
                </a:cubicBezTo>
                <a:cubicBezTo>
                  <a:pt x="0" y="126"/>
                  <a:pt x="26" y="166"/>
                  <a:pt x="29" y="171"/>
                </a:cubicBezTo>
                <a:cubicBezTo>
                  <a:pt x="31" y="174"/>
                  <a:pt x="35" y="176"/>
                  <a:pt x="39" y="176"/>
                </a:cubicBezTo>
                <a:cubicBezTo>
                  <a:pt x="39" y="176"/>
                  <a:pt x="44" y="176"/>
                  <a:pt x="49" y="176"/>
                </a:cubicBezTo>
                <a:cubicBezTo>
                  <a:pt x="54" y="193"/>
                  <a:pt x="69" y="204"/>
                  <a:pt x="87" y="204"/>
                </a:cubicBezTo>
                <a:cubicBezTo>
                  <a:pt x="109" y="204"/>
                  <a:pt x="127" y="186"/>
                  <a:pt x="127" y="164"/>
                </a:cubicBezTo>
                <a:cubicBezTo>
                  <a:pt x="127" y="164"/>
                  <a:pt x="127" y="148"/>
                  <a:pt x="127" y="148"/>
                </a:cubicBezTo>
                <a:cubicBezTo>
                  <a:pt x="126" y="141"/>
                  <a:pt x="121" y="136"/>
                  <a:pt x="115" y="136"/>
                </a:cubicBezTo>
                <a:cubicBezTo>
                  <a:pt x="108" y="136"/>
                  <a:pt x="103" y="141"/>
                  <a:pt x="103" y="148"/>
                </a:cubicBezTo>
                <a:cubicBezTo>
                  <a:pt x="103" y="165"/>
                  <a:pt x="103" y="165"/>
                  <a:pt x="103" y="165"/>
                </a:cubicBezTo>
                <a:cubicBezTo>
                  <a:pt x="103" y="173"/>
                  <a:pt x="96" y="181"/>
                  <a:pt x="87" y="181"/>
                </a:cubicBezTo>
                <a:cubicBezTo>
                  <a:pt x="78" y="181"/>
                  <a:pt x="71" y="173"/>
                  <a:pt x="71" y="164"/>
                </a:cubicBezTo>
                <a:cubicBezTo>
                  <a:pt x="71" y="161"/>
                  <a:pt x="69" y="158"/>
                  <a:pt x="67" y="156"/>
                </a:cubicBezTo>
                <a:cubicBezTo>
                  <a:pt x="65" y="154"/>
                  <a:pt x="62" y="153"/>
                  <a:pt x="59" y="153"/>
                </a:cubicBezTo>
                <a:cubicBezTo>
                  <a:pt x="59" y="153"/>
                  <a:pt x="51" y="153"/>
                  <a:pt x="46" y="153"/>
                </a:cubicBezTo>
                <a:cubicBezTo>
                  <a:pt x="37" y="139"/>
                  <a:pt x="24" y="113"/>
                  <a:pt x="24" y="96"/>
                </a:cubicBezTo>
                <a:cubicBezTo>
                  <a:pt x="24" y="67"/>
                  <a:pt x="47" y="36"/>
                  <a:pt x="57" y="32"/>
                </a:cubicBezTo>
                <a:cubicBezTo>
                  <a:pt x="71" y="25"/>
                  <a:pt x="207" y="25"/>
                  <a:pt x="224" y="32"/>
                </a:cubicBezTo>
                <a:cubicBezTo>
                  <a:pt x="230" y="36"/>
                  <a:pt x="258" y="64"/>
                  <a:pt x="281" y="88"/>
                </a:cubicBezTo>
                <a:cubicBezTo>
                  <a:pt x="282" y="89"/>
                  <a:pt x="283" y="89"/>
                  <a:pt x="284" y="90"/>
                </a:cubicBezTo>
                <a:cubicBezTo>
                  <a:pt x="288" y="92"/>
                  <a:pt x="296" y="95"/>
                  <a:pt x="307" y="98"/>
                </a:cubicBezTo>
                <a:cubicBezTo>
                  <a:pt x="319" y="101"/>
                  <a:pt x="334" y="106"/>
                  <a:pt x="341" y="110"/>
                </a:cubicBezTo>
                <a:cubicBezTo>
                  <a:pt x="345" y="112"/>
                  <a:pt x="351" y="121"/>
                  <a:pt x="351" y="128"/>
                </a:cubicBezTo>
                <a:cubicBezTo>
                  <a:pt x="351" y="129"/>
                  <a:pt x="351" y="130"/>
                  <a:pt x="350" y="131"/>
                </a:cubicBezTo>
                <a:cubicBezTo>
                  <a:pt x="349" y="134"/>
                  <a:pt x="342" y="134"/>
                  <a:pt x="335" y="134"/>
                </a:cubicBezTo>
                <a:cubicBezTo>
                  <a:pt x="332" y="134"/>
                  <a:pt x="332" y="134"/>
                  <a:pt x="332" y="134"/>
                </a:cubicBezTo>
                <a:cubicBezTo>
                  <a:pt x="307" y="134"/>
                  <a:pt x="307" y="134"/>
                  <a:pt x="307" y="134"/>
                </a:cubicBezTo>
                <a:cubicBezTo>
                  <a:pt x="303" y="134"/>
                  <a:pt x="298" y="137"/>
                  <a:pt x="296" y="142"/>
                </a:cubicBezTo>
                <a:cubicBezTo>
                  <a:pt x="295" y="146"/>
                  <a:pt x="296" y="151"/>
                  <a:pt x="299" y="155"/>
                </a:cubicBezTo>
                <a:cubicBezTo>
                  <a:pt x="302" y="158"/>
                  <a:pt x="304" y="162"/>
                  <a:pt x="304" y="166"/>
                </a:cubicBezTo>
                <a:cubicBezTo>
                  <a:pt x="304" y="175"/>
                  <a:pt x="297" y="182"/>
                  <a:pt x="288" y="182"/>
                </a:cubicBezTo>
                <a:cubicBezTo>
                  <a:pt x="279" y="182"/>
                  <a:pt x="272" y="175"/>
                  <a:pt x="272" y="166"/>
                </a:cubicBezTo>
                <a:cubicBezTo>
                  <a:pt x="272" y="161"/>
                  <a:pt x="274" y="158"/>
                  <a:pt x="275" y="156"/>
                </a:cubicBezTo>
                <a:cubicBezTo>
                  <a:pt x="278" y="152"/>
                  <a:pt x="279" y="147"/>
                  <a:pt x="277" y="143"/>
                </a:cubicBezTo>
                <a:cubicBezTo>
                  <a:pt x="275" y="139"/>
                  <a:pt x="271" y="136"/>
                  <a:pt x="266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49" y="136"/>
                  <a:pt x="144" y="142"/>
                  <a:pt x="144" y="148"/>
                </a:cubicBezTo>
                <a:cubicBezTo>
                  <a:pt x="144" y="155"/>
                  <a:pt x="149" y="160"/>
                  <a:pt x="156" y="160"/>
                </a:cubicBezTo>
                <a:cubicBezTo>
                  <a:pt x="156" y="160"/>
                  <a:pt x="223" y="160"/>
                  <a:pt x="248" y="160"/>
                </a:cubicBezTo>
                <a:cubicBezTo>
                  <a:pt x="248" y="162"/>
                  <a:pt x="248" y="164"/>
                  <a:pt x="248" y="166"/>
                </a:cubicBezTo>
                <a:cubicBezTo>
                  <a:pt x="248" y="188"/>
                  <a:pt x="266" y="206"/>
                  <a:pt x="288" y="206"/>
                </a:cubicBezTo>
                <a:cubicBezTo>
                  <a:pt x="310" y="206"/>
                  <a:pt x="328" y="188"/>
                  <a:pt x="328" y="166"/>
                </a:cubicBezTo>
                <a:cubicBezTo>
                  <a:pt x="328" y="163"/>
                  <a:pt x="328" y="161"/>
                  <a:pt x="327" y="158"/>
                </a:cubicBezTo>
                <a:cubicBezTo>
                  <a:pt x="329" y="158"/>
                  <a:pt x="332" y="158"/>
                  <a:pt x="332" y="158"/>
                </a:cubicBezTo>
                <a:cubicBezTo>
                  <a:pt x="334" y="158"/>
                  <a:pt x="334" y="158"/>
                  <a:pt x="334" y="158"/>
                </a:cubicBezTo>
                <a:cubicBezTo>
                  <a:pt x="344" y="158"/>
                  <a:pt x="365" y="158"/>
                  <a:pt x="373" y="139"/>
                </a:cubicBezTo>
                <a:cubicBezTo>
                  <a:pt x="374" y="135"/>
                  <a:pt x="375" y="131"/>
                  <a:pt x="375" y="128"/>
                </a:cubicBezTo>
                <a:cubicBezTo>
                  <a:pt x="375" y="111"/>
                  <a:pt x="363" y="95"/>
                  <a:pt x="352" y="89"/>
                </a:cubicBezTo>
                <a:cubicBezTo>
                  <a:pt x="343" y="84"/>
                  <a:pt x="328" y="79"/>
                  <a:pt x="314" y="75"/>
                </a:cubicBezTo>
                <a:cubicBezTo>
                  <a:pt x="308" y="73"/>
                  <a:pt x="300" y="71"/>
                  <a:pt x="296" y="70"/>
                </a:cubicBezTo>
                <a:cubicBezTo>
                  <a:pt x="277" y="49"/>
                  <a:pt x="244" y="15"/>
                  <a:pt x="235" y="11"/>
                </a:cubicBezTo>
                <a:cubicBezTo>
                  <a:pt x="214" y="0"/>
                  <a:pt x="68" y="0"/>
                  <a:pt x="46" y="10"/>
                </a:cubicBezTo>
                <a:close/>
              </a:path>
            </a:pathLst>
          </a:custGeom>
          <a:solidFill>
            <a:srgbClr val="009530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525"/>
          <p:cNvSpPr>
            <a:spLocks/>
          </p:cNvSpPr>
          <p:nvPr userDrawn="1"/>
        </p:nvSpPr>
        <p:spPr bwMode="auto">
          <a:xfrm>
            <a:off x="10561592" y="2500530"/>
            <a:ext cx="369888" cy="282575"/>
          </a:xfrm>
          <a:custGeom>
            <a:avLst/>
            <a:gdLst/>
            <a:ahLst/>
            <a:cxnLst>
              <a:cxn ang="0">
                <a:pos x="314" y="224"/>
              </a:cxn>
              <a:cxn ang="0">
                <a:pos x="25" y="224"/>
              </a:cxn>
              <a:cxn ang="0">
                <a:pos x="25" y="98"/>
              </a:cxn>
              <a:cxn ang="0">
                <a:pos x="60" y="133"/>
              </a:cxn>
              <a:cxn ang="0">
                <a:pos x="77" y="133"/>
              </a:cxn>
              <a:cxn ang="0">
                <a:pos x="116" y="94"/>
              </a:cxn>
              <a:cxn ang="0">
                <a:pos x="144" y="121"/>
              </a:cxn>
              <a:cxn ang="0">
                <a:pos x="152" y="125"/>
              </a:cxn>
              <a:cxn ang="0">
                <a:pos x="161" y="121"/>
              </a:cxn>
              <a:cxn ang="0">
                <a:pos x="241" y="41"/>
              </a:cxn>
              <a:cxn ang="0">
                <a:pos x="241" y="63"/>
              </a:cxn>
              <a:cxn ang="0">
                <a:pos x="253" y="75"/>
              </a:cxn>
              <a:cxn ang="0">
                <a:pos x="266" y="63"/>
              </a:cxn>
              <a:cxn ang="0">
                <a:pos x="266" y="12"/>
              </a:cxn>
              <a:cxn ang="0">
                <a:pos x="253" y="0"/>
              </a:cxn>
              <a:cxn ang="0">
                <a:pos x="203" y="0"/>
              </a:cxn>
              <a:cxn ang="0">
                <a:pos x="191" y="12"/>
              </a:cxn>
              <a:cxn ang="0">
                <a:pos x="203" y="25"/>
              </a:cxn>
              <a:cxn ang="0">
                <a:pos x="223" y="25"/>
              </a:cxn>
              <a:cxn ang="0">
                <a:pos x="152" y="95"/>
              </a:cxn>
              <a:cxn ang="0">
                <a:pos x="125" y="68"/>
              </a:cxn>
              <a:cxn ang="0">
                <a:pos x="116" y="64"/>
              </a:cxn>
              <a:cxn ang="0">
                <a:pos x="108" y="68"/>
              </a:cxn>
              <a:cxn ang="0">
                <a:pos x="68" y="107"/>
              </a:cxn>
              <a:cxn ang="0">
                <a:pos x="21" y="60"/>
              </a:cxn>
              <a:cxn ang="0">
                <a:pos x="8" y="57"/>
              </a:cxn>
              <a:cxn ang="0">
                <a:pos x="0" y="68"/>
              </a:cxn>
              <a:cxn ang="0">
                <a:pos x="0" y="236"/>
              </a:cxn>
              <a:cxn ang="0">
                <a:pos x="12" y="249"/>
              </a:cxn>
              <a:cxn ang="0">
                <a:pos x="314" y="249"/>
              </a:cxn>
              <a:cxn ang="0">
                <a:pos x="327" y="236"/>
              </a:cxn>
              <a:cxn ang="0">
                <a:pos x="314" y="224"/>
              </a:cxn>
            </a:cxnLst>
            <a:rect l="0" t="0" r="r" b="b"/>
            <a:pathLst>
              <a:path w="327" h="249">
                <a:moveTo>
                  <a:pt x="314" y="224"/>
                </a:moveTo>
                <a:cubicBezTo>
                  <a:pt x="314" y="224"/>
                  <a:pt x="47" y="224"/>
                  <a:pt x="25" y="224"/>
                </a:cubicBezTo>
                <a:cubicBezTo>
                  <a:pt x="25" y="98"/>
                  <a:pt x="25" y="98"/>
                  <a:pt x="25" y="98"/>
                </a:cubicBezTo>
                <a:cubicBezTo>
                  <a:pt x="41" y="114"/>
                  <a:pt x="60" y="133"/>
                  <a:pt x="60" y="133"/>
                </a:cubicBezTo>
                <a:cubicBezTo>
                  <a:pt x="65" y="138"/>
                  <a:pt x="72" y="138"/>
                  <a:pt x="77" y="133"/>
                </a:cubicBezTo>
                <a:cubicBezTo>
                  <a:pt x="77" y="133"/>
                  <a:pt x="105" y="105"/>
                  <a:pt x="116" y="94"/>
                </a:cubicBezTo>
                <a:cubicBezTo>
                  <a:pt x="126" y="104"/>
                  <a:pt x="144" y="121"/>
                  <a:pt x="144" y="121"/>
                </a:cubicBezTo>
                <a:cubicBezTo>
                  <a:pt x="146" y="123"/>
                  <a:pt x="149" y="125"/>
                  <a:pt x="152" y="125"/>
                </a:cubicBezTo>
                <a:cubicBezTo>
                  <a:pt x="156" y="125"/>
                  <a:pt x="159" y="123"/>
                  <a:pt x="161" y="121"/>
                </a:cubicBezTo>
                <a:cubicBezTo>
                  <a:pt x="241" y="41"/>
                  <a:pt x="241" y="41"/>
                  <a:pt x="241" y="41"/>
                </a:cubicBezTo>
                <a:cubicBezTo>
                  <a:pt x="241" y="52"/>
                  <a:pt x="241" y="63"/>
                  <a:pt x="241" y="63"/>
                </a:cubicBezTo>
                <a:cubicBezTo>
                  <a:pt x="241" y="70"/>
                  <a:pt x="247" y="75"/>
                  <a:pt x="253" y="75"/>
                </a:cubicBezTo>
                <a:cubicBezTo>
                  <a:pt x="260" y="75"/>
                  <a:pt x="266" y="70"/>
                  <a:pt x="266" y="63"/>
                </a:cubicBezTo>
                <a:cubicBezTo>
                  <a:pt x="266" y="12"/>
                  <a:pt x="266" y="12"/>
                  <a:pt x="266" y="12"/>
                </a:cubicBezTo>
                <a:cubicBezTo>
                  <a:pt x="266" y="6"/>
                  <a:pt x="260" y="0"/>
                  <a:pt x="253" y="0"/>
                </a:cubicBezTo>
                <a:cubicBezTo>
                  <a:pt x="203" y="0"/>
                  <a:pt x="203" y="0"/>
                  <a:pt x="203" y="0"/>
                </a:cubicBezTo>
                <a:cubicBezTo>
                  <a:pt x="196" y="0"/>
                  <a:pt x="191" y="6"/>
                  <a:pt x="191" y="12"/>
                </a:cubicBezTo>
                <a:cubicBezTo>
                  <a:pt x="191" y="19"/>
                  <a:pt x="196" y="25"/>
                  <a:pt x="203" y="25"/>
                </a:cubicBezTo>
                <a:cubicBezTo>
                  <a:pt x="203" y="25"/>
                  <a:pt x="212" y="25"/>
                  <a:pt x="223" y="25"/>
                </a:cubicBezTo>
                <a:cubicBezTo>
                  <a:pt x="214" y="33"/>
                  <a:pt x="165" y="82"/>
                  <a:pt x="152" y="95"/>
                </a:cubicBezTo>
                <a:cubicBezTo>
                  <a:pt x="142" y="85"/>
                  <a:pt x="125" y="68"/>
                  <a:pt x="125" y="68"/>
                </a:cubicBezTo>
                <a:cubicBezTo>
                  <a:pt x="123" y="65"/>
                  <a:pt x="120" y="64"/>
                  <a:pt x="116" y="64"/>
                </a:cubicBezTo>
                <a:cubicBezTo>
                  <a:pt x="113" y="64"/>
                  <a:pt x="110" y="65"/>
                  <a:pt x="108" y="68"/>
                </a:cubicBezTo>
                <a:cubicBezTo>
                  <a:pt x="108" y="68"/>
                  <a:pt x="80" y="95"/>
                  <a:pt x="68" y="107"/>
                </a:cubicBezTo>
                <a:cubicBezTo>
                  <a:pt x="56" y="95"/>
                  <a:pt x="21" y="60"/>
                  <a:pt x="21" y="60"/>
                </a:cubicBezTo>
                <a:cubicBezTo>
                  <a:pt x="17" y="56"/>
                  <a:pt x="12" y="55"/>
                  <a:pt x="8" y="57"/>
                </a:cubicBezTo>
                <a:cubicBezTo>
                  <a:pt x="3" y="59"/>
                  <a:pt x="0" y="63"/>
                  <a:pt x="0" y="68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43"/>
                  <a:pt x="5" y="249"/>
                  <a:pt x="12" y="249"/>
                </a:cubicBezTo>
                <a:cubicBezTo>
                  <a:pt x="314" y="249"/>
                  <a:pt x="314" y="249"/>
                  <a:pt x="314" y="249"/>
                </a:cubicBezTo>
                <a:cubicBezTo>
                  <a:pt x="321" y="249"/>
                  <a:pt x="327" y="243"/>
                  <a:pt x="327" y="236"/>
                </a:cubicBezTo>
                <a:cubicBezTo>
                  <a:pt x="327" y="230"/>
                  <a:pt x="321" y="224"/>
                  <a:pt x="314" y="22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576"/>
          <p:cNvSpPr>
            <a:spLocks noEditPoints="1"/>
          </p:cNvSpPr>
          <p:nvPr userDrawn="1"/>
        </p:nvSpPr>
        <p:spPr bwMode="auto">
          <a:xfrm>
            <a:off x="10502061" y="4473068"/>
            <a:ext cx="488951" cy="376237"/>
          </a:xfrm>
          <a:custGeom>
            <a:avLst/>
            <a:gdLst/>
            <a:ahLst/>
            <a:cxnLst>
              <a:cxn ang="0">
                <a:pos x="223" y="107"/>
              </a:cxn>
              <a:cxn ang="0">
                <a:pos x="387" y="290"/>
              </a:cxn>
              <a:cxn ang="0">
                <a:pos x="237" y="290"/>
              </a:cxn>
              <a:cxn ang="0">
                <a:pos x="283" y="267"/>
              </a:cxn>
              <a:cxn ang="0">
                <a:pos x="285" y="266"/>
              </a:cxn>
              <a:cxn ang="0">
                <a:pos x="287" y="263"/>
              </a:cxn>
              <a:cxn ang="0">
                <a:pos x="291" y="259"/>
              </a:cxn>
              <a:cxn ang="0">
                <a:pos x="295" y="255"/>
              </a:cxn>
              <a:cxn ang="0">
                <a:pos x="299" y="250"/>
              </a:cxn>
              <a:cxn ang="0">
                <a:pos x="303" y="244"/>
              </a:cxn>
              <a:cxn ang="0">
                <a:pos x="309" y="229"/>
              </a:cxn>
              <a:cxn ang="0">
                <a:pos x="303" y="195"/>
              </a:cxn>
              <a:cxn ang="0">
                <a:pos x="278" y="167"/>
              </a:cxn>
              <a:cxn ang="0">
                <a:pos x="195" y="136"/>
              </a:cxn>
              <a:cxn ang="0">
                <a:pos x="172" y="107"/>
              </a:cxn>
              <a:cxn ang="0">
                <a:pos x="201" y="114"/>
              </a:cxn>
              <a:cxn ang="0">
                <a:pos x="204" y="114"/>
              </a:cxn>
              <a:cxn ang="0">
                <a:pos x="209" y="112"/>
              </a:cxn>
              <a:cxn ang="0">
                <a:pos x="211" y="110"/>
              </a:cxn>
              <a:cxn ang="0">
                <a:pos x="214" y="105"/>
              </a:cxn>
              <a:cxn ang="0">
                <a:pos x="214" y="102"/>
              </a:cxn>
              <a:cxn ang="0">
                <a:pos x="214" y="98"/>
              </a:cxn>
              <a:cxn ang="0">
                <a:pos x="149" y="36"/>
              </a:cxn>
              <a:cxn ang="0">
                <a:pos x="150" y="194"/>
              </a:cxn>
              <a:cxn ang="0">
                <a:pos x="27" y="196"/>
              </a:cxn>
              <a:cxn ang="0">
                <a:pos x="168" y="16"/>
              </a:cxn>
              <a:cxn ang="0">
                <a:pos x="0" y="29"/>
              </a:cxn>
              <a:cxn ang="0">
                <a:pos x="55" y="232"/>
              </a:cxn>
              <a:cxn ang="0">
                <a:pos x="179" y="175"/>
              </a:cxn>
              <a:cxn ang="0">
                <a:pos x="178" y="171"/>
              </a:cxn>
              <a:cxn ang="0">
                <a:pos x="175" y="167"/>
              </a:cxn>
              <a:cxn ang="0">
                <a:pos x="173" y="165"/>
              </a:cxn>
              <a:cxn ang="0">
                <a:pos x="169" y="163"/>
              </a:cxn>
              <a:cxn ang="0">
                <a:pos x="163" y="163"/>
              </a:cxn>
              <a:cxn ang="0">
                <a:pos x="102" y="115"/>
              </a:cxn>
              <a:cxn ang="0">
                <a:pos x="179" y="81"/>
              </a:cxn>
              <a:cxn ang="0">
                <a:pos x="174" y="80"/>
              </a:cxn>
              <a:cxn ang="0">
                <a:pos x="170" y="80"/>
              </a:cxn>
              <a:cxn ang="0">
                <a:pos x="164" y="80"/>
              </a:cxn>
              <a:cxn ang="0">
                <a:pos x="205" y="191"/>
              </a:cxn>
              <a:cxn ang="0">
                <a:pos x="251" y="325"/>
              </a:cxn>
              <a:cxn ang="0">
                <a:pos x="404" y="310"/>
              </a:cxn>
              <a:cxn ang="0">
                <a:pos x="245" y="181"/>
              </a:cxn>
              <a:cxn ang="0">
                <a:pos x="262" y="189"/>
              </a:cxn>
              <a:cxn ang="0">
                <a:pos x="257" y="196"/>
              </a:cxn>
              <a:cxn ang="0">
                <a:pos x="253" y="203"/>
              </a:cxn>
              <a:cxn ang="0">
                <a:pos x="252" y="207"/>
              </a:cxn>
              <a:cxn ang="0">
                <a:pos x="251" y="213"/>
              </a:cxn>
              <a:cxn ang="0">
                <a:pos x="252" y="216"/>
              </a:cxn>
              <a:cxn ang="0">
                <a:pos x="269" y="233"/>
              </a:cxn>
              <a:cxn ang="0">
                <a:pos x="273" y="240"/>
              </a:cxn>
              <a:cxn ang="0">
                <a:pos x="253" y="247"/>
              </a:cxn>
            </a:cxnLst>
            <a:rect l="0" t="0" r="r" b="b"/>
            <a:pathLst>
              <a:path w="432" h="333">
                <a:moveTo>
                  <a:pt x="424" y="179"/>
                </a:moveTo>
                <a:cubicBezTo>
                  <a:pt x="294" y="116"/>
                  <a:pt x="275" y="108"/>
                  <a:pt x="27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39" y="98"/>
                  <a:pt x="239" y="98"/>
                  <a:pt x="239" y="98"/>
                </a:cubicBezTo>
                <a:cubicBezTo>
                  <a:pt x="232" y="96"/>
                  <a:pt x="225" y="100"/>
                  <a:pt x="223" y="107"/>
                </a:cubicBezTo>
                <a:cubicBezTo>
                  <a:pt x="222" y="112"/>
                  <a:pt x="223" y="116"/>
                  <a:pt x="226" y="120"/>
                </a:cubicBezTo>
                <a:cubicBezTo>
                  <a:pt x="228" y="121"/>
                  <a:pt x="230" y="123"/>
                  <a:pt x="232" y="123"/>
                </a:cubicBezTo>
                <a:cubicBezTo>
                  <a:pt x="264" y="132"/>
                  <a:pt x="264" y="132"/>
                  <a:pt x="264" y="132"/>
                </a:cubicBezTo>
                <a:cubicBezTo>
                  <a:pt x="272" y="136"/>
                  <a:pt x="348" y="172"/>
                  <a:pt x="403" y="198"/>
                </a:cubicBezTo>
                <a:cubicBezTo>
                  <a:pt x="387" y="290"/>
                  <a:pt x="387" y="290"/>
                  <a:pt x="387" y="290"/>
                </a:cubicBezTo>
                <a:cubicBezTo>
                  <a:pt x="383" y="292"/>
                  <a:pt x="379" y="295"/>
                  <a:pt x="375" y="297"/>
                </a:cubicBezTo>
                <a:cubicBezTo>
                  <a:pt x="369" y="301"/>
                  <a:pt x="364" y="305"/>
                  <a:pt x="359" y="307"/>
                </a:cubicBezTo>
                <a:cubicBezTo>
                  <a:pt x="252" y="298"/>
                  <a:pt x="252" y="298"/>
                  <a:pt x="252" y="298"/>
                </a:cubicBezTo>
                <a:cubicBezTo>
                  <a:pt x="251" y="298"/>
                  <a:pt x="250" y="298"/>
                  <a:pt x="249" y="298"/>
                </a:cubicBezTo>
                <a:cubicBezTo>
                  <a:pt x="246" y="299"/>
                  <a:pt x="238" y="299"/>
                  <a:pt x="237" y="290"/>
                </a:cubicBezTo>
                <a:cubicBezTo>
                  <a:pt x="236" y="286"/>
                  <a:pt x="237" y="283"/>
                  <a:pt x="238" y="280"/>
                </a:cubicBezTo>
                <a:cubicBezTo>
                  <a:pt x="239" y="278"/>
                  <a:pt x="241" y="276"/>
                  <a:pt x="244" y="275"/>
                </a:cubicBezTo>
                <a:cubicBezTo>
                  <a:pt x="271" y="271"/>
                  <a:pt x="271" y="271"/>
                  <a:pt x="271" y="271"/>
                </a:cubicBezTo>
                <a:cubicBezTo>
                  <a:pt x="277" y="270"/>
                  <a:pt x="277" y="270"/>
                  <a:pt x="277" y="270"/>
                </a:cubicBezTo>
                <a:cubicBezTo>
                  <a:pt x="279" y="269"/>
                  <a:pt x="281" y="269"/>
                  <a:pt x="283" y="267"/>
                </a:cubicBezTo>
                <a:cubicBezTo>
                  <a:pt x="283" y="267"/>
                  <a:pt x="283" y="267"/>
                  <a:pt x="283" y="267"/>
                </a:cubicBezTo>
                <a:cubicBezTo>
                  <a:pt x="283" y="267"/>
                  <a:pt x="283" y="267"/>
                  <a:pt x="283" y="267"/>
                </a:cubicBezTo>
                <a:cubicBezTo>
                  <a:pt x="283" y="267"/>
                  <a:pt x="284" y="266"/>
                  <a:pt x="284" y="266"/>
                </a:cubicBezTo>
                <a:cubicBezTo>
                  <a:pt x="284" y="266"/>
                  <a:pt x="284" y="266"/>
                  <a:pt x="284" y="266"/>
                </a:cubicBezTo>
                <a:cubicBezTo>
                  <a:pt x="284" y="266"/>
                  <a:pt x="284" y="266"/>
                  <a:pt x="285" y="266"/>
                </a:cubicBezTo>
                <a:cubicBezTo>
                  <a:pt x="285" y="266"/>
                  <a:pt x="285" y="265"/>
                  <a:pt x="285" y="265"/>
                </a:cubicBezTo>
                <a:cubicBezTo>
                  <a:pt x="285" y="265"/>
                  <a:pt x="285" y="265"/>
                  <a:pt x="286" y="265"/>
                </a:cubicBezTo>
                <a:cubicBezTo>
                  <a:pt x="286" y="265"/>
                  <a:pt x="286" y="264"/>
                  <a:pt x="286" y="264"/>
                </a:cubicBezTo>
                <a:cubicBezTo>
                  <a:pt x="286" y="264"/>
                  <a:pt x="287" y="264"/>
                  <a:pt x="287" y="264"/>
                </a:cubicBezTo>
                <a:cubicBezTo>
                  <a:pt x="287" y="264"/>
                  <a:pt x="287" y="263"/>
                  <a:pt x="287" y="263"/>
                </a:cubicBezTo>
                <a:cubicBezTo>
                  <a:pt x="288" y="263"/>
                  <a:pt x="288" y="263"/>
                  <a:pt x="288" y="262"/>
                </a:cubicBezTo>
                <a:cubicBezTo>
                  <a:pt x="288" y="262"/>
                  <a:pt x="289" y="262"/>
                  <a:pt x="289" y="262"/>
                </a:cubicBezTo>
                <a:cubicBezTo>
                  <a:pt x="289" y="262"/>
                  <a:pt x="289" y="261"/>
                  <a:pt x="290" y="261"/>
                </a:cubicBezTo>
                <a:cubicBezTo>
                  <a:pt x="290" y="261"/>
                  <a:pt x="290" y="260"/>
                  <a:pt x="290" y="260"/>
                </a:cubicBezTo>
                <a:cubicBezTo>
                  <a:pt x="291" y="260"/>
                  <a:pt x="291" y="260"/>
                  <a:pt x="291" y="259"/>
                </a:cubicBezTo>
                <a:cubicBezTo>
                  <a:pt x="291" y="259"/>
                  <a:pt x="292" y="259"/>
                  <a:pt x="292" y="259"/>
                </a:cubicBezTo>
                <a:cubicBezTo>
                  <a:pt x="292" y="258"/>
                  <a:pt x="293" y="258"/>
                  <a:pt x="293" y="258"/>
                </a:cubicBezTo>
                <a:cubicBezTo>
                  <a:pt x="293" y="257"/>
                  <a:pt x="293" y="257"/>
                  <a:pt x="294" y="257"/>
                </a:cubicBezTo>
                <a:cubicBezTo>
                  <a:pt x="294" y="256"/>
                  <a:pt x="294" y="256"/>
                  <a:pt x="295" y="256"/>
                </a:cubicBezTo>
                <a:cubicBezTo>
                  <a:pt x="295" y="255"/>
                  <a:pt x="295" y="255"/>
                  <a:pt x="295" y="255"/>
                </a:cubicBezTo>
                <a:cubicBezTo>
                  <a:pt x="296" y="254"/>
                  <a:pt x="296" y="254"/>
                  <a:pt x="296" y="254"/>
                </a:cubicBezTo>
                <a:cubicBezTo>
                  <a:pt x="297" y="253"/>
                  <a:pt x="297" y="253"/>
                  <a:pt x="297" y="253"/>
                </a:cubicBezTo>
                <a:cubicBezTo>
                  <a:pt x="297" y="253"/>
                  <a:pt x="297" y="253"/>
                  <a:pt x="297" y="253"/>
                </a:cubicBezTo>
                <a:cubicBezTo>
                  <a:pt x="297" y="252"/>
                  <a:pt x="298" y="252"/>
                  <a:pt x="298" y="251"/>
                </a:cubicBezTo>
                <a:cubicBezTo>
                  <a:pt x="298" y="251"/>
                  <a:pt x="299" y="251"/>
                  <a:pt x="299" y="250"/>
                </a:cubicBezTo>
                <a:cubicBezTo>
                  <a:pt x="299" y="250"/>
                  <a:pt x="300" y="249"/>
                  <a:pt x="300" y="249"/>
                </a:cubicBezTo>
                <a:cubicBezTo>
                  <a:pt x="300" y="249"/>
                  <a:pt x="300" y="248"/>
                  <a:pt x="301" y="248"/>
                </a:cubicBezTo>
                <a:cubicBezTo>
                  <a:pt x="301" y="247"/>
                  <a:pt x="301" y="247"/>
                  <a:pt x="302" y="246"/>
                </a:cubicBezTo>
                <a:cubicBezTo>
                  <a:pt x="302" y="246"/>
                  <a:pt x="302" y="246"/>
                  <a:pt x="302" y="245"/>
                </a:cubicBezTo>
                <a:cubicBezTo>
                  <a:pt x="303" y="245"/>
                  <a:pt x="303" y="244"/>
                  <a:pt x="303" y="244"/>
                </a:cubicBezTo>
                <a:cubicBezTo>
                  <a:pt x="303" y="243"/>
                  <a:pt x="304" y="243"/>
                  <a:pt x="304" y="243"/>
                </a:cubicBezTo>
                <a:cubicBezTo>
                  <a:pt x="304" y="242"/>
                  <a:pt x="305" y="241"/>
                  <a:pt x="305" y="240"/>
                </a:cubicBezTo>
                <a:cubicBezTo>
                  <a:pt x="305" y="240"/>
                  <a:pt x="305" y="240"/>
                  <a:pt x="305" y="240"/>
                </a:cubicBezTo>
                <a:cubicBezTo>
                  <a:pt x="305" y="240"/>
                  <a:pt x="305" y="240"/>
                  <a:pt x="305" y="240"/>
                </a:cubicBezTo>
                <a:cubicBezTo>
                  <a:pt x="307" y="236"/>
                  <a:pt x="308" y="233"/>
                  <a:pt x="309" y="229"/>
                </a:cubicBezTo>
                <a:cubicBezTo>
                  <a:pt x="310" y="225"/>
                  <a:pt x="310" y="222"/>
                  <a:pt x="310" y="218"/>
                </a:cubicBezTo>
                <a:cubicBezTo>
                  <a:pt x="310" y="217"/>
                  <a:pt x="310" y="216"/>
                  <a:pt x="310" y="216"/>
                </a:cubicBezTo>
                <a:cubicBezTo>
                  <a:pt x="310" y="212"/>
                  <a:pt x="309" y="209"/>
                  <a:pt x="308" y="206"/>
                </a:cubicBezTo>
                <a:cubicBezTo>
                  <a:pt x="307" y="203"/>
                  <a:pt x="305" y="200"/>
                  <a:pt x="304" y="197"/>
                </a:cubicBezTo>
                <a:cubicBezTo>
                  <a:pt x="303" y="196"/>
                  <a:pt x="303" y="196"/>
                  <a:pt x="303" y="195"/>
                </a:cubicBezTo>
                <a:cubicBezTo>
                  <a:pt x="301" y="192"/>
                  <a:pt x="299" y="190"/>
                  <a:pt x="298" y="187"/>
                </a:cubicBezTo>
                <a:cubicBezTo>
                  <a:pt x="296" y="186"/>
                  <a:pt x="295" y="184"/>
                  <a:pt x="293" y="182"/>
                </a:cubicBezTo>
                <a:cubicBezTo>
                  <a:pt x="292" y="181"/>
                  <a:pt x="291" y="180"/>
                  <a:pt x="290" y="178"/>
                </a:cubicBezTo>
                <a:cubicBezTo>
                  <a:pt x="285" y="173"/>
                  <a:pt x="281" y="169"/>
                  <a:pt x="279" y="168"/>
                </a:cubicBezTo>
                <a:cubicBezTo>
                  <a:pt x="279" y="168"/>
                  <a:pt x="278" y="167"/>
                  <a:pt x="278" y="167"/>
                </a:cubicBezTo>
                <a:cubicBezTo>
                  <a:pt x="278" y="167"/>
                  <a:pt x="277" y="167"/>
                  <a:pt x="276" y="166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65" y="160"/>
                  <a:pt x="237" y="150"/>
                  <a:pt x="237" y="150"/>
                </a:cubicBezTo>
                <a:cubicBezTo>
                  <a:pt x="195" y="136"/>
                  <a:pt x="195" y="136"/>
                  <a:pt x="195" y="136"/>
                </a:cubicBezTo>
                <a:cubicBezTo>
                  <a:pt x="195" y="136"/>
                  <a:pt x="195" y="136"/>
                  <a:pt x="195" y="136"/>
                </a:cubicBezTo>
                <a:cubicBezTo>
                  <a:pt x="165" y="126"/>
                  <a:pt x="165" y="126"/>
                  <a:pt x="165" y="126"/>
                </a:cubicBezTo>
                <a:cubicBezTo>
                  <a:pt x="162" y="125"/>
                  <a:pt x="160" y="123"/>
                  <a:pt x="159" y="121"/>
                </a:cubicBezTo>
                <a:cubicBezTo>
                  <a:pt x="158" y="119"/>
                  <a:pt x="158" y="116"/>
                  <a:pt x="159" y="113"/>
                </a:cubicBezTo>
                <a:cubicBezTo>
                  <a:pt x="160" y="109"/>
                  <a:pt x="163" y="107"/>
                  <a:pt x="167" y="106"/>
                </a:cubicBezTo>
                <a:cubicBezTo>
                  <a:pt x="169" y="106"/>
                  <a:pt x="170" y="106"/>
                  <a:pt x="172" y="107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97" y="114"/>
                  <a:pt x="197" y="114"/>
                  <a:pt x="197" y="114"/>
                </a:cubicBezTo>
                <a:cubicBezTo>
                  <a:pt x="198" y="114"/>
                  <a:pt x="199" y="114"/>
                  <a:pt x="199" y="114"/>
                </a:cubicBezTo>
                <a:cubicBezTo>
                  <a:pt x="199" y="114"/>
                  <a:pt x="199" y="114"/>
                  <a:pt x="199" y="114"/>
                </a:cubicBezTo>
                <a:cubicBezTo>
                  <a:pt x="200" y="114"/>
                  <a:pt x="200" y="114"/>
                  <a:pt x="201" y="114"/>
                </a:cubicBezTo>
                <a:cubicBezTo>
                  <a:pt x="201" y="114"/>
                  <a:pt x="201" y="114"/>
                  <a:pt x="201" y="114"/>
                </a:cubicBezTo>
                <a:cubicBezTo>
                  <a:pt x="201" y="114"/>
                  <a:pt x="202" y="114"/>
                  <a:pt x="202" y="114"/>
                </a:cubicBezTo>
                <a:cubicBezTo>
                  <a:pt x="202" y="114"/>
                  <a:pt x="202" y="114"/>
                  <a:pt x="203" y="114"/>
                </a:cubicBezTo>
                <a:cubicBezTo>
                  <a:pt x="203" y="114"/>
                  <a:pt x="204" y="114"/>
                  <a:pt x="204" y="114"/>
                </a:cubicBezTo>
                <a:cubicBezTo>
                  <a:pt x="204" y="114"/>
                  <a:pt x="204" y="114"/>
                  <a:pt x="204" y="114"/>
                </a:cubicBezTo>
                <a:cubicBezTo>
                  <a:pt x="205" y="114"/>
                  <a:pt x="205" y="114"/>
                  <a:pt x="205" y="114"/>
                </a:cubicBezTo>
                <a:cubicBezTo>
                  <a:pt x="206" y="114"/>
                  <a:pt x="206" y="113"/>
                  <a:pt x="206" y="113"/>
                </a:cubicBezTo>
                <a:cubicBezTo>
                  <a:pt x="206" y="113"/>
                  <a:pt x="207" y="113"/>
                  <a:pt x="207" y="113"/>
                </a:cubicBezTo>
                <a:cubicBezTo>
                  <a:pt x="207" y="113"/>
                  <a:pt x="207" y="113"/>
                  <a:pt x="207" y="113"/>
                </a:cubicBezTo>
                <a:cubicBezTo>
                  <a:pt x="208" y="113"/>
                  <a:pt x="208" y="112"/>
                  <a:pt x="209" y="112"/>
                </a:cubicBezTo>
                <a:cubicBezTo>
                  <a:pt x="209" y="112"/>
                  <a:pt x="209" y="112"/>
                  <a:pt x="209" y="112"/>
                </a:cubicBezTo>
                <a:cubicBezTo>
                  <a:pt x="209" y="112"/>
                  <a:pt x="209" y="111"/>
                  <a:pt x="210" y="111"/>
                </a:cubicBezTo>
                <a:cubicBezTo>
                  <a:pt x="210" y="111"/>
                  <a:pt x="210" y="111"/>
                  <a:pt x="210" y="111"/>
                </a:cubicBezTo>
                <a:cubicBezTo>
                  <a:pt x="210" y="111"/>
                  <a:pt x="210" y="111"/>
                  <a:pt x="210" y="111"/>
                </a:cubicBezTo>
                <a:cubicBezTo>
                  <a:pt x="210" y="110"/>
                  <a:pt x="211" y="110"/>
                  <a:pt x="211" y="110"/>
                </a:cubicBezTo>
                <a:cubicBezTo>
                  <a:pt x="211" y="110"/>
                  <a:pt x="211" y="110"/>
                  <a:pt x="211" y="110"/>
                </a:cubicBezTo>
                <a:cubicBezTo>
                  <a:pt x="212" y="109"/>
                  <a:pt x="212" y="108"/>
                  <a:pt x="213" y="107"/>
                </a:cubicBezTo>
                <a:cubicBezTo>
                  <a:pt x="213" y="107"/>
                  <a:pt x="213" y="107"/>
                  <a:pt x="213" y="107"/>
                </a:cubicBezTo>
                <a:cubicBezTo>
                  <a:pt x="213" y="106"/>
                  <a:pt x="213" y="106"/>
                  <a:pt x="213" y="106"/>
                </a:cubicBezTo>
                <a:cubicBezTo>
                  <a:pt x="214" y="105"/>
                  <a:pt x="214" y="105"/>
                  <a:pt x="214" y="105"/>
                </a:cubicBezTo>
                <a:cubicBezTo>
                  <a:pt x="214" y="105"/>
                  <a:pt x="214" y="105"/>
                  <a:pt x="214" y="105"/>
                </a:cubicBezTo>
                <a:cubicBezTo>
                  <a:pt x="214" y="104"/>
                  <a:pt x="214" y="104"/>
                  <a:pt x="214" y="104"/>
                </a:cubicBezTo>
                <a:cubicBezTo>
                  <a:pt x="214" y="104"/>
                  <a:pt x="214" y="104"/>
                  <a:pt x="214" y="103"/>
                </a:cubicBezTo>
                <a:cubicBezTo>
                  <a:pt x="214" y="103"/>
                  <a:pt x="214" y="103"/>
                  <a:pt x="214" y="102"/>
                </a:cubicBezTo>
                <a:cubicBezTo>
                  <a:pt x="214" y="102"/>
                  <a:pt x="214" y="102"/>
                  <a:pt x="214" y="102"/>
                </a:cubicBezTo>
                <a:cubicBezTo>
                  <a:pt x="214" y="101"/>
                  <a:pt x="214" y="101"/>
                  <a:pt x="214" y="100"/>
                </a:cubicBezTo>
                <a:cubicBezTo>
                  <a:pt x="214" y="100"/>
                  <a:pt x="214" y="100"/>
                  <a:pt x="214" y="100"/>
                </a:cubicBezTo>
                <a:cubicBezTo>
                  <a:pt x="214" y="100"/>
                  <a:pt x="214" y="99"/>
                  <a:pt x="214" y="99"/>
                </a:cubicBezTo>
                <a:cubicBezTo>
                  <a:pt x="214" y="99"/>
                  <a:pt x="214" y="99"/>
                  <a:pt x="214" y="99"/>
                </a:cubicBezTo>
                <a:cubicBezTo>
                  <a:pt x="214" y="98"/>
                  <a:pt x="214" y="98"/>
                  <a:pt x="214" y="98"/>
                </a:cubicBezTo>
                <a:cubicBezTo>
                  <a:pt x="214" y="98"/>
                  <a:pt x="214" y="98"/>
                  <a:pt x="214" y="98"/>
                </a:cubicBezTo>
                <a:cubicBezTo>
                  <a:pt x="209" y="72"/>
                  <a:pt x="193" y="51"/>
                  <a:pt x="171" y="41"/>
                </a:cubicBezTo>
                <a:cubicBezTo>
                  <a:pt x="168" y="40"/>
                  <a:pt x="165" y="39"/>
                  <a:pt x="161" y="38"/>
                </a:cubicBezTo>
                <a:cubicBezTo>
                  <a:pt x="158" y="37"/>
                  <a:pt x="155" y="36"/>
                  <a:pt x="152" y="36"/>
                </a:cubicBezTo>
                <a:cubicBezTo>
                  <a:pt x="151" y="36"/>
                  <a:pt x="150" y="36"/>
                  <a:pt x="149" y="36"/>
                </a:cubicBezTo>
                <a:cubicBezTo>
                  <a:pt x="148" y="36"/>
                  <a:pt x="147" y="36"/>
                  <a:pt x="145" y="36"/>
                </a:cubicBezTo>
                <a:cubicBezTo>
                  <a:pt x="107" y="36"/>
                  <a:pt x="75" y="71"/>
                  <a:pt x="75" y="115"/>
                </a:cubicBezTo>
                <a:cubicBezTo>
                  <a:pt x="75" y="159"/>
                  <a:pt x="107" y="194"/>
                  <a:pt x="145" y="194"/>
                </a:cubicBezTo>
                <a:cubicBezTo>
                  <a:pt x="147" y="194"/>
                  <a:pt x="148" y="194"/>
                  <a:pt x="149" y="194"/>
                </a:cubicBezTo>
                <a:cubicBezTo>
                  <a:pt x="149" y="194"/>
                  <a:pt x="150" y="194"/>
                  <a:pt x="150" y="194"/>
                </a:cubicBezTo>
                <a:cubicBezTo>
                  <a:pt x="151" y="194"/>
                  <a:pt x="151" y="194"/>
                  <a:pt x="152" y="194"/>
                </a:cubicBezTo>
                <a:cubicBezTo>
                  <a:pt x="152" y="194"/>
                  <a:pt x="152" y="194"/>
                  <a:pt x="152" y="194"/>
                </a:cubicBezTo>
                <a:cubicBezTo>
                  <a:pt x="152" y="201"/>
                  <a:pt x="152" y="201"/>
                  <a:pt x="152" y="201"/>
                </a:cubicBezTo>
                <a:cubicBezTo>
                  <a:pt x="56" y="206"/>
                  <a:pt x="56" y="206"/>
                  <a:pt x="56" y="206"/>
                </a:cubicBezTo>
                <a:cubicBezTo>
                  <a:pt x="27" y="196"/>
                  <a:pt x="27" y="196"/>
                  <a:pt x="27" y="196"/>
                </a:cubicBezTo>
                <a:cubicBezTo>
                  <a:pt x="27" y="38"/>
                  <a:pt x="27" y="38"/>
                  <a:pt x="27" y="38"/>
                </a:cubicBezTo>
                <a:cubicBezTo>
                  <a:pt x="57" y="26"/>
                  <a:pt x="57" y="26"/>
                  <a:pt x="57" y="26"/>
                </a:cubicBezTo>
                <a:cubicBezTo>
                  <a:pt x="155" y="29"/>
                  <a:pt x="155" y="29"/>
                  <a:pt x="155" y="29"/>
                </a:cubicBezTo>
                <a:cubicBezTo>
                  <a:pt x="156" y="29"/>
                  <a:pt x="157" y="29"/>
                  <a:pt x="159" y="29"/>
                </a:cubicBezTo>
                <a:cubicBezTo>
                  <a:pt x="164" y="27"/>
                  <a:pt x="168" y="22"/>
                  <a:pt x="168" y="16"/>
                </a:cubicBezTo>
                <a:cubicBezTo>
                  <a:pt x="169" y="9"/>
                  <a:pt x="163" y="3"/>
                  <a:pt x="155" y="3"/>
                </a:cubicBezTo>
                <a:cubicBezTo>
                  <a:pt x="55" y="0"/>
                  <a:pt x="55" y="0"/>
                  <a:pt x="55" y="0"/>
                </a:cubicBezTo>
                <a:cubicBezTo>
                  <a:pt x="54" y="0"/>
                  <a:pt x="52" y="0"/>
                  <a:pt x="50" y="1"/>
                </a:cubicBezTo>
                <a:cubicBezTo>
                  <a:pt x="9" y="16"/>
                  <a:pt x="9" y="16"/>
                  <a:pt x="9" y="16"/>
                </a:cubicBezTo>
                <a:cubicBezTo>
                  <a:pt x="4" y="18"/>
                  <a:pt x="0" y="23"/>
                  <a:pt x="0" y="29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11"/>
                  <a:pt x="4" y="216"/>
                  <a:pt x="9" y="218"/>
                </a:cubicBezTo>
                <a:cubicBezTo>
                  <a:pt x="50" y="232"/>
                  <a:pt x="50" y="232"/>
                  <a:pt x="50" y="232"/>
                </a:cubicBezTo>
                <a:cubicBezTo>
                  <a:pt x="51" y="232"/>
                  <a:pt x="53" y="232"/>
                  <a:pt x="54" y="232"/>
                </a:cubicBezTo>
                <a:cubicBezTo>
                  <a:pt x="55" y="232"/>
                  <a:pt x="55" y="232"/>
                  <a:pt x="55" y="232"/>
                </a:cubicBezTo>
                <a:cubicBezTo>
                  <a:pt x="166" y="227"/>
                  <a:pt x="166" y="227"/>
                  <a:pt x="166" y="227"/>
                </a:cubicBezTo>
                <a:cubicBezTo>
                  <a:pt x="173" y="227"/>
                  <a:pt x="179" y="221"/>
                  <a:pt x="179" y="214"/>
                </a:cubicBezTo>
                <a:cubicBezTo>
                  <a:pt x="179" y="176"/>
                  <a:pt x="179" y="176"/>
                  <a:pt x="179" y="176"/>
                </a:cubicBezTo>
                <a:cubicBezTo>
                  <a:pt x="179" y="176"/>
                  <a:pt x="179" y="176"/>
                  <a:pt x="179" y="176"/>
                </a:cubicBezTo>
                <a:cubicBezTo>
                  <a:pt x="179" y="176"/>
                  <a:pt x="179" y="175"/>
                  <a:pt x="179" y="175"/>
                </a:cubicBezTo>
                <a:cubicBezTo>
                  <a:pt x="179" y="175"/>
                  <a:pt x="179" y="175"/>
                  <a:pt x="179" y="175"/>
                </a:cubicBezTo>
                <a:cubicBezTo>
                  <a:pt x="179" y="174"/>
                  <a:pt x="179" y="174"/>
                  <a:pt x="179" y="173"/>
                </a:cubicBezTo>
                <a:cubicBezTo>
                  <a:pt x="179" y="173"/>
                  <a:pt x="179" y="173"/>
                  <a:pt x="178" y="173"/>
                </a:cubicBezTo>
                <a:cubicBezTo>
                  <a:pt x="178" y="173"/>
                  <a:pt x="178" y="172"/>
                  <a:pt x="178" y="172"/>
                </a:cubicBezTo>
                <a:cubicBezTo>
                  <a:pt x="178" y="172"/>
                  <a:pt x="178" y="172"/>
                  <a:pt x="178" y="171"/>
                </a:cubicBezTo>
                <a:cubicBezTo>
                  <a:pt x="178" y="171"/>
                  <a:pt x="178" y="171"/>
                  <a:pt x="178" y="170"/>
                </a:cubicBezTo>
                <a:cubicBezTo>
                  <a:pt x="177" y="170"/>
                  <a:pt x="177" y="170"/>
                  <a:pt x="177" y="170"/>
                </a:cubicBezTo>
                <a:cubicBezTo>
                  <a:pt x="177" y="170"/>
                  <a:pt x="177" y="169"/>
                  <a:pt x="177" y="169"/>
                </a:cubicBezTo>
                <a:cubicBezTo>
                  <a:pt x="176" y="168"/>
                  <a:pt x="176" y="168"/>
                  <a:pt x="176" y="168"/>
                </a:cubicBezTo>
                <a:cubicBezTo>
                  <a:pt x="175" y="167"/>
                  <a:pt x="175" y="167"/>
                  <a:pt x="175" y="167"/>
                </a:cubicBezTo>
                <a:cubicBezTo>
                  <a:pt x="175" y="167"/>
                  <a:pt x="175" y="167"/>
                  <a:pt x="175" y="167"/>
                </a:cubicBezTo>
                <a:cubicBezTo>
                  <a:pt x="175" y="167"/>
                  <a:pt x="175" y="167"/>
                  <a:pt x="174" y="166"/>
                </a:cubicBezTo>
                <a:cubicBezTo>
                  <a:pt x="174" y="166"/>
                  <a:pt x="174" y="166"/>
                  <a:pt x="174" y="166"/>
                </a:cubicBezTo>
                <a:cubicBezTo>
                  <a:pt x="174" y="166"/>
                  <a:pt x="173" y="166"/>
                  <a:pt x="173" y="165"/>
                </a:cubicBezTo>
                <a:cubicBezTo>
                  <a:pt x="173" y="165"/>
                  <a:pt x="173" y="165"/>
                  <a:pt x="173" y="165"/>
                </a:cubicBezTo>
                <a:cubicBezTo>
                  <a:pt x="172" y="165"/>
                  <a:pt x="172" y="165"/>
                  <a:pt x="172" y="165"/>
                </a:cubicBezTo>
                <a:cubicBezTo>
                  <a:pt x="171" y="164"/>
                  <a:pt x="171" y="164"/>
                  <a:pt x="171" y="164"/>
                </a:cubicBezTo>
                <a:cubicBezTo>
                  <a:pt x="171" y="164"/>
                  <a:pt x="171" y="164"/>
                  <a:pt x="170" y="164"/>
                </a:cubicBezTo>
                <a:cubicBezTo>
                  <a:pt x="170" y="164"/>
                  <a:pt x="170" y="164"/>
                  <a:pt x="170" y="164"/>
                </a:cubicBezTo>
                <a:cubicBezTo>
                  <a:pt x="169" y="164"/>
                  <a:pt x="169" y="164"/>
                  <a:pt x="169" y="163"/>
                </a:cubicBezTo>
                <a:cubicBezTo>
                  <a:pt x="169" y="163"/>
                  <a:pt x="168" y="163"/>
                  <a:pt x="168" y="163"/>
                </a:cubicBezTo>
                <a:cubicBezTo>
                  <a:pt x="167" y="163"/>
                  <a:pt x="166" y="163"/>
                  <a:pt x="165" y="163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3"/>
                  <a:pt x="164" y="163"/>
                  <a:pt x="164" y="163"/>
                </a:cubicBezTo>
                <a:cubicBezTo>
                  <a:pt x="164" y="163"/>
                  <a:pt x="163" y="163"/>
                  <a:pt x="163" y="163"/>
                </a:cubicBezTo>
                <a:cubicBezTo>
                  <a:pt x="163" y="163"/>
                  <a:pt x="162" y="164"/>
                  <a:pt x="162" y="164"/>
                </a:cubicBezTo>
                <a:cubicBezTo>
                  <a:pt x="162" y="164"/>
                  <a:pt x="162" y="164"/>
                  <a:pt x="162" y="164"/>
                </a:cubicBezTo>
                <a:cubicBezTo>
                  <a:pt x="161" y="164"/>
                  <a:pt x="161" y="164"/>
                  <a:pt x="160" y="164"/>
                </a:cubicBezTo>
                <a:cubicBezTo>
                  <a:pt x="156" y="166"/>
                  <a:pt x="151" y="167"/>
                  <a:pt x="145" y="167"/>
                </a:cubicBezTo>
                <a:cubicBezTo>
                  <a:pt x="122" y="167"/>
                  <a:pt x="102" y="144"/>
                  <a:pt x="102" y="115"/>
                </a:cubicBezTo>
                <a:cubicBezTo>
                  <a:pt x="102" y="86"/>
                  <a:pt x="122" y="62"/>
                  <a:pt x="145" y="62"/>
                </a:cubicBezTo>
                <a:cubicBezTo>
                  <a:pt x="147" y="62"/>
                  <a:pt x="148" y="62"/>
                  <a:pt x="149" y="63"/>
                </a:cubicBezTo>
                <a:cubicBezTo>
                  <a:pt x="153" y="63"/>
                  <a:pt x="157" y="64"/>
                  <a:pt x="160" y="65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67" y="69"/>
                  <a:pt x="174" y="74"/>
                  <a:pt x="179" y="81"/>
                </a:cubicBezTo>
                <a:cubicBezTo>
                  <a:pt x="178" y="81"/>
                  <a:pt x="178" y="81"/>
                  <a:pt x="178" y="81"/>
                </a:cubicBezTo>
                <a:cubicBezTo>
                  <a:pt x="178" y="81"/>
                  <a:pt x="178" y="81"/>
                  <a:pt x="177" y="81"/>
                </a:cubicBezTo>
                <a:cubicBezTo>
                  <a:pt x="177" y="81"/>
                  <a:pt x="177" y="81"/>
                  <a:pt x="176" y="80"/>
                </a:cubicBezTo>
                <a:cubicBezTo>
                  <a:pt x="176" y="80"/>
                  <a:pt x="176" y="80"/>
                  <a:pt x="176" y="80"/>
                </a:cubicBezTo>
                <a:cubicBezTo>
                  <a:pt x="175" y="80"/>
                  <a:pt x="175" y="80"/>
                  <a:pt x="174" y="80"/>
                </a:cubicBezTo>
                <a:cubicBezTo>
                  <a:pt x="174" y="80"/>
                  <a:pt x="174" y="80"/>
                  <a:pt x="174" y="80"/>
                </a:cubicBezTo>
                <a:cubicBezTo>
                  <a:pt x="173" y="80"/>
                  <a:pt x="173" y="80"/>
                  <a:pt x="173" y="80"/>
                </a:cubicBezTo>
                <a:cubicBezTo>
                  <a:pt x="172" y="80"/>
                  <a:pt x="172" y="80"/>
                  <a:pt x="172" y="80"/>
                </a:cubicBezTo>
                <a:cubicBezTo>
                  <a:pt x="171" y="80"/>
                  <a:pt x="171" y="80"/>
                  <a:pt x="171" y="80"/>
                </a:cubicBezTo>
                <a:cubicBezTo>
                  <a:pt x="170" y="80"/>
                  <a:pt x="170" y="80"/>
                  <a:pt x="170" y="80"/>
                </a:cubicBezTo>
                <a:cubicBezTo>
                  <a:pt x="169" y="80"/>
                  <a:pt x="169" y="80"/>
                  <a:pt x="169" y="80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68" y="80"/>
                  <a:pt x="167" y="80"/>
                  <a:pt x="167" y="80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65" y="80"/>
                  <a:pt x="165" y="80"/>
                  <a:pt x="164" y="80"/>
                </a:cubicBezTo>
                <a:cubicBezTo>
                  <a:pt x="150" y="82"/>
                  <a:pt x="138" y="91"/>
                  <a:pt x="134" y="105"/>
                </a:cubicBezTo>
                <a:cubicBezTo>
                  <a:pt x="130" y="114"/>
                  <a:pt x="131" y="124"/>
                  <a:pt x="135" y="133"/>
                </a:cubicBezTo>
                <a:cubicBezTo>
                  <a:pt x="140" y="142"/>
                  <a:pt x="147" y="148"/>
                  <a:pt x="157" y="151"/>
                </a:cubicBezTo>
                <a:cubicBezTo>
                  <a:pt x="218" y="172"/>
                  <a:pt x="218" y="172"/>
                  <a:pt x="218" y="172"/>
                </a:cubicBezTo>
                <a:cubicBezTo>
                  <a:pt x="213" y="179"/>
                  <a:pt x="208" y="186"/>
                  <a:pt x="205" y="191"/>
                </a:cubicBezTo>
                <a:cubicBezTo>
                  <a:pt x="195" y="209"/>
                  <a:pt x="198" y="240"/>
                  <a:pt x="216" y="253"/>
                </a:cubicBezTo>
                <a:cubicBezTo>
                  <a:pt x="218" y="254"/>
                  <a:pt x="220" y="256"/>
                  <a:pt x="222" y="258"/>
                </a:cubicBezTo>
                <a:cubicBezTo>
                  <a:pt x="220" y="260"/>
                  <a:pt x="217" y="263"/>
                  <a:pt x="216" y="266"/>
                </a:cubicBezTo>
                <a:cubicBezTo>
                  <a:pt x="210" y="274"/>
                  <a:pt x="209" y="285"/>
                  <a:pt x="210" y="295"/>
                </a:cubicBezTo>
                <a:cubicBezTo>
                  <a:pt x="214" y="315"/>
                  <a:pt x="231" y="327"/>
                  <a:pt x="251" y="325"/>
                </a:cubicBezTo>
                <a:cubicBezTo>
                  <a:pt x="359" y="333"/>
                  <a:pt x="359" y="333"/>
                  <a:pt x="359" y="333"/>
                </a:cubicBezTo>
                <a:cubicBezTo>
                  <a:pt x="359" y="333"/>
                  <a:pt x="360" y="333"/>
                  <a:pt x="360" y="333"/>
                </a:cubicBezTo>
                <a:cubicBezTo>
                  <a:pt x="361" y="333"/>
                  <a:pt x="361" y="333"/>
                  <a:pt x="362" y="333"/>
                </a:cubicBezTo>
                <a:cubicBezTo>
                  <a:pt x="373" y="331"/>
                  <a:pt x="382" y="325"/>
                  <a:pt x="390" y="319"/>
                </a:cubicBezTo>
                <a:cubicBezTo>
                  <a:pt x="395" y="316"/>
                  <a:pt x="400" y="312"/>
                  <a:pt x="404" y="310"/>
                </a:cubicBezTo>
                <a:cubicBezTo>
                  <a:pt x="408" y="308"/>
                  <a:pt x="411" y="305"/>
                  <a:pt x="412" y="301"/>
                </a:cubicBezTo>
                <a:cubicBezTo>
                  <a:pt x="431" y="193"/>
                  <a:pt x="431" y="193"/>
                  <a:pt x="431" y="193"/>
                </a:cubicBezTo>
                <a:cubicBezTo>
                  <a:pt x="432" y="187"/>
                  <a:pt x="429" y="181"/>
                  <a:pt x="424" y="179"/>
                </a:cubicBezTo>
                <a:close/>
                <a:moveTo>
                  <a:pt x="228" y="204"/>
                </a:moveTo>
                <a:cubicBezTo>
                  <a:pt x="231" y="199"/>
                  <a:pt x="237" y="191"/>
                  <a:pt x="245" y="181"/>
                </a:cubicBezTo>
                <a:cubicBezTo>
                  <a:pt x="251" y="183"/>
                  <a:pt x="251" y="183"/>
                  <a:pt x="251" y="183"/>
                </a:cubicBezTo>
                <a:cubicBezTo>
                  <a:pt x="254" y="184"/>
                  <a:pt x="254" y="184"/>
                  <a:pt x="254" y="184"/>
                </a:cubicBezTo>
                <a:cubicBezTo>
                  <a:pt x="261" y="188"/>
                  <a:pt x="261" y="188"/>
                  <a:pt x="261" y="188"/>
                </a:cubicBezTo>
                <a:cubicBezTo>
                  <a:pt x="262" y="189"/>
                  <a:pt x="262" y="189"/>
                  <a:pt x="262" y="189"/>
                </a:cubicBezTo>
                <a:cubicBezTo>
                  <a:pt x="262" y="189"/>
                  <a:pt x="262" y="189"/>
                  <a:pt x="262" y="189"/>
                </a:cubicBezTo>
                <a:cubicBezTo>
                  <a:pt x="262" y="190"/>
                  <a:pt x="261" y="190"/>
                  <a:pt x="261" y="190"/>
                </a:cubicBezTo>
                <a:cubicBezTo>
                  <a:pt x="261" y="191"/>
                  <a:pt x="260" y="191"/>
                  <a:pt x="260" y="192"/>
                </a:cubicBezTo>
                <a:cubicBezTo>
                  <a:pt x="260" y="192"/>
                  <a:pt x="259" y="193"/>
                  <a:pt x="259" y="193"/>
                </a:cubicBezTo>
                <a:cubicBezTo>
                  <a:pt x="259" y="194"/>
                  <a:pt x="258" y="194"/>
                  <a:pt x="258" y="195"/>
                </a:cubicBezTo>
                <a:cubicBezTo>
                  <a:pt x="258" y="195"/>
                  <a:pt x="257" y="195"/>
                  <a:pt x="257" y="196"/>
                </a:cubicBezTo>
                <a:cubicBezTo>
                  <a:pt x="257" y="196"/>
                  <a:pt x="256" y="197"/>
                  <a:pt x="256" y="198"/>
                </a:cubicBezTo>
                <a:cubicBezTo>
                  <a:pt x="256" y="198"/>
                  <a:pt x="256" y="198"/>
                  <a:pt x="256" y="198"/>
                </a:cubicBezTo>
                <a:cubicBezTo>
                  <a:pt x="255" y="199"/>
                  <a:pt x="255" y="200"/>
                  <a:pt x="254" y="200"/>
                </a:cubicBezTo>
                <a:cubicBezTo>
                  <a:pt x="254" y="201"/>
                  <a:pt x="254" y="201"/>
                  <a:pt x="254" y="201"/>
                </a:cubicBezTo>
                <a:cubicBezTo>
                  <a:pt x="254" y="202"/>
                  <a:pt x="254" y="202"/>
                  <a:pt x="253" y="203"/>
                </a:cubicBezTo>
                <a:cubicBezTo>
                  <a:pt x="253" y="203"/>
                  <a:pt x="253" y="203"/>
                  <a:pt x="253" y="203"/>
                </a:cubicBezTo>
                <a:cubicBezTo>
                  <a:pt x="253" y="204"/>
                  <a:pt x="253" y="204"/>
                  <a:pt x="252" y="205"/>
                </a:cubicBezTo>
                <a:cubicBezTo>
                  <a:pt x="252" y="205"/>
                  <a:pt x="252" y="205"/>
                  <a:pt x="252" y="205"/>
                </a:cubicBezTo>
                <a:cubicBezTo>
                  <a:pt x="252" y="206"/>
                  <a:pt x="252" y="206"/>
                  <a:pt x="252" y="207"/>
                </a:cubicBezTo>
                <a:cubicBezTo>
                  <a:pt x="252" y="207"/>
                  <a:pt x="252" y="207"/>
                  <a:pt x="252" y="207"/>
                </a:cubicBezTo>
                <a:cubicBezTo>
                  <a:pt x="251" y="208"/>
                  <a:pt x="251" y="208"/>
                  <a:pt x="251" y="209"/>
                </a:cubicBezTo>
                <a:cubicBezTo>
                  <a:pt x="251" y="209"/>
                  <a:pt x="251" y="209"/>
                  <a:pt x="251" y="209"/>
                </a:cubicBezTo>
                <a:cubicBezTo>
                  <a:pt x="251" y="210"/>
                  <a:pt x="251" y="210"/>
                  <a:pt x="251" y="211"/>
                </a:cubicBezTo>
                <a:cubicBezTo>
                  <a:pt x="251" y="211"/>
                  <a:pt x="251" y="211"/>
                  <a:pt x="251" y="211"/>
                </a:cubicBezTo>
                <a:cubicBezTo>
                  <a:pt x="251" y="212"/>
                  <a:pt x="251" y="212"/>
                  <a:pt x="251" y="213"/>
                </a:cubicBezTo>
                <a:cubicBezTo>
                  <a:pt x="251" y="213"/>
                  <a:pt x="251" y="213"/>
                  <a:pt x="251" y="213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214"/>
                  <a:pt x="251" y="215"/>
                  <a:pt x="251" y="215"/>
                </a:cubicBezTo>
                <a:cubicBezTo>
                  <a:pt x="252" y="215"/>
                  <a:pt x="252" y="216"/>
                  <a:pt x="252" y="216"/>
                </a:cubicBezTo>
                <a:cubicBezTo>
                  <a:pt x="252" y="216"/>
                  <a:pt x="252" y="216"/>
                  <a:pt x="252" y="216"/>
                </a:cubicBezTo>
                <a:cubicBezTo>
                  <a:pt x="252" y="217"/>
                  <a:pt x="252" y="218"/>
                  <a:pt x="253" y="218"/>
                </a:cubicBezTo>
                <a:cubicBezTo>
                  <a:pt x="253" y="219"/>
                  <a:pt x="253" y="219"/>
                  <a:pt x="254" y="220"/>
                </a:cubicBezTo>
                <a:cubicBezTo>
                  <a:pt x="255" y="221"/>
                  <a:pt x="256" y="222"/>
                  <a:pt x="258" y="224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75" y="237"/>
                  <a:pt x="275" y="237"/>
                  <a:pt x="275" y="237"/>
                </a:cubicBezTo>
                <a:cubicBezTo>
                  <a:pt x="275" y="238"/>
                  <a:pt x="274" y="238"/>
                  <a:pt x="274" y="238"/>
                </a:cubicBezTo>
                <a:cubicBezTo>
                  <a:pt x="274" y="239"/>
                  <a:pt x="274" y="239"/>
                  <a:pt x="273" y="239"/>
                </a:cubicBezTo>
                <a:cubicBezTo>
                  <a:pt x="273" y="240"/>
                  <a:pt x="273" y="240"/>
                  <a:pt x="273" y="240"/>
                </a:cubicBezTo>
                <a:cubicBezTo>
                  <a:pt x="272" y="241"/>
                  <a:pt x="272" y="241"/>
                  <a:pt x="272" y="241"/>
                </a:cubicBezTo>
                <a:cubicBezTo>
                  <a:pt x="271" y="241"/>
                  <a:pt x="271" y="242"/>
                  <a:pt x="271" y="242"/>
                </a:cubicBezTo>
                <a:cubicBezTo>
                  <a:pt x="271" y="242"/>
                  <a:pt x="270" y="242"/>
                  <a:pt x="270" y="243"/>
                </a:cubicBezTo>
                <a:cubicBezTo>
                  <a:pt x="270" y="243"/>
                  <a:pt x="269" y="244"/>
                  <a:pt x="269" y="244"/>
                </a:cubicBezTo>
                <a:cubicBezTo>
                  <a:pt x="253" y="247"/>
                  <a:pt x="253" y="247"/>
                  <a:pt x="253" y="247"/>
                </a:cubicBezTo>
                <a:cubicBezTo>
                  <a:pt x="246" y="241"/>
                  <a:pt x="237" y="235"/>
                  <a:pt x="231" y="231"/>
                </a:cubicBezTo>
                <a:cubicBezTo>
                  <a:pt x="226" y="228"/>
                  <a:pt x="224" y="213"/>
                  <a:pt x="228" y="20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596"/>
          <p:cNvSpPr>
            <a:spLocks noEditPoints="1"/>
          </p:cNvSpPr>
          <p:nvPr userDrawn="1"/>
        </p:nvSpPr>
        <p:spPr bwMode="auto">
          <a:xfrm>
            <a:off x="10513967" y="3677104"/>
            <a:ext cx="465138" cy="519112"/>
          </a:xfrm>
          <a:custGeom>
            <a:avLst/>
            <a:gdLst/>
            <a:ahLst/>
            <a:cxnLst>
              <a:cxn ang="0">
                <a:pos x="157" y="15"/>
              </a:cxn>
              <a:cxn ang="0">
                <a:pos x="154" y="35"/>
              </a:cxn>
              <a:cxn ang="0">
                <a:pos x="22" y="68"/>
              </a:cxn>
              <a:cxn ang="0">
                <a:pos x="0" y="99"/>
              </a:cxn>
              <a:cxn ang="0">
                <a:pos x="25" y="164"/>
              </a:cxn>
              <a:cxn ang="0">
                <a:pos x="72" y="402"/>
              </a:cxn>
              <a:cxn ang="0">
                <a:pos x="207" y="461"/>
              </a:cxn>
              <a:cxn ang="0">
                <a:pos x="323" y="432"/>
              </a:cxn>
              <a:cxn ang="0">
                <a:pos x="344" y="401"/>
              </a:cxn>
              <a:cxn ang="0">
                <a:pos x="370" y="153"/>
              </a:cxn>
              <a:cxn ang="0">
                <a:pos x="207" y="177"/>
              </a:cxn>
              <a:cxn ang="0">
                <a:pos x="98" y="179"/>
              </a:cxn>
              <a:cxn ang="0">
                <a:pos x="207" y="204"/>
              </a:cxn>
              <a:cxn ang="0">
                <a:pos x="317" y="397"/>
              </a:cxn>
              <a:cxn ang="0">
                <a:pos x="305" y="412"/>
              </a:cxn>
              <a:cxn ang="0">
                <a:pos x="99" y="401"/>
              </a:cxn>
              <a:cxn ang="0">
                <a:pos x="66" y="162"/>
              </a:cxn>
              <a:cxn ang="0">
                <a:pos x="41" y="143"/>
              </a:cxn>
              <a:cxn ang="0">
                <a:pos x="27" y="98"/>
              </a:cxn>
              <a:cxn ang="0">
                <a:pos x="167" y="61"/>
              </a:cxn>
              <a:cxn ang="0">
                <a:pos x="182" y="27"/>
              </a:cxn>
              <a:cxn ang="0">
                <a:pos x="232" y="27"/>
              </a:cxn>
              <a:cxn ang="0">
                <a:pos x="248" y="61"/>
              </a:cxn>
              <a:cxn ang="0">
                <a:pos x="388" y="98"/>
              </a:cxn>
              <a:cxn ang="0">
                <a:pos x="385" y="130"/>
              </a:cxn>
              <a:cxn ang="0">
                <a:pos x="412" y="132"/>
              </a:cxn>
              <a:cxn ang="0">
                <a:pos x="414" y="87"/>
              </a:cxn>
              <a:cxn ang="0">
                <a:pos x="357" y="53"/>
              </a:cxn>
              <a:cxn ang="0">
                <a:pos x="258" y="17"/>
              </a:cxn>
              <a:cxn ang="0">
                <a:pos x="241" y="0"/>
              </a:cxn>
              <a:cxn ang="0">
                <a:pos x="207" y="0"/>
              </a:cxn>
              <a:cxn ang="0">
                <a:pos x="241" y="27"/>
              </a:cxn>
            </a:cxnLst>
            <a:rect l="0" t="0" r="r" b="b"/>
            <a:pathLst>
              <a:path w="415" h="461">
                <a:moveTo>
                  <a:pt x="174" y="0"/>
                </a:moveTo>
                <a:cubicBezTo>
                  <a:pt x="165" y="0"/>
                  <a:pt x="159" y="8"/>
                  <a:pt x="157" y="15"/>
                </a:cubicBezTo>
                <a:cubicBezTo>
                  <a:pt x="157" y="15"/>
                  <a:pt x="156" y="16"/>
                  <a:pt x="156" y="17"/>
                </a:cubicBezTo>
                <a:cubicBezTo>
                  <a:pt x="156" y="17"/>
                  <a:pt x="155" y="26"/>
                  <a:pt x="154" y="35"/>
                </a:cubicBezTo>
                <a:cubicBezTo>
                  <a:pt x="112" y="37"/>
                  <a:pt x="76" y="47"/>
                  <a:pt x="58" y="53"/>
                </a:cubicBezTo>
                <a:cubicBezTo>
                  <a:pt x="44" y="58"/>
                  <a:pt x="31" y="63"/>
                  <a:pt x="22" y="68"/>
                </a:cubicBezTo>
                <a:cubicBezTo>
                  <a:pt x="9" y="74"/>
                  <a:pt x="3" y="80"/>
                  <a:pt x="1" y="87"/>
                </a:cubicBezTo>
                <a:cubicBezTo>
                  <a:pt x="0" y="89"/>
                  <a:pt x="0" y="94"/>
                  <a:pt x="0" y="99"/>
                </a:cubicBezTo>
                <a:cubicBezTo>
                  <a:pt x="0" y="108"/>
                  <a:pt x="1" y="121"/>
                  <a:pt x="3" y="132"/>
                </a:cubicBezTo>
                <a:cubicBezTo>
                  <a:pt x="3" y="136"/>
                  <a:pt x="6" y="150"/>
                  <a:pt x="25" y="164"/>
                </a:cubicBezTo>
                <a:cubicBezTo>
                  <a:pt x="30" y="168"/>
                  <a:pt x="36" y="171"/>
                  <a:pt x="40" y="173"/>
                </a:cubicBezTo>
                <a:cubicBezTo>
                  <a:pt x="45" y="209"/>
                  <a:pt x="68" y="375"/>
                  <a:pt x="72" y="402"/>
                </a:cubicBezTo>
                <a:cubicBezTo>
                  <a:pt x="72" y="402"/>
                  <a:pt x="74" y="411"/>
                  <a:pt x="78" y="417"/>
                </a:cubicBezTo>
                <a:cubicBezTo>
                  <a:pt x="91" y="434"/>
                  <a:pt x="137" y="461"/>
                  <a:pt x="207" y="461"/>
                </a:cubicBezTo>
                <a:cubicBezTo>
                  <a:pt x="281" y="461"/>
                  <a:pt x="305" y="444"/>
                  <a:pt x="320" y="434"/>
                </a:cubicBezTo>
                <a:cubicBezTo>
                  <a:pt x="323" y="432"/>
                  <a:pt x="323" y="432"/>
                  <a:pt x="323" y="432"/>
                </a:cubicBezTo>
                <a:cubicBezTo>
                  <a:pt x="340" y="421"/>
                  <a:pt x="343" y="403"/>
                  <a:pt x="344" y="401"/>
                </a:cubicBezTo>
                <a:cubicBezTo>
                  <a:pt x="344" y="401"/>
                  <a:pt x="344" y="401"/>
                  <a:pt x="344" y="401"/>
                </a:cubicBezTo>
                <a:cubicBezTo>
                  <a:pt x="376" y="166"/>
                  <a:pt x="376" y="166"/>
                  <a:pt x="376" y="166"/>
                </a:cubicBezTo>
                <a:cubicBezTo>
                  <a:pt x="376" y="161"/>
                  <a:pt x="374" y="156"/>
                  <a:pt x="370" y="153"/>
                </a:cubicBezTo>
                <a:cubicBezTo>
                  <a:pt x="366" y="151"/>
                  <a:pt x="361" y="150"/>
                  <a:pt x="357" y="152"/>
                </a:cubicBezTo>
                <a:cubicBezTo>
                  <a:pt x="326" y="167"/>
                  <a:pt x="263" y="177"/>
                  <a:pt x="207" y="177"/>
                </a:cubicBezTo>
                <a:cubicBezTo>
                  <a:pt x="166" y="177"/>
                  <a:pt x="133" y="172"/>
                  <a:pt x="113" y="169"/>
                </a:cubicBezTo>
                <a:cubicBezTo>
                  <a:pt x="106" y="167"/>
                  <a:pt x="99" y="172"/>
                  <a:pt x="98" y="179"/>
                </a:cubicBezTo>
                <a:cubicBezTo>
                  <a:pt x="96" y="186"/>
                  <a:pt x="101" y="193"/>
                  <a:pt x="108" y="195"/>
                </a:cubicBezTo>
                <a:cubicBezTo>
                  <a:pt x="129" y="199"/>
                  <a:pt x="163" y="204"/>
                  <a:pt x="207" y="204"/>
                </a:cubicBezTo>
                <a:cubicBezTo>
                  <a:pt x="249" y="204"/>
                  <a:pt x="305" y="198"/>
                  <a:pt x="346" y="185"/>
                </a:cubicBezTo>
                <a:cubicBezTo>
                  <a:pt x="341" y="222"/>
                  <a:pt x="317" y="396"/>
                  <a:pt x="317" y="397"/>
                </a:cubicBezTo>
                <a:cubicBezTo>
                  <a:pt x="317" y="397"/>
                  <a:pt x="315" y="405"/>
                  <a:pt x="309" y="410"/>
                </a:cubicBezTo>
                <a:cubicBezTo>
                  <a:pt x="305" y="412"/>
                  <a:pt x="305" y="412"/>
                  <a:pt x="305" y="412"/>
                </a:cubicBezTo>
                <a:cubicBezTo>
                  <a:pt x="293" y="420"/>
                  <a:pt x="273" y="434"/>
                  <a:pt x="207" y="434"/>
                </a:cubicBezTo>
                <a:cubicBezTo>
                  <a:pt x="145" y="434"/>
                  <a:pt x="107" y="410"/>
                  <a:pt x="99" y="401"/>
                </a:cubicBezTo>
                <a:cubicBezTo>
                  <a:pt x="99" y="400"/>
                  <a:pt x="99" y="399"/>
                  <a:pt x="98" y="398"/>
                </a:cubicBezTo>
                <a:cubicBezTo>
                  <a:pt x="94" y="369"/>
                  <a:pt x="66" y="165"/>
                  <a:pt x="66" y="162"/>
                </a:cubicBezTo>
                <a:cubicBezTo>
                  <a:pt x="65" y="158"/>
                  <a:pt x="62" y="154"/>
                  <a:pt x="58" y="152"/>
                </a:cubicBezTo>
                <a:cubicBezTo>
                  <a:pt x="58" y="152"/>
                  <a:pt x="48" y="147"/>
                  <a:pt x="41" y="143"/>
                </a:cubicBezTo>
                <a:cubicBezTo>
                  <a:pt x="31" y="135"/>
                  <a:pt x="29" y="129"/>
                  <a:pt x="29" y="129"/>
                </a:cubicBezTo>
                <a:cubicBezTo>
                  <a:pt x="28" y="118"/>
                  <a:pt x="27" y="105"/>
                  <a:pt x="27" y="98"/>
                </a:cubicBezTo>
                <a:cubicBezTo>
                  <a:pt x="27" y="97"/>
                  <a:pt x="27" y="96"/>
                  <a:pt x="27" y="96"/>
                </a:cubicBezTo>
                <a:cubicBezTo>
                  <a:pt x="38" y="87"/>
                  <a:pt x="98" y="63"/>
                  <a:pt x="167" y="61"/>
                </a:cubicBezTo>
                <a:cubicBezTo>
                  <a:pt x="174" y="60"/>
                  <a:pt x="179" y="55"/>
                  <a:pt x="180" y="49"/>
                </a:cubicBezTo>
                <a:cubicBezTo>
                  <a:pt x="180" y="49"/>
                  <a:pt x="181" y="35"/>
                  <a:pt x="182" y="27"/>
                </a:cubicBezTo>
                <a:cubicBezTo>
                  <a:pt x="191" y="27"/>
                  <a:pt x="207" y="27"/>
                  <a:pt x="207" y="27"/>
                </a:cubicBezTo>
                <a:cubicBezTo>
                  <a:pt x="207" y="27"/>
                  <a:pt x="224" y="27"/>
                  <a:pt x="232" y="27"/>
                </a:cubicBezTo>
                <a:cubicBezTo>
                  <a:pt x="233" y="35"/>
                  <a:pt x="235" y="49"/>
                  <a:pt x="235" y="49"/>
                </a:cubicBezTo>
                <a:cubicBezTo>
                  <a:pt x="236" y="55"/>
                  <a:pt x="241" y="60"/>
                  <a:pt x="248" y="61"/>
                </a:cubicBezTo>
                <a:cubicBezTo>
                  <a:pt x="316" y="62"/>
                  <a:pt x="376" y="86"/>
                  <a:pt x="388" y="96"/>
                </a:cubicBezTo>
                <a:cubicBezTo>
                  <a:pt x="388" y="96"/>
                  <a:pt x="388" y="97"/>
                  <a:pt x="388" y="98"/>
                </a:cubicBezTo>
                <a:cubicBezTo>
                  <a:pt x="388" y="105"/>
                  <a:pt x="387" y="118"/>
                  <a:pt x="386" y="129"/>
                </a:cubicBezTo>
                <a:cubicBezTo>
                  <a:pt x="386" y="129"/>
                  <a:pt x="385" y="130"/>
                  <a:pt x="385" y="130"/>
                </a:cubicBezTo>
                <a:cubicBezTo>
                  <a:pt x="385" y="137"/>
                  <a:pt x="390" y="143"/>
                  <a:pt x="397" y="144"/>
                </a:cubicBezTo>
                <a:cubicBezTo>
                  <a:pt x="404" y="144"/>
                  <a:pt x="411" y="139"/>
                  <a:pt x="412" y="132"/>
                </a:cubicBezTo>
                <a:cubicBezTo>
                  <a:pt x="413" y="121"/>
                  <a:pt x="415" y="108"/>
                  <a:pt x="415" y="99"/>
                </a:cubicBezTo>
                <a:cubicBezTo>
                  <a:pt x="415" y="94"/>
                  <a:pt x="414" y="89"/>
                  <a:pt x="414" y="87"/>
                </a:cubicBezTo>
                <a:cubicBezTo>
                  <a:pt x="412" y="80"/>
                  <a:pt x="405" y="74"/>
                  <a:pt x="393" y="68"/>
                </a:cubicBezTo>
                <a:cubicBezTo>
                  <a:pt x="383" y="63"/>
                  <a:pt x="371" y="58"/>
                  <a:pt x="357" y="53"/>
                </a:cubicBezTo>
                <a:cubicBezTo>
                  <a:pt x="339" y="47"/>
                  <a:pt x="303" y="37"/>
                  <a:pt x="260" y="34"/>
                </a:cubicBezTo>
                <a:cubicBezTo>
                  <a:pt x="259" y="26"/>
                  <a:pt x="258" y="17"/>
                  <a:pt x="258" y="17"/>
                </a:cubicBezTo>
                <a:cubicBezTo>
                  <a:pt x="258" y="16"/>
                  <a:pt x="258" y="15"/>
                  <a:pt x="258" y="15"/>
                </a:cubicBezTo>
                <a:cubicBezTo>
                  <a:pt x="256" y="8"/>
                  <a:pt x="250" y="0"/>
                  <a:pt x="241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07" y="0"/>
                  <a:pt x="174" y="0"/>
                  <a:pt x="174" y="0"/>
                </a:cubicBezTo>
                <a:close/>
                <a:moveTo>
                  <a:pt x="241" y="27"/>
                </a:moveTo>
                <a:cubicBezTo>
                  <a:pt x="241" y="27"/>
                  <a:pt x="241" y="27"/>
                  <a:pt x="241" y="2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604"/>
          <p:cNvSpPr>
            <a:spLocks/>
          </p:cNvSpPr>
          <p:nvPr userDrawn="1"/>
        </p:nvSpPr>
        <p:spPr bwMode="auto">
          <a:xfrm>
            <a:off x="10533018" y="5197678"/>
            <a:ext cx="427037" cy="250825"/>
          </a:xfrm>
          <a:custGeom>
            <a:avLst/>
            <a:gdLst/>
            <a:ahLst/>
            <a:cxnLst>
              <a:cxn ang="0">
                <a:pos x="0" y="146"/>
              </a:cxn>
              <a:cxn ang="0">
                <a:pos x="3" y="156"/>
              </a:cxn>
              <a:cxn ang="0">
                <a:pos x="12" y="160"/>
              </a:cxn>
              <a:cxn ang="0">
                <a:pos x="124" y="160"/>
              </a:cxn>
              <a:cxn ang="0">
                <a:pos x="137" y="147"/>
              </a:cxn>
              <a:cxn ang="0">
                <a:pos x="124" y="135"/>
              </a:cxn>
              <a:cxn ang="0">
                <a:pos x="26" y="135"/>
              </a:cxn>
              <a:cxn ang="0">
                <a:pos x="162" y="24"/>
              </a:cxn>
              <a:cxn ang="0">
                <a:pos x="300" y="163"/>
              </a:cxn>
              <a:cxn ang="0">
                <a:pos x="308" y="174"/>
              </a:cxn>
              <a:cxn ang="0">
                <a:pos x="333" y="185"/>
              </a:cxn>
              <a:cxn ang="0">
                <a:pos x="296" y="190"/>
              </a:cxn>
              <a:cxn ang="0">
                <a:pos x="296" y="190"/>
              </a:cxn>
              <a:cxn ang="0">
                <a:pos x="225" y="180"/>
              </a:cxn>
              <a:cxn ang="0">
                <a:pos x="222" y="180"/>
              </a:cxn>
              <a:cxn ang="0">
                <a:pos x="47" y="180"/>
              </a:cxn>
              <a:cxn ang="0">
                <a:pos x="35" y="192"/>
              </a:cxn>
              <a:cxn ang="0">
                <a:pos x="35" y="208"/>
              </a:cxn>
              <a:cxn ang="0">
                <a:pos x="47" y="221"/>
              </a:cxn>
              <a:cxn ang="0">
                <a:pos x="59" y="208"/>
              </a:cxn>
              <a:cxn ang="0">
                <a:pos x="59" y="204"/>
              </a:cxn>
              <a:cxn ang="0">
                <a:pos x="220" y="204"/>
              </a:cxn>
              <a:cxn ang="0">
                <a:pos x="296" y="215"/>
              </a:cxn>
              <a:cxn ang="0">
                <a:pos x="296" y="215"/>
              </a:cxn>
              <a:cxn ang="0">
                <a:pos x="372" y="198"/>
              </a:cxn>
              <a:cxn ang="0">
                <a:pos x="379" y="187"/>
              </a:cxn>
              <a:cxn ang="0">
                <a:pos x="379" y="187"/>
              </a:cxn>
              <a:cxn ang="0">
                <a:pos x="372" y="176"/>
              </a:cxn>
              <a:cxn ang="0">
                <a:pos x="324" y="155"/>
              </a:cxn>
              <a:cxn ang="0">
                <a:pos x="162" y="0"/>
              </a:cxn>
              <a:cxn ang="0">
                <a:pos x="0" y="146"/>
              </a:cxn>
            </a:cxnLst>
            <a:rect l="0" t="0" r="r" b="b"/>
            <a:pathLst>
              <a:path w="379" h="221">
                <a:moveTo>
                  <a:pt x="0" y="146"/>
                </a:moveTo>
                <a:cubicBezTo>
                  <a:pt x="0" y="150"/>
                  <a:pt x="1" y="153"/>
                  <a:pt x="3" y="156"/>
                </a:cubicBezTo>
                <a:cubicBezTo>
                  <a:pt x="5" y="158"/>
                  <a:pt x="9" y="160"/>
                  <a:pt x="12" y="160"/>
                </a:cubicBezTo>
                <a:cubicBezTo>
                  <a:pt x="124" y="160"/>
                  <a:pt x="124" y="160"/>
                  <a:pt x="124" y="160"/>
                </a:cubicBezTo>
                <a:cubicBezTo>
                  <a:pt x="131" y="160"/>
                  <a:pt x="137" y="154"/>
                  <a:pt x="137" y="147"/>
                </a:cubicBezTo>
                <a:cubicBezTo>
                  <a:pt x="137" y="141"/>
                  <a:pt x="131" y="135"/>
                  <a:pt x="124" y="135"/>
                </a:cubicBezTo>
                <a:cubicBezTo>
                  <a:pt x="124" y="135"/>
                  <a:pt x="48" y="135"/>
                  <a:pt x="26" y="135"/>
                </a:cubicBezTo>
                <a:cubicBezTo>
                  <a:pt x="39" y="71"/>
                  <a:pt x="95" y="24"/>
                  <a:pt x="162" y="24"/>
                </a:cubicBezTo>
                <a:cubicBezTo>
                  <a:pt x="238" y="24"/>
                  <a:pt x="300" y="87"/>
                  <a:pt x="300" y="163"/>
                </a:cubicBezTo>
                <a:cubicBezTo>
                  <a:pt x="300" y="168"/>
                  <a:pt x="303" y="172"/>
                  <a:pt x="308" y="174"/>
                </a:cubicBezTo>
                <a:cubicBezTo>
                  <a:pt x="308" y="174"/>
                  <a:pt x="320" y="180"/>
                  <a:pt x="333" y="185"/>
                </a:cubicBezTo>
                <a:cubicBezTo>
                  <a:pt x="322" y="188"/>
                  <a:pt x="309" y="190"/>
                  <a:pt x="296" y="190"/>
                </a:cubicBezTo>
                <a:cubicBezTo>
                  <a:pt x="296" y="190"/>
                  <a:pt x="296" y="190"/>
                  <a:pt x="296" y="190"/>
                </a:cubicBezTo>
                <a:cubicBezTo>
                  <a:pt x="263" y="190"/>
                  <a:pt x="225" y="180"/>
                  <a:pt x="225" y="180"/>
                </a:cubicBezTo>
                <a:cubicBezTo>
                  <a:pt x="224" y="180"/>
                  <a:pt x="223" y="180"/>
                  <a:pt x="222" y="180"/>
                </a:cubicBezTo>
                <a:cubicBezTo>
                  <a:pt x="47" y="180"/>
                  <a:pt x="47" y="180"/>
                  <a:pt x="47" y="180"/>
                </a:cubicBezTo>
                <a:cubicBezTo>
                  <a:pt x="40" y="180"/>
                  <a:pt x="35" y="185"/>
                  <a:pt x="35" y="192"/>
                </a:cubicBezTo>
                <a:cubicBezTo>
                  <a:pt x="35" y="208"/>
                  <a:pt x="35" y="208"/>
                  <a:pt x="35" y="208"/>
                </a:cubicBezTo>
                <a:cubicBezTo>
                  <a:pt x="35" y="215"/>
                  <a:pt x="40" y="221"/>
                  <a:pt x="47" y="221"/>
                </a:cubicBezTo>
                <a:cubicBezTo>
                  <a:pt x="54" y="221"/>
                  <a:pt x="59" y="215"/>
                  <a:pt x="59" y="208"/>
                </a:cubicBezTo>
                <a:cubicBezTo>
                  <a:pt x="59" y="208"/>
                  <a:pt x="59" y="206"/>
                  <a:pt x="59" y="204"/>
                </a:cubicBezTo>
                <a:cubicBezTo>
                  <a:pt x="80" y="204"/>
                  <a:pt x="217" y="204"/>
                  <a:pt x="220" y="204"/>
                </a:cubicBezTo>
                <a:cubicBezTo>
                  <a:pt x="227" y="206"/>
                  <a:pt x="263" y="215"/>
                  <a:pt x="296" y="215"/>
                </a:cubicBezTo>
                <a:cubicBezTo>
                  <a:pt x="296" y="215"/>
                  <a:pt x="296" y="215"/>
                  <a:pt x="296" y="215"/>
                </a:cubicBezTo>
                <a:cubicBezTo>
                  <a:pt x="333" y="215"/>
                  <a:pt x="370" y="199"/>
                  <a:pt x="372" y="198"/>
                </a:cubicBezTo>
                <a:cubicBezTo>
                  <a:pt x="376" y="196"/>
                  <a:pt x="379" y="192"/>
                  <a:pt x="379" y="187"/>
                </a:cubicBezTo>
                <a:cubicBezTo>
                  <a:pt x="379" y="187"/>
                  <a:pt x="379" y="187"/>
                  <a:pt x="379" y="187"/>
                </a:cubicBezTo>
                <a:cubicBezTo>
                  <a:pt x="379" y="182"/>
                  <a:pt x="376" y="178"/>
                  <a:pt x="372" y="176"/>
                </a:cubicBezTo>
                <a:cubicBezTo>
                  <a:pt x="372" y="176"/>
                  <a:pt x="335" y="159"/>
                  <a:pt x="324" y="155"/>
                </a:cubicBezTo>
                <a:cubicBezTo>
                  <a:pt x="320" y="69"/>
                  <a:pt x="249" y="0"/>
                  <a:pt x="162" y="0"/>
                </a:cubicBezTo>
                <a:cubicBezTo>
                  <a:pt x="78" y="0"/>
                  <a:pt x="8" y="63"/>
                  <a:pt x="0" y="14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620"/>
          <p:cNvSpPr>
            <a:spLocks/>
          </p:cNvSpPr>
          <p:nvPr userDrawn="1"/>
        </p:nvSpPr>
        <p:spPr bwMode="auto">
          <a:xfrm>
            <a:off x="10510793" y="3107639"/>
            <a:ext cx="471487" cy="280988"/>
          </a:xfrm>
          <a:custGeom>
            <a:avLst/>
            <a:gdLst/>
            <a:ahLst/>
            <a:cxnLst>
              <a:cxn ang="0">
                <a:pos x="221" y="248"/>
              </a:cxn>
              <a:cxn ang="0">
                <a:pos x="342" y="248"/>
              </a:cxn>
              <a:cxn ang="0">
                <a:pos x="419" y="171"/>
              </a:cxn>
              <a:cxn ang="0">
                <a:pos x="344" y="92"/>
              </a:cxn>
              <a:cxn ang="0">
                <a:pos x="324" y="95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4"/>
              </a:cxn>
              <a:cxn ang="0">
                <a:pos x="86" y="248"/>
              </a:cxn>
              <a:cxn ang="0">
                <a:pos x="126" y="248"/>
              </a:cxn>
              <a:cxn ang="0">
                <a:pos x="139" y="235"/>
              </a:cxn>
              <a:cxn ang="0">
                <a:pos x="126" y="221"/>
              </a:cxn>
              <a:cxn ang="0">
                <a:pos x="86" y="221"/>
              </a:cxn>
              <a:cxn ang="0">
                <a:pos x="44" y="205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2"/>
              </a:cxn>
              <a:cxn ang="0">
                <a:pos x="344" y="119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2"/>
              </a:cxn>
              <a:cxn ang="0">
                <a:pos x="185" y="227"/>
              </a:cxn>
              <a:cxn ang="0">
                <a:pos x="184" y="240"/>
              </a:cxn>
              <a:cxn ang="0">
                <a:pos x="189" y="246"/>
              </a:cxn>
              <a:cxn ang="0">
                <a:pos x="193" y="247"/>
              </a:cxn>
              <a:cxn ang="0">
                <a:pos x="197" y="248"/>
              </a:cxn>
              <a:cxn ang="0">
                <a:pos x="205" y="248"/>
              </a:cxn>
              <a:cxn ang="0">
                <a:pos x="216" y="248"/>
              </a:cxn>
              <a:cxn ang="0">
                <a:pos x="221" y="248"/>
              </a:cxn>
            </a:cxnLst>
            <a:rect l="0" t="0" r="r" b="b"/>
            <a:pathLst>
              <a:path w="419" h="248">
                <a:moveTo>
                  <a:pt x="221" y="248"/>
                </a:moveTo>
                <a:cubicBezTo>
                  <a:pt x="342" y="248"/>
                  <a:pt x="342" y="248"/>
                  <a:pt x="342" y="248"/>
                </a:cubicBezTo>
                <a:cubicBezTo>
                  <a:pt x="385" y="248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5"/>
                </a:cubicBezTo>
                <a:cubicBezTo>
                  <a:pt x="318" y="71"/>
                  <a:pt x="305" y="49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ubicBezTo>
                  <a:pt x="66" y="74"/>
                  <a:pt x="46" y="81"/>
                  <a:pt x="30" y="95"/>
                </a:cubicBezTo>
                <a:cubicBezTo>
                  <a:pt x="11" y="112"/>
                  <a:pt x="0" y="137"/>
                  <a:pt x="0" y="162"/>
                </a:cubicBezTo>
                <a:cubicBezTo>
                  <a:pt x="0" y="185"/>
                  <a:pt x="9" y="207"/>
                  <a:pt x="25" y="224"/>
                </a:cubicBezTo>
                <a:cubicBezTo>
                  <a:pt x="41" y="240"/>
                  <a:pt x="63" y="248"/>
                  <a:pt x="86" y="248"/>
                </a:cubicBezTo>
                <a:cubicBezTo>
                  <a:pt x="126" y="248"/>
                  <a:pt x="126" y="248"/>
                  <a:pt x="126" y="248"/>
                </a:cubicBezTo>
                <a:cubicBezTo>
                  <a:pt x="133" y="248"/>
                  <a:pt x="139" y="242"/>
                  <a:pt x="139" y="235"/>
                </a:cubicBezTo>
                <a:cubicBezTo>
                  <a:pt x="139" y="227"/>
                  <a:pt x="133" y="221"/>
                  <a:pt x="126" y="221"/>
                </a:cubicBezTo>
                <a:cubicBezTo>
                  <a:pt x="86" y="221"/>
                  <a:pt x="86" y="221"/>
                  <a:pt x="86" y="221"/>
                </a:cubicBezTo>
                <a:cubicBezTo>
                  <a:pt x="70" y="221"/>
                  <a:pt x="55" y="216"/>
                  <a:pt x="44" y="205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7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2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2"/>
                </a:cubicBezTo>
                <a:cubicBezTo>
                  <a:pt x="332" y="120"/>
                  <a:pt x="338" y="119"/>
                  <a:pt x="344" y="119"/>
                </a:cubicBezTo>
                <a:cubicBezTo>
                  <a:pt x="357" y="119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2"/>
                  <a:pt x="196" y="222"/>
                  <a:pt x="196" y="222"/>
                </a:cubicBezTo>
                <a:cubicBezTo>
                  <a:pt x="192" y="222"/>
                  <a:pt x="188" y="224"/>
                  <a:pt x="185" y="227"/>
                </a:cubicBezTo>
                <a:cubicBezTo>
                  <a:pt x="183" y="231"/>
                  <a:pt x="182" y="237"/>
                  <a:pt x="184" y="240"/>
                </a:cubicBezTo>
                <a:cubicBezTo>
                  <a:pt x="184" y="240"/>
                  <a:pt x="186" y="244"/>
                  <a:pt x="189" y="246"/>
                </a:cubicBezTo>
                <a:cubicBezTo>
                  <a:pt x="190" y="246"/>
                  <a:pt x="192" y="247"/>
                  <a:pt x="193" y="247"/>
                </a:cubicBezTo>
                <a:cubicBezTo>
                  <a:pt x="195" y="248"/>
                  <a:pt x="197" y="248"/>
                  <a:pt x="197" y="248"/>
                </a:cubicBezTo>
                <a:cubicBezTo>
                  <a:pt x="205" y="248"/>
                  <a:pt x="205" y="248"/>
                  <a:pt x="205" y="248"/>
                </a:cubicBezTo>
                <a:cubicBezTo>
                  <a:pt x="216" y="248"/>
                  <a:pt x="216" y="248"/>
                  <a:pt x="216" y="248"/>
                </a:cubicBezTo>
                <a:lnTo>
                  <a:pt x="221" y="24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656"/>
          <p:cNvSpPr>
            <a:spLocks/>
          </p:cNvSpPr>
          <p:nvPr userDrawn="1"/>
        </p:nvSpPr>
        <p:spPr bwMode="auto">
          <a:xfrm>
            <a:off x="10490155" y="1748536"/>
            <a:ext cx="512763" cy="511175"/>
          </a:xfrm>
          <a:custGeom>
            <a:avLst/>
            <a:gdLst/>
            <a:ahLst/>
            <a:cxnLst>
              <a:cxn ang="0">
                <a:pos x="227" y="1"/>
              </a:cxn>
              <a:cxn ang="0">
                <a:pos x="11" y="46"/>
              </a:cxn>
              <a:cxn ang="0">
                <a:pos x="1" y="54"/>
              </a:cxn>
              <a:cxn ang="0">
                <a:pos x="0" y="59"/>
              </a:cxn>
              <a:cxn ang="0">
                <a:pos x="2" y="66"/>
              </a:cxn>
              <a:cxn ang="0">
                <a:pos x="45" y="147"/>
              </a:cxn>
              <a:cxn ang="0">
                <a:pos x="45" y="330"/>
              </a:cxn>
              <a:cxn ang="0">
                <a:pos x="50" y="341"/>
              </a:cxn>
              <a:cxn ang="0">
                <a:pos x="186" y="450"/>
              </a:cxn>
              <a:cxn ang="0">
                <a:pos x="200" y="452"/>
              </a:cxn>
              <a:cxn ang="0">
                <a:pos x="208" y="440"/>
              </a:cxn>
              <a:cxn ang="0">
                <a:pos x="208" y="240"/>
              </a:cxn>
              <a:cxn ang="0">
                <a:pos x="250" y="194"/>
              </a:cxn>
              <a:cxn ang="0">
                <a:pos x="368" y="163"/>
              </a:cxn>
              <a:cxn ang="0">
                <a:pos x="378" y="150"/>
              </a:cxn>
              <a:cxn ang="0">
                <a:pos x="377" y="147"/>
              </a:cxn>
              <a:cxn ang="0">
                <a:pos x="361" y="137"/>
              </a:cxn>
              <a:cxn ang="0">
                <a:pos x="240" y="169"/>
              </a:cxn>
              <a:cxn ang="0">
                <a:pos x="234" y="173"/>
              </a:cxn>
              <a:cxn ang="0">
                <a:pos x="184" y="225"/>
              </a:cxn>
              <a:cxn ang="0">
                <a:pos x="181" y="235"/>
              </a:cxn>
              <a:cxn ang="0">
                <a:pos x="181" y="412"/>
              </a:cxn>
              <a:cxn ang="0">
                <a:pos x="72" y="324"/>
              </a:cxn>
              <a:cxn ang="0">
                <a:pos x="72" y="143"/>
              </a:cxn>
              <a:cxn ang="0">
                <a:pos x="70" y="137"/>
              </a:cxn>
              <a:cxn ang="0">
                <a:pos x="34" y="69"/>
              </a:cxn>
              <a:cxn ang="0">
                <a:pos x="224" y="29"/>
              </a:cxn>
              <a:cxn ang="0">
                <a:pos x="265" y="91"/>
              </a:cxn>
              <a:cxn ang="0">
                <a:pos x="273" y="97"/>
              </a:cxn>
              <a:cxn ang="0">
                <a:pos x="420" y="130"/>
              </a:cxn>
              <a:cxn ang="0">
                <a:pos x="364" y="218"/>
              </a:cxn>
              <a:cxn ang="0">
                <a:pos x="362" y="225"/>
              </a:cxn>
              <a:cxn ang="0">
                <a:pos x="361" y="372"/>
              </a:cxn>
              <a:cxn ang="0">
                <a:pos x="242" y="414"/>
              </a:cxn>
              <a:cxn ang="0">
                <a:pos x="233" y="426"/>
              </a:cxn>
              <a:cxn ang="0">
                <a:pos x="234" y="431"/>
              </a:cxn>
              <a:cxn ang="0">
                <a:pos x="251" y="439"/>
              </a:cxn>
              <a:cxn ang="0">
                <a:pos x="379" y="394"/>
              </a:cxn>
              <a:cxn ang="0">
                <a:pos x="388" y="381"/>
              </a:cxn>
              <a:cxn ang="0">
                <a:pos x="388" y="229"/>
              </a:cxn>
              <a:cxn ang="0">
                <a:pos x="452" y="129"/>
              </a:cxn>
              <a:cxn ang="0">
                <a:pos x="455" y="122"/>
              </a:cxn>
              <a:cxn ang="0">
                <a:pos x="454" y="117"/>
              </a:cxn>
              <a:cxn ang="0">
                <a:pos x="444" y="109"/>
              </a:cxn>
              <a:cxn ang="0">
                <a:pos x="284" y="72"/>
              </a:cxn>
              <a:cxn ang="0">
                <a:pos x="241" y="7"/>
              </a:cxn>
              <a:cxn ang="0">
                <a:pos x="227" y="1"/>
              </a:cxn>
            </a:cxnLst>
            <a:rect l="0" t="0" r="r" b="b"/>
            <a:pathLst>
              <a:path w="455" h="454">
                <a:moveTo>
                  <a:pt x="227" y="1"/>
                </a:moveTo>
                <a:cubicBezTo>
                  <a:pt x="11" y="46"/>
                  <a:pt x="11" y="46"/>
                  <a:pt x="11" y="46"/>
                </a:cubicBezTo>
                <a:cubicBezTo>
                  <a:pt x="7" y="47"/>
                  <a:pt x="3" y="50"/>
                  <a:pt x="1" y="54"/>
                </a:cubicBezTo>
                <a:cubicBezTo>
                  <a:pt x="1" y="55"/>
                  <a:pt x="0" y="57"/>
                  <a:pt x="0" y="59"/>
                </a:cubicBezTo>
                <a:cubicBezTo>
                  <a:pt x="0" y="61"/>
                  <a:pt x="1" y="64"/>
                  <a:pt x="2" y="66"/>
                </a:cubicBezTo>
                <a:cubicBezTo>
                  <a:pt x="2" y="66"/>
                  <a:pt x="42" y="141"/>
                  <a:pt x="45" y="147"/>
                </a:cubicBezTo>
                <a:cubicBezTo>
                  <a:pt x="45" y="153"/>
                  <a:pt x="45" y="330"/>
                  <a:pt x="45" y="330"/>
                </a:cubicBezTo>
                <a:cubicBezTo>
                  <a:pt x="45" y="334"/>
                  <a:pt x="47" y="338"/>
                  <a:pt x="50" y="341"/>
                </a:cubicBezTo>
                <a:cubicBezTo>
                  <a:pt x="186" y="450"/>
                  <a:pt x="186" y="450"/>
                  <a:pt x="186" y="450"/>
                </a:cubicBezTo>
                <a:cubicBezTo>
                  <a:pt x="190" y="454"/>
                  <a:pt x="195" y="454"/>
                  <a:pt x="200" y="452"/>
                </a:cubicBezTo>
                <a:cubicBezTo>
                  <a:pt x="205" y="450"/>
                  <a:pt x="208" y="445"/>
                  <a:pt x="208" y="440"/>
                </a:cubicBezTo>
                <a:cubicBezTo>
                  <a:pt x="208" y="440"/>
                  <a:pt x="208" y="250"/>
                  <a:pt x="208" y="240"/>
                </a:cubicBezTo>
                <a:cubicBezTo>
                  <a:pt x="213" y="234"/>
                  <a:pt x="246" y="199"/>
                  <a:pt x="250" y="194"/>
                </a:cubicBezTo>
                <a:cubicBezTo>
                  <a:pt x="257" y="192"/>
                  <a:pt x="368" y="163"/>
                  <a:pt x="368" y="163"/>
                </a:cubicBezTo>
                <a:cubicBezTo>
                  <a:pt x="374" y="161"/>
                  <a:pt x="378" y="156"/>
                  <a:pt x="378" y="150"/>
                </a:cubicBezTo>
                <a:cubicBezTo>
                  <a:pt x="378" y="149"/>
                  <a:pt x="378" y="148"/>
                  <a:pt x="377" y="147"/>
                </a:cubicBezTo>
                <a:cubicBezTo>
                  <a:pt x="375" y="139"/>
                  <a:pt x="368" y="135"/>
                  <a:pt x="361" y="137"/>
                </a:cubicBezTo>
                <a:cubicBezTo>
                  <a:pt x="240" y="169"/>
                  <a:pt x="240" y="169"/>
                  <a:pt x="240" y="169"/>
                </a:cubicBezTo>
                <a:cubicBezTo>
                  <a:pt x="238" y="170"/>
                  <a:pt x="235" y="171"/>
                  <a:pt x="234" y="173"/>
                </a:cubicBezTo>
                <a:cubicBezTo>
                  <a:pt x="184" y="225"/>
                  <a:pt x="184" y="225"/>
                  <a:pt x="184" y="225"/>
                </a:cubicBezTo>
                <a:cubicBezTo>
                  <a:pt x="182" y="228"/>
                  <a:pt x="181" y="231"/>
                  <a:pt x="181" y="235"/>
                </a:cubicBezTo>
                <a:cubicBezTo>
                  <a:pt x="181" y="235"/>
                  <a:pt x="181" y="370"/>
                  <a:pt x="181" y="412"/>
                </a:cubicBezTo>
                <a:cubicBezTo>
                  <a:pt x="151" y="388"/>
                  <a:pt x="79" y="330"/>
                  <a:pt x="72" y="324"/>
                </a:cubicBezTo>
                <a:cubicBezTo>
                  <a:pt x="72" y="312"/>
                  <a:pt x="72" y="143"/>
                  <a:pt x="72" y="143"/>
                </a:cubicBezTo>
                <a:cubicBezTo>
                  <a:pt x="72" y="141"/>
                  <a:pt x="71" y="139"/>
                  <a:pt x="70" y="137"/>
                </a:cubicBezTo>
                <a:cubicBezTo>
                  <a:pt x="70" y="137"/>
                  <a:pt x="45" y="90"/>
                  <a:pt x="34" y="69"/>
                </a:cubicBezTo>
                <a:cubicBezTo>
                  <a:pt x="62" y="63"/>
                  <a:pt x="209" y="32"/>
                  <a:pt x="224" y="29"/>
                </a:cubicBezTo>
                <a:cubicBezTo>
                  <a:pt x="232" y="41"/>
                  <a:pt x="265" y="91"/>
                  <a:pt x="265" y="91"/>
                </a:cubicBezTo>
                <a:cubicBezTo>
                  <a:pt x="267" y="94"/>
                  <a:pt x="270" y="96"/>
                  <a:pt x="273" y="97"/>
                </a:cubicBezTo>
                <a:cubicBezTo>
                  <a:pt x="273" y="97"/>
                  <a:pt x="391" y="124"/>
                  <a:pt x="420" y="130"/>
                </a:cubicBezTo>
                <a:cubicBezTo>
                  <a:pt x="405" y="153"/>
                  <a:pt x="364" y="218"/>
                  <a:pt x="364" y="218"/>
                </a:cubicBezTo>
                <a:cubicBezTo>
                  <a:pt x="362" y="220"/>
                  <a:pt x="362" y="223"/>
                  <a:pt x="362" y="225"/>
                </a:cubicBezTo>
                <a:cubicBezTo>
                  <a:pt x="362" y="225"/>
                  <a:pt x="361" y="355"/>
                  <a:pt x="361" y="372"/>
                </a:cubicBezTo>
                <a:cubicBezTo>
                  <a:pt x="346" y="377"/>
                  <a:pt x="242" y="414"/>
                  <a:pt x="242" y="414"/>
                </a:cubicBezTo>
                <a:cubicBezTo>
                  <a:pt x="236" y="416"/>
                  <a:pt x="233" y="421"/>
                  <a:pt x="233" y="426"/>
                </a:cubicBezTo>
                <a:cubicBezTo>
                  <a:pt x="233" y="428"/>
                  <a:pt x="233" y="429"/>
                  <a:pt x="234" y="431"/>
                </a:cubicBezTo>
                <a:cubicBezTo>
                  <a:pt x="236" y="438"/>
                  <a:pt x="244" y="441"/>
                  <a:pt x="251" y="439"/>
                </a:cubicBezTo>
                <a:cubicBezTo>
                  <a:pt x="379" y="394"/>
                  <a:pt x="379" y="394"/>
                  <a:pt x="379" y="394"/>
                </a:cubicBezTo>
                <a:cubicBezTo>
                  <a:pt x="384" y="392"/>
                  <a:pt x="388" y="387"/>
                  <a:pt x="388" y="381"/>
                </a:cubicBezTo>
                <a:cubicBezTo>
                  <a:pt x="388" y="381"/>
                  <a:pt x="388" y="236"/>
                  <a:pt x="388" y="229"/>
                </a:cubicBezTo>
                <a:cubicBezTo>
                  <a:pt x="392" y="223"/>
                  <a:pt x="452" y="129"/>
                  <a:pt x="452" y="129"/>
                </a:cubicBezTo>
                <a:cubicBezTo>
                  <a:pt x="454" y="127"/>
                  <a:pt x="455" y="124"/>
                  <a:pt x="455" y="122"/>
                </a:cubicBezTo>
                <a:cubicBezTo>
                  <a:pt x="455" y="120"/>
                  <a:pt x="454" y="118"/>
                  <a:pt x="454" y="117"/>
                </a:cubicBezTo>
                <a:cubicBezTo>
                  <a:pt x="452" y="113"/>
                  <a:pt x="448" y="110"/>
                  <a:pt x="444" y="109"/>
                </a:cubicBezTo>
                <a:cubicBezTo>
                  <a:pt x="444" y="109"/>
                  <a:pt x="294" y="74"/>
                  <a:pt x="284" y="72"/>
                </a:cubicBezTo>
                <a:cubicBezTo>
                  <a:pt x="279" y="64"/>
                  <a:pt x="241" y="7"/>
                  <a:pt x="241" y="7"/>
                </a:cubicBezTo>
                <a:cubicBezTo>
                  <a:pt x="238" y="3"/>
                  <a:pt x="233" y="0"/>
                  <a:pt x="227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660"/>
          <p:cNvSpPr>
            <a:spLocks/>
          </p:cNvSpPr>
          <p:nvPr userDrawn="1"/>
        </p:nvSpPr>
        <p:spPr bwMode="auto">
          <a:xfrm>
            <a:off x="10610011" y="1191025"/>
            <a:ext cx="273050" cy="461963"/>
          </a:xfrm>
          <a:custGeom>
            <a:avLst/>
            <a:gdLst/>
            <a:ahLst/>
            <a:cxnLst>
              <a:cxn ang="0">
                <a:pos x="172" y="259"/>
              </a:cxn>
              <a:cxn ang="0">
                <a:pos x="172" y="291"/>
              </a:cxn>
              <a:cxn ang="0">
                <a:pos x="0" y="291"/>
              </a:cxn>
              <a:cxn ang="0">
                <a:pos x="0" y="259"/>
              </a:cxn>
              <a:cxn ang="0">
                <a:pos x="19" y="232"/>
              </a:cxn>
              <a:cxn ang="0">
                <a:pos x="153" y="232"/>
              </a:cxn>
              <a:cxn ang="0">
                <a:pos x="142" y="199"/>
              </a:cxn>
              <a:cxn ang="0">
                <a:pos x="31" y="199"/>
              </a:cxn>
              <a:cxn ang="0">
                <a:pos x="34" y="167"/>
              </a:cxn>
              <a:cxn ang="0">
                <a:pos x="139" y="167"/>
              </a:cxn>
              <a:cxn ang="0">
                <a:pos x="139" y="75"/>
              </a:cxn>
              <a:cxn ang="0">
                <a:pos x="166" y="75"/>
              </a:cxn>
              <a:cxn ang="0">
                <a:pos x="166" y="0"/>
              </a:cxn>
              <a:cxn ang="0">
                <a:pos x="132" y="0"/>
              </a:cxn>
              <a:cxn ang="0">
                <a:pos x="132" y="23"/>
              </a:cxn>
              <a:cxn ang="0">
                <a:pos x="105" y="23"/>
              </a:cxn>
              <a:cxn ang="0">
                <a:pos x="105" y="0"/>
              </a:cxn>
              <a:cxn ang="0">
                <a:pos x="68" y="0"/>
              </a:cxn>
              <a:cxn ang="0">
                <a:pos x="68" y="23"/>
              </a:cxn>
              <a:cxn ang="0">
                <a:pos x="41" y="23"/>
              </a:cxn>
              <a:cxn ang="0">
                <a:pos x="41" y="0"/>
              </a:cxn>
              <a:cxn ang="0">
                <a:pos x="7" y="0"/>
              </a:cxn>
              <a:cxn ang="0">
                <a:pos x="7" y="72"/>
              </a:cxn>
              <a:cxn ang="0">
                <a:pos x="32" y="72"/>
              </a:cxn>
              <a:cxn ang="0">
                <a:pos x="32" y="117"/>
              </a:cxn>
            </a:cxnLst>
            <a:rect l="0" t="0" r="r" b="b"/>
            <a:pathLst>
              <a:path w="172" h="291">
                <a:moveTo>
                  <a:pt x="172" y="259"/>
                </a:moveTo>
                <a:lnTo>
                  <a:pt x="172" y="291"/>
                </a:lnTo>
                <a:lnTo>
                  <a:pt x="0" y="291"/>
                </a:lnTo>
                <a:lnTo>
                  <a:pt x="0" y="259"/>
                </a:lnTo>
                <a:lnTo>
                  <a:pt x="19" y="232"/>
                </a:lnTo>
                <a:lnTo>
                  <a:pt x="153" y="232"/>
                </a:lnTo>
                <a:lnTo>
                  <a:pt x="142" y="199"/>
                </a:lnTo>
                <a:lnTo>
                  <a:pt x="31" y="199"/>
                </a:lnTo>
                <a:lnTo>
                  <a:pt x="34" y="167"/>
                </a:lnTo>
                <a:lnTo>
                  <a:pt x="139" y="167"/>
                </a:lnTo>
                <a:lnTo>
                  <a:pt x="139" y="75"/>
                </a:lnTo>
                <a:lnTo>
                  <a:pt x="166" y="75"/>
                </a:lnTo>
                <a:lnTo>
                  <a:pt x="166" y="0"/>
                </a:lnTo>
                <a:lnTo>
                  <a:pt x="132" y="0"/>
                </a:lnTo>
                <a:lnTo>
                  <a:pt x="132" y="23"/>
                </a:lnTo>
                <a:lnTo>
                  <a:pt x="105" y="23"/>
                </a:lnTo>
                <a:lnTo>
                  <a:pt x="105" y="0"/>
                </a:lnTo>
                <a:lnTo>
                  <a:pt x="68" y="0"/>
                </a:lnTo>
                <a:lnTo>
                  <a:pt x="68" y="23"/>
                </a:lnTo>
                <a:lnTo>
                  <a:pt x="41" y="23"/>
                </a:lnTo>
                <a:lnTo>
                  <a:pt x="41" y="0"/>
                </a:lnTo>
                <a:lnTo>
                  <a:pt x="7" y="0"/>
                </a:lnTo>
                <a:lnTo>
                  <a:pt x="7" y="72"/>
                </a:lnTo>
                <a:lnTo>
                  <a:pt x="32" y="72"/>
                </a:lnTo>
                <a:lnTo>
                  <a:pt x="32" y="117"/>
                </a:ln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143"/>
          <p:cNvSpPr>
            <a:spLocks noEditPoints="1"/>
          </p:cNvSpPr>
          <p:nvPr userDrawn="1"/>
        </p:nvSpPr>
        <p:spPr bwMode="auto">
          <a:xfrm>
            <a:off x="11197613" y="5171492"/>
            <a:ext cx="294750" cy="303198"/>
          </a:xfrm>
          <a:custGeom>
            <a:avLst/>
            <a:gdLst/>
            <a:ahLst/>
            <a:cxnLst>
              <a:cxn ang="0">
                <a:pos x="88" y="9"/>
              </a:cxn>
              <a:cxn ang="0">
                <a:pos x="31" y="21"/>
              </a:cxn>
              <a:cxn ang="0">
                <a:pos x="0" y="48"/>
              </a:cxn>
              <a:cxn ang="0">
                <a:pos x="0" y="49"/>
              </a:cxn>
              <a:cxn ang="0">
                <a:pos x="74" y="85"/>
              </a:cxn>
              <a:cxn ang="0">
                <a:pos x="214" y="103"/>
              </a:cxn>
              <a:cxn ang="0">
                <a:pos x="339" y="117"/>
              </a:cxn>
              <a:cxn ang="0">
                <a:pos x="393" y="129"/>
              </a:cxn>
              <a:cxn ang="0">
                <a:pos x="335" y="143"/>
              </a:cxn>
              <a:cxn ang="0">
                <a:pos x="203" y="165"/>
              </a:cxn>
              <a:cxn ang="0">
                <a:pos x="71" y="186"/>
              </a:cxn>
              <a:cxn ang="0">
                <a:pos x="27" y="197"/>
              </a:cxn>
              <a:cxn ang="0">
                <a:pos x="2" y="221"/>
              </a:cxn>
              <a:cxn ang="0">
                <a:pos x="2" y="221"/>
              </a:cxn>
              <a:cxn ang="0">
                <a:pos x="219" y="284"/>
              </a:cxn>
              <a:cxn ang="0">
                <a:pos x="341" y="304"/>
              </a:cxn>
              <a:cxn ang="0">
                <a:pos x="390" y="316"/>
              </a:cxn>
              <a:cxn ang="0">
                <a:pos x="334" y="330"/>
              </a:cxn>
              <a:cxn ang="0">
                <a:pos x="201" y="353"/>
              </a:cxn>
              <a:cxn ang="0">
                <a:pos x="71" y="375"/>
              </a:cxn>
              <a:cxn ang="0">
                <a:pos x="27" y="386"/>
              </a:cxn>
              <a:cxn ang="0">
                <a:pos x="2" y="409"/>
              </a:cxn>
              <a:cxn ang="0">
                <a:pos x="29" y="436"/>
              </a:cxn>
              <a:cxn ang="0">
                <a:pos x="80" y="447"/>
              </a:cxn>
              <a:cxn ang="0">
                <a:pos x="227" y="455"/>
              </a:cxn>
              <a:cxn ang="0">
                <a:pos x="368" y="447"/>
              </a:cxn>
              <a:cxn ang="0">
                <a:pos x="443" y="409"/>
              </a:cxn>
              <a:cxn ang="0">
                <a:pos x="435" y="394"/>
              </a:cxn>
              <a:cxn ang="0">
                <a:pos x="326" y="369"/>
              </a:cxn>
              <a:cxn ang="0">
                <a:pos x="289" y="365"/>
              </a:cxn>
              <a:cxn ang="0">
                <a:pos x="350" y="354"/>
              </a:cxn>
              <a:cxn ang="0">
                <a:pos x="427" y="316"/>
              </a:cxn>
              <a:cxn ang="0">
                <a:pos x="356" y="280"/>
              </a:cxn>
              <a:cxn ang="0">
                <a:pos x="223" y="257"/>
              </a:cxn>
              <a:cxn ang="0">
                <a:pos x="93" y="235"/>
              </a:cxn>
              <a:cxn ang="0">
                <a:pos x="38" y="222"/>
              </a:cxn>
              <a:cxn ang="0">
                <a:pos x="87" y="210"/>
              </a:cxn>
              <a:cxn ang="0">
                <a:pos x="207" y="191"/>
              </a:cxn>
              <a:cxn ang="0">
                <a:pos x="350" y="167"/>
              </a:cxn>
              <a:cxn ang="0">
                <a:pos x="400" y="154"/>
              </a:cxn>
              <a:cxn ang="0">
                <a:pos x="427" y="128"/>
              </a:cxn>
              <a:cxn ang="0">
                <a:pos x="354" y="93"/>
              </a:cxn>
              <a:cxn ang="0">
                <a:pos x="217" y="76"/>
              </a:cxn>
              <a:cxn ang="0">
                <a:pos x="89" y="61"/>
              </a:cxn>
              <a:cxn ang="0">
                <a:pos x="33" y="49"/>
              </a:cxn>
              <a:cxn ang="0">
                <a:pos x="101" y="35"/>
              </a:cxn>
              <a:cxn ang="0">
                <a:pos x="221" y="28"/>
              </a:cxn>
              <a:cxn ang="0">
                <a:pos x="235" y="15"/>
              </a:cxn>
              <a:cxn ang="0">
                <a:pos x="222" y="2"/>
              </a:cxn>
              <a:cxn ang="0">
                <a:pos x="88" y="9"/>
              </a:cxn>
              <a:cxn ang="0">
                <a:pos x="86" y="399"/>
              </a:cxn>
              <a:cxn ang="0">
                <a:pos x="205" y="379"/>
              </a:cxn>
              <a:cxn ang="0">
                <a:pos x="210" y="378"/>
              </a:cxn>
              <a:cxn ang="0">
                <a:pos x="211" y="380"/>
              </a:cxn>
              <a:cxn ang="0">
                <a:pos x="226" y="390"/>
              </a:cxn>
              <a:cxn ang="0">
                <a:pos x="324" y="395"/>
              </a:cxn>
              <a:cxn ang="0">
                <a:pos x="409" y="410"/>
              </a:cxn>
              <a:cxn ang="0">
                <a:pos x="363" y="421"/>
              </a:cxn>
              <a:cxn ang="0">
                <a:pos x="250" y="428"/>
              </a:cxn>
              <a:cxn ang="0">
                <a:pos x="103" y="423"/>
              </a:cxn>
              <a:cxn ang="0">
                <a:pos x="38" y="411"/>
              </a:cxn>
              <a:cxn ang="0">
                <a:pos x="86" y="399"/>
              </a:cxn>
            </a:cxnLst>
            <a:rect l="0" t="0" r="r" b="b"/>
            <a:pathLst>
              <a:path w="443" h="455">
                <a:moveTo>
                  <a:pt x="88" y="9"/>
                </a:moveTo>
                <a:cubicBezTo>
                  <a:pt x="64" y="13"/>
                  <a:pt x="45" y="17"/>
                  <a:pt x="31" y="21"/>
                </a:cubicBezTo>
                <a:cubicBezTo>
                  <a:pt x="18" y="25"/>
                  <a:pt x="1" y="33"/>
                  <a:pt x="0" y="4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69"/>
                  <a:pt x="27" y="78"/>
                  <a:pt x="74" y="85"/>
                </a:cubicBezTo>
                <a:cubicBezTo>
                  <a:pt x="112" y="92"/>
                  <a:pt x="164" y="97"/>
                  <a:pt x="214" y="103"/>
                </a:cubicBezTo>
                <a:cubicBezTo>
                  <a:pt x="258" y="107"/>
                  <a:pt x="304" y="112"/>
                  <a:pt x="339" y="117"/>
                </a:cubicBezTo>
                <a:cubicBezTo>
                  <a:pt x="368" y="122"/>
                  <a:pt x="384" y="126"/>
                  <a:pt x="393" y="129"/>
                </a:cubicBezTo>
                <a:cubicBezTo>
                  <a:pt x="384" y="132"/>
                  <a:pt x="367" y="137"/>
                  <a:pt x="335" y="143"/>
                </a:cubicBezTo>
                <a:cubicBezTo>
                  <a:pt x="297" y="151"/>
                  <a:pt x="249" y="158"/>
                  <a:pt x="203" y="165"/>
                </a:cubicBezTo>
                <a:cubicBezTo>
                  <a:pt x="153" y="172"/>
                  <a:pt x="107" y="179"/>
                  <a:pt x="71" y="186"/>
                </a:cubicBezTo>
                <a:cubicBezTo>
                  <a:pt x="52" y="190"/>
                  <a:pt x="37" y="194"/>
                  <a:pt x="27" y="197"/>
                </a:cubicBezTo>
                <a:cubicBezTo>
                  <a:pt x="19" y="200"/>
                  <a:pt x="2" y="206"/>
                  <a:pt x="2" y="221"/>
                </a:cubicBezTo>
                <a:cubicBezTo>
                  <a:pt x="2" y="221"/>
                  <a:pt x="2" y="221"/>
                  <a:pt x="2" y="221"/>
                </a:cubicBezTo>
                <a:cubicBezTo>
                  <a:pt x="2" y="247"/>
                  <a:pt x="46" y="257"/>
                  <a:pt x="219" y="284"/>
                </a:cubicBezTo>
                <a:cubicBezTo>
                  <a:pt x="262" y="290"/>
                  <a:pt x="306" y="297"/>
                  <a:pt x="341" y="304"/>
                </a:cubicBezTo>
                <a:cubicBezTo>
                  <a:pt x="366" y="309"/>
                  <a:pt x="381" y="313"/>
                  <a:pt x="390" y="316"/>
                </a:cubicBezTo>
                <a:cubicBezTo>
                  <a:pt x="381" y="320"/>
                  <a:pt x="364" y="324"/>
                  <a:pt x="334" y="330"/>
                </a:cubicBezTo>
                <a:cubicBezTo>
                  <a:pt x="296" y="338"/>
                  <a:pt x="248" y="345"/>
                  <a:pt x="201" y="353"/>
                </a:cubicBezTo>
                <a:cubicBezTo>
                  <a:pt x="152" y="361"/>
                  <a:pt x="106" y="368"/>
                  <a:pt x="71" y="375"/>
                </a:cubicBezTo>
                <a:cubicBezTo>
                  <a:pt x="51" y="379"/>
                  <a:pt x="37" y="383"/>
                  <a:pt x="27" y="386"/>
                </a:cubicBezTo>
                <a:cubicBezTo>
                  <a:pt x="19" y="389"/>
                  <a:pt x="2" y="395"/>
                  <a:pt x="2" y="409"/>
                </a:cubicBezTo>
                <a:cubicBezTo>
                  <a:pt x="2" y="426"/>
                  <a:pt x="22" y="433"/>
                  <a:pt x="29" y="436"/>
                </a:cubicBezTo>
                <a:cubicBezTo>
                  <a:pt x="41" y="440"/>
                  <a:pt x="58" y="444"/>
                  <a:pt x="80" y="447"/>
                </a:cubicBezTo>
                <a:cubicBezTo>
                  <a:pt x="119" y="452"/>
                  <a:pt x="171" y="455"/>
                  <a:pt x="227" y="455"/>
                </a:cubicBezTo>
                <a:cubicBezTo>
                  <a:pt x="281" y="455"/>
                  <a:pt x="331" y="452"/>
                  <a:pt x="368" y="447"/>
                </a:cubicBezTo>
                <a:cubicBezTo>
                  <a:pt x="421" y="439"/>
                  <a:pt x="443" y="428"/>
                  <a:pt x="443" y="409"/>
                </a:cubicBezTo>
                <a:cubicBezTo>
                  <a:pt x="443" y="405"/>
                  <a:pt x="442" y="399"/>
                  <a:pt x="435" y="394"/>
                </a:cubicBezTo>
                <a:cubicBezTo>
                  <a:pt x="423" y="384"/>
                  <a:pt x="386" y="375"/>
                  <a:pt x="326" y="369"/>
                </a:cubicBezTo>
                <a:cubicBezTo>
                  <a:pt x="314" y="368"/>
                  <a:pt x="302" y="366"/>
                  <a:pt x="289" y="365"/>
                </a:cubicBezTo>
                <a:cubicBezTo>
                  <a:pt x="311" y="362"/>
                  <a:pt x="332" y="358"/>
                  <a:pt x="350" y="354"/>
                </a:cubicBezTo>
                <a:cubicBezTo>
                  <a:pt x="408" y="342"/>
                  <a:pt x="427" y="333"/>
                  <a:pt x="427" y="316"/>
                </a:cubicBezTo>
                <a:cubicBezTo>
                  <a:pt x="427" y="300"/>
                  <a:pt x="410" y="291"/>
                  <a:pt x="356" y="280"/>
                </a:cubicBezTo>
                <a:cubicBezTo>
                  <a:pt x="320" y="272"/>
                  <a:pt x="271" y="265"/>
                  <a:pt x="223" y="257"/>
                </a:cubicBezTo>
                <a:cubicBezTo>
                  <a:pt x="177" y="250"/>
                  <a:pt x="130" y="243"/>
                  <a:pt x="93" y="235"/>
                </a:cubicBezTo>
                <a:cubicBezTo>
                  <a:pt x="63" y="230"/>
                  <a:pt x="47" y="225"/>
                  <a:pt x="38" y="222"/>
                </a:cubicBezTo>
                <a:cubicBezTo>
                  <a:pt x="47" y="219"/>
                  <a:pt x="61" y="215"/>
                  <a:pt x="87" y="210"/>
                </a:cubicBezTo>
                <a:cubicBezTo>
                  <a:pt x="120" y="204"/>
                  <a:pt x="162" y="197"/>
                  <a:pt x="207" y="191"/>
                </a:cubicBezTo>
                <a:cubicBezTo>
                  <a:pt x="258" y="183"/>
                  <a:pt x="311" y="176"/>
                  <a:pt x="350" y="167"/>
                </a:cubicBezTo>
                <a:cubicBezTo>
                  <a:pt x="372" y="163"/>
                  <a:pt x="389" y="159"/>
                  <a:pt x="400" y="154"/>
                </a:cubicBezTo>
                <a:cubicBezTo>
                  <a:pt x="408" y="151"/>
                  <a:pt x="427" y="144"/>
                  <a:pt x="427" y="128"/>
                </a:cubicBezTo>
                <a:cubicBezTo>
                  <a:pt x="427" y="109"/>
                  <a:pt x="400" y="100"/>
                  <a:pt x="354" y="93"/>
                </a:cubicBezTo>
                <a:cubicBezTo>
                  <a:pt x="317" y="87"/>
                  <a:pt x="266" y="81"/>
                  <a:pt x="217" y="76"/>
                </a:cubicBezTo>
                <a:cubicBezTo>
                  <a:pt x="172" y="71"/>
                  <a:pt x="126" y="66"/>
                  <a:pt x="89" y="61"/>
                </a:cubicBezTo>
                <a:cubicBezTo>
                  <a:pt x="58" y="56"/>
                  <a:pt x="41" y="52"/>
                  <a:pt x="33" y="49"/>
                </a:cubicBezTo>
                <a:cubicBezTo>
                  <a:pt x="43" y="45"/>
                  <a:pt x="64" y="39"/>
                  <a:pt x="101" y="35"/>
                </a:cubicBezTo>
                <a:cubicBezTo>
                  <a:pt x="140" y="30"/>
                  <a:pt x="186" y="27"/>
                  <a:pt x="221" y="28"/>
                </a:cubicBezTo>
                <a:cubicBezTo>
                  <a:pt x="228" y="29"/>
                  <a:pt x="234" y="23"/>
                  <a:pt x="235" y="15"/>
                </a:cubicBezTo>
                <a:cubicBezTo>
                  <a:pt x="235" y="8"/>
                  <a:pt x="229" y="2"/>
                  <a:pt x="222" y="2"/>
                </a:cubicBezTo>
                <a:cubicBezTo>
                  <a:pt x="183" y="0"/>
                  <a:pt x="130" y="3"/>
                  <a:pt x="88" y="9"/>
                </a:cubicBezTo>
                <a:close/>
                <a:moveTo>
                  <a:pt x="86" y="399"/>
                </a:moveTo>
                <a:cubicBezTo>
                  <a:pt x="120" y="393"/>
                  <a:pt x="161" y="386"/>
                  <a:pt x="205" y="379"/>
                </a:cubicBezTo>
                <a:cubicBezTo>
                  <a:pt x="207" y="379"/>
                  <a:pt x="209" y="379"/>
                  <a:pt x="210" y="378"/>
                </a:cubicBezTo>
                <a:cubicBezTo>
                  <a:pt x="210" y="379"/>
                  <a:pt x="210" y="379"/>
                  <a:pt x="211" y="380"/>
                </a:cubicBezTo>
                <a:cubicBezTo>
                  <a:pt x="212" y="387"/>
                  <a:pt x="219" y="392"/>
                  <a:pt x="226" y="390"/>
                </a:cubicBezTo>
                <a:cubicBezTo>
                  <a:pt x="234" y="389"/>
                  <a:pt x="274" y="390"/>
                  <a:pt x="324" y="395"/>
                </a:cubicBezTo>
                <a:cubicBezTo>
                  <a:pt x="370" y="400"/>
                  <a:pt x="396" y="406"/>
                  <a:pt x="409" y="410"/>
                </a:cubicBezTo>
                <a:cubicBezTo>
                  <a:pt x="402" y="413"/>
                  <a:pt x="388" y="417"/>
                  <a:pt x="363" y="421"/>
                </a:cubicBezTo>
                <a:cubicBezTo>
                  <a:pt x="333" y="425"/>
                  <a:pt x="294" y="428"/>
                  <a:pt x="250" y="428"/>
                </a:cubicBezTo>
                <a:cubicBezTo>
                  <a:pt x="198" y="429"/>
                  <a:pt x="145" y="427"/>
                  <a:pt x="103" y="423"/>
                </a:cubicBezTo>
                <a:cubicBezTo>
                  <a:pt x="67" y="419"/>
                  <a:pt x="48" y="414"/>
                  <a:pt x="38" y="411"/>
                </a:cubicBezTo>
                <a:cubicBezTo>
                  <a:pt x="47" y="408"/>
                  <a:pt x="61" y="404"/>
                  <a:pt x="86" y="39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600"/>
          <p:cNvSpPr>
            <a:spLocks/>
          </p:cNvSpPr>
          <p:nvPr userDrawn="1"/>
        </p:nvSpPr>
        <p:spPr bwMode="auto">
          <a:xfrm>
            <a:off x="11088607" y="3816010"/>
            <a:ext cx="512763" cy="241300"/>
          </a:xfrm>
          <a:custGeom>
            <a:avLst/>
            <a:gdLst/>
            <a:ahLst/>
            <a:cxnLst>
              <a:cxn ang="0">
                <a:pos x="228" y="22"/>
              </a:cxn>
              <a:cxn ang="0">
                <a:pos x="169" y="6"/>
              </a:cxn>
              <a:cxn ang="0">
                <a:pos x="12" y="47"/>
              </a:cxn>
              <a:cxn ang="0">
                <a:pos x="2" y="63"/>
              </a:cxn>
              <a:cxn ang="0">
                <a:pos x="18" y="72"/>
              </a:cxn>
              <a:cxn ang="0">
                <a:pos x="176" y="32"/>
              </a:cxn>
              <a:cxn ang="0">
                <a:pos x="219" y="49"/>
              </a:cxn>
              <a:cxn ang="0">
                <a:pos x="235" y="49"/>
              </a:cxn>
              <a:cxn ang="0">
                <a:pos x="279" y="32"/>
              </a:cxn>
              <a:cxn ang="0">
                <a:pos x="416" y="67"/>
              </a:cxn>
              <a:cxn ang="0">
                <a:pos x="222" y="183"/>
              </a:cxn>
              <a:cxn ang="0">
                <a:pos x="90" y="115"/>
              </a:cxn>
              <a:cxn ang="0">
                <a:pos x="361" y="105"/>
              </a:cxn>
              <a:cxn ang="0">
                <a:pos x="367" y="87"/>
              </a:cxn>
              <a:cxn ang="0">
                <a:pos x="350" y="80"/>
              </a:cxn>
              <a:cxn ang="0">
                <a:pos x="59" y="81"/>
              </a:cxn>
              <a:cxn ang="0">
                <a:pos x="44" y="86"/>
              </a:cxn>
              <a:cxn ang="0">
                <a:pos x="44" y="102"/>
              </a:cxn>
              <a:cxn ang="0">
                <a:pos x="221" y="210"/>
              </a:cxn>
              <a:cxn ang="0">
                <a:pos x="451" y="66"/>
              </a:cxn>
              <a:cxn ang="0">
                <a:pos x="452" y="54"/>
              </a:cxn>
              <a:cxn ang="0">
                <a:pos x="443" y="45"/>
              </a:cxn>
              <a:cxn ang="0">
                <a:pos x="286" y="6"/>
              </a:cxn>
              <a:cxn ang="0">
                <a:pos x="228" y="22"/>
              </a:cxn>
            </a:cxnLst>
            <a:rect l="0" t="0" r="r" b="b"/>
            <a:pathLst>
              <a:path w="454" h="214">
                <a:moveTo>
                  <a:pt x="228" y="22"/>
                </a:moveTo>
                <a:cubicBezTo>
                  <a:pt x="215" y="14"/>
                  <a:pt x="191" y="1"/>
                  <a:pt x="169" y="6"/>
                </a:cubicBezTo>
                <a:cubicBezTo>
                  <a:pt x="151" y="11"/>
                  <a:pt x="13" y="46"/>
                  <a:pt x="12" y="47"/>
                </a:cubicBezTo>
                <a:cubicBezTo>
                  <a:pt x="4" y="48"/>
                  <a:pt x="0" y="56"/>
                  <a:pt x="2" y="63"/>
                </a:cubicBezTo>
                <a:cubicBezTo>
                  <a:pt x="4" y="70"/>
                  <a:pt x="11" y="74"/>
                  <a:pt x="18" y="72"/>
                </a:cubicBezTo>
                <a:cubicBezTo>
                  <a:pt x="20" y="72"/>
                  <a:pt x="157" y="37"/>
                  <a:pt x="176" y="32"/>
                </a:cubicBezTo>
                <a:cubicBezTo>
                  <a:pt x="190" y="29"/>
                  <a:pt x="212" y="43"/>
                  <a:pt x="219" y="49"/>
                </a:cubicBezTo>
                <a:cubicBezTo>
                  <a:pt x="224" y="53"/>
                  <a:pt x="230" y="53"/>
                  <a:pt x="235" y="49"/>
                </a:cubicBezTo>
                <a:cubicBezTo>
                  <a:pt x="247" y="40"/>
                  <a:pt x="269" y="29"/>
                  <a:pt x="279" y="32"/>
                </a:cubicBezTo>
                <a:cubicBezTo>
                  <a:pt x="308" y="41"/>
                  <a:pt x="381" y="58"/>
                  <a:pt x="416" y="67"/>
                </a:cubicBezTo>
                <a:cubicBezTo>
                  <a:pt x="386" y="102"/>
                  <a:pt x="306" y="186"/>
                  <a:pt x="222" y="183"/>
                </a:cubicBezTo>
                <a:cubicBezTo>
                  <a:pt x="163" y="181"/>
                  <a:pt x="117" y="143"/>
                  <a:pt x="90" y="115"/>
                </a:cubicBezTo>
                <a:cubicBezTo>
                  <a:pt x="152" y="127"/>
                  <a:pt x="274" y="143"/>
                  <a:pt x="361" y="105"/>
                </a:cubicBezTo>
                <a:cubicBezTo>
                  <a:pt x="367" y="102"/>
                  <a:pt x="370" y="94"/>
                  <a:pt x="367" y="87"/>
                </a:cubicBezTo>
                <a:cubicBezTo>
                  <a:pt x="364" y="80"/>
                  <a:pt x="357" y="77"/>
                  <a:pt x="350" y="80"/>
                </a:cubicBezTo>
                <a:cubicBezTo>
                  <a:pt x="241" y="128"/>
                  <a:pt x="61" y="82"/>
                  <a:pt x="59" y="81"/>
                </a:cubicBezTo>
                <a:cubicBezTo>
                  <a:pt x="53" y="80"/>
                  <a:pt x="48" y="82"/>
                  <a:pt x="44" y="86"/>
                </a:cubicBezTo>
                <a:cubicBezTo>
                  <a:pt x="41" y="91"/>
                  <a:pt x="41" y="97"/>
                  <a:pt x="44" y="102"/>
                </a:cubicBezTo>
                <a:cubicBezTo>
                  <a:pt x="47" y="106"/>
                  <a:pt x="115" y="206"/>
                  <a:pt x="221" y="210"/>
                </a:cubicBezTo>
                <a:cubicBezTo>
                  <a:pt x="342" y="214"/>
                  <a:pt x="446" y="72"/>
                  <a:pt x="451" y="66"/>
                </a:cubicBezTo>
                <a:cubicBezTo>
                  <a:pt x="453" y="63"/>
                  <a:pt x="454" y="58"/>
                  <a:pt x="452" y="54"/>
                </a:cubicBezTo>
                <a:cubicBezTo>
                  <a:pt x="451" y="50"/>
                  <a:pt x="447" y="47"/>
                  <a:pt x="443" y="45"/>
                </a:cubicBezTo>
                <a:cubicBezTo>
                  <a:pt x="442" y="45"/>
                  <a:pt x="325" y="18"/>
                  <a:pt x="286" y="6"/>
                </a:cubicBezTo>
                <a:cubicBezTo>
                  <a:pt x="266" y="0"/>
                  <a:pt x="241" y="14"/>
                  <a:pt x="228" y="2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612"/>
          <p:cNvSpPr>
            <a:spLocks/>
          </p:cNvSpPr>
          <p:nvPr userDrawn="1"/>
        </p:nvSpPr>
        <p:spPr bwMode="auto">
          <a:xfrm>
            <a:off x="11114800" y="4430999"/>
            <a:ext cx="460376" cy="460375"/>
          </a:xfrm>
          <a:custGeom>
            <a:avLst/>
            <a:gdLst/>
            <a:ahLst/>
            <a:cxnLst>
              <a:cxn ang="0">
                <a:pos x="153" y="404"/>
              </a:cxn>
              <a:cxn ang="0">
                <a:pos x="149" y="156"/>
              </a:cxn>
              <a:cxn ang="0">
                <a:pos x="175" y="156"/>
              </a:cxn>
              <a:cxn ang="0">
                <a:pos x="249" y="381"/>
              </a:cxn>
              <a:cxn ang="0">
                <a:pos x="253" y="232"/>
              </a:cxn>
              <a:cxn ang="0">
                <a:pos x="310" y="228"/>
              </a:cxn>
              <a:cxn ang="0">
                <a:pos x="323" y="242"/>
              </a:cxn>
              <a:cxn ang="0">
                <a:pos x="381" y="269"/>
              </a:cxn>
              <a:cxn ang="0">
                <a:pos x="381" y="238"/>
              </a:cxn>
              <a:cxn ang="0">
                <a:pos x="378" y="203"/>
              </a:cxn>
              <a:cxn ang="0">
                <a:pos x="351" y="173"/>
              </a:cxn>
              <a:cxn ang="0">
                <a:pos x="323" y="169"/>
              </a:cxn>
              <a:cxn ang="0">
                <a:pos x="254" y="165"/>
              </a:cxn>
              <a:cxn ang="0">
                <a:pos x="250" y="102"/>
              </a:cxn>
              <a:cxn ang="0">
                <a:pos x="212" y="98"/>
              </a:cxn>
              <a:cxn ang="0">
                <a:pos x="208" y="33"/>
              </a:cxn>
              <a:cxn ang="0">
                <a:pos x="176" y="27"/>
              </a:cxn>
              <a:cxn ang="0">
                <a:pos x="158" y="29"/>
              </a:cxn>
              <a:cxn ang="0">
                <a:pos x="124" y="69"/>
              </a:cxn>
              <a:cxn ang="0">
                <a:pos x="113" y="113"/>
              </a:cxn>
              <a:cxn ang="0">
                <a:pos x="24" y="329"/>
              </a:cxn>
              <a:cxn ang="0">
                <a:pos x="6" y="330"/>
              </a:cxn>
              <a:cxn ang="0">
                <a:pos x="5" y="311"/>
              </a:cxn>
              <a:cxn ang="0">
                <a:pos x="5" y="311"/>
              </a:cxn>
              <a:cxn ang="0">
                <a:pos x="10" y="305"/>
              </a:cxn>
              <a:cxn ang="0">
                <a:pos x="25" y="285"/>
              </a:cxn>
              <a:cxn ang="0">
                <a:pos x="82" y="135"/>
              </a:cxn>
              <a:cxn ang="0">
                <a:pos x="99" y="60"/>
              </a:cxn>
              <a:cxn ang="0">
                <a:pos x="149" y="4"/>
              </a:cxn>
              <a:cxn ang="0">
                <a:pos x="176" y="0"/>
              </a:cxn>
              <a:cxn ang="0">
                <a:pos x="235" y="24"/>
              </a:cxn>
              <a:cxn ang="0">
                <a:pos x="263" y="75"/>
              </a:cxn>
              <a:cxn ang="0">
                <a:pos x="277" y="88"/>
              </a:cxn>
              <a:cxn ang="0">
                <a:pos x="324" y="142"/>
              </a:cxn>
              <a:cxn ang="0">
                <a:pos x="360" y="148"/>
              </a:cxn>
              <a:cxn ang="0">
                <a:pos x="405" y="198"/>
              </a:cxn>
              <a:cxn ang="0">
                <a:pos x="408" y="238"/>
              </a:cxn>
              <a:cxn ang="0">
                <a:pos x="408" y="283"/>
              </a:cxn>
              <a:cxn ang="0">
                <a:pos x="395" y="296"/>
              </a:cxn>
              <a:cxn ang="0">
                <a:pos x="297" y="283"/>
              </a:cxn>
              <a:cxn ang="0">
                <a:pos x="275" y="255"/>
              </a:cxn>
              <a:cxn ang="0">
                <a:pos x="271" y="404"/>
              </a:cxn>
              <a:cxn ang="0">
                <a:pos x="162" y="408"/>
              </a:cxn>
            </a:cxnLst>
            <a:rect l="0" t="0" r="r" b="b"/>
            <a:pathLst>
              <a:path w="408" h="408">
                <a:moveTo>
                  <a:pt x="162" y="408"/>
                </a:moveTo>
                <a:cubicBezTo>
                  <a:pt x="158" y="408"/>
                  <a:pt x="155" y="406"/>
                  <a:pt x="153" y="404"/>
                </a:cubicBezTo>
                <a:cubicBezTo>
                  <a:pt x="153" y="404"/>
                  <a:pt x="153" y="404"/>
                  <a:pt x="153" y="404"/>
                </a:cubicBezTo>
                <a:cubicBezTo>
                  <a:pt x="150" y="401"/>
                  <a:pt x="149" y="398"/>
                  <a:pt x="149" y="394"/>
                </a:cubicBezTo>
                <a:cubicBezTo>
                  <a:pt x="149" y="394"/>
                  <a:pt x="149" y="394"/>
                  <a:pt x="149" y="394"/>
                </a:cubicBezTo>
                <a:cubicBezTo>
                  <a:pt x="149" y="156"/>
                  <a:pt x="149" y="156"/>
                  <a:pt x="149" y="156"/>
                </a:cubicBezTo>
                <a:cubicBezTo>
                  <a:pt x="149" y="149"/>
                  <a:pt x="155" y="143"/>
                  <a:pt x="162" y="143"/>
                </a:cubicBezTo>
                <a:cubicBezTo>
                  <a:pt x="162" y="143"/>
                  <a:pt x="162" y="143"/>
                  <a:pt x="162" y="143"/>
                </a:cubicBezTo>
                <a:cubicBezTo>
                  <a:pt x="169" y="143"/>
                  <a:pt x="175" y="149"/>
                  <a:pt x="175" y="156"/>
                </a:cubicBezTo>
                <a:cubicBezTo>
                  <a:pt x="175" y="156"/>
                  <a:pt x="175" y="156"/>
                  <a:pt x="175" y="156"/>
                </a:cubicBezTo>
                <a:cubicBezTo>
                  <a:pt x="175" y="381"/>
                  <a:pt x="175" y="381"/>
                  <a:pt x="175" y="381"/>
                </a:cubicBezTo>
                <a:cubicBezTo>
                  <a:pt x="249" y="381"/>
                  <a:pt x="249" y="381"/>
                  <a:pt x="249" y="381"/>
                </a:cubicBezTo>
                <a:cubicBezTo>
                  <a:pt x="249" y="242"/>
                  <a:pt x="249" y="242"/>
                  <a:pt x="249" y="242"/>
                </a:cubicBezTo>
                <a:cubicBezTo>
                  <a:pt x="249" y="238"/>
                  <a:pt x="250" y="235"/>
                  <a:pt x="253" y="232"/>
                </a:cubicBezTo>
                <a:cubicBezTo>
                  <a:pt x="253" y="232"/>
                  <a:pt x="253" y="232"/>
                  <a:pt x="253" y="232"/>
                </a:cubicBezTo>
                <a:cubicBezTo>
                  <a:pt x="255" y="230"/>
                  <a:pt x="258" y="228"/>
                  <a:pt x="262" y="228"/>
                </a:cubicBezTo>
                <a:cubicBezTo>
                  <a:pt x="262" y="228"/>
                  <a:pt x="262" y="228"/>
                  <a:pt x="262" y="228"/>
                </a:cubicBezTo>
                <a:cubicBezTo>
                  <a:pt x="310" y="228"/>
                  <a:pt x="310" y="228"/>
                  <a:pt x="310" y="228"/>
                </a:cubicBezTo>
                <a:cubicBezTo>
                  <a:pt x="313" y="228"/>
                  <a:pt x="317" y="230"/>
                  <a:pt x="319" y="232"/>
                </a:cubicBezTo>
                <a:cubicBezTo>
                  <a:pt x="319" y="232"/>
                  <a:pt x="319" y="232"/>
                  <a:pt x="319" y="232"/>
                </a:cubicBezTo>
                <a:cubicBezTo>
                  <a:pt x="322" y="235"/>
                  <a:pt x="323" y="238"/>
                  <a:pt x="323" y="242"/>
                </a:cubicBezTo>
                <a:cubicBezTo>
                  <a:pt x="323" y="242"/>
                  <a:pt x="323" y="242"/>
                  <a:pt x="323" y="242"/>
                </a:cubicBezTo>
                <a:cubicBezTo>
                  <a:pt x="323" y="269"/>
                  <a:pt x="323" y="269"/>
                  <a:pt x="323" y="269"/>
                </a:cubicBezTo>
                <a:cubicBezTo>
                  <a:pt x="381" y="269"/>
                  <a:pt x="381" y="269"/>
                  <a:pt x="381" y="269"/>
                </a:cubicBezTo>
                <a:cubicBezTo>
                  <a:pt x="381" y="247"/>
                  <a:pt x="381" y="247"/>
                  <a:pt x="381" y="247"/>
                </a:cubicBezTo>
                <a:cubicBezTo>
                  <a:pt x="381" y="246"/>
                  <a:pt x="381" y="246"/>
                  <a:pt x="381" y="246"/>
                </a:cubicBezTo>
                <a:cubicBezTo>
                  <a:pt x="381" y="243"/>
                  <a:pt x="381" y="241"/>
                  <a:pt x="381" y="238"/>
                </a:cubicBezTo>
                <a:cubicBezTo>
                  <a:pt x="381" y="238"/>
                  <a:pt x="381" y="238"/>
                  <a:pt x="381" y="238"/>
                </a:cubicBezTo>
                <a:cubicBezTo>
                  <a:pt x="381" y="223"/>
                  <a:pt x="380" y="212"/>
                  <a:pt x="378" y="203"/>
                </a:cubicBezTo>
                <a:cubicBezTo>
                  <a:pt x="378" y="203"/>
                  <a:pt x="378" y="203"/>
                  <a:pt x="378" y="203"/>
                </a:cubicBezTo>
                <a:cubicBezTo>
                  <a:pt x="377" y="195"/>
                  <a:pt x="374" y="190"/>
                  <a:pt x="371" y="187"/>
                </a:cubicBezTo>
                <a:cubicBezTo>
                  <a:pt x="371" y="187"/>
                  <a:pt x="371" y="187"/>
                  <a:pt x="371" y="187"/>
                </a:cubicBezTo>
                <a:cubicBezTo>
                  <a:pt x="366" y="180"/>
                  <a:pt x="359" y="176"/>
                  <a:pt x="351" y="173"/>
                </a:cubicBezTo>
                <a:cubicBezTo>
                  <a:pt x="351" y="173"/>
                  <a:pt x="351" y="173"/>
                  <a:pt x="351" y="173"/>
                </a:cubicBezTo>
                <a:cubicBezTo>
                  <a:pt x="344" y="170"/>
                  <a:pt x="334" y="169"/>
                  <a:pt x="323" y="169"/>
                </a:cubicBezTo>
                <a:cubicBezTo>
                  <a:pt x="323" y="169"/>
                  <a:pt x="323" y="169"/>
                  <a:pt x="323" y="169"/>
                </a:cubicBezTo>
                <a:cubicBezTo>
                  <a:pt x="263" y="169"/>
                  <a:pt x="263" y="169"/>
                  <a:pt x="263" y="169"/>
                </a:cubicBezTo>
                <a:cubicBezTo>
                  <a:pt x="260" y="169"/>
                  <a:pt x="256" y="167"/>
                  <a:pt x="254" y="165"/>
                </a:cubicBezTo>
                <a:cubicBezTo>
                  <a:pt x="254" y="165"/>
                  <a:pt x="254" y="165"/>
                  <a:pt x="254" y="165"/>
                </a:cubicBezTo>
                <a:cubicBezTo>
                  <a:pt x="251" y="162"/>
                  <a:pt x="250" y="159"/>
                  <a:pt x="250" y="156"/>
                </a:cubicBezTo>
                <a:cubicBezTo>
                  <a:pt x="250" y="156"/>
                  <a:pt x="250" y="156"/>
                  <a:pt x="250" y="156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22" y="102"/>
                  <a:pt x="222" y="102"/>
                  <a:pt x="222" y="102"/>
                </a:cubicBezTo>
                <a:cubicBezTo>
                  <a:pt x="218" y="102"/>
                  <a:pt x="215" y="100"/>
                  <a:pt x="212" y="98"/>
                </a:cubicBezTo>
                <a:cubicBezTo>
                  <a:pt x="212" y="98"/>
                  <a:pt x="212" y="98"/>
                  <a:pt x="212" y="98"/>
                </a:cubicBezTo>
                <a:cubicBezTo>
                  <a:pt x="210" y="95"/>
                  <a:pt x="208" y="92"/>
                  <a:pt x="208" y="88"/>
                </a:cubicBezTo>
                <a:cubicBezTo>
                  <a:pt x="208" y="88"/>
                  <a:pt x="208" y="88"/>
                  <a:pt x="208" y="88"/>
                </a:cubicBezTo>
                <a:cubicBezTo>
                  <a:pt x="208" y="33"/>
                  <a:pt x="208" y="33"/>
                  <a:pt x="208" y="33"/>
                </a:cubicBezTo>
                <a:cubicBezTo>
                  <a:pt x="207" y="33"/>
                  <a:pt x="205" y="32"/>
                  <a:pt x="204" y="31"/>
                </a:cubicBezTo>
                <a:cubicBezTo>
                  <a:pt x="204" y="31"/>
                  <a:pt x="204" y="31"/>
                  <a:pt x="204" y="31"/>
                </a:cubicBezTo>
                <a:cubicBezTo>
                  <a:pt x="196" y="29"/>
                  <a:pt x="186" y="27"/>
                  <a:pt x="176" y="27"/>
                </a:cubicBezTo>
                <a:cubicBezTo>
                  <a:pt x="176" y="27"/>
                  <a:pt x="176" y="27"/>
                  <a:pt x="176" y="27"/>
                </a:cubicBezTo>
                <a:cubicBezTo>
                  <a:pt x="170" y="27"/>
                  <a:pt x="164" y="27"/>
                  <a:pt x="158" y="29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2" y="31"/>
                  <a:pt x="146" y="35"/>
                  <a:pt x="141" y="40"/>
                </a:cubicBezTo>
                <a:cubicBezTo>
                  <a:pt x="141" y="40"/>
                  <a:pt x="141" y="40"/>
                  <a:pt x="141" y="40"/>
                </a:cubicBezTo>
                <a:cubicBezTo>
                  <a:pt x="134" y="46"/>
                  <a:pt x="128" y="56"/>
                  <a:pt x="124" y="69"/>
                </a:cubicBezTo>
                <a:cubicBezTo>
                  <a:pt x="124" y="69"/>
                  <a:pt x="124" y="69"/>
                  <a:pt x="124" y="69"/>
                </a:cubicBezTo>
                <a:cubicBezTo>
                  <a:pt x="119" y="81"/>
                  <a:pt x="116" y="97"/>
                  <a:pt x="113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07" y="147"/>
                  <a:pt x="102" y="186"/>
                  <a:pt x="89" y="221"/>
                </a:cubicBezTo>
                <a:cubicBezTo>
                  <a:pt x="89" y="221"/>
                  <a:pt x="89" y="221"/>
                  <a:pt x="89" y="221"/>
                </a:cubicBezTo>
                <a:cubicBezTo>
                  <a:pt x="63" y="287"/>
                  <a:pt x="25" y="329"/>
                  <a:pt x="24" y="329"/>
                </a:cubicBezTo>
                <a:cubicBezTo>
                  <a:pt x="24" y="329"/>
                  <a:pt x="24" y="329"/>
                  <a:pt x="24" y="329"/>
                </a:cubicBezTo>
                <a:cubicBezTo>
                  <a:pt x="19" y="335"/>
                  <a:pt x="11" y="335"/>
                  <a:pt x="6" y="330"/>
                </a:cubicBezTo>
                <a:cubicBezTo>
                  <a:pt x="6" y="330"/>
                  <a:pt x="6" y="330"/>
                  <a:pt x="6" y="330"/>
                </a:cubicBezTo>
                <a:cubicBezTo>
                  <a:pt x="0" y="325"/>
                  <a:pt x="0" y="317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6" y="310"/>
                  <a:pt x="6" y="310"/>
                </a:cubicBezTo>
                <a:cubicBezTo>
                  <a:pt x="6" y="310"/>
                  <a:pt x="6" y="310"/>
                  <a:pt x="6" y="310"/>
                </a:cubicBezTo>
                <a:cubicBezTo>
                  <a:pt x="7" y="309"/>
                  <a:pt x="9" y="307"/>
                  <a:pt x="10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14" y="300"/>
                  <a:pt x="19" y="293"/>
                  <a:pt x="25" y="285"/>
                </a:cubicBezTo>
                <a:cubicBezTo>
                  <a:pt x="25" y="285"/>
                  <a:pt x="25" y="285"/>
                  <a:pt x="25" y="285"/>
                </a:cubicBezTo>
                <a:cubicBezTo>
                  <a:pt x="37" y="267"/>
                  <a:pt x="52" y="242"/>
                  <a:pt x="64" y="211"/>
                </a:cubicBezTo>
                <a:cubicBezTo>
                  <a:pt x="64" y="211"/>
                  <a:pt x="64" y="211"/>
                  <a:pt x="64" y="211"/>
                </a:cubicBezTo>
                <a:cubicBezTo>
                  <a:pt x="73" y="188"/>
                  <a:pt x="78" y="162"/>
                  <a:pt x="82" y="135"/>
                </a:cubicBezTo>
                <a:cubicBezTo>
                  <a:pt x="82" y="135"/>
                  <a:pt x="82" y="135"/>
                  <a:pt x="82" y="135"/>
                </a:cubicBezTo>
                <a:cubicBezTo>
                  <a:pt x="87" y="109"/>
                  <a:pt x="91" y="82"/>
                  <a:pt x="99" y="60"/>
                </a:cubicBezTo>
                <a:cubicBezTo>
                  <a:pt x="99" y="60"/>
                  <a:pt x="99" y="60"/>
                  <a:pt x="99" y="60"/>
                </a:cubicBezTo>
                <a:cubicBezTo>
                  <a:pt x="104" y="45"/>
                  <a:pt x="111" y="31"/>
                  <a:pt x="123" y="20"/>
                </a:cubicBezTo>
                <a:cubicBezTo>
                  <a:pt x="123" y="20"/>
                  <a:pt x="123" y="20"/>
                  <a:pt x="123" y="20"/>
                </a:cubicBezTo>
                <a:cubicBezTo>
                  <a:pt x="131" y="12"/>
                  <a:pt x="140" y="7"/>
                  <a:pt x="149" y="4"/>
                </a:cubicBezTo>
                <a:cubicBezTo>
                  <a:pt x="149" y="4"/>
                  <a:pt x="149" y="4"/>
                  <a:pt x="149" y="4"/>
                </a:cubicBezTo>
                <a:cubicBezTo>
                  <a:pt x="158" y="1"/>
                  <a:pt x="168" y="0"/>
                  <a:pt x="17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205" y="0"/>
                  <a:pt x="227" y="12"/>
                  <a:pt x="228" y="13"/>
                </a:cubicBezTo>
                <a:cubicBezTo>
                  <a:pt x="228" y="13"/>
                  <a:pt x="228" y="13"/>
                  <a:pt x="228" y="13"/>
                </a:cubicBezTo>
                <a:cubicBezTo>
                  <a:pt x="232" y="15"/>
                  <a:pt x="235" y="20"/>
                  <a:pt x="235" y="24"/>
                </a:cubicBezTo>
                <a:cubicBezTo>
                  <a:pt x="235" y="24"/>
                  <a:pt x="235" y="24"/>
                  <a:pt x="235" y="24"/>
                </a:cubicBezTo>
                <a:cubicBezTo>
                  <a:pt x="235" y="75"/>
                  <a:pt x="235" y="75"/>
                  <a:pt x="235" y="75"/>
                </a:cubicBezTo>
                <a:cubicBezTo>
                  <a:pt x="263" y="75"/>
                  <a:pt x="263" y="75"/>
                  <a:pt x="263" y="75"/>
                </a:cubicBezTo>
                <a:cubicBezTo>
                  <a:pt x="267" y="75"/>
                  <a:pt x="270" y="76"/>
                  <a:pt x="273" y="79"/>
                </a:cubicBezTo>
                <a:cubicBezTo>
                  <a:pt x="273" y="79"/>
                  <a:pt x="273" y="79"/>
                  <a:pt x="273" y="79"/>
                </a:cubicBezTo>
                <a:cubicBezTo>
                  <a:pt x="275" y="82"/>
                  <a:pt x="277" y="85"/>
                  <a:pt x="277" y="88"/>
                </a:cubicBezTo>
                <a:cubicBezTo>
                  <a:pt x="277" y="88"/>
                  <a:pt x="277" y="88"/>
                  <a:pt x="277" y="88"/>
                </a:cubicBezTo>
                <a:cubicBezTo>
                  <a:pt x="277" y="142"/>
                  <a:pt x="277" y="142"/>
                  <a:pt x="277" y="142"/>
                </a:cubicBezTo>
                <a:cubicBezTo>
                  <a:pt x="324" y="142"/>
                  <a:pt x="324" y="142"/>
                  <a:pt x="324" y="142"/>
                </a:cubicBezTo>
                <a:cubicBezTo>
                  <a:pt x="324" y="142"/>
                  <a:pt x="324" y="142"/>
                  <a:pt x="324" y="142"/>
                </a:cubicBezTo>
                <a:cubicBezTo>
                  <a:pt x="336" y="142"/>
                  <a:pt x="349" y="144"/>
                  <a:pt x="360" y="148"/>
                </a:cubicBezTo>
                <a:cubicBezTo>
                  <a:pt x="360" y="148"/>
                  <a:pt x="360" y="148"/>
                  <a:pt x="360" y="148"/>
                </a:cubicBezTo>
                <a:cubicBezTo>
                  <a:pt x="372" y="152"/>
                  <a:pt x="383" y="159"/>
                  <a:pt x="391" y="169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8" y="177"/>
                  <a:pt x="402" y="186"/>
                  <a:pt x="405" y="198"/>
                </a:cubicBezTo>
                <a:cubicBezTo>
                  <a:pt x="405" y="198"/>
                  <a:pt x="405" y="198"/>
                  <a:pt x="405" y="198"/>
                </a:cubicBezTo>
                <a:cubicBezTo>
                  <a:pt x="407" y="209"/>
                  <a:pt x="408" y="222"/>
                  <a:pt x="408" y="238"/>
                </a:cubicBezTo>
                <a:cubicBezTo>
                  <a:pt x="408" y="238"/>
                  <a:pt x="408" y="238"/>
                  <a:pt x="408" y="238"/>
                </a:cubicBezTo>
                <a:cubicBezTo>
                  <a:pt x="408" y="241"/>
                  <a:pt x="408" y="244"/>
                  <a:pt x="408" y="246"/>
                </a:cubicBezTo>
                <a:cubicBezTo>
                  <a:pt x="408" y="246"/>
                  <a:pt x="408" y="246"/>
                  <a:pt x="408" y="246"/>
                </a:cubicBezTo>
                <a:cubicBezTo>
                  <a:pt x="408" y="283"/>
                  <a:pt x="408" y="283"/>
                  <a:pt x="408" y="283"/>
                </a:cubicBezTo>
                <a:cubicBezTo>
                  <a:pt x="408" y="286"/>
                  <a:pt x="407" y="290"/>
                  <a:pt x="404" y="292"/>
                </a:cubicBezTo>
                <a:cubicBezTo>
                  <a:pt x="404" y="292"/>
                  <a:pt x="404" y="292"/>
                  <a:pt x="404" y="292"/>
                </a:cubicBezTo>
                <a:cubicBezTo>
                  <a:pt x="402" y="295"/>
                  <a:pt x="398" y="296"/>
                  <a:pt x="395" y="296"/>
                </a:cubicBezTo>
                <a:cubicBezTo>
                  <a:pt x="395" y="296"/>
                  <a:pt x="395" y="296"/>
                  <a:pt x="395" y="296"/>
                </a:cubicBezTo>
                <a:cubicBezTo>
                  <a:pt x="310" y="296"/>
                  <a:pt x="310" y="296"/>
                  <a:pt x="310" y="296"/>
                </a:cubicBezTo>
                <a:cubicBezTo>
                  <a:pt x="303" y="296"/>
                  <a:pt x="297" y="290"/>
                  <a:pt x="297" y="283"/>
                </a:cubicBezTo>
                <a:cubicBezTo>
                  <a:pt x="297" y="283"/>
                  <a:pt x="297" y="283"/>
                  <a:pt x="297" y="283"/>
                </a:cubicBezTo>
                <a:cubicBezTo>
                  <a:pt x="297" y="255"/>
                  <a:pt x="297" y="255"/>
                  <a:pt x="297" y="255"/>
                </a:cubicBezTo>
                <a:cubicBezTo>
                  <a:pt x="275" y="255"/>
                  <a:pt x="275" y="255"/>
                  <a:pt x="275" y="255"/>
                </a:cubicBezTo>
                <a:cubicBezTo>
                  <a:pt x="275" y="394"/>
                  <a:pt x="275" y="394"/>
                  <a:pt x="275" y="394"/>
                </a:cubicBezTo>
                <a:cubicBezTo>
                  <a:pt x="275" y="398"/>
                  <a:pt x="274" y="401"/>
                  <a:pt x="271" y="404"/>
                </a:cubicBezTo>
                <a:cubicBezTo>
                  <a:pt x="271" y="404"/>
                  <a:pt x="271" y="404"/>
                  <a:pt x="271" y="404"/>
                </a:cubicBezTo>
                <a:cubicBezTo>
                  <a:pt x="269" y="406"/>
                  <a:pt x="266" y="408"/>
                  <a:pt x="262" y="408"/>
                </a:cubicBezTo>
                <a:cubicBezTo>
                  <a:pt x="262" y="408"/>
                  <a:pt x="262" y="408"/>
                  <a:pt x="262" y="408"/>
                </a:cubicBezTo>
                <a:cubicBezTo>
                  <a:pt x="162" y="408"/>
                  <a:pt x="162" y="408"/>
                  <a:pt x="162" y="40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616"/>
          <p:cNvSpPr>
            <a:spLocks/>
          </p:cNvSpPr>
          <p:nvPr userDrawn="1"/>
        </p:nvSpPr>
        <p:spPr bwMode="auto">
          <a:xfrm>
            <a:off x="11096544" y="3043346"/>
            <a:ext cx="496888" cy="409574"/>
          </a:xfrm>
          <a:custGeom>
            <a:avLst/>
            <a:gdLst/>
            <a:ahLst/>
            <a:cxnLst>
              <a:cxn ang="0">
                <a:pos x="439" y="11"/>
              </a:cxn>
              <a:cxn ang="0">
                <a:pos x="318" y="78"/>
              </a:cxn>
              <a:cxn ang="0">
                <a:pos x="230" y="141"/>
              </a:cxn>
              <a:cxn ang="0">
                <a:pos x="191" y="159"/>
              </a:cxn>
              <a:cxn ang="0">
                <a:pos x="162" y="198"/>
              </a:cxn>
              <a:cxn ang="0">
                <a:pos x="248" y="168"/>
              </a:cxn>
              <a:cxn ang="0">
                <a:pos x="361" y="95"/>
              </a:cxn>
              <a:cxn ang="0">
                <a:pos x="376" y="202"/>
              </a:cxn>
              <a:cxn ang="0">
                <a:pos x="29" y="214"/>
              </a:cxn>
              <a:cxn ang="0">
                <a:pos x="88" y="178"/>
              </a:cxn>
              <a:cxn ang="0">
                <a:pos x="63" y="129"/>
              </a:cxn>
              <a:cxn ang="0">
                <a:pos x="89" y="56"/>
              </a:cxn>
              <a:cxn ang="0">
                <a:pos x="301" y="35"/>
              </a:cxn>
            </a:cxnLst>
            <a:rect l="0" t="0" r="r" b="b"/>
            <a:pathLst>
              <a:path w="439" h="363">
                <a:moveTo>
                  <a:pt x="439" y="11"/>
                </a:moveTo>
                <a:cubicBezTo>
                  <a:pt x="439" y="11"/>
                  <a:pt x="372" y="42"/>
                  <a:pt x="318" y="78"/>
                </a:cubicBezTo>
                <a:cubicBezTo>
                  <a:pt x="276" y="106"/>
                  <a:pt x="239" y="135"/>
                  <a:pt x="230" y="141"/>
                </a:cubicBezTo>
                <a:cubicBezTo>
                  <a:pt x="221" y="144"/>
                  <a:pt x="205" y="145"/>
                  <a:pt x="191" y="159"/>
                </a:cubicBezTo>
                <a:cubicBezTo>
                  <a:pt x="181" y="169"/>
                  <a:pt x="176" y="191"/>
                  <a:pt x="162" y="198"/>
                </a:cubicBezTo>
                <a:cubicBezTo>
                  <a:pt x="208" y="217"/>
                  <a:pt x="241" y="170"/>
                  <a:pt x="248" y="168"/>
                </a:cubicBezTo>
                <a:cubicBezTo>
                  <a:pt x="255" y="165"/>
                  <a:pt x="358" y="97"/>
                  <a:pt x="361" y="95"/>
                </a:cubicBezTo>
                <a:cubicBezTo>
                  <a:pt x="409" y="136"/>
                  <a:pt x="376" y="202"/>
                  <a:pt x="376" y="202"/>
                </a:cubicBezTo>
                <a:cubicBezTo>
                  <a:pt x="313" y="330"/>
                  <a:pt x="0" y="363"/>
                  <a:pt x="29" y="214"/>
                </a:cubicBezTo>
                <a:cubicBezTo>
                  <a:pt x="35" y="194"/>
                  <a:pt x="56" y="182"/>
                  <a:pt x="88" y="178"/>
                </a:cubicBezTo>
                <a:cubicBezTo>
                  <a:pt x="121" y="174"/>
                  <a:pt x="125" y="131"/>
                  <a:pt x="63" y="129"/>
                </a:cubicBezTo>
                <a:cubicBezTo>
                  <a:pt x="22" y="128"/>
                  <a:pt x="68" y="77"/>
                  <a:pt x="89" y="56"/>
                </a:cubicBezTo>
                <a:cubicBezTo>
                  <a:pt x="135" y="11"/>
                  <a:pt x="214" y="0"/>
                  <a:pt x="301" y="35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624"/>
          <p:cNvSpPr>
            <a:spLocks/>
          </p:cNvSpPr>
          <p:nvPr userDrawn="1"/>
        </p:nvSpPr>
        <p:spPr bwMode="auto">
          <a:xfrm>
            <a:off x="11115594" y="2407661"/>
            <a:ext cx="458788" cy="468313"/>
          </a:xfrm>
          <a:custGeom>
            <a:avLst/>
            <a:gdLst/>
            <a:ahLst/>
            <a:cxnLst>
              <a:cxn ang="0">
                <a:pos x="198" y="5"/>
              </a:cxn>
              <a:cxn ang="0">
                <a:pos x="186" y="41"/>
              </a:cxn>
              <a:cxn ang="0">
                <a:pos x="145" y="74"/>
              </a:cxn>
              <a:cxn ang="0">
                <a:pos x="112" y="60"/>
              </a:cxn>
              <a:cxn ang="0">
                <a:pos x="80" y="70"/>
              </a:cxn>
              <a:cxn ang="0">
                <a:pos x="79" y="108"/>
              </a:cxn>
              <a:cxn ang="0">
                <a:pos x="61" y="93"/>
              </a:cxn>
              <a:cxn ang="0">
                <a:pos x="1" y="110"/>
              </a:cxn>
              <a:cxn ang="0">
                <a:pos x="22" y="165"/>
              </a:cxn>
              <a:cxn ang="0">
                <a:pos x="96" y="286"/>
              </a:cxn>
              <a:cxn ang="0">
                <a:pos x="79" y="344"/>
              </a:cxn>
              <a:cxn ang="0">
                <a:pos x="247" y="406"/>
              </a:cxn>
              <a:cxn ang="0">
                <a:pos x="258" y="390"/>
              </a:cxn>
              <a:cxn ang="0">
                <a:pos x="284" y="355"/>
              </a:cxn>
              <a:cxn ang="0">
                <a:pos x="355" y="372"/>
              </a:cxn>
              <a:cxn ang="0">
                <a:pos x="400" y="318"/>
              </a:cxn>
              <a:cxn ang="0">
                <a:pos x="363" y="228"/>
              </a:cxn>
              <a:cxn ang="0">
                <a:pos x="345" y="259"/>
              </a:cxn>
              <a:cxn ang="0">
                <a:pos x="346" y="349"/>
              </a:cxn>
              <a:cxn ang="0">
                <a:pos x="282" y="330"/>
              </a:cxn>
              <a:cxn ang="0">
                <a:pos x="232" y="380"/>
              </a:cxn>
              <a:cxn ang="0">
                <a:pos x="105" y="348"/>
              </a:cxn>
              <a:cxn ang="0">
                <a:pos x="123" y="263"/>
              </a:cxn>
              <a:cxn ang="0">
                <a:pos x="28" y="141"/>
              </a:cxn>
              <a:cxn ang="0">
                <a:pos x="56" y="119"/>
              </a:cxn>
              <a:cxn ang="0">
                <a:pos x="80" y="133"/>
              </a:cxn>
              <a:cxn ang="0">
                <a:pos x="123" y="117"/>
              </a:cxn>
              <a:cxn ang="0">
                <a:pos x="119" y="105"/>
              </a:cxn>
              <a:cxn ang="0">
                <a:pos x="128" y="94"/>
              </a:cxn>
              <a:cxn ang="0">
                <a:pos x="167" y="87"/>
              </a:cxn>
              <a:cxn ang="0">
                <a:pos x="211" y="42"/>
              </a:cxn>
              <a:cxn ang="0">
                <a:pos x="211" y="32"/>
              </a:cxn>
              <a:cxn ang="0">
                <a:pos x="221" y="25"/>
              </a:cxn>
              <a:cxn ang="0">
                <a:pos x="368" y="157"/>
              </a:cxn>
              <a:cxn ang="0">
                <a:pos x="320" y="228"/>
              </a:cxn>
              <a:cxn ang="0">
                <a:pos x="333" y="241"/>
              </a:cxn>
              <a:cxn ang="0">
                <a:pos x="386" y="178"/>
              </a:cxn>
              <a:cxn ang="0">
                <a:pos x="403" y="103"/>
              </a:cxn>
              <a:cxn ang="0">
                <a:pos x="393" y="87"/>
              </a:cxn>
              <a:cxn ang="0">
                <a:pos x="225" y="0"/>
              </a:cxn>
            </a:cxnLst>
            <a:rect l="0" t="0" r="r" b="b"/>
            <a:pathLst>
              <a:path w="406" h="414">
                <a:moveTo>
                  <a:pt x="225" y="0"/>
                </a:moveTo>
                <a:cubicBezTo>
                  <a:pt x="222" y="0"/>
                  <a:pt x="207" y="1"/>
                  <a:pt x="198" y="5"/>
                </a:cubicBezTo>
                <a:cubicBezTo>
                  <a:pt x="184" y="10"/>
                  <a:pt x="185" y="24"/>
                  <a:pt x="186" y="33"/>
                </a:cubicBezTo>
                <a:cubicBezTo>
                  <a:pt x="186" y="36"/>
                  <a:pt x="186" y="38"/>
                  <a:pt x="186" y="41"/>
                </a:cubicBezTo>
                <a:cubicBezTo>
                  <a:pt x="185" y="44"/>
                  <a:pt x="179" y="52"/>
                  <a:pt x="172" y="52"/>
                </a:cubicBezTo>
                <a:cubicBezTo>
                  <a:pt x="156" y="51"/>
                  <a:pt x="149" y="65"/>
                  <a:pt x="145" y="74"/>
                </a:cubicBezTo>
                <a:cubicBezTo>
                  <a:pt x="143" y="73"/>
                  <a:pt x="141" y="72"/>
                  <a:pt x="138" y="71"/>
                </a:cubicBezTo>
                <a:cubicBezTo>
                  <a:pt x="130" y="68"/>
                  <a:pt x="120" y="63"/>
                  <a:pt x="112" y="60"/>
                </a:cubicBezTo>
                <a:cubicBezTo>
                  <a:pt x="103" y="57"/>
                  <a:pt x="88" y="51"/>
                  <a:pt x="82" y="63"/>
                </a:cubicBezTo>
                <a:cubicBezTo>
                  <a:pt x="81" y="65"/>
                  <a:pt x="80" y="67"/>
                  <a:pt x="80" y="70"/>
                </a:cubicBezTo>
                <a:cubicBezTo>
                  <a:pt x="80" y="76"/>
                  <a:pt x="84" y="86"/>
                  <a:pt x="93" y="107"/>
                </a:cubicBezTo>
                <a:cubicBezTo>
                  <a:pt x="89" y="108"/>
                  <a:pt x="84" y="108"/>
                  <a:pt x="79" y="108"/>
                </a:cubicBezTo>
                <a:cubicBezTo>
                  <a:pt x="77" y="106"/>
                  <a:pt x="75" y="102"/>
                  <a:pt x="73" y="100"/>
                </a:cubicBezTo>
                <a:cubicBezTo>
                  <a:pt x="72" y="97"/>
                  <a:pt x="68" y="93"/>
                  <a:pt x="61" y="93"/>
                </a:cubicBezTo>
                <a:cubicBezTo>
                  <a:pt x="53" y="93"/>
                  <a:pt x="35" y="97"/>
                  <a:pt x="31" y="98"/>
                </a:cubicBezTo>
                <a:cubicBezTo>
                  <a:pt x="8" y="103"/>
                  <a:pt x="4" y="105"/>
                  <a:pt x="1" y="110"/>
                </a:cubicBezTo>
                <a:cubicBezTo>
                  <a:pt x="0" y="112"/>
                  <a:pt x="0" y="114"/>
                  <a:pt x="0" y="116"/>
                </a:cubicBezTo>
                <a:cubicBezTo>
                  <a:pt x="0" y="130"/>
                  <a:pt x="1" y="163"/>
                  <a:pt x="22" y="165"/>
                </a:cubicBezTo>
                <a:cubicBezTo>
                  <a:pt x="30" y="166"/>
                  <a:pt x="65" y="182"/>
                  <a:pt x="76" y="198"/>
                </a:cubicBezTo>
                <a:cubicBezTo>
                  <a:pt x="90" y="219"/>
                  <a:pt x="103" y="243"/>
                  <a:pt x="96" y="286"/>
                </a:cubicBezTo>
                <a:cubicBezTo>
                  <a:pt x="89" y="329"/>
                  <a:pt x="79" y="344"/>
                  <a:pt x="78" y="344"/>
                </a:cubicBezTo>
                <a:cubicBezTo>
                  <a:pt x="79" y="344"/>
                  <a:pt x="79" y="344"/>
                  <a:pt x="79" y="344"/>
                </a:cubicBezTo>
                <a:cubicBezTo>
                  <a:pt x="74" y="349"/>
                  <a:pt x="75" y="357"/>
                  <a:pt x="81" y="361"/>
                </a:cubicBezTo>
                <a:cubicBezTo>
                  <a:pt x="83" y="363"/>
                  <a:pt x="148" y="414"/>
                  <a:pt x="247" y="406"/>
                </a:cubicBezTo>
                <a:cubicBezTo>
                  <a:pt x="251" y="405"/>
                  <a:pt x="254" y="403"/>
                  <a:pt x="256" y="400"/>
                </a:cubicBezTo>
                <a:cubicBezTo>
                  <a:pt x="259" y="397"/>
                  <a:pt x="259" y="393"/>
                  <a:pt x="258" y="390"/>
                </a:cubicBezTo>
                <a:cubicBezTo>
                  <a:pt x="257" y="386"/>
                  <a:pt x="255" y="373"/>
                  <a:pt x="261" y="365"/>
                </a:cubicBezTo>
                <a:cubicBezTo>
                  <a:pt x="265" y="359"/>
                  <a:pt x="273" y="356"/>
                  <a:pt x="284" y="355"/>
                </a:cubicBezTo>
                <a:cubicBezTo>
                  <a:pt x="307" y="353"/>
                  <a:pt x="314" y="359"/>
                  <a:pt x="321" y="365"/>
                </a:cubicBezTo>
                <a:cubicBezTo>
                  <a:pt x="328" y="371"/>
                  <a:pt x="338" y="379"/>
                  <a:pt x="355" y="372"/>
                </a:cubicBezTo>
                <a:cubicBezTo>
                  <a:pt x="382" y="362"/>
                  <a:pt x="402" y="336"/>
                  <a:pt x="402" y="335"/>
                </a:cubicBezTo>
                <a:cubicBezTo>
                  <a:pt x="406" y="330"/>
                  <a:pt x="405" y="322"/>
                  <a:pt x="400" y="318"/>
                </a:cubicBezTo>
                <a:cubicBezTo>
                  <a:pt x="399" y="317"/>
                  <a:pt x="362" y="287"/>
                  <a:pt x="372" y="243"/>
                </a:cubicBezTo>
                <a:cubicBezTo>
                  <a:pt x="374" y="236"/>
                  <a:pt x="370" y="230"/>
                  <a:pt x="363" y="228"/>
                </a:cubicBezTo>
                <a:cubicBezTo>
                  <a:pt x="357" y="226"/>
                  <a:pt x="350" y="230"/>
                  <a:pt x="348" y="237"/>
                </a:cubicBezTo>
                <a:cubicBezTo>
                  <a:pt x="346" y="245"/>
                  <a:pt x="345" y="252"/>
                  <a:pt x="345" y="259"/>
                </a:cubicBezTo>
                <a:cubicBezTo>
                  <a:pt x="345" y="292"/>
                  <a:pt x="363" y="316"/>
                  <a:pt x="375" y="328"/>
                </a:cubicBezTo>
                <a:cubicBezTo>
                  <a:pt x="368" y="335"/>
                  <a:pt x="358" y="344"/>
                  <a:pt x="346" y="349"/>
                </a:cubicBezTo>
                <a:cubicBezTo>
                  <a:pt x="342" y="351"/>
                  <a:pt x="342" y="351"/>
                  <a:pt x="337" y="346"/>
                </a:cubicBezTo>
                <a:cubicBezTo>
                  <a:pt x="328" y="339"/>
                  <a:pt x="315" y="328"/>
                  <a:pt x="282" y="330"/>
                </a:cubicBezTo>
                <a:cubicBezTo>
                  <a:pt x="263" y="331"/>
                  <a:pt x="249" y="338"/>
                  <a:pt x="241" y="350"/>
                </a:cubicBezTo>
                <a:cubicBezTo>
                  <a:pt x="234" y="360"/>
                  <a:pt x="232" y="371"/>
                  <a:pt x="232" y="380"/>
                </a:cubicBezTo>
                <a:cubicBezTo>
                  <a:pt x="232" y="380"/>
                  <a:pt x="232" y="381"/>
                  <a:pt x="232" y="381"/>
                </a:cubicBezTo>
                <a:cubicBezTo>
                  <a:pt x="169" y="383"/>
                  <a:pt x="123" y="359"/>
                  <a:pt x="105" y="348"/>
                </a:cubicBezTo>
                <a:cubicBezTo>
                  <a:pt x="109" y="337"/>
                  <a:pt x="116" y="319"/>
                  <a:pt x="121" y="290"/>
                </a:cubicBezTo>
                <a:cubicBezTo>
                  <a:pt x="122" y="280"/>
                  <a:pt x="123" y="272"/>
                  <a:pt x="123" y="263"/>
                </a:cubicBezTo>
                <a:cubicBezTo>
                  <a:pt x="123" y="223"/>
                  <a:pt x="106" y="199"/>
                  <a:pt x="96" y="184"/>
                </a:cubicBezTo>
                <a:cubicBezTo>
                  <a:pt x="82" y="163"/>
                  <a:pt x="45" y="145"/>
                  <a:pt x="28" y="141"/>
                </a:cubicBezTo>
                <a:cubicBezTo>
                  <a:pt x="27" y="138"/>
                  <a:pt x="26" y="132"/>
                  <a:pt x="25" y="125"/>
                </a:cubicBezTo>
                <a:cubicBezTo>
                  <a:pt x="33" y="123"/>
                  <a:pt x="48" y="120"/>
                  <a:pt x="56" y="119"/>
                </a:cubicBezTo>
                <a:cubicBezTo>
                  <a:pt x="62" y="129"/>
                  <a:pt x="67" y="135"/>
                  <a:pt x="75" y="134"/>
                </a:cubicBezTo>
                <a:cubicBezTo>
                  <a:pt x="76" y="134"/>
                  <a:pt x="80" y="133"/>
                  <a:pt x="80" y="133"/>
                </a:cubicBezTo>
                <a:cubicBezTo>
                  <a:pt x="110" y="131"/>
                  <a:pt x="116" y="130"/>
                  <a:pt x="121" y="124"/>
                </a:cubicBezTo>
                <a:cubicBezTo>
                  <a:pt x="122" y="122"/>
                  <a:pt x="123" y="119"/>
                  <a:pt x="123" y="117"/>
                </a:cubicBezTo>
                <a:cubicBezTo>
                  <a:pt x="123" y="115"/>
                  <a:pt x="123" y="114"/>
                  <a:pt x="122" y="112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16" y="98"/>
                  <a:pt x="113" y="92"/>
                  <a:pt x="111" y="87"/>
                </a:cubicBezTo>
                <a:cubicBezTo>
                  <a:pt x="117" y="89"/>
                  <a:pt x="124" y="92"/>
                  <a:pt x="128" y="94"/>
                </a:cubicBezTo>
                <a:cubicBezTo>
                  <a:pt x="145" y="101"/>
                  <a:pt x="147" y="103"/>
                  <a:pt x="152" y="102"/>
                </a:cubicBezTo>
                <a:cubicBezTo>
                  <a:pt x="161" y="102"/>
                  <a:pt x="164" y="94"/>
                  <a:pt x="167" y="87"/>
                </a:cubicBezTo>
                <a:cubicBezTo>
                  <a:pt x="168" y="85"/>
                  <a:pt x="170" y="79"/>
                  <a:pt x="172" y="77"/>
                </a:cubicBezTo>
                <a:cubicBezTo>
                  <a:pt x="192" y="77"/>
                  <a:pt x="209" y="59"/>
                  <a:pt x="211" y="42"/>
                </a:cubicBezTo>
                <a:cubicBezTo>
                  <a:pt x="211" y="41"/>
                  <a:pt x="211" y="40"/>
                  <a:pt x="211" y="38"/>
                </a:cubicBezTo>
                <a:cubicBezTo>
                  <a:pt x="211" y="36"/>
                  <a:pt x="211" y="34"/>
                  <a:pt x="211" y="32"/>
                </a:cubicBezTo>
                <a:cubicBezTo>
                  <a:pt x="210" y="30"/>
                  <a:pt x="210" y="28"/>
                  <a:pt x="210" y="27"/>
                </a:cubicBezTo>
                <a:cubicBezTo>
                  <a:pt x="213" y="26"/>
                  <a:pt x="217" y="26"/>
                  <a:pt x="221" y="25"/>
                </a:cubicBezTo>
                <a:cubicBezTo>
                  <a:pt x="237" y="40"/>
                  <a:pt x="296" y="90"/>
                  <a:pt x="375" y="109"/>
                </a:cubicBezTo>
                <a:cubicBezTo>
                  <a:pt x="372" y="121"/>
                  <a:pt x="368" y="140"/>
                  <a:pt x="368" y="157"/>
                </a:cubicBezTo>
                <a:cubicBezTo>
                  <a:pt x="368" y="157"/>
                  <a:pt x="368" y="158"/>
                  <a:pt x="368" y="159"/>
                </a:cubicBezTo>
                <a:cubicBezTo>
                  <a:pt x="353" y="167"/>
                  <a:pt x="321" y="190"/>
                  <a:pt x="320" y="228"/>
                </a:cubicBezTo>
                <a:cubicBezTo>
                  <a:pt x="320" y="228"/>
                  <a:pt x="320" y="228"/>
                  <a:pt x="320" y="228"/>
                </a:cubicBezTo>
                <a:cubicBezTo>
                  <a:pt x="320" y="235"/>
                  <a:pt x="326" y="241"/>
                  <a:pt x="333" y="241"/>
                </a:cubicBezTo>
                <a:cubicBezTo>
                  <a:pt x="339" y="241"/>
                  <a:pt x="345" y="235"/>
                  <a:pt x="345" y="228"/>
                </a:cubicBezTo>
                <a:cubicBezTo>
                  <a:pt x="345" y="195"/>
                  <a:pt x="386" y="178"/>
                  <a:pt x="386" y="178"/>
                </a:cubicBezTo>
                <a:cubicBezTo>
                  <a:pt x="391" y="175"/>
                  <a:pt x="394" y="170"/>
                  <a:pt x="394" y="164"/>
                </a:cubicBezTo>
                <a:cubicBezTo>
                  <a:pt x="391" y="146"/>
                  <a:pt x="399" y="114"/>
                  <a:pt x="403" y="103"/>
                </a:cubicBezTo>
                <a:cubicBezTo>
                  <a:pt x="404" y="100"/>
                  <a:pt x="403" y="96"/>
                  <a:pt x="402" y="93"/>
                </a:cubicBezTo>
                <a:cubicBezTo>
                  <a:pt x="400" y="90"/>
                  <a:pt x="397" y="88"/>
                  <a:pt x="393" y="87"/>
                </a:cubicBezTo>
                <a:cubicBezTo>
                  <a:pt x="303" y="70"/>
                  <a:pt x="235" y="4"/>
                  <a:pt x="235" y="4"/>
                </a:cubicBezTo>
                <a:cubicBezTo>
                  <a:pt x="232" y="1"/>
                  <a:pt x="229" y="0"/>
                  <a:pt x="225" y="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Freeform 664"/>
          <p:cNvSpPr>
            <a:spLocks noEditPoints="1"/>
          </p:cNvSpPr>
          <p:nvPr userDrawn="1"/>
        </p:nvSpPr>
        <p:spPr bwMode="auto">
          <a:xfrm>
            <a:off x="11088607" y="1205312"/>
            <a:ext cx="512763" cy="433388"/>
          </a:xfrm>
          <a:custGeom>
            <a:avLst/>
            <a:gdLst/>
            <a:ahLst/>
            <a:cxnLst>
              <a:cxn ang="0">
                <a:pos x="443" y="0"/>
              </a:cxn>
              <a:cxn ang="0">
                <a:pos x="217" y="90"/>
              </a:cxn>
              <a:cxn ang="0">
                <a:pos x="215" y="97"/>
              </a:cxn>
              <a:cxn ang="0">
                <a:pos x="215" y="336"/>
              </a:cxn>
              <a:cxn ang="0">
                <a:pos x="27" y="275"/>
              </a:cxn>
              <a:cxn ang="0">
                <a:pos x="27" y="28"/>
              </a:cxn>
              <a:cxn ang="0">
                <a:pos x="191" y="77"/>
              </a:cxn>
              <a:cxn ang="0">
                <a:pos x="210" y="75"/>
              </a:cxn>
              <a:cxn ang="0">
                <a:pos x="207" y="56"/>
              </a:cxn>
              <a:cxn ang="0">
                <a:pos x="14" y="0"/>
              </a:cxn>
              <a:cxn ang="0">
                <a:pos x="4" y="4"/>
              </a:cxn>
              <a:cxn ang="0">
                <a:pos x="0" y="14"/>
              </a:cxn>
              <a:cxn ang="0">
                <a:pos x="0" y="287"/>
              </a:cxn>
              <a:cxn ang="0">
                <a:pos x="13" y="301"/>
              </a:cxn>
              <a:cxn ang="0">
                <a:pos x="217" y="378"/>
              </a:cxn>
              <a:cxn ang="0">
                <a:pos x="218" y="379"/>
              </a:cxn>
              <a:cxn ang="0">
                <a:pos x="219" y="381"/>
              </a:cxn>
              <a:cxn ang="0">
                <a:pos x="220" y="382"/>
              </a:cxn>
              <a:cxn ang="0">
                <a:pos x="221" y="382"/>
              </a:cxn>
              <a:cxn ang="0">
                <a:pos x="222" y="383"/>
              </a:cxn>
              <a:cxn ang="0">
                <a:pos x="224" y="384"/>
              </a:cxn>
              <a:cxn ang="0">
                <a:pos x="225" y="384"/>
              </a:cxn>
              <a:cxn ang="0">
                <a:pos x="228" y="384"/>
              </a:cxn>
              <a:cxn ang="0">
                <a:pos x="228" y="384"/>
              </a:cxn>
              <a:cxn ang="0">
                <a:pos x="228" y="384"/>
              </a:cxn>
              <a:cxn ang="0">
                <a:pos x="232" y="384"/>
              </a:cxn>
              <a:cxn ang="0">
                <a:pos x="232" y="384"/>
              </a:cxn>
              <a:cxn ang="0">
                <a:pos x="234" y="383"/>
              </a:cxn>
              <a:cxn ang="0">
                <a:pos x="235" y="383"/>
              </a:cxn>
              <a:cxn ang="0">
                <a:pos x="237" y="381"/>
              </a:cxn>
              <a:cxn ang="0">
                <a:pos x="237" y="381"/>
              </a:cxn>
              <a:cxn ang="0">
                <a:pos x="239" y="379"/>
              </a:cxn>
              <a:cxn ang="0">
                <a:pos x="240" y="378"/>
              </a:cxn>
              <a:cxn ang="0">
                <a:pos x="443" y="301"/>
              </a:cxn>
              <a:cxn ang="0">
                <a:pos x="456" y="287"/>
              </a:cxn>
              <a:cxn ang="0">
                <a:pos x="456" y="14"/>
              </a:cxn>
              <a:cxn ang="0">
                <a:pos x="452" y="4"/>
              </a:cxn>
              <a:cxn ang="0">
                <a:pos x="443" y="0"/>
              </a:cxn>
              <a:cxn ang="0">
                <a:pos x="430" y="28"/>
              </a:cxn>
              <a:cxn ang="0">
                <a:pos x="430" y="275"/>
              </a:cxn>
              <a:cxn ang="0">
                <a:pos x="242" y="336"/>
              </a:cxn>
              <a:cxn ang="0">
                <a:pos x="242" y="102"/>
              </a:cxn>
              <a:cxn ang="0">
                <a:pos x="430" y="28"/>
              </a:cxn>
            </a:cxnLst>
            <a:rect l="0" t="0" r="r" b="b"/>
            <a:pathLst>
              <a:path w="456" h="384">
                <a:moveTo>
                  <a:pt x="443" y="0"/>
                </a:moveTo>
                <a:cubicBezTo>
                  <a:pt x="436" y="0"/>
                  <a:pt x="273" y="5"/>
                  <a:pt x="217" y="90"/>
                </a:cubicBezTo>
                <a:cubicBezTo>
                  <a:pt x="216" y="92"/>
                  <a:pt x="215" y="95"/>
                  <a:pt x="215" y="97"/>
                </a:cubicBezTo>
                <a:cubicBezTo>
                  <a:pt x="215" y="97"/>
                  <a:pt x="215" y="283"/>
                  <a:pt x="215" y="336"/>
                </a:cubicBezTo>
                <a:cubicBezTo>
                  <a:pt x="159" y="288"/>
                  <a:pt x="62" y="277"/>
                  <a:pt x="27" y="275"/>
                </a:cubicBezTo>
                <a:cubicBezTo>
                  <a:pt x="27" y="253"/>
                  <a:pt x="27" y="52"/>
                  <a:pt x="27" y="28"/>
                </a:cubicBezTo>
                <a:cubicBezTo>
                  <a:pt x="59" y="30"/>
                  <a:pt x="141" y="40"/>
                  <a:pt x="191" y="77"/>
                </a:cubicBezTo>
                <a:cubicBezTo>
                  <a:pt x="197" y="82"/>
                  <a:pt x="205" y="81"/>
                  <a:pt x="210" y="75"/>
                </a:cubicBezTo>
                <a:cubicBezTo>
                  <a:pt x="214" y="69"/>
                  <a:pt x="213" y="61"/>
                  <a:pt x="207" y="56"/>
                </a:cubicBezTo>
                <a:cubicBezTo>
                  <a:pt x="137" y="3"/>
                  <a:pt x="19" y="0"/>
                  <a:pt x="14" y="0"/>
                </a:cubicBezTo>
                <a:cubicBezTo>
                  <a:pt x="10" y="0"/>
                  <a:pt x="7" y="1"/>
                  <a:pt x="4" y="4"/>
                </a:cubicBezTo>
                <a:cubicBezTo>
                  <a:pt x="2" y="6"/>
                  <a:pt x="0" y="10"/>
                  <a:pt x="0" y="14"/>
                </a:cubicBezTo>
                <a:cubicBezTo>
                  <a:pt x="0" y="287"/>
                  <a:pt x="0" y="287"/>
                  <a:pt x="0" y="287"/>
                </a:cubicBezTo>
                <a:cubicBezTo>
                  <a:pt x="0" y="294"/>
                  <a:pt x="6" y="300"/>
                  <a:pt x="13" y="301"/>
                </a:cubicBezTo>
                <a:cubicBezTo>
                  <a:pt x="15" y="301"/>
                  <a:pt x="169" y="305"/>
                  <a:pt x="217" y="378"/>
                </a:cubicBezTo>
                <a:cubicBezTo>
                  <a:pt x="217" y="379"/>
                  <a:pt x="218" y="379"/>
                  <a:pt x="218" y="379"/>
                </a:cubicBezTo>
                <a:cubicBezTo>
                  <a:pt x="218" y="380"/>
                  <a:pt x="219" y="380"/>
                  <a:pt x="219" y="381"/>
                </a:cubicBezTo>
                <a:cubicBezTo>
                  <a:pt x="219" y="381"/>
                  <a:pt x="220" y="381"/>
                  <a:pt x="220" y="382"/>
                </a:cubicBezTo>
                <a:cubicBezTo>
                  <a:pt x="221" y="382"/>
                  <a:pt x="221" y="382"/>
                  <a:pt x="221" y="382"/>
                </a:cubicBezTo>
                <a:cubicBezTo>
                  <a:pt x="221" y="382"/>
                  <a:pt x="221" y="382"/>
                  <a:pt x="222" y="383"/>
                </a:cubicBezTo>
                <a:cubicBezTo>
                  <a:pt x="222" y="383"/>
                  <a:pt x="223" y="383"/>
                  <a:pt x="224" y="384"/>
                </a:cubicBezTo>
                <a:cubicBezTo>
                  <a:pt x="224" y="384"/>
                  <a:pt x="224" y="384"/>
                  <a:pt x="225" y="384"/>
                </a:cubicBezTo>
                <a:cubicBezTo>
                  <a:pt x="226" y="384"/>
                  <a:pt x="227" y="384"/>
                  <a:pt x="228" y="384"/>
                </a:cubicBezTo>
                <a:cubicBezTo>
                  <a:pt x="228" y="384"/>
                  <a:pt x="228" y="384"/>
                  <a:pt x="228" y="384"/>
                </a:cubicBezTo>
                <a:cubicBezTo>
                  <a:pt x="228" y="384"/>
                  <a:pt x="228" y="384"/>
                  <a:pt x="228" y="384"/>
                </a:cubicBezTo>
                <a:cubicBezTo>
                  <a:pt x="230" y="384"/>
                  <a:pt x="231" y="384"/>
                  <a:pt x="232" y="384"/>
                </a:cubicBezTo>
                <a:cubicBezTo>
                  <a:pt x="232" y="384"/>
                  <a:pt x="232" y="384"/>
                  <a:pt x="232" y="384"/>
                </a:cubicBezTo>
                <a:cubicBezTo>
                  <a:pt x="233" y="384"/>
                  <a:pt x="234" y="383"/>
                  <a:pt x="234" y="383"/>
                </a:cubicBezTo>
                <a:cubicBezTo>
                  <a:pt x="235" y="383"/>
                  <a:pt x="235" y="383"/>
                  <a:pt x="235" y="383"/>
                </a:cubicBezTo>
                <a:cubicBezTo>
                  <a:pt x="236" y="382"/>
                  <a:pt x="236" y="382"/>
                  <a:pt x="237" y="381"/>
                </a:cubicBezTo>
                <a:cubicBezTo>
                  <a:pt x="237" y="381"/>
                  <a:pt x="237" y="381"/>
                  <a:pt x="237" y="381"/>
                </a:cubicBezTo>
                <a:cubicBezTo>
                  <a:pt x="238" y="380"/>
                  <a:pt x="239" y="379"/>
                  <a:pt x="239" y="379"/>
                </a:cubicBezTo>
                <a:cubicBezTo>
                  <a:pt x="239" y="379"/>
                  <a:pt x="239" y="378"/>
                  <a:pt x="240" y="378"/>
                </a:cubicBezTo>
                <a:cubicBezTo>
                  <a:pt x="287" y="305"/>
                  <a:pt x="442" y="301"/>
                  <a:pt x="443" y="301"/>
                </a:cubicBezTo>
                <a:cubicBezTo>
                  <a:pt x="450" y="300"/>
                  <a:pt x="456" y="294"/>
                  <a:pt x="456" y="287"/>
                </a:cubicBezTo>
                <a:cubicBezTo>
                  <a:pt x="456" y="14"/>
                  <a:pt x="456" y="14"/>
                  <a:pt x="456" y="14"/>
                </a:cubicBezTo>
                <a:cubicBezTo>
                  <a:pt x="456" y="10"/>
                  <a:pt x="455" y="6"/>
                  <a:pt x="452" y="4"/>
                </a:cubicBezTo>
                <a:cubicBezTo>
                  <a:pt x="450" y="1"/>
                  <a:pt x="446" y="0"/>
                  <a:pt x="443" y="0"/>
                </a:cubicBezTo>
                <a:close/>
                <a:moveTo>
                  <a:pt x="430" y="28"/>
                </a:moveTo>
                <a:cubicBezTo>
                  <a:pt x="430" y="52"/>
                  <a:pt x="430" y="253"/>
                  <a:pt x="430" y="275"/>
                </a:cubicBezTo>
                <a:cubicBezTo>
                  <a:pt x="395" y="277"/>
                  <a:pt x="298" y="288"/>
                  <a:pt x="242" y="336"/>
                </a:cubicBezTo>
                <a:cubicBezTo>
                  <a:pt x="242" y="284"/>
                  <a:pt x="242" y="109"/>
                  <a:pt x="242" y="102"/>
                </a:cubicBezTo>
                <a:cubicBezTo>
                  <a:pt x="283" y="44"/>
                  <a:pt x="391" y="30"/>
                  <a:pt x="430" y="2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668"/>
          <p:cNvSpPr>
            <a:spLocks/>
          </p:cNvSpPr>
          <p:nvPr userDrawn="1"/>
        </p:nvSpPr>
        <p:spPr bwMode="auto">
          <a:xfrm>
            <a:off x="11159251" y="1815211"/>
            <a:ext cx="371475" cy="377825"/>
          </a:xfrm>
          <a:custGeom>
            <a:avLst/>
            <a:gdLst/>
            <a:ahLst/>
            <a:cxnLst>
              <a:cxn ang="0">
                <a:pos x="212" y="60"/>
              </a:cxn>
              <a:cxn ang="0">
                <a:pos x="37" y="15"/>
              </a:cxn>
              <a:cxn ang="0">
                <a:pos x="0" y="57"/>
              </a:cxn>
              <a:cxn ang="0">
                <a:pos x="9" y="69"/>
              </a:cxn>
              <a:cxn ang="0">
                <a:pos x="135" y="139"/>
              </a:cxn>
              <a:cxn ang="0">
                <a:pos x="31" y="210"/>
              </a:cxn>
              <a:cxn ang="0">
                <a:pos x="7" y="222"/>
              </a:cxn>
              <a:cxn ang="0">
                <a:pos x="24" y="240"/>
              </a:cxn>
              <a:cxn ang="0">
                <a:pos x="60" y="250"/>
              </a:cxn>
              <a:cxn ang="0">
                <a:pos x="162" y="145"/>
              </a:cxn>
              <a:cxn ang="0">
                <a:pos x="165" y="135"/>
              </a:cxn>
              <a:cxn ang="0">
                <a:pos x="53" y="56"/>
              </a:cxn>
              <a:cxn ang="0">
                <a:pos x="36" y="51"/>
              </a:cxn>
              <a:cxn ang="0">
                <a:pos x="212" y="86"/>
              </a:cxn>
              <a:cxn ang="0">
                <a:pos x="273" y="34"/>
              </a:cxn>
              <a:cxn ang="0">
                <a:pos x="304" y="38"/>
              </a:cxn>
              <a:cxn ang="0">
                <a:pos x="251" y="109"/>
              </a:cxn>
              <a:cxn ang="0">
                <a:pos x="248" y="122"/>
              </a:cxn>
              <a:cxn ang="0">
                <a:pos x="283" y="297"/>
              </a:cxn>
              <a:cxn ang="0">
                <a:pos x="278" y="280"/>
              </a:cxn>
              <a:cxn ang="0">
                <a:pos x="198" y="169"/>
              </a:cxn>
              <a:cxn ang="0">
                <a:pos x="86" y="260"/>
              </a:cxn>
              <a:cxn ang="0">
                <a:pos x="83" y="274"/>
              </a:cxn>
              <a:cxn ang="0">
                <a:pos x="94" y="309"/>
              </a:cxn>
              <a:cxn ang="0">
                <a:pos x="94" y="327"/>
              </a:cxn>
              <a:cxn ang="0">
                <a:pos x="121" y="316"/>
              </a:cxn>
              <a:cxn ang="0">
                <a:pos x="124" y="302"/>
              </a:cxn>
              <a:cxn ang="0">
                <a:pos x="194" y="199"/>
              </a:cxn>
              <a:cxn ang="0">
                <a:pos x="264" y="324"/>
              </a:cxn>
              <a:cxn ang="0">
                <a:pos x="285" y="330"/>
              </a:cxn>
              <a:cxn ang="0">
                <a:pos x="322" y="288"/>
              </a:cxn>
              <a:cxn ang="0">
                <a:pos x="273" y="122"/>
              </a:cxn>
              <a:cxn ang="0">
                <a:pos x="329" y="39"/>
              </a:cxn>
              <a:cxn ang="0">
                <a:pos x="256" y="17"/>
              </a:cxn>
            </a:cxnLst>
            <a:rect l="0" t="0" r="r" b="b"/>
            <a:pathLst>
              <a:path w="329" h="334">
                <a:moveTo>
                  <a:pt x="256" y="17"/>
                </a:moveTo>
                <a:cubicBezTo>
                  <a:pt x="256" y="17"/>
                  <a:pt x="220" y="52"/>
                  <a:pt x="212" y="60"/>
                </a:cubicBezTo>
                <a:cubicBezTo>
                  <a:pt x="199" y="56"/>
                  <a:pt x="49" y="12"/>
                  <a:pt x="49" y="12"/>
                </a:cubicBezTo>
                <a:cubicBezTo>
                  <a:pt x="45" y="10"/>
                  <a:pt x="40" y="12"/>
                  <a:pt x="37" y="15"/>
                </a:cubicBezTo>
                <a:cubicBezTo>
                  <a:pt x="4" y="49"/>
                  <a:pt x="4" y="49"/>
                  <a:pt x="4" y="49"/>
                </a:cubicBezTo>
                <a:cubicBezTo>
                  <a:pt x="1" y="51"/>
                  <a:pt x="0" y="54"/>
                  <a:pt x="0" y="57"/>
                </a:cubicBezTo>
                <a:cubicBezTo>
                  <a:pt x="0" y="58"/>
                  <a:pt x="0" y="59"/>
                  <a:pt x="0" y="61"/>
                </a:cubicBezTo>
                <a:cubicBezTo>
                  <a:pt x="2" y="65"/>
                  <a:pt x="5" y="68"/>
                  <a:pt x="9" y="69"/>
                </a:cubicBezTo>
                <a:cubicBezTo>
                  <a:pt x="9" y="69"/>
                  <a:pt x="38" y="76"/>
                  <a:pt x="41" y="77"/>
                </a:cubicBezTo>
                <a:cubicBezTo>
                  <a:pt x="45" y="79"/>
                  <a:pt x="117" y="127"/>
                  <a:pt x="135" y="139"/>
                </a:cubicBezTo>
                <a:cubicBezTo>
                  <a:pt x="121" y="155"/>
                  <a:pt x="71" y="213"/>
                  <a:pt x="62" y="224"/>
                </a:cubicBezTo>
                <a:cubicBezTo>
                  <a:pt x="51" y="219"/>
                  <a:pt x="31" y="210"/>
                  <a:pt x="31" y="210"/>
                </a:cubicBezTo>
                <a:cubicBezTo>
                  <a:pt x="27" y="208"/>
                  <a:pt x="21" y="209"/>
                  <a:pt x="17" y="212"/>
                </a:cubicBezTo>
                <a:cubicBezTo>
                  <a:pt x="7" y="222"/>
                  <a:pt x="7" y="222"/>
                  <a:pt x="7" y="222"/>
                </a:cubicBezTo>
                <a:cubicBezTo>
                  <a:pt x="2" y="227"/>
                  <a:pt x="2" y="235"/>
                  <a:pt x="7" y="240"/>
                </a:cubicBezTo>
                <a:cubicBezTo>
                  <a:pt x="12" y="245"/>
                  <a:pt x="20" y="245"/>
                  <a:pt x="24" y="240"/>
                </a:cubicBezTo>
                <a:cubicBezTo>
                  <a:pt x="24" y="240"/>
                  <a:pt x="27" y="238"/>
                  <a:pt x="29" y="236"/>
                </a:cubicBezTo>
                <a:cubicBezTo>
                  <a:pt x="38" y="240"/>
                  <a:pt x="60" y="250"/>
                  <a:pt x="60" y="250"/>
                </a:cubicBezTo>
                <a:cubicBezTo>
                  <a:pt x="65" y="253"/>
                  <a:pt x="71" y="251"/>
                  <a:pt x="74" y="247"/>
                </a:cubicBezTo>
                <a:cubicBezTo>
                  <a:pt x="162" y="145"/>
                  <a:pt x="162" y="145"/>
                  <a:pt x="162" y="145"/>
                </a:cubicBezTo>
                <a:cubicBezTo>
                  <a:pt x="164" y="143"/>
                  <a:pt x="165" y="140"/>
                  <a:pt x="165" y="137"/>
                </a:cubicBezTo>
                <a:cubicBezTo>
                  <a:pt x="165" y="136"/>
                  <a:pt x="165" y="136"/>
                  <a:pt x="165" y="135"/>
                </a:cubicBezTo>
                <a:cubicBezTo>
                  <a:pt x="165" y="132"/>
                  <a:pt x="163" y="129"/>
                  <a:pt x="160" y="127"/>
                </a:cubicBezTo>
                <a:cubicBezTo>
                  <a:pt x="53" y="56"/>
                  <a:pt x="53" y="56"/>
                  <a:pt x="53" y="56"/>
                </a:cubicBezTo>
                <a:cubicBezTo>
                  <a:pt x="52" y="55"/>
                  <a:pt x="51" y="54"/>
                  <a:pt x="49" y="54"/>
                </a:cubicBezTo>
                <a:cubicBezTo>
                  <a:pt x="49" y="54"/>
                  <a:pt x="43" y="52"/>
                  <a:pt x="36" y="51"/>
                </a:cubicBezTo>
                <a:cubicBezTo>
                  <a:pt x="43" y="44"/>
                  <a:pt x="46" y="41"/>
                  <a:pt x="49" y="37"/>
                </a:cubicBezTo>
                <a:cubicBezTo>
                  <a:pt x="62" y="41"/>
                  <a:pt x="212" y="86"/>
                  <a:pt x="212" y="86"/>
                </a:cubicBezTo>
                <a:cubicBezTo>
                  <a:pt x="216" y="87"/>
                  <a:pt x="221" y="86"/>
                  <a:pt x="224" y="83"/>
                </a:cubicBezTo>
                <a:cubicBezTo>
                  <a:pt x="273" y="34"/>
                  <a:pt x="273" y="34"/>
                  <a:pt x="273" y="34"/>
                </a:cubicBezTo>
                <a:cubicBezTo>
                  <a:pt x="277" y="30"/>
                  <a:pt x="296" y="28"/>
                  <a:pt x="303" y="31"/>
                </a:cubicBezTo>
                <a:cubicBezTo>
                  <a:pt x="304" y="32"/>
                  <a:pt x="304" y="35"/>
                  <a:pt x="304" y="38"/>
                </a:cubicBezTo>
                <a:cubicBezTo>
                  <a:pt x="304" y="47"/>
                  <a:pt x="302" y="58"/>
                  <a:pt x="300" y="61"/>
                </a:cubicBezTo>
                <a:cubicBezTo>
                  <a:pt x="251" y="109"/>
                  <a:pt x="251" y="109"/>
                  <a:pt x="251" y="109"/>
                </a:cubicBezTo>
                <a:cubicBezTo>
                  <a:pt x="248" y="112"/>
                  <a:pt x="247" y="115"/>
                  <a:pt x="247" y="118"/>
                </a:cubicBezTo>
                <a:cubicBezTo>
                  <a:pt x="247" y="119"/>
                  <a:pt x="247" y="120"/>
                  <a:pt x="248" y="122"/>
                </a:cubicBezTo>
                <a:cubicBezTo>
                  <a:pt x="248" y="122"/>
                  <a:pt x="292" y="271"/>
                  <a:pt x="296" y="284"/>
                </a:cubicBezTo>
                <a:cubicBezTo>
                  <a:pt x="293" y="288"/>
                  <a:pt x="290" y="291"/>
                  <a:pt x="283" y="297"/>
                </a:cubicBezTo>
                <a:cubicBezTo>
                  <a:pt x="281" y="291"/>
                  <a:pt x="280" y="284"/>
                  <a:pt x="280" y="284"/>
                </a:cubicBezTo>
                <a:cubicBezTo>
                  <a:pt x="279" y="283"/>
                  <a:pt x="279" y="282"/>
                  <a:pt x="278" y="280"/>
                </a:cubicBezTo>
                <a:cubicBezTo>
                  <a:pt x="207" y="174"/>
                  <a:pt x="207" y="174"/>
                  <a:pt x="207" y="174"/>
                </a:cubicBezTo>
                <a:cubicBezTo>
                  <a:pt x="205" y="171"/>
                  <a:pt x="202" y="169"/>
                  <a:pt x="198" y="169"/>
                </a:cubicBezTo>
                <a:cubicBezTo>
                  <a:pt x="195" y="168"/>
                  <a:pt x="191" y="169"/>
                  <a:pt x="189" y="171"/>
                </a:cubicBezTo>
                <a:cubicBezTo>
                  <a:pt x="86" y="260"/>
                  <a:pt x="86" y="260"/>
                  <a:pt x="86" y="260"/>
                </a:cubicBezTo>
                <a:cubicBezTo>
                  <a:pt x="84" y="262"/>
                  <a:pt x="82" y="265"/>
                  <a:pt x="82" y="269"/>
                </a:cubicBezTo>
                <a:cubicBezTo>
                  <a:pt x="82" y="271"/>
                  <a:pt x="83" y="272"/>
                  <a:pt x="83" y="274"/>
                </a:cubicBezTo>
                <a:cubicBezTo>
                  <a:pt x="83" y="274"/>
                  <a:pt x="93" y="295"/>
                  <a:pt x="98" y="305"/>
                </a:cubicBezTo>
                <a:cubicBezTo>
                  <a:pt x="96" y="307"/>
                  <a:pt x="94" y="309"/>
                  <a:pt x="94" y="309"/>
                </a:cubicBezTo>
                <a:cubicBezTo>
                  <a:pt x="91" y="312"/>
                  <a:pt x="90" y="315"/>
                  <a:pt x="90" y="318"/>
                </a:cubicBezTo>
                <a:cubicBezTo>
                  <a:pt x="90" y="321"/>
                  <a:pt x="91" y="324"/>
                  <a:pt x="94" y="327"/>
                </a:cubicBezTo>
                <a:cubicBezTo>
                  <a:pt x="99" y="331"/>
                  <a:pt x="106" y="331"/>
                  <a:pt x="111" y="327"/>
                </a:cubicBezTo>
                <a:cubicBezTo>
                  <a:pt x="121" y="316"/>
                  <a:pt x="121" y="316"/>
                  <a:pt x="121" y="316"/>
                </a:cubicBezTo>
                <a:cubicBezTo>
                  <a:pt x="124" y="314"/>
                  <a:pt x="125" y="311"/>
                  <a:pt x="125" y="308"/>
                </a:cubicBezTo>
                <a:cubicBezTo>
                  <a:pt x="125" y="306"/>
                  <a:pt x="125" y="304"/>
                  <a:pt x="124" y="302"/>
                </a:cubicBezTo>
                <a:cubicBezTo>
                  <a:pt x="124" y="302"/>
                  <a:pt x="114" y="282"/>
                  <a:pt x="110" y="272"/>
                </a:cubicBezTo>
                <a:cubicBezTo>
                  <a:pt x="120" y="263"/>
                  <a:pt x="179" y="212"/>
                  <a:pt x="194" y="199"/>
                </a:cubicBezTo>
                <a:cubicBezTo>
                  <a:pt x="206" y="217"/>
                  <a:pt x="254" y="289"/>
                  <a:pt x="256" y="292"/>
                </a:cubicBezTo>
                <a:cubicBezTo>
                  <a:pt x="257" y="296"/>
                  <a:pt x="264" y="324"/>
                  <a:pt x="264" y="324"/>
                </a:cubicBezTo>
                <a:cubicBezTo>
                  <a:pt x="266" y="329"/>
                  <a:pt x="269" y="332"/>
                  <a:pt x="273" y="333"/>
                </a:cubicBezTo>
                <a:cubicBezTo>
                  <a:pt x="277" y="334"/>
                  <a:pt x="282" y="333"/>
                  <a:pt x="285" y="330"/>
                </a:cubicBezTo>
                <a:cubicBezTo>
                  <a:pt x="319" y="296"/>
                  <a:pt x="319" y="296"/>
                  <a:pt x="319" y="296"/>
                </a:cubicBezTo>
                <a:cubicBezTo>
                  <a:pt x="321" y="294"/>
                  <a:pt x="322" y="291"/>
                  <a:pt x="322" y="288"/>
                </a:cubicBezTo>
                <a:cubicBezTo>
                  <a:pt x="322" y="287"/>
                  <a:pt x="322" y="285"/>
                  <a:pt x="322" y="284"/>
                </a:cubicBezTo>
                <a:cubicBezTo>
                  <a:pt x="322" y="284"/>
                  <a:pt x="277" y="134"/>
                  <a:pt x="273" y="122"/>
                </a:cubicBezTo>
                <a:cubicBezTo>
                  <a:pt x="282" y="113"/>
                  <a:pt x="317" y="78"/>
                  <a:pt x="317" y="78"/>
                </a:cubicBezTo>
                <a:cubicBezTo>
                  <a:pt x="324" y="71"/>
                  <a:pt x="329" y="54"/>
                  <a:pt x="329" y="39"/>
                </a:cubicBezTo>
                <a:cubicBezTo>
                  <a:pt x="329" y="28"/>
                  <a:pt x="326" y="18"/>
                  <a:pt x="321" y="13"/>
                </a:cubicBezTo>
                <a:cubicBezTo>
                  <a:pt x="308" y="0"/>
                  <a:pt x="268" y="4"/>
                  <a:pt x="256" y="1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447676" y="5857905"/>
            <a:ext cx="69731" cy="331422"/>
          </a:xfrm>
          <a:custGeom>
            <a:avLst/>
            <a:gdLst/>
            <a:ahLst/>
            <a:cxnLst>
              <a:cxn ang="0">
                <a:pos x="59" y="400"/>
              </a:cxn>
              <a:cxn ang="0">
                <a:pos x="50" y="380"/>
              </a:cxn>
              <a:cxn ang="0">
                <a:pos x="50" y="247"/>
              </a:cxn>
              <a:cxn ang="0">
                <a:pos x="34" y="213"/>
              </a:cxn>
              <a:cxn ang="0">
                <a:pos x="50" y="180"/>
              </a:cxn>
              <a:cxn ang="0">
                <a:pos x="50" y="46"/>
              </a:cxn>
              <a:cxn ang="0">
                <a:pos x="59" y="26"/>
              </a:cxn>
              <a:cxn ang="0">
                <a:pos x="72" y="13"/>
              </a:cxn>
              <a:cxn ang="0">
                <a:pos x="59" y="0"/>
              </a:cxn>
              <a:cxn ang="0">
                <a:pos x="23" y="46"/>
              </a:cxn>
              <a:cxn ang="0">
                <a:pos x="23" y="180"/>
              </a:cxn>
              <a:cxn ang="0">
                <a:pos x="6" y="202"/>
              </a:cxn>
              <a:cxn ang="0">
                <a:pos x="0" y="213"/>
              </a:cxn>
              <a:cxn ang="0">
                <a:pos x="6" y="224"/>
              </a:cxn>
              <a:cxn ang="0">
                <a:pos x="23" y="247"/>
              </a:cxn>
              <a:cxn ang="0">
                <a:pos x="23" y="380"/>
              </a:cxn>
              <a:cxn ang="0">
                <a:pos x="59" y="427"/>
              </a:cxn>
              <a:cxn ang="0">
                <a:pos x="72" y="414"/>
              </a:cxn>
              <a:cxn ang="0">
                <a:pos x="59" y="400"/>
              </a:cxn>
            </a:cxnLst>
            <a:rect l="0" t="0" r="r" b="b"/>
            <a:pathLst>
              <a:path w="72" h="427">
                <a:moveTo>
                  <a:pt x="59" y="400"/>
                </a:moveTo>
                <a:cubicBezTo>
                  <a:pt x="56" y="400"/>
                  <a:pt x="50" y="393"/>
                  <a:pt x="50" y="380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33"/>
                  <a:pt x="42" y="221"/>
                  <a:pt x="34" y="213"/>
                </a:cubicBezTo>
                <a:cubicBezTo>
                  <a:pt x="42" y="205"/>
                  <a:pt x="50" y="194"/>
                  <a:pt x="50" y="180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34"/>
                  <a:pt x="56" y="26"/>
                  <a:pt x="59" y="26"/>
                </a:cubicBezTo>
                <a:cubicBezTo>
                  <a:pt x="66" y="26"/>
                  <a:pt x="72" y="20"/>
                  <a:pt x="72" y="13"/>
                </a:cubicBezTo>
                <a:cubicBezTo>
                  <a:pt x="72" y="6"/>
                  <a:pt x="66" y="0"/>
                  <a:pt x="59" y="0"/>
                </a:cubicBezTo>
                <a:cubicBezTo>
                  <a:pt x="39" y="0"/>
                  <a:pt x="23" y="20"/>
                  <a:pt x="23" y="46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88"/>
                  <a:pt x="12" y="199"/>
                  <a:pt x="6" y="202"/>
                </a:cubicBezTo>
                <a:cubicBezTo>
                  <a:pt x="3" y="205"/>
                  <a:pt x="0" y="209"/>
                  <a:pt x="0" y="213"/>
                </a:cubicBezTo>
                <a:cubicBezTo>
                  <a:pt x="0" y="218"/>
                  <a:pt x="3" y="222"/>
                  <a:pt x="6" y="224"/>
                </a:cubicBezTo>
                <a:cubicBezTo>
                  <a:pt x="12" y="228"/>
                  <a:pt x="23" y="238"/>
                  <a:pt x="23" y="247"/>
                </a:cubicBezTo>
                <a:cubicBezTo>
                  <a:pt x="23" y="380"/>
                  <a:pt x="23" y="380"/>
                  <a:pt x="23" y="380"/>
                </a:cubicBezTo>
                <a:cubicBezTo>
                  <a:pt x="23" y="407"/>
                  <a:pt x="39" y="427"/>
                  <a:pt x="59" y="427"/>
                </a:cubicBezTo>
                <a:cubicBezTo>
                  <a:pt x="66" y="427"/>
                  <a:pt x="72" y="421"/>
                  <a:pt x="72" y="414"/>
                </a:cubicBezTo>
                <a:cubicBezTo>
                  <a:pt x="72" y="406"/>
                  <a:pt x="66" y="400"/>
                  <a:pt x="59" y="40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Freeform 13"/>
          <p:cNvSpPr>
            <a:spLocks/>
          </p:cNvSpPr>
          <p:nvPr userDrawn="1"/>
        </p:nvSpPr>
        <p:spPr bwMode="auto">
          <a:xfrm>
            <a:off x="611747" y="5857905"/>
            <a:ext cx="72465" cy="331422"/>
          </a:xfrm>
          <a:custGeom>
            <a:avLst/>
            <a:gdLst/>
            <a:ahLst/>
            <a:cxnLst>
              <a:cxn ang="0">
                <a:pos x="72" y="214"/>
              </a:cxn>
              <a:cxn ang="0">
                <a:pos x="66" y="202"/>
              </a:cxn>
              <a:cxn ang="0">
                <a:pos x="50" y="180"/>
              </a:cxn>
              <a:cxn ang="0">
                <a:pos x="50" y="46"/>
              </a:cxn>
              <a:cxn ang="0">
                <a:pos x="14" y="0"/>
              </a:cxn>
              <a:cxn ang="0">
                <a:pos x="0" y="13"/>
              </a:cxn>
              <a:cxn ang="0">
                <a:pos x="14" y="26"/>
              </a:cxn>
              <a:cxn ang="0">
                <a:pos x="23" y="46"/>
              </a:cxn>
              <a:cxn ang="0">
                <a:pos x="23" y="180"/>
              </a:cxn>
              <a:cxn ang="0">
                <a:pos x="39" y="213"/>
              </a:cxn>
              <a:cxn ang="0">
                <a:pos x="23" y="247"/>
              </a:cxn>
              <a:cxn ang="0">
                <a:pos x="23" y="380"/>
              </a:cxn>
              <a:cxn ang="0">
                <a:pos x="14" y="400"/>
              </a:cxn>
              <a:cxn ang="0">
                <a:pos x="0" y="414"/>
              </a:cxn>
              <a:cxn ang="0">
                <a:pos x="14" y="427"/>
              </a:cxn>
              <a:cxn ang="0">
                <a:pos x="50" y="380"/>
              </a:cxn>
              <a:cxn ang="0">
                <a:pos x="50" y="247"/>
              </a:cxn>
              <a:cxn ang="0">
                <a:pos x="66" y="224"/>
              </a:cxn>
              <a:cxn ang="0">
                <a:pos x="65" y="225"/>
              </a:cxn>
              <a:cxn ang="0">
                <a:pos x="72" y="214"/>
              </a:cxn>
            </a:cxnLst>
            <a:rect l="0" t="0" r="r" b="b"/>
            <a:pathLst>
              <a:path w="73" h="427">
                <a:moveTo>
                  <a:pt x="72" y="214"/>
                </a:moveTo>
                <a:cubicBezTo>
                  <a:pt x="73" y="209"/>
                  <a:pt x="70" y="205"/>
                  <a:pt x="66" y="202"/>
                </a:cubicBezTo>
                <a:cubicBezTo>
                  <a:pt x="61" y="199"/>
                  <a:pt x="50" y="188"/>
                  <a:pt x="50" y="180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20"/>
                  <a:pt x="34" y="0"/>
                  <a:pt x="14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20"/>
                  <a:pt x="6" y="26"/>
                  <a:pt x="14" y="26"/>
                </a:cubicBezTo>
                <a:cubicBezTo>
                  <a:pt x="17" y="26"/>
                  <a:pt x="23" y="34"/>
                  <a:pt x="23" y="46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94"/>
                  <a:pt x="31" y="205"/>
                  <a:pt x="39" y="213"/>
                </a:cubicBezTo>
                <a:cubicBezTo>
                  <a:pt x="31" y="221"/>
                  <a:pt x="23" y="233"/>
                  <a:pt x="23" y="247"/>
                </a:cubicBezTo>
                <a:cubicBezTo>
                  <a:pt x="23" y="380"/>
                  <a:pt x="23" y="380"/>
                  <a:pt x="23" y="380"/>
                </a:cubicBezTo>
                <a:cubicBezTo>
                  <a:pt x="23" y="393"/>
                  <a:pt x="17" y="400"/>
                  <a:pt x="14" y="400"/>
                </a:cubicBezTo>
                <a:cubicBezTo>
                  <a:pt x="6" y="400"/>
                  <a:pt x="0" y="406"/>
                  <a:pt x="0" y="414"/>
                </a:cubicBezTo>
                <a:cubicBezTo>
                  <a:pt x="0" y="421"/>
                  <a:pt x="6" y="427"/>
                  <a:pt x="14" y="427"/>
                </a:cubicBezTo>
                <a:cubicBezTo>
                  <a:pt x="34" y="427"/>
                  <a:pt x="50" y="407"/>
                  <a:pt x="50" y="380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38"/>
                  <a:pt x="61" y="228"/>
                  <a:pt x="66" y="224"/>
                </a:cubicBezTo>
                <a:cubicBezTo>
                  <a:pt x="66" y="225"/>
                  <a:pt x="65" y="225"/>
                  <a:pt x="65" y="225"/>
                </a:cubicBezTo>
                <a:cubicBezTo>
                  <a:pt x="69" y="223"/>
                  <a:pt x="72" y="219"/>
                  <a:pt x="72" y="21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Freeform 17"/>
          <p:cNvSpPr>
            <a:spLocks noEditPoints="1"/>
          </p:cNvSpPr>
          <p:nvPr userDrawn="1"/>
        </p:nvSpPr>
        <p:spPr bwMode="auto">
          <a:xfrm>
            <a:off x="887413" y="6024563"/>
            <a:ext cx="174625" cy="92075"/>
          </a:xfrm>
          <a:custGeom>
            <a:avLst/>
            <a:gdLst/>
            <a:ahLst/>
            <a:cxnLst>
              <a:cxn ang="0">
                <a:pos x="149" y="6"/>
              </a:cxn>
              <a:cxn ang="0">
                <a:pos x="149" y="6"/>
              </a:cxn>
              <a:cxn ang="0">
                <a:pos x="149" y="6"/>
              </a:cxn>
              <a:cxn ang="0">
                <a:pos x="152" y="60"/>
              </a:cxn>
              <a:cxn ang="0">
                <a:pos x="153" y="53"/>
              </a:cxn>
              <a:cxn ang="0">
                <a:pos x="153" y="23"/>
              </a:cxn>
              <a:cxn ang="0">
                <a:pos x="153" y="14"/>
              </a:cxn>
              <a:cxn ang="0">
                <a:pos x="149" y="6"/>
              </a:cxn>
              <a:cxn ang="0">
                <a:pos x="140" y="2"/>
              </a:cxn>
              <a:cxn ang="0">
                <a:pos x="132" y="2"/>
              </a:cxn>
              <a:cxn ang="0">
                <a:pos x="103" y="3"/>
              </a:cxn>
              <a:cxn ang="0">
                <a:pos x="96" y="4"/>
              </a:cxn>
              <a:cxn ang="0">
                <a:pos x="88" y="16"/>
              </a:cxn>
              <a:cxn ang="0">
                <a:pos x="102" y="25"/>
              </a:cxn>
              <a:cxn ang="0">
                <a:pos x="114" y="24"/>
              </a:cxn>
              <a:cxn ang="0">
                <a:pos x="98" y="39"/>
              </a:cxn>
              <a:cxn ang="0">
                <a:pos x="77" y="48"/>
              </a:cxn>
              <a:cxn ang="0">
                <a:pos x="28" y="12"/>
              </a:cxn>
              <a:cxn ang="0">
                <a:pos x="12" y="1"/>
              </a:cxn>
              <a:cxn ang="0">
                <a:pos x="1" y="17"/>
              </a:cxn>
              <a:cxn ang="0">
                <a:pos x="82" y="75"/>
              </a:cxn>
              <a:cxn ang="0">
                <a:pos x="112" y="62"/>
              </a:cxn>
              <a:cxn ang="0">
                <a:pos x="132" y="43"/>
              </a:cxn>
              <a:cxn ang="0">
                <a:pos x="131" y="54"/>
              </a:cxn>
              <a:cxn ang="0">
                <a:pos x="140" y="68"/>
              </a:cxn>
              <a:cxn ang="0">
                <a:pos x="152" y="60"/>
              </a:cxn>
            </a:cxnLst>
            <a:rect l="0" t="0" r="r" b="b"/>
            <a:pathLst>
              <a:path w="154" h="81">
                <a:moveTo>
                  <a:pt x="149" y="6"/>
                </a:moveTo>
                <a:cubicBezTo>
                  <a:pt x="149" y="6"/>
                  <a:pt x="149" y="6"/>
                  <a:pt x="149" y="6"/>
                </a:cubicBezTo>
                <a:cubicBezTo>
                  <a:pt x="149" y="6"/>
                  <a:pt x="149" y="6"/>
                  <a:pt x="149" y="6"/>
                </a:cubicBezTo>
                <a:close/>
                <a:moveTo>
                  <a:pt x="152" y="60"/>
                </a:moveTo>
                <a:cubicBezTo>
                  <a:pt x="153" y="53"/>
                  <a:pt x="153" y="53"/>
                  <a:pt x="153" y="53"/>
                </a:cubicBezTo>
                <a:cubicBezTo>
                  <a:pt x="153" y="23"/>
                  <a:pt x="153" y="23"/>
                  <a:pt x="153" y="23"/>
                </a:cubicBezTo>
                <a:cubicBezTo>
                  <a:pt x="154" y="19"/>
                  <a:pt x="154" y="17"/>
                  <a:pt x="153" y="14"/>
                </a:cubicBezTo>
                <a:cubicBezTo>
                  <a:pt x="153" y="12"/>
                  <a:pt x="151" y="9"/>
                  <a:pt x="149" y="6"/>
                </a:cubicBezTo>
                <a:cubicBezTo>
                  <a:pt x="146" y="3"/>
                  <a:pt x="143" y="2"/>
                  <a:pt x="140" y="2"/>
                </a:cubicBezTo>
                <a:cubicBezTo>
                  <a:pt x="138" y="1"/>
                  <a:pt x="135" y="1"/>
                  <a:pt x="132" y="2"/>
                </a:cubicBezTo>
                <a:cubicBezTo>
                  <a:pt x="103" y="3"/>
                  <a:pt x="103" y="3"/>
                  <a:pt x="103" y="3"/>
                </a:cubicBezTo>
                <a:cubicBezTo>
                  <a:pt x="96" y="4"/>
                  <a:pt x="96" y="4"/>
                  <a:pt x="96" y="4"/>
                </a:cubicBezTo>
                <a:cubicBezTo>
                  <a:pt x="96" y="4"/>
                  <a:pt x="86" y="4"/>
                  <a:pt x="88" y="16"/>
                </a:cubicBezTo>
                <a:cubicBezTo>
                  <a:pt x="89" y="24"/>
                  <a:pt x="94" y="26"/>
                  <a:pt x="102" y="25"/>
                </a:cubicBezTo>
                <a:cubicBezTo>
                  <a:pt x="105" y="25"/>
                  <a:pt x="109" y="25"/>
                  <a:pt x="114" y="24"/>
                </a:cubicBezTo>
                <a:cubicBezTo>
                  <a:pt x="107" y="32"/>
                  <a:pt x="98" y="39"/>
                  <a:pt x="98" y="39"/>
                </a:cubicBezTo>
                <a:cubicBezTo>
                  <a:pt x="92" y="44"/>
                  <a:pt x="85" y="47"/>
                  <a:pt x="77" y="48"/>
                </a:cubicBezTo>
                <a:cubicBezTo>
                  <a:pt x="54" y="52"/>
                  <a:pt x="32" y="36"/>
                  <a:pt x="28" y="12"/>
                </a:cubicBezTo>
                <a:cubicBezTo>
                  <a:pt x="26" y="5"/>
                  <a:pt x="20" y="0"/>
                  <a:pt x="12" y="1"/>
                </a:cubicBezTo>
                <a:cubicBezTo>
                  <a:pt x="5" y="3"/>
                  <a:pt x="0" y="9"/>
                  <a:pt x="1" y="17"/>
                </a:cubicBezTo>
                <a:cubicBezTo>
                  <a:pt x="7" y="55"/>
                  <a:pt x="44" y="81"/>
                  <a:pt x="82" y="75"/>
                </a:cubicBezTo>
                <a:cubicBezTo>
                  <a:pt x="93" y="73"/>
                  <a:pt x="103" y="68"/>
                  <a:pt x="112" y="62"/>
                </a:cubicBezTo>
                <a:cubicBezTo>
                  <a:pt x="112" y="62"/>
                  <a:pt x="124" y="53"/>
                  <a:pt x="132" y="43"/>
                </a:cubicBezTo>
                <a:cubicBezTo>
                  <a:pt x="132" y="47"/>
                  <a:pt x="131" y="50"/>
                  <a:pt x="131" y="54"/>
                </a:cubicBezTo>
                <a:cubicBezTo>
                  <a:pt x="130" y="62"/>
                  <a:pt x="132" y="67"/>
                  <a:pt x="140" y="68"/>
                </a:cubicBezTo>
                <a:cubicBezTo>
                  <a:pt x="152" y="69"/>
                  <a:pt x="152" y="60"/>
                  <a:pt x="152" y="6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5" name="Freeform 21"/>
          <p:cNvSpPr>
            <a:spLocks noEditPoints="1"/>
          </p:cNvSpPr>
          <p:nvPr userDrawn="1"/>
        </p:nvSpPr>
        <p:spPr bwMode="auto">
          <a:xfrm>
            <a:off x="1243013" y="6003926"/>
            <a:ext cx="160337" cy="117475"/>
          </a:xfrm>
          <a:custGeom>
            <a:avLst/>
            <a:gdLst/>
            <a:ahLst/>
            <a:cxnLst>
              <a:cxn ang="0">
                <a:pos x="132" y="35"/>
              </a:cxn>
              <a:cxn ang="0">
                <a:pos x="107" y="12"/>
              </a:cxn>
              <a:cxn ang="0">
                <a:pos x="102" y="8"/>
              </a:cxn>
              <a:cxn ang="0">
                <a:pos x="86" y="11"/>
              </a:cxn>
              <a:cxn ang="0">
                <a:pos x="90" y="29"/>
              </a:cxn>
              <a:cxn ang="0">
                <a:pos x="100" y="38"/>
              </a:cxn>
              <a:cxn ang="0">
                <a:pos x="14" y="38"/>
              </a:cxn>
              <a:cxn ang="0">
                <a:pos x="0" y="51"/>
              </a:cxn>
              <a:cxn ang="0">
                <a:pos x="0" y="53"/>
              </a:cxn>
              <a:cxn ang="0">
                <a:pos x="14" y="65"/>
              </a:cxn>
              <a:cxn ang="0">
                <a:pos x="100" y="65"/>
              </a:cxn>
              <a:cxn ang="0">
                <a:pos x="90" y="74"/>
              </a:cxn>
              <a:cxn ang="0">
                <a:pos x="86" y="92"/>
              </a:cxn>
              <a:cxn ang="0">
                <a:pos x="102" y="95"/>
              </a:cxn>
              <a:cxn ang="0">
                <a:pos x="108" y="90"/>
              </a:cxn>
              <a:cxn ang="0">
                <a:pos x="132" y="68"/>
              </a:cxn>
              <a:cxn ang="0">
                <a:pos x="138" y="62"/>
              </a:cxn>
              <a:cxn ang="0">
                <a:pos x="141" y="52"/>
              </a:cxn>
              <a:cxn ang="0">
                <a:pos x="138" y="42"/>
              </a:cxn>
              <a:cxn ang="0">
                <a:pos x="132" y="35"/>
              </a:cxn>
              <a:cxn ang="0">
                <a:pos x="141" y="52"/>
              </a:cxn>
              <a:cxn ang="0">
                <a:pos x="141" y="52"/>
              </a:cxn>
              <a:cxn ang="0">
                <a:pos x="141" y="52"/>
              </a:cxn>
              <a:cxn ang="0">
                <a:pos x="141" y="52"/>
              </a:cxn>
            </a:cxnLst>
            <a:rect l="0" t="0" r="r" b="b"/>
            <a:pathLst>
              <a:path w="141" h="103">
                <a:moveTo>
                  <a:pt x="132" y="35"/>
                </a:moveTo>
                <a:cubicBezTo>
                  <a:pt x="107" y="12"/>
                  <a:pt x="107" y="12"/>
                  <a:pt x="107" y="12"/>
                </a:cubicBezTo>
                <a:cubicBezTo>
                  <a:pt x="102" y="8"/>
                  <a:pt x="102" y="8"/>
                  <a:pt x="102" y="8"/>
                </a:cubicBezTo>
                <a:cubicBezTo>
                  <a:pt x="102" y="8"/>
                  <a:pt x="94" y="0"/>
                  <a:pt x="86" y="11"/>
                </a:cubicBezTo>
                <a:cubicBezTo>
                  <a:pt x="80" y="18"/>
                  <a:pt x="83" y="23"/>
                  <a:pt x="90" y="29"/>
                </a:cubicBezTo>
                <a:cubicBezTo>
                  <a:pt x="92" y="31"/>
                  <a:pt x="96" y="35"/>
                  <a:pt x="100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4" y="38"/>
                  <a:pt x="0" y="43"/>
                  <a:pt x="0" y="51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60"/>
                  <a:pt x="4" y="65"/>
                  <a:pt x="14" y="65"/>
                </a:cubicBezTo>
                <a:cubicBezTo>
                  <a:pt x="100" y="65"/>
                  <a:pt x="100" y="65"/>
                  <a:pt x="100" y="65"/>
                </a:cubicBezTo>
                <a:cubicBezTo>
                  <a:pt x="96" y="68"/>
                  <a:pt x="93" y="71"/>
                  <a:pt x="90" y="74"/>
                </a:cubicBezTo>
                <a:cubicBezTo>
                  <a:pt x="83" y="80"/>
                  <a:pt x="81" y="85"/>
                  <a:pt x="86" y="92"/>
                </a:cubicBezTo>
                <a:cubicBezTo>
                  <a:pt x="94" y="103"/>
                  <a:pt x="102" y="95"/>
                  <a:pt x="102" y="95"/>
                </a:cubicBezTo>
                <a:cubicBezTo>
                  <a:pt x="108" y="90"/>
                  <a:pt x="108" y="90"/>
                  <a:pt x="108" y="90"/>
                </a:cubicBezTo>
                <a:cubicBezTo>
                  <a:pt x="132" y="68"/>
                  <a:pt x="132" y="68"/>
                  <a:pt x="132" y="68"/>
                </a:cubicBezTo>
                <a:cubicBezTo>
                  <a:pt x="135" y="66"/>
                  <a:pt x="137" y="64"/>
                  <a:pt x="138" y="62"/>
                </a:cubicBezTo>
                <a:cubicBezTo>
                  <a:pt x="140" y="59"/>
                  <a:pt x="141" y="56"/>
                  <a:pt x="141" y="52"/>
                </a:cubicBezTo>
                <a:cubicBezTo>
                  <a:pt x="141" y="48"/>
                  <a:pt x="140" y="44"/>
                  <a:pt x="138" y="42"/>
                </a:cubicBezTo>
                <a:cubicBezTo>
                  <a:pt x="137" y="39"/>
                  <a:pt x="135" y="38"/>
                  <a:pt x="132" y="35"/>
                </a:cubicBezTo>
                <a:close/>
                <a:moveTo>
                  <a:pt x="141" y="52"/>
                </a:move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Freeform 25"/>
          <p:cNvSpPr>
            <a:spLocks/>
          </p:cNvSpPr>
          <p:nvPr userDrawn="1"/>
        </p:nvSpPr>
        <p:spPr bwMode="auto">
          <a:xfrm>
            <a:off x="1579563" y="5995988"/>
            <a:ext cx="171450" cy="147637"/>
          </a:xfrm>
          <a:custGeom>
            <a:avLst/>
            <a:gdLst/>
            <a:ahLst/>
            <a:cxnLst>
              <a:cxn ang="0">
                <a:pos x="143" y="34"/>
              </a:cxn>
              <a:cxn ang="0">
                <a:pos x="138" y="30"/>
              </a:cxn>
              <a:cxn ang="0">
                <a:pos x="118" y="8"/>
              </a:cxn>
              <a:cxn ang="0">
                <a:pos x="112" y="2"/>
              </a:cxn>
              <a:cxn ang="0">
                <a:pos x="103" y="0"/>
              </a:cxn>
              <a:cxn ang="0">
                <a:pos x="94" y="2"/>
              </a:cxn>
              <a:cxn ang="0">
                <a:pos x="88" y="8"/>
              </a:cxn>
              <a:cxn ang="0">
                <a:pos x="69" y="30"/>
              </a:cxn>
              <a:cxn ang="0">
                <a:pos x="64" y="35"/>
              </a:cxn>
              <a:cxn ang="0">
                <a:pos x="67" y="49"/>
              </a:cxn>
              <a:cxn ang="0">
                <a:pos x="84" y="45"/>
              </a:cxn>
              <a:cxn ang="0">
                <a:pos x="91" y="37"/>
              </a:cxn>
              <a:cxn ang="0">
                <a:pos x="90" y="58"/>
              </a:cxn>
              <a:cxn ang="0">
                <a:pos x="82" y="79"/>
              </a:cxn>
              <a:cxn ang="0">
                <a:pos x="22" y="89"/>
              </a:cxn>
              <a:cxn ang="0">
                <a:pos x="4" y="92"/>
              </a:cxn>
              <a:cxn ang="0">
                <a:pos x="7" y="110"/>
              </a:cxn>
              <a:cxn ang="0">
                <a:pos x="104" y="94"/>
              </a:cxn>
              <a:cxn ang="0">
                <a:pos x="116" y="64"/>
              </a:cxn>
              <a:cxn ang="0">
                <a:pos x="117" y="37"/>
              </a:cxn>
              <a:cxn ang="0">
                <a:pos x="124" y="45"/>
              </a:cxn>
              <a:cxn ang="0">
                <a:pos x="140" y="49"/>
              </a:cxn>
              <a:cxn ang="0">
                <a:pos x="143" y="34"/>
              </a:cxn>
            </a:cxnLst>
            <a:rect l="0" t="0" r="r" b="b"/>
            <a:pathLst>
              <a:path w="150" h="132">
                <a:moveTo>
                  <a:pt x="143" y="34"/>
                </a:moveTo>
                <a:cubicBezTo>
                  <a:pt x="138" y="30"/>
                  <a:pt x="138" y="30"/>
                  <a:pt x="138" y="30"/>
                </a:cubicBezTo>
                <a:cubicBezTo>
                  <a:pt x="118" y="8"/>
                  <a:pt x="118" y="8"/>
                  <a:pt x="118" y="8"/>
                </a:cubicBezTo>
                <a:cubicBezTo>
                  <a:pt x="116" y="5"/>
                  <a:pt x="114" y="3"/>
                  <a:pt x="112" y="2"/>
                </a:cubicBezTo>
                <a:cubicBezTo>
                  <a:pt x="110" y="0"/>
                  <a:pt x="107" y="0"/>
                  <a:pt x="103" y="0"/>
                </a:cubicBezTo>
                <a:cubicBezTo>
                  <a:pt x="99" y="0"/>
                  <a:pt x="96" y="0"/>
                  <a:pt x="94" y="2"/>
                </a:cubicBezTo>
                <a:cubicBezTo>
                  <a:pt x="92" y="4"/>
                  <a:pt x="90" y="6"/>
                  <a:pt x="88" y="8"/>
                </a:cubicBezTo>
                <a:cubicBezTo>
                  <a:pt x="69" y="30"/>
                  <a:pt x="69" y="30"/>
                  <a:pt x="69" y="30"/>
                </a:cubicBezTo>
                <a:cubicBezTo>
                  <a:pt x="64" y="35"/>
                  <a:pt x="64" y="35"/>
                  <a:pt x="64" y="35"/>
                </a:cubicBezTo>
                <a:cubicBezTo>
                  <a:pt x="64" y="35"/>
                  <a:pt x="58" y="42"/>
                  <a:pt x="67" y="49"/>
                </a:cubicBezTo>
                <a:cubicBezTo>
                  <a:pt x="74" y="54"/>
                  <a:pt x="78" y="52"/>
                  <a:pt x="84" y="45"/>
                </a:cubicBezTo>
                <a:cubicBezTo>
                  <a:pt x="86" y="43"/>
                  <a:pt x="88" y="40"/>
                  <a:pt x="91" y="37"/>
                </a:cubicBezTo>
                <a:cubicBezTo>
                  <a:pt x="91" y="47"/>
                  <a:pt x="90" y="58"/>
                  <a:pt x="90" y="58"/>
                </a:cubicBezTo>
                <a:cubicBezTo>
                  <a:pt x="89" y="65"/>
                  <a:pt x="87" y="72"/>
                  <a:pt x="82" y="79"/>
                </a:cubicBezTo>
                <a:cubicBezTo>
                  <a:pt x="69" y="98"/>
                  <a:pt x="42" y="102"/>
                  <a:pt x="22" y="89"/>
                </a:cubicBezTo>
                <a:cubicBezTo>
                  <a:pt x="17" y="84"/>
                  <a:pt x="8" y="86"/>
                  <a:pt x="4" y="92"/>
                </a:cubicBezTo>
                <a:cubicBezTo>
                  <a:pt x="0" y="98"/>
                  <a:pt x="1" y="106"/>
                  <a:pt x="7" y="110"/>
                </a:cubicBezTo>
                <a:cubicBezTo>
                  <a:pt x="38" y="132"/>
                  <a:pt x="82" y="125"/>
                  <a:pt x="104" y="94"/>
                </a:cubicBezTo>
                <a:cubicBezTo>
                  <a:pt x="111" y="85"/>
                  <a:pt x="115" y="75"/>
                  <a:pt x="116" y="64"/>
                </a:cubicBezTo>
                <a:cubicBezTo>
                  <a:pt x="116" y="64"/>
                  <a:pt x="118" y="49"/>
                  <a:pt x="117" y="37"/>
                </a:cubicBezTo>
                <a:cubicBezTo>
                  <a:pt x="119" y="40"/>
                  <a:pt x="121" y="42"/>
                  <a:pt x="124" y="45"/>
                </a:cubicBezTo>
                <a:cubicBezTo>
                  <a:pt x="129" y="52"/>
                  <a:pt x="134" y="54"/>
                  <a:pt x="140" y="49"/>
                </a:cubicBezTo>
                <a:cubicBezTo>
                  <a:pt x="150" y="42"/>
                  <a:pt x="143" y="34"/>
                  <a:pt x="143" y="3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3" name="Freeform 29"/>
          <p:cNvSpPr>
            <a:spLocks/>
          </p:cNvSpPr>
          <p:nvPr userDrawn="1"/>
        </p:nvSpPr>
        <p:spPr bwMode="auto">
          <a:xfrm>
            <a:off x="1920875" y="5983287"/>
            <a:ext cx="171450" cy="150813"/>
          </a:xfrm>
          <a:custGeom>
            <a:avLst/>
            <a:gdLst/>
            <a:ahLst/>
            <a:cxnLst>
              <a:cxn ang="0">
                <a:pos x="140" y="84"/>
              </a:cxn>
              <a:cxn ang="0">
                <a:pos x="124" y="87"/>
              </a:cxn>
              <a:cxn ang="0">
                <a:pos x="117" y="96"/>
              </a:cxn>
              <a:cxn ang="0">
                <a:pos x="116" y="68"/>
              </a:cxn>
              <a:cxn ang="0">
                <a:pos x="104" y="38"/>
              </a:cxn>
              <a:cxn ang="0">
                <a:pos x="7" y="23"/>
              </a:cxn>
              <a:cxn ang="0">
                <a:pos x="4" y="41"/>
              </a:cxn>
              <a:cxn ang="0">
                <a:pos x="22" y="44"/>
              </a:cxn>
              <a:cxn ang="0">
                <a:pos x="82" y="54"/>
              </a:cxn>
              <a:cxn ang="0">
                <a:pos x="90" y="75"/>
              </a:cxn>
              <a:cxn ang="0">
                <a:pos x="91" y="96"/>
              </a:cxn>
              <a:cxn ang="0">
                <a:pos x="84" y="87"/>
              </a:cxn>
              <a:cxn ang="0">
                <a:pos x="67" y="84"/>
              </a:cxn>
              <a:cxn ang="0">
                <a:pos x="64" y="98"/>
              </a:cxn>
              <a:cxn ang="0">
                <a:pos x="69" y="103"/>
              </a:cxn>
              <a:cxn ang="0">
                <a:pos x="88" y="125"/>
              </a:cxn>
              <a:cxn ang="0">
                <a:pos x="94" y="131"/>
              </a:cxn>
              <a:cxn ang="0">
                <a:pos x="103" y="133"/>
              </a:cxn>
              <a:cxn ang="0">
                <a:pos x="112" y="131"/>
              </a:cxn>
              <a:cxn ang="0">
                <a:pos x="118" y="125"/>
              </a:cxn>
              <a:cxn ang="0">
                <a:pos x="138" y="103"/>
              </a:cxn>
              <a:cxn ang="0">
                <a:pos x="143" y="98"/>
              </a:cxn>
              <a:cxn ang="0">
                <a:pos x="140" y="84"/>
              </a:cxn>
            </a:cxnLst>
            <a:rect l="0" t="0" r="r" b="b"/>
            <a:pathLst>
              <a:path w="150" h="133">
                <a:moveTo>
                  <a:pt x="140" y="84"/>
                </a:moveTo>
                <a:cubicBezTo>
                  <a:pt x="134" y="79"/>
                  <a:pt x="129" y="81"/>
                  <a:pt x="124" y="87"/>
                </a:cubicBezTo>
                <a:cubicBezTo>
                  <a:pt x="121" y="90"/>
                  <a:pt x="119" y="93"/>
                  <a:pt x="117" y="96"/>
                </a:cubicBezTo>
                <a:cubicBezTo>
                  <a:pt x="118" y="83"/>
                  <a:pt x="116" y="68"/>
                  <a:pt x="116" y="68"/>
                </a:cubicBezTo>
                <a:cubicBezTo>
                  <a:pt x="115" y="58"/>
                  <a:pt x="111" y="48"/>
                  <a:pt x="104" y="38"/>
                </a:cubicBezTo>
                <a:cubicBezTo>
                  <a:pt x="82" y="7"/>
                  <a:pt x="38" y="0"/>
                  <a:pt x="7" y="23"/>
                </a:cubicBezTo>
                <a:cubicBezTo>
                  <a:pt x="1" y="27"/>
                  <a:pt x="0" y="35"/>
                  <a:pt x="4" y="41"/>
                </a:cubicBezTo>
                <a:cubicBezTo>
                  <a:pt x="8" y="47"/>
                  <a:pt x="17" y="48"/>
                  <a:pt x="22" y="44"/>
                </a:cubicBezTo>
                <a:cubicBezTo>
                  <a:pt x="42" y="30"/>
                  <a:pt x="69" y="35"/>
                  <a:pt x="82" y="54"/>
                </a:cubicBezTo>
                <a:cubicBezTo>
                  <a:pt x="87" y="60"/>
                  <a:pt x="89" y="67"/>
                  <a:pt x="90" y="75"/>
                </a:cubicBezTo>
                <a:cubicBezTo>
                  <a:pt x="90" y="75"/>
                  <a:pt x="91" y="86"/>
                  <a:pt x="91" y="96"/>
                </a:cubicBezTo>
                <a:cubicBezTo>
                  <a:pt x="88" y="93"/>
                  <a:pt x="86" y="90"/>
                  <a:pt x="84" y="87"/>
                </a:cubicBezTo>
                <a:cubicBezTo>
                  <a:pt x="78" y="81"/>
                  <a:pt x="74" y="79"/>
                  <a:pt x="67" y="84"/>
                </a:cubicBezTo>
                <a:cubicBezTo>
                  <a:pt x="58" y="91"/>
                  <a:pt x="64" y="98"/>
                  <a:pt x="64" y="98"/>
                </a:cubicBezTo>
                <a:cubicBezTo>
                  <a:pt x="69" y="103"/>
                  <a:pt x="69" y="103"/>
                  <a:pt x="69" y="103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90" y="127"/>
                  <a:pt x="92" y="129"/>
                  <a:pt x="94" y="131"/>
                </a:cubicBezTo>
                <a:cubicBezTo>
                  <a:pt x="96" y="132"/>
                  <a:pt x="99" y="133"/>
                  <a:pt x="103" y="133"/>
                </a:cubicBezTo>
                <a:cubicBezTo>
                  <a:pt x="107" y="133"/>
                  <a:pt x="110" y="132"/>
                  <a:pt x="112" y="131"/>
                </a:cubicBezTo>
                <a:cubicBezTo>
                  <a:pt x="114" y="129"/>
                  <a:pt x="116" y="127"/>
                  <a:pt x="118" y="125"/>
                </a:cubicBezTo>
                <a:cubicBezTo>
                  <a:pt x="138" y="103"/>
                  <a:pt x="138" y="103"/>
                  <a:pt x="138" y="103"/>
                </a:cubicBezTo>
                <a:cubicBezTo>
                  <a:pt x="143" y="98"/>
                  <a:pt x="143" y="98"/>
                  <a:pt x="143" y="98"/>
                </a:cubicBezTo>
                <a:cubicBezTo>
                  <a:pt x="143" y="98"/>
                  <a:pt x="150" y="91"/>
                  <a:pt x="140" y="8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56" name="Group 32"/>
          <p:cNvGrpSpPr>
            <a:grpSpLocks noChangeAspect="1"/>
          </p:cNvGrpSpPr>
          <p:nvPr userDrawn="1"/>
        </p:nvGrpSpPr>
        <p:grpSpPr bwMode="auto">
          <a:xfrm>
            <a:off x="2262188" y="6015043"/>
            <a:ext cx="142875" cy="96838"/>
            <a:chOff x="1425" y="3789"/>
            <a:chExt cx="90" cy="61"/>
          </a:xfrm>
          <a:solidFill>
            <a:srgbClr val="009530"/>
          </a:solidFill>
        </p:grpSpPr>
        <p:sp>
          <p:nvSpPr>
            <p:cNvPr id="1057" name="Freeform 33"/>
            <p:cNvSpPr>
              <a:spLocks/>
            </p:cNvSpPr>
            <p:nvPr userDrawn="1"/>
          </p:nvSpPr>
          <p:spPr bwMode="auto">
            <a:xfrm>
              <a:off x="1425" y="3789"/>
              <a:ext cx="90" cy="20"/>
            </a:xfrm>
            <a:custGeom>
              <a:avLst/>
              <a:gdLst/>
              <a:ahLst/>
              <a:cxnLst>
                <a:cxn ang="0">
                  <a:pos x="49" y="28"/>
                </a:cxn>
                <a:cxn ang="0">
                  <a:pos x="16" y="28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16" y="0"/>
                </a:cxn>
                <a:cxn ang="0">
                  <a:pos x="49" y="0"/>
                </a:cxn>
                <a:cxn ang="0">
                  <a:pos x="78" y="0"/>
                </a:cxn>
                <a:cxn ang="0">
                  <a:pos x="111" y="0"/>
                </a:cxn>
                <a:cxn ang="0">
                  <a:pos x="126" y="13"/>
                </a:cxn>
                <a:cxn ang="0">
                  <a:pos x="126" y="15"/>
                </a:cxn>
                <a:cxn ang="0">
                  <a:pos x="111" y="28"/>
                </a:cxn>
                <a:cxn ang="0">
                  <a:pos x="78" y="28"/>
                </a:cxn>
                <a:cxn ang="0">
                  <a:pos x="49" y="28"/>
                </a:cxn>
              </a:cxnLst>
              <a:rect l="0" t="0" r="r" b="b"/>
              <a:pathLst>
                <a:path w="126" h="28">
                  <a:moveTo>
                    <a:pt x="49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2" y="0"/>
                    <a:pt x="126" y="5"/>
                    <a:pt x="126" y="13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22"/>
                    <a:pt x="122" y="28"/>
                    <a:pt x="111" y="28"/>
                  </a:cubicBezTo>
                  <a:cubicBezTo>
                    <a:pt x="78" y="28"/>
                    <a:pt x="78" y="28"/>
                    <a:pt x="78" y="28"/>
                  </a:cubicBezTo>
                  <a:lnTo>
                    <a:pt x="49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34"/>
            <p:cNvSpPr>
              <a:spLocks/>
            </p:cNvSpPr>
            <p:nvPr userDrawn="1"/>
          </p:nvSpPr>
          <p:spPr bwMode="auto">
            <a:xfrm>
              <a:off x="1425" y="3830"/>
              <a:ext cx="90" cy="20"/>
            </a:xfrm>
            <a:custGeom>
              <a:avLst/>
              <a:gdLst/>
              <a:ahLst/>
              <a:cxnLst>
                <a:cxn ang="0">
                  <a:pos x="49" y="28"/>
                </a:cxn>
                <a:cxn ang="0">
                  <a:pos x="16" y="28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16" y="0"/>
                </a:cxn>
                <a:cxn ang="0">
                  <a:pos x="49" y="0"/>
                </a:cxn>
                <a:cxn ang="0">
                  <a:pos x="78" y="0"/>
                </a:cxn>
                <a:cxn ang="0">
                  <a:pos x="111" y="0"/>
                </a:cxn>
                <a:cxn ang="0">
                  <a:pos x="126" y="13"/>
                </a:cxn>
                <a:cxn ang="0">
                  <a:pos x="126" y="15"/>
                </a:cxn>
                <a:cxn ang="0">
                  <a:pos x="111" y="28"/>
                </a:cxn>
                <a:cxn ang="0">
                  <a:pos x="78" y="28"/>
                </a:cxn>
                <a:cxn ang="0">
                  <a:pos x="49" y="28"/>
                </a:cxn>
              </a:cxnLst>
              <a:rect l="0" t="0" r="r" b="b"/>
              <a:pathLst>
                <a:path w="126" h="28">
                  <a:moveTo>
                    <a:pt x="49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2" y="0"/>
                    <a:pt x="126" y="5"/>
                    <a:pt x="126" y="13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22"/>
                    <a:pt x="122" y="28"/>
                    <a:pt x="111" y="28"/>
                  </a:cubicBezTo>
                  <a:cubicBezTo>
                    <a:pt x="78" y="28"/>
                    <a:pt x="78" y="28"/>
                    <a:pt x="78" y="28"/>
                  </a:cubicBezTo>
                  <a:lnTo>
                    <a:pt x="49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62" name="Freeform 38"/>
          <p:cNvSpPr>
            <a:spLocks/>
          </p:cNvSpPr>
          <p:nvPr userDrawn="1"/>
        </p:nvSpPr>
        <p:spPr bwMode="auto">
          <a:xfrm>
            <a:off x="2584450" y="6048375"/>
            <a:ext cx="141288" cy="31750"/>
          </a:xfrm>
          <a:custGeom>
            <a:avLst/>
            <a:gdLst/>
            <a:ahLst/>
            <a:cxnLst>
              <a:cxn ang="0">
                <a:pos x="49" y="28"/>
              </a:cxn>
              <a:cxn ang="0">
                <a:pos x="16" y="28"/>
              </a:cxn>
              <a:cxn ang="0">
                <a:pos x="0" y="15"/>
              </a:cxn>
              <a:cxn ang="0">
                <a:pos x="0" y="13"/>
              </a:cxn>
              <a:cxn ang="0">
                <a:pos x="16" y="0"/>
              </a:cxn>
              <a:cxn ang="0">
                <a:pos x="49" y="0"/>
              </a:cxn>
              <a:cxn ang="0">
                <a:pos x="78" y="0"/>
              </a:cxn>
              <a:cxn ang="0">
                <a:pos x="111" y="0"/>
              </a:cxn>
              <a:cxn ang="0">
                <a:pos x="126" y="13"/>
              </a:cxn>
              <a:cxn ang="0">
                <a:pos x="126" y="15"/>
              </a:cxn>
              <a:cxn ang="0">
                <a:pos x="111" y="28"/>
              </a:cxn>
              <a:cxn ang="0">
                <a:pos x="78" y="28"/>
              </a:cxn>
              <a:cxn ang="0">
                <a:pos x="49" y="28"/>
              </a:cxn>
            </a:cxnLst>
            <a:rect l="0" t="0" r="r" b="b"/>
            <a:pathLst>
              <a:path w="126" h="28">
                <a:moveTo>
                  <a:pt x="49" y="28"/>
                </a:moveTo>
                <a:cubicBezTo>
                  <a:pt x="16" y="28"/>
                  <a:pt x="16" y="28"/>
                  <a:pt x="16" y="28"/>
                </a:cubicBezTo>
                <a:cubicBezTo>
                  <a:pt x="5" y="28"/>
                  <a:pt x="0" y="23"/>
                  <a:pt x="0" y="1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22" y="0"/>
                  <a:pt x="126" y="6"/>
                  <a:pt x="126" y="13"/>
                </a:cubicBezTo>
                <a:cubicBezTo>
                  <a:pt x="126" y="15"/>
                  <a:pt x="126" y="15"/>
                  <a:pt x="126" y="15"/>
                </a:cubicBezTo>
                <a:cubicBezTo>
                  <a:pt x="126" y="23"/>
                  <a:pt x="122" y="28"/>
                  <a:pt x="111" y="28"/>
                </a:cubicBezTo>
                <a:cubicBezTo>
                  <a:pt x="78" y="28"/>
                  <a:pt x="78" y="28"/>
                  <a:pt x="78" y="28"/>
                </a:cubicBezTo>
                <a:lnTo>
                  <a:pt x="49" y="2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6" name="Freeform 42"/>
          <p:cNvSpPr>
            <a:spLocks/>
          </p:cNvSpPr>
          <p:nvPr userDrawn="1"/>
        </p:nvSpPr>
        <p:spPr bwMode="auto">
          <a:xfrm>
            <a:off x="2901950" y="5992813"/>
            <a:ext cx="142875" cy="144462"/>
          </a:xfrm>
          <a:custGeom>
            <a:avLst/>
            <a:gdLst/>
            <a:ahLst/>
            <a:cxnLst>
              <a:cxn ang="0">
                <a:pos x="16" y="76"/>
              </a:cxn>
              <a:cxn ang="0">
                <a:pos x="0" y="63"/>
              </a:cxn>
              <a:cxn ang="0">
                <a:pos x="0" y="61"/>
              </a:cxn>
              <a:cxn ang="0">
                <a:pos x="16" y="49"/>
              </a:cxn>
              <a:cxn ang="0">
                <a:pos x="49" y="49"/>
              </a:cxn>
              <a:cxn ang="0">
                <a:pos x="49" y="15"/>
              </a:cxn>
              <a:cxn ang="0">
                <a:pos x="62" y="0"/>
              </a:cxn>
              <a:cxn ang="0">
                <a:pos x="65" y="0"/>
              </a:cxn>
              <a:cxn ang="0">
                <a:pos x="78" y="15"/>
              </a:cxn>
              <a:cxn ang="0">
                <a:pos x="78" y="49"/>
              </a:cxn>
              <a:cxn ang="0">
                <a:pos x="111" y="49"/>
              </a:cxn>
              <a:cxn ang="0">
                <a:pos x="126" y="61"/>
              </a:cxn>
              <a:cxn ang="0">
                <a:pos x="126" y="63"/>
              </a:cxn>
              <a:cxn ang="0">
                <a:pos x="111" y="76"/>
              </a:cxn>
              <a:cxn ang="0">
                <a:pos x="78" y="76"/>
              </a:cxn>
              <a:cxn ang="0">
                <a:pos x="78" y="112"/>
              </a:cxn>
              <a:cxn ang="0">
                <a:pos x="65" y="127"/>
              </a:cxn>
              <a:cxn ang="0">
                <a:pos x="62" y="127"/>
              </a:cxn>
              <a:cxn ang="0">
                <a:pos x="49" y="112"/>
              </a:cxn>
              <a:cxn ang="0">
                <a:pos x="49" y="76"/>
              </a:cxn>
              <a:cxn ang="0">
                <a:pos x="16" y="76"/>
              </a:cxn>
            </a:cxnLst>
            <a:rect l="0" t="0" r="r" b="b"/>
            <a:pathLst>
              <a:path w="126" h="127">
                <a:moveTo>
                  <a:pt x="16" y="76"/>
                </a:moveTo>
                <a:cubicBezTo>
                  <a:pt x="5" y="76"/>
                  <a:pt x="0" y="71"/>
                  <a:pt x="0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4"/>
                  <a:pt x="5" y="49"/>
                  <a:pt x="16" y="49"/>
                </a:cubicBezTo>
                <a:cubicBezTo>
                  <a:pt x="49" y="49"/>
                  <a:pt x="49" y="49"/>
                  <a:pt x="49" y="49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4"/>
                  <a:pt x="54" y="0"/>
                  <a:pt x="62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2" y="0"/>
                  <a:pt x="78" y="4"/>
                  <a:pt x="78" y="15"/>
                </a:cubicBezTo>
                <a:cubicBezTo>
                  <a:pt x="78" y="49"/>
                  <a:pt x="78" y="49"/>
                  <a:pt x="78" y="49"/>
                </a:cubicBezTo>
                <a:cubicBezTo>
                  <a:pt x="111" y="49"/>
                  <a:pt x="111" y="49"/>
                  <a:pt x="111" y="49"/>
                </a:cubicBezTo>
                <a:cubicBezTo>
                  <a:pt x="122" y="49"/>
                  <a:pt x="126" y="54"/>
                  <a:pt x="126" y="61"/>
                </a:cubicBezTo>
                <a:cubicBezTo>
                  <a:pt x="126" y="63"/>
                  <a:pt x="126" y="63"/>
                  <a:pt x="126" y="63"/>
                </a:cubicBezTo>
                <a:cubicBezTo>
                  <a:pt x="126" y="71"/>
                  <a:pt x="122" y="76"/>
                  <a:pt x="111" y="76"/>
                </a:cubicBezTo>
                <a:cubicBezTo>
                  <a:pt x="78" y="76"/>
                  <a:pt x="78" y="76"/>
                  <a:pt x="78" y="76"/>
                </a:cubicBezTo>
                <a:cubicBezTo>
                  <a:pt x="78" y="112"/>
                  <a:pt x="78" y="112"/>
                  <a:pt x="78" y="112"/>
                </a:cubicBezTo>
                <a:cubicBezTo>
                  <a:pt x="78" y="122"/>
                  <a:pt x="72" y="127"/>
                  <a:pt x="65" y="127"/>
                </a:cubicBezTo>
                <a:cubicBezTo>
                  <a:pt x="62" y="127"/>
                  <a:pt x="62" y="127"/>
                  <a:pt x="62" y="127"/>
                </a:cubicBezTo>
                <a:cubicBezTo>
                  <a:pt x="54" y="127"/>
                  <a:pt x="49" y="122"/>
                  <a:pt x="49" y="112"/>
                </a:cubicBezTo>
                <a:cubicBezTo>
                  <a:pt x="49" y="76"/>
                  <a:pt x="49" y="76"/>
                  <a:pt x="49" y="76"/>
                </a:cubicBezTo>
                <a:lnTo>
                  <a:pt x="16" y="76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69" name="Group 45"/>
          <p:cNvGrpSpPr>
            <a:grpSpLocks noChangeAspect="1"/>
          </p:cNvGrpSpPr>
          <p:nvPr userDrawn="1"/>
        </p:nvGrpSpPr>
        <p:grpSpPr bwMode="auto">
          <a:xfrm>
            <a:off x="3222624" y="5999160"/>
            <a:ext cx="134937" cy="131762"/>
            <a:chOff x="2030" y="3779"/>
            <a:chExt cx="85" cy="83"/>
          </a:xfrm>
          <a:solidFill>
            <a:srgbClr val="009530"/>
          </a:solidFill>
        </p:grpSpPr>
        <p:sp>
          <p:nvSpPr>
            <p:cNvPr id="1070" name="Freeform 46"/>
            <p:cNvSpPr>
              <a:spLocks noEditPoints="1"/>
            </p:cNvSpPr>
            <p:nvPr userDrawn="1"/>
          </p:nvSpPr>
          <p:spPr bwMode="auto">
            <a:xfrm>
              <a:off x="2030" y="3780"/>
              <a:ext cx="85" cy="82"/>
            </a:xfrm>
            <a:custGeom>
              <a:avLst/>
              <a:gdLst/>
              <a:ahLst/>
              <a:cxnLst>
                <a:cxn ang="0">
                  <a:pos x="28" y="54"/>
                </a:cxn>
                <a:cxn ang="0">
                  <a:pos x="16" y="52"/>
                </a:cxn>
                <a:cxn ang="0">
                  <a:pos x="7" y="46"/>
                </a:cxn>
                <a:cxn ang="0">
                  <a:pos x="2" y="38"/>
                </a:cxn>
                <a:cxn ang="0">
                  <a:pos x="0" y="27"/>
                </a:cxn>
                <a:cxn ang="0">
                  <a:pos x="0" y="26"/>
                </a:cxn>
                <a:cxn ang="0">
                  <a:pos x="2" y="15"/>
                </a:cxn>
                <a:cxn ang="0">
                  <a:pos x="8" y="7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8" y="7"/>
                </a:cxn>
                <a:cxn ang="0">
                  <a:pos x="53" y="15"/>
                </a:cxn>
                <a:cxn ang="0">
                  <a:pos x="55" y="26"/>
                </a:cxn>
                <a:cxn ang="0">
                  <a:pos x="55" y="27"/>
                </a:cxn>
                <a:cxn ang="0">
                  <a:pos x="53" y="38"/>
                </a:cxn>
                <a:cxn ang="0">
                  <a:pos x="48" y="46"/>
                </a:cxn>
                <a:cxn ang="0">
                  <a:pos x="39" y="52"/>
                </a:cxn>
                <a:cxn ang="0">
                  <a:pos x="28" y="54"/>
                </a:cxn>
                <a:cxn ang="0">
                  <a:pos x="28" y="41"/>
                </a:cxn>
                <a:cxn ang="0">
                  <a:pos x="36" y="37"/>
                </a:cxn>
                <a:cxn ang="0">
                  <a:pos x="39" y="28"/>
                </a:cxn>
                <a:cxn ang="0">
                  <a:pos x="39" y="25"/>
                </a:cxn>
                <a:cxn ang="0">
                  <a:pos x="36" y="16"/>
                </a:cxn>
                <a:cxn ang="0">
                  <a:pos x="28" y="13"/>
                </a:cxn>
                <a:cxn ang="0">
                  <a:pos x="19" y="16"/>
                </a:cxn>
                <a:cxn ang="0">
                  <a:pos x="16" y="25"/>
                </a:cxn>
                <a:cxn ang="0">
                  <a:pos x="16" y="28"/>
                </a:cxn>
                <a:cxn ang="0">
                  <a:pos x="20" y="37"/>
                </a:cxn>
                <a:cxn ang="0">
                  <a:pos x="28" y="41"/>
                </a:cxn>
                <a:cxn ang="0">
                  <a:pos x="91" y="113"/>
                </a:cxn>
                <a:cxn ang="0">
                  <a:pos x="80" y="111"/>
                </a:cxn>
                <a:cxn ang="0">
                  <a:pos x="71" y="106"/>
                </a:cxn>
                <a:cxn ang="0">
                  <a:pos x="65" y="97"/>
                </a:cxn>
                <a:cxn ang="0">
                  <a:pos x="63" y="87"/>
                </a:cxn>
                <a:cxn ang="0">
                  <a:pos x="63" y="85"/>
                </a:cxn>
                <a:cxn ang="0">
                  <a:pos x="65" y="75"/>
                </a:cxn>
                <a:cxn ang="0">
                  <a:pos x="71" y="66"/>
                </a:cxn>
                <a:cxn ang="0">
                  <a:pos x="80" y="61"/>
                </a:cxn>
                <a:cxn ang="0">
                  <a:pos x="91" y="59"/>
                </a:cxn>
                <a:cxn ang="0">
                  <a:pos x="102" y="61"/>
                </a:cxn>
                <a:cxn ang="0">
                  <a:pos x="111" y="66"/>
                </a:cxn>
                <a:cxn ang="0">
                  <a:pos x="117" y="75"/>
                </a:cxn>
                <a:cxn ang="0">
                  <a:pos x="119" y="85"/>
                </a:cxn>
                <a:cxn ang="0">
                  <a:pos x="119" y="87"/>
                </a:cxn>
                <a:cxn ang="0">
                  <a:pos x="117" y="97"/>
                </a:cxn>
                <a:cxn ang="0">
                  <a:pos x="111" y="106"/>
                </a:cxn>
                <a:cxn ang="0">
                  <a:pos x="102" y="111"/>
                </a:cxn>
                <a:cxn ang="0">
                  <a:pos x="91" y="113"/>
                </a:cxn>
                <a:cxn ang="0">
                  <a:pos x="91" y="100"/>
                </a:cxn>
                <a:cxn ang="0">
                  <a:pos x="99" y="96"/>
                </a:cxn>
                <a:cxn ang="0">
                  <a:pos x="102" y="87"/>
                </a:cxn>
                <a:cxn ang="0">
                  <a:pos x="102" y="85"/>
                </a:cxn>
                <a:cxn ang="0">
                  <a:pos x="99" y="75"/>
                </a:cxn>
                <a:cxn ang="0">
                  <a:pos x="91" y="72"/>
                </a:cxn>
                <a:cxn ang="0">
                  <a:pos x="83" y="75"/>
                </a:cxn>
                <a:cxn ang="0">
                  <a:pos x="80" y="85"/>
                </a:cxn>
                <a:cxn ang="0">
                  <a:pos x="80" y="87"/>
                </a:cxn>
                <a:cxn ang="0">
                  <a:pos x="83" y="96"/>
                </a:cxn>
                <a:cxn ang="0">
                  <a:pos x="91" y="100"/>
                </a:cxn>
              </a:cxnLst>
              <a:rect l="0" t="0" r="r" b="b"/>
              <a:pathLst>
                <a:path w="119" h="113">
                  <a:moveTo>
                    <a:pt x="28" y="54"/>
                  </a:moveTo>
                  <a:cubicBezTo>
                    <a:pt x="23" y="54"/>
                    <a:pt x="20" y="53"/>
                    <a:pt x="16" y="52"/>
                  </a:cubicBezTo>
                  <a:cubicBezTo>
                    <a:pt x="13" y="50"/>
                    <a:pt x="10" y="49"/>
                    <a:pt x="7" y="46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0" y="35"/>
                    <a:pt x="0" y="31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2"/>
                    <a:pt x="0" y="19"/>
                    <a:pt x="2" y="15"/>
                  </a:cubicBezTo>
                  <a:cubicBezTo>
                    <a:pt x="3" y="12"/>
                    <a:pt x="5" y="9"/>
                    <a:pt x="8" y="7"/>
                  </a:cubicBezTo>
                  <a:cubicBezTo>
                    <a:pt x="10" y="5"/>
                    <a:pt x="13" y="3"/>
                    <a:pt x="16" y="2"/>
                  </a:cubicBezTo>
                  <a:cubicBezTo>
                    <a:pt x="20" y="0"/>
                    <a:pt x="24" y="0"/>
                    <a:pt x="28" y="0"/>
                  </a:cubicBezTo>
                  <a:cubicBezTo>
                    <a:pt x="32" y="0"/>
                    <a:pt x="36" y="0"/>
                    <a:pt x="39" y="2"/>
                  </a:cubicBezTo>
                  <a:cubicBezTo>
                    <a:pt x="42" y="3"/>
                    <a:pt x="45" y="5"/>
                    <a:pt x="48" y="7"/>
                  </a:cubicBezTo>
                  <a:cubicBezTo>
                    <a:pt x="50" y="9"/>
                    <a:pt x="52" y="12"/>
                    <a:pt x="53" y="15"/>
                  </a:cubicBezTo>
                  <a:cubicBezTo>
                    <a:pt x="55" y="19"/>
                    <a:pt x="55" y="22"/>
                    <a:pt x="55" y="2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31"/>
                    <a:pt x="55" y="35"/>
                    <a:pt x="53" y="38"/>
                  </a:cubicBezTo>
                  <a:cubicBezTo>
                    <a:pt x="52" y="41"/>
                    <a:pt x="50" y="44"/>
                    <a:pt x="48" y="46"/>
                  </a:cubicBezTo>
                  <a:cubicBezTo>
                    <a:pt x="45" y="49"/>
                    <a:pt x="42" y="50"/>
                    <a:pt x="39" y="52"/>
                  </a:cubicBezTo>
                  <a:cubicBezTo>
                    <a:pt x="35" y="53"/>
                    <a:pt x="32" y="54"/>
                    <a:pt x="28" y="54"/>
                  </a:cubicBezTo>
                  <a:close/>
                  <a:moveTo>
                    <a:pt x="28" y="41"/>
                  </a:moveTo>
                  <a:cubicBezTo>
                    <a:pt x="31" y="41"/>
                    <a:pt x="34" y="39"/>
                    <a:pt x="36" y="37"/>
                  </a:cubicBezTo>
                  <a:cubicBezTo>
                    <a:pt x="38" y="35"/>
                    <a:pt x="39" y="32"/>
                    <a:pt x="39" y="28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1"/>
                    <a:pt x="38" y="18"/>
                    <a:pt x="36" y="16"/>
                  </a:cubicBezTo>
                  <a:cubicBezTo>
                    <a:pt x="34" y="14"/>
                    <a:pt x="31" y="13"/>
                    <a:pt x="28" y="13"/>
                  </a:cubicBezTo>
                  <a:cubicBezTo>
                    <a:pt x="24" y="13"/>
                    <a:pt x="22" y="14"/>
                    <a:pt x="19" y="16"/>
                  </a:cubicBezTo>
                  <a:cubicBezTo>
                    <a:pt x="17" y="18"/>
                    <a:pt x="16" y="21"/>
                    <a:pt x="16" y="25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32"/>
                    <a:pt x="17" y="35"/>
                    <a:pt x="20" y="37"/>
                  </a:cubicBezTo>
                  <a:cubicBezTo>
                    <a:pt x="22" y="39"/>
                    <a:pt x="24" y="41"/>
                    <a:pt x="28" y="41"/>
                  </a:cubicBezTo>
                  <a:close/>
                  <a:moveTo>
                    <a:pt x="91" y="113"/>
                  </a:moveTo>
                  <a:cubicBezTo>
                    <a:pt x="87" y="113"/>
                    <a:pt x="83" y="112"/>
                    <a:pt x="80" y="111"/>
                  </a:cubicBezTo>
                  <a:cubicBezTo>
                    <a:pt x="76" y="110"/>
                    <a:pt x="73" y="108"/>
                    <a:pt x="71" y="106"/>
                  </a:cubicBezTo>
                  <a:cubicBezTo>
                    <a:pt x="69" y="103"/>
                    <a:pt x="67" y="101"/>
                    <a:pt x="65" y="97"/>
                  </a:cubicBezTo>
                  <a:cubicBezTo>
                    <a:pt x="64" y="94"/>
                    <a:pt x="63" y="91"/>
                    <a:pt x="63" y="87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2"/>
                    <a:pt x="64" y="78"/>
                    <a:pt x="65" y="75"/>
                  </a:cubicBezTo>
                  <a:cubicBezTo>
                    <a:pt x="67" y="72"/>
                    <a:pt x="69" y="69"/>
                    <a:pt x="71" y="66"/>
                  </a:cubicBezTo>
                  <a:cubicBezTo>
                    <a:pt x="74" y="64"/>
                    <a:pt x="77" y="62"/>
                    <a:pt x="80" y="61"/>
                  </a:cubicBezTo>
                  <a:cubicBezTo>
                    <a:pt x="83" y="60"/>
                    <a:pt x="87" y="59"/>
                    <a:pt x="91" y="59"/>
                  </a:cubicBezTo>
                  <a:cubicBezTo>
                    <a:pt x="95" y="59"/>
                    <a:pt x="99" y="60"/>
                    <a:pt x="102" y="61"/>
                  </a:cubicBezTo>
                  <a:cubicBezTo>
                    <a:pt x="106" y="62"/>
                    <a:pt x="109" y="64"/>
                    <a:pt x="111" y="66"/>
                  </a:cubicBezTo>
                  <a:cubicBezTo>
                    <a:pt x="114" y="69"/>
                    <a:pt x="116" y="71"/>
                    <a:pt x="117" y="75"/>
                  </a:cubicBezTo>
                  <a:cubicBezTo>
                    <a:pt x="118" y="78"/>
                    <a:pt x="119" y="81"/>
                    <a:pt x="119" y="85"/>
                  </a:cubicBezTo>
                  <a:cubicBezTo>
                    <a:pt x="119" y="87"/>
                    <a:pt x="119" y="87"/>
                    <a:pt x="119" y="87"/>
                  </a:cubicBezTo>
                  <a:cubicBezTo>
                    <a:pt x="119" y="90"/>
                    <a:pt x="118" y="94"/>
                    <a:pt x="117" y="97"/>
                  </a:cubicBezTo>
                  <a:cubicBezTo>
                    <a:pt x="116" y="100"/>
                    <a:pt x="114" y="103"/>
                    <a:pt x="111" y="106"/>
                  </a:cubicBezTo>
                  <a:cubicBezTo>
                    <a:pt x="109" y="108"/>
                    <a:pt x="106" y="110"/>
                    <a:pt x="102" y="111"/>
                  </a:cubicBezTo>
                  <a:cubicBezTo>
                    <a:pt x="99" y="112"/>
                    <a:pt x="95" y="113"/>
                    <a:pt x="91" y="113"/>
                  </a:cubicBezTo>
                  <a:close/>
                  <a:moveTo>
                    <a:pt x="91" y="100"/>
                  </a:moveTo>
                  <a:cubicBezTo>
                    <a:pt x="94" y="100"/>
                    <a:pt x="97" y="99"/>
                    <a:pt x="99" y="96"/>
                  </a:cubicBezTo>
                  <a:cubicBezTo>
                    <a:pt x="101" y="94"/>
                    <a:pt x="102" y="91"/>
                    <a:pt x="102" y="87"/>
                  </a:cubicBezTo>
                  <a:cubicBezTo>
                    <a:pt x="102" y="85"/>
                    <a:pt x="102" y="85"/>
                    <a:pt x="102" y="85"/>
                  </a:cubicBezTo>
                  <a:cubicBezTo>
                    <a:pt x="102" y="81"/>
                    <a:pt x="101" y="78"/>
                    <a:pt x="99" y="75"/>
                  </a:cubicBezTo>
                  <a:cubicBezTo>
                    <a:pt x="97" y="73"/>
                    <a:pt x="94" y="72"/>
                    <a:pt x="91" y="72"/>
                  </a:cubicBezTo>
                  <a:cubicBezTo>
                    <a:pt x="88" y="72"/>
                    <a:pt x="85" y="73"/>
                    <a:pt x="83" y="75"/>
                  </a:cubicBezTo>
                  <a:cubicBezTo>
                    <a:pt x="81" y="78"/>
                    <a:pt x="80" y="81"/>
                    <a:pt x="80" y="85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0" y="91"/>
                    <a:pt x="81" y="94"/>
                    <a:pt x="83" y="96"/>
                  </a:cubicBezTo>
                  <a:cubicBezTo>
                    <a:pt x="85" y="99"/>
                    <a:pt x="88" y="100"/>
                    <a:pt x="91" y="10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47"/>
            <p:cNvSpPr>
              <a:spLocks/>
            </p:cNvSpPr>
            <p:nvPr userDrawn="1"/>
          </p:nvSpPr>
          <p:spPr bwMode="auto">
            <a:xfrm>
              <a:off x="2036" y="3779"/>
              <a:ext cx="74" cy="83"/>
            </a:xfrm>
            <a:custGeom>
              <a:avLst/>
              <a:gdLst/>
              <a:ahLst/>
              <a:cxnLst>
                <a:cxn ang="0">
                  <a:pos x="35" y="90"/>
                </a:cxn>
                <a:cxn ang="0">
                  <a:pos x="17" y="111"/>
                </a:cxn>
                <a:cxn ang="0">
                  <a:pos x="10" y="116"/>
                </a:cxn>
                <a:cxn ang="0">
                  <a:pos x="4" y="113"/>
                </a:cxn>
                <a:cxn ang="0">
                  <a:pos x="3" y="113"/>
                </a:cxn>
                <a:cxn ang="0">
                  <a:pos x="0" y="107"/>
                </a:cxn>
                <a:cxn ang="0">
                  <a:pos x="4" y="99"/>
                </a:cxn>
                <a:cxn ang="0">
                  <a:pos x="16" y="85"/>
                </a:cxn>
                <a:cxn ang="0">
                  <a:pos x="19" y="82"/>
                </a:cxn>
                <a:cxn ang="0">
                  <a:pos x="66" y="29"/>
                </a:cxn>
                <a:cxn ang="0">
                  <a:pos x="67" y="27"/>
                </a:cxn>
                <a:cxn ang="0">
                  <a:pos x="86" y="5"/>
                </a:cxn>
                <a:cxn ang="0">
                  <a:pos x="99" y="3"/>
                </a:cxn>
                <a:cxn ang="0">
                  <a:pos x="100" y="4"/>
                </a:cxn>
                <a:cxn ang="0">
                  <a:pos x="100" y="17"/>
                </a:cxn>
                <a:cxn ang="0">
                  <a:pos x="80" y="39"/>
                </a:cxn>
                <a:cxn ang="0">
                  <a:pos x="76" y="44"/>
                </a:cxn>
                <a:cxn ang="0">
                  <a:pos x="35" y="91"/>
                </a:cxn>
              </a:cxnLst>
              <a:rect l="0" t="0" r="r" b="b"/>
              <a:pathLst>
                <a:path w="104" h="116">
                  <a:moveTo>
                    <a:pt x="35" y="90"/>
                  </a:moveTo>
                  <a:cubicBezTo>
                    <a:pt x="17" y="111"/>
                    <a:pt x="17" y="111"/>
                    <a:pt x="17" y="111"/>
                  </a:cubicBezTo>
                  <a:cubicBezTo>
                    <a:pt x="15" y="114"/>
                    <a:pt x="12" y="115"/>
                    <a:pt x="10" y="116"/>
                  </a:cubicBezTo>
                  <a:cubicBezTo>
                    <a:pt x="8" y="116"/>
                    <a:pt x="6" y="115"/>
                    <a:pt x="4" y="113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1" y="111"/>
                    <a:pt x="0" y="109"/>
                    <a:pt x="0" y="107"/>
                  </a:cubicBezTo>
                  <a:cubicBezTo>
                    <a:pt x="0" y="105"/>
                    <a:pt x="1" y="102"/>
                    <a:pt x="4" y="99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85"/>
                    <a:pt x="16" y="85"/>
                    <a:pt x="19" y="82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8" y="26"/>
                    <a:pt x="67" y="27"/>
                    <a:pt x="67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91" y="0"/>
                    <a:pt x="95" y="0"/>
                    <a:pt x="99" y="3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4" y="7"/>
                    <a:pt x="104" y="11"/>
                    <a:pt x="100" y="17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35" y="91"/>
                    <a:pt x="35" y="91"/>
                    <a:pt x="35" y="9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74" name="Group 50"/>
          <p:cNvGrpSpPr>
            <a:grpSpLocks noChangeAspect="1"/>
          </p:cNvGrpSpPr>
          <p:nvPr userDrawn="1"/>
        </p:nvGrpSpPr>
        <p:grpSpPr bwMode="auto">
          <a:xfrm>
            <a:off x="3535351" y="5994402"/>
            <a:ext cx="136525" cy="141288"/>
            <a:chOff x="2227" y="3776"/>
            <a:chExt cx="86" cy="89"/>
          </a:xfrm>
          <a:solidFill>
            <a:srgbClr val="009530"/>
          </a:solidFill>
        </p:grpSpPr>
        <p:sp>
          <p:nvSpPr>
            <p:cNvPr id="1075" name="Freeform 51"/>
            <p:cNvSpPr>
              <a:spLocks/>
            </p:cNvSpPr>
            <p:nvPr userDrawn="1"/>
          </p:nvSpPr>
          <p:spPr bwMode="auto">
            <a:xfrm>
              <a:off x="2227" y="3811"/>
              <a:ext cx="86" cy="19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15" y="26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15" y="0"/>
                </a:cxn>
                <a:cxn ang="0">
                  <a:pos x="46" y="0"/>
                </a:cxn>
                <a:cxn ang="0">
                  <a:pos x="74" y="0"/>
                </a:cxn>
                <a:cxn ang="0">
                  <a:pos x="106" y="0"/>
                </a:cxn>
                <a:cxn ang="0">
                  <a:pos x="121" y="12"/>
                </a:cxn>
                <a:cxn ang="0">
                  <a:pos x="121" y="14"/>
                </a:cxn>
                <a:cxn ang="0">
                  <a:pos x="106" y="26"/>
                </a:cxn>
                <a:cxn ang="0">
                  <a:pos x="74" y="26"/>
                </a:cxn>
                <a:cxn ang="0">
                  <a:pos x="46" y="26"/>
                </a:cxn>
              </a:cxnLst>
              <a:rect l="0" t="0" r="r" b="b"/>
              <a:pathLst>
                <a:path w="121" h="26">
                  <a:moveTo>
                    <a:pt x="46" y="26"/>
                  </a:moveTo>
                  <a:cubicBezTo>
                    <a:pt x="15" y="26"/>
                    <a:pt x="15" y="26"/>
                    <a:pt x="15" y="26"/>
                  </a:cubicBezTo>
                  <a:cubicBezTo>
                    <a:pt x="5" y="26"/>
                    <a:pt x="0" y="21"/>
                    <a:pt x="0" y="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6" y="0"/>
                    <a:pt x="121" y="5"/>
                    <a:pt x="121" y="12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21"/>
                    <a:pt x="116" y="26"/>
                    <a:pt x="106" y="26"/>
                  </a:cubicBezTo>
                  <a:cubicBezTo>
                    <a:pt x="74" y="26"/>
                    <a:pt x="74" y="26"/>
                    <a:pt x="74" y="26"/>
                  </a:cubicBezTo>
                  <a:lnTo>
                    <a:pt x="46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Oval 52"/>
            <p:cNvSpPr>
              <a:spLocks noChangeArrowheads="1"/>
            </p:cNvSpPr>
            <p:nvPr userDrawn="1"/>
          </p:nvSpPr>
          <p:spPr bwMode="auto">
            <a:xfrm>
              <a:off x="2260" y="3776"/>
              <a:ext cx="21" cy="21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Oval 53"/>
            <p:cNvSpPr>
              <a:spLocks noChangeArrowheads="1"/>
            </p:cNvSpPr>
            <p:nvPr userDrawn="1"/>
          </p:nvSpPr>
          <p:spPr bwMode="auto">
            <a:xfrm>
              <a:off x="2260" y="3845"/>
              <a:ext cx="21" cy="2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81" name="Freeform 57"/>
          <p:cNvSpPr>
            <a:spLocks/>
          </p:cNvSpPr>
          <p:nvPr userDrawn="1"/>
        </p:nvSpPr>
        <p:spPr bwMode="auto">
          <a:xfrm>
            <a:off x="3856038" y="5995988"/>
            <a:ext cx="109537" cy="138112"/>
          </a:xfrm>
          <a:custGeom>
            <a:avLst/>
            <a:gdLst/>
            <a:ahLst/>
            <a:cxnLst>
              <a:cxn ang="0">
                <a:pos x="11" y="73"/>
              </a:cxn>
              <a:cxn ang="0">
                <a:pos x="4" y="70"/>
              </a:cxn>
              <a:cxn ang="0">
                <a:pos x="1" y="65"/>
              </a:cxn>
              <a:cxn ang="0">
                <a:pos x="1" y="63"/>
              </a:cxn>
              <a:cxn ang="0">
                <a:pos x="4" y="58"/>
              </a:cxn>
              <a:cxn ang="0">
                <a:pos x="11" y="55"/>
              </a:cxn>
              <a:cxn ang="0">
                <a:pos x="29" y="55"/>
              </a:cxn>
              <a:cxn ang="0">
                <a:pos x="24" y="49"/>
              </a:cxn>
              <a:cxn ang="0">
                <a:pos x="20" y="41"/>
              </a:cxn>
              <a:cxn ang="0">
                <a:pos x="14" y="34"/>
              </a:cxn>
              <a:cxn ang="0">
                <a:pos x="0" y="12"/>
              </a:cxn>
              <a:cxn ang="0">
                <a:pos x="1" y="9"/>
              </a:cxn>
              <a:cxn ang="0">
                <a:pos x="3" y="6"/>
              </a:cxn>
              <a:cxn ang="0">
                <a:pos x="8" y="2"/>
              </a:cxn>
              <a:cxn ang="0">
                <a:pos x="16" y="1"/>
              </a:cxn>
              <a:cxn ang="0">
                <a:pos x="23" y="3"/>
              </a:cxn>
              <a:cxn ang="0">
                <a:pos x="28" y="10"/>
              </a:cxn>
              <a:cxn ang="0">
                <a:pos x="49" y="48"/>
              </a:cxn>
              <a:cxn ang="0">
                <a:pos x="69" y="10"/>
              </a:cxn>
              <a:cxn ang="0">
                <a:pos x="75" y="3"/>
              </a:cxn>
              <a:cxn ang="0">
                <a:pos x="82" y="0"/>
              </a:cxn>
              <a:cxn ang="0">
                <a:pos x="89" y="2"/>
              </a:cxn>
              <a:cxn ang="0">
                <a:pos x="94" y="6"/>
              </a:cxn>
              <a:cxn ang="0">
                <a:pos x="96" y="9"/>
              </a:cxn>
              <a:cxn ang="0">
                <a:pos x="96" y="12"/>
              </a:cxn>
              <a:cxn ang="0">
                <a:pos x="68" y="55"/>
              </a:cxn>
              <a:cxn ang="0">
                <a:pos x="86" y="55"/>
              </a:cxn>
              <a:cxn ang="0">
                <a:pos x="93" y="58"/>
              </a:cxn>
              <a:cxn ang="0">
                <a:pos x="95" y="63"/>
              </a:cxn>
              <a:cxn ang="0">
                <a:pos x="95" y="65"/>
              </a:cxn>
              <a:cxn ang="0">
                <a:pos x="93" y="70"/>
              </a:cxn>
              <a:cxn ang="0">
                <a:pos x="86" y="73"/>
              </a:cxn>
              <a:cxn ang="0">
                <a:pos x="60" y="73"/>
              </a:cxn>
              <a:cxn ang="0">
                <a:pos x="60" y="82"/>
              </a:cxn>
              <a:cxn ang="0">
                <a:pos x="86" y="82"/>
              </a:cxn>
              <a:cxn ang="0">
                <a:pos x="93" y="84"/>
              </a:cxn>
              <a:cxn ang="0">
                <a:pos x="95" y="90"/>
              </a:cxn>
              <a:cxn ang="0">
                <a:pos x="95" y="92"/>
              </a:cxn>
              <a:cxn ang="0">
                <a:pos x="93" y="97"/>
              </a:cxn>
              <a:cxn ang="0">
                <a:pos x="86" y="100"/>
              </a:cxn>
              <a:cxn ang="0">
                <a:pos x="60" y="100"/>
              </a:cxn>
              <a:cxn ang="0">
                <a:pos x="60" y="108"/>
              </a:cxn>
              <a:cxn ang="0">
                <a:pos x="58" y="117"/>
              </a:cxn>
              <a:cxn ang="0">
                <a:pos x="50" y="120"/>
              </a:cxn>
              <a:cxn ang="0">
                <a:pos x="47" y="120"/>
              </a:cxn>
              <a:cxn ang="0">
                <a:pos x="39" y="117"/>
              </a:cxn>
              <a:cxn ang="0">
                <a:pos x="37" y="108"/>
              </a:cxn>
              <a:cxn ang="0">
                <a:pos x="37" y="100"/>
              </a:cxn>
              <a:cxn ang="0">
                <a:pos x="11" y="100"/>
              </a:cxn>
              <a:cxn ang="0">
                <a:pos x="4" y="97"/>
              </a:cxn>
              <a:cxn ang="0">
                <a:pos x="1" y="92"/>
              </a:cxn>
              <a:cxn ang="0">
                <a:pos x="1" y="90"/>
              </a:cxn>
              <a:cxn ang="0">
                <a:pos x="4" y="84"/>
              </a:cxn>
              <a:cxn ang="0">
                <a:pos x="11" y="82"/>
              </a:cxn>
              <a:cxn ang="0">
                <a:pos x="37" y="82"/>
              </a:cxn>
              <a:cxn ang="0">
                <a:pos x="37" y="73"/>
              </a:cxn>
              <a:cxn ang="0">
                <a:pos x="11" y="73"/>
              </a:cxn>
            </a:cxnLst>
            <a:rect l="0" t="0" r="r" b="b"/>
            <a:pathLst>
              <a:path w="97" h="120">
                <a:moveTo>
                  <a:pt x="11" y="73"/>
                </a:moveTo>
                <a:cubicBezTo>
                  <a:pt x="8" y="73"/>
                  <a:pt x="5" y="72"/>
                  <a:pt x="4" y="70"/>
                </a:cubicBezTo>
                <a:cubicBezTo>
                  <a:pt x="2" y="69"/>
                  <a:pt x="1" y="67"/>
                  <a:pt x="1" y="65"/>
                </a:cubicBezTo>
                <a:cubicBezTo>
                  <a:pt x="1" y="63"/>
                  <a:pt x="1" y="63"/>
                  <a:pt x="1" y="63"/>
                </a:cubicBezTo>
                <a:cubicBezTo>
                  <a:pt x="1" y="61"/>
                  <a:pt x="2" y="59"/>
                  <a:pt x="4" y="58"/>
                </a:cubicBezTo>
                <a:cubicBezTo>
                  <a:pt x="5" y="56"/>
                  <a:pt x="8" y="55"/>
                  <a:pt x="11" y="55"/>
                </a:cubicBezTo>
                <a:cubicBezTo>
                  <a:pt x="29" y="55"/>
                  <a:pt x="29" y="55"/>
                  <a:pt x="29" y="55"/>
                </a:cubicBezTo>
                <a:cubicBezTo>
                  <a:pt x="27" y="53"/>
                  <a:pt x="26" y="51"/>
                  <a:pt x="24" y="49"/>
                </a:cubicBezTo>
                <a:cubicBezTo>
                  <a:pt x="23" y="46"/>
                  <a:pt x="21" y="44"/>
                  <a:pt x="20" y="41"/>
                </a:cubicBezTo>
                <a:cubicBezTo>
                  <a:pt x="18" y="39"/>
                  <a:pt x="16" y="36"/>
                  <a:pt x="14" y="3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1"/>
                  <a:pt x="0" y="11"/>
                  <a:pt x="1" y="9"/>
                </a:cubicBezTo>
                <a:cubicBezTo>
                  <a:pt x="1" y="8"/>
                  <a:pt x="2" y="7"/>
                  <a:pt x="3" y="6"/>
                </a:cubicBezTo>
                <a:cubicBezTo>
                  <a:pt x="4" y="4"/>
                  <a:pt x="6" y="3"/>
                  <a:pt x="8" y="2"/>
                </a:cubicBezTo>
                <a:cubicBezTo>
                  <a:pt x="10" y="1"/>
                  <a:pt x="13" y="1"/>
                  <a:pt x="16" y="1"/>
                </a:cubicBezTo>
                <a:cubicBezTo>
                  <a:pt x="18" y="1"/>
                  <a:pt x="21" y="1"/>
                  <a:pt x="23" y="3"/>
                </a:cubicBezTo>
                <a:cubicBezTo>
                  <a:pt x="25" y="4"/>
                  <a:pt x="27" y="7"/>
                  <a:pt x="28" y="10"/>
                </a:cubicBezTo>
                <a:cubicBezTo>
                  <a:pt x="49" y="48"/>
                  <a:pt x="49" y="48"/>
                  <a:pt x="49" y="48"/>
                </a:cubicBezTo>
                <a:cubicBezTo>
                  <a:pt x="69" y="10"/>
                  <a:pt x="69" y="10"/>
                  <a:pt x="69" y="10"/>
                </a:cubicBezTo>
                <a:cubicBezTo>
                  <a:pt x="71" y="6"/>
                  <a:pt x="73" y="4"/>
                  <a:pt x="75" y="3"/>
                </a:cubicBezTo>
                <a:cubicBezTo>
                  <a:pt x="77" y="1"/>
                  <a:pt x="80" y="0"/>
                  <a:pt x="82" y="0"/>
                </a:cubicBezTo>
                <a:cubicBezTo>
                  <a:pt x="85" y="0"/>
                  <a:pt x="87" y="1"/>
                  <a:pt x="89" y="2"/>
                </a:cubicBezTo>
                <a:cubicBezTo>
                  <a:pt x="91" y="3"/>
                  <a:pt x="93" y="4"/>
                  <a:pt x="94" y="6"/>
                </a:cubicBezTo>
                <a:cubicBezTo>
                  <a:pt x="95" y="7"/>
                  <a:pt x="96" y="8"/>
                  <a:pt x="96" y="9"/>
                </a:cubicBezTo>
                <a:cubicBezTo>
                  <a:pt x="97" y="11"/>
                  <a:pt x="97" y="11"/>
                  <a:pt x="96" y="12"/>
                </a:cubicBezTo>
                <a:cubicBezTo>
                  <a:pt x="68" y="55"/>
                  <a:pt x="68" y="55"/>
                  <a:pt x="68" y="55"/>
                </a:cubicBezTo>
                <a:cubicBezTo>
                  <a:pt x="86" y="55"/>
                  <a:pt x="86" y="55"/>
                  <a:pt x="86" y="55"/>
                </a:cubicBezTo>
                <a:cubicBezTo>
                  <a:pt x="89" y="55"/>
                  <a:pt x="92" y="56"/>
                  <a:pt x="93" y="58"/>
                </a:cubicBezTo>
                <a:cubicBezTo>
                  <a:pt x="95" y="59"/>
                  <a:pt x="95" y="61"/>
                  <a:pt x="95" y="63"/>
                </a:cubicBezTo>
                <a:cubicBezTo>
                  <a:pt x="95" y="65"/>
                  <a:pt x="95" y="65"/>
                  <a:pt x="95" y="65"/>
                </a:cubicBezTo>
                <a:cubicBezTo>
                  <a:pt x="95" y="67"/>
                  <a:pt x="95" y="69"/>
                  <a:pt x="93" y="70"/>
                </a:cubicBezTo>
                <a:cubicBezTo>
                  <a:pt x="92" y="72"/>
                  <a:pt x="89" y="73"/>
                  <a:pt x="86" y="73"/>
                </a:cubicBezTo>
                <a:cubicBezTo>
                  <a:pt x="60" y="73"/>
                  <a:pt x="60" y="73"/>
                  <a:pt x="60" y="73"/>
                </a:cubicBezTo>
                <a:cubicBezTo>
                  <a:pt x="60" y="82"/>
                  <a:pt x="60" y="82"/>
                  <a:pt x="60" y="82"/>
                </a:cubicBezTo>
                <a:cubicBezTo>
                  <a:pt x="86" y="82"/>
                  <a:pt x="86" y="82"/>
                  <a:pt x="86" y="82"/>
                </a:cubicBezTo>
                <a:cubicBezTo>
                  <a:pt x="89" y="82"/>
                  <a:pt x="92" y="83"/>
                  <a:pt x="93" y="84"/>
                </a:cubicBezTo>
                <a:cubicBezTo>
                  <a:pt x="95" y="86"/>
                  <a:pt x="95" y="88"/>
                  <a:pt x="95" y="90"/>
                </a:cubicBezTo>
                <a:cubicBezTo>
                  <a:pt x="95" y="92"/>
                  <a:pt x="95" y="92"/>
                  <a:pt x="95" y="92"/>
                </a:cubicBezTo>
                <a:cubicBezTo>
                  <a:pt x="95" y="94"/>
                  <a:pt x="95" y="96"/>
                  <a:pt x="93" y="97"/>
                </a:cubicBezTo>
                <a:cubicBezTo>
                  <a:pt x="92" y="99"/>
                  <a:pt x="89" y="100"/>
                  <a:pt x="86" y="100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60" y="112"/>
                  <a:pt x="59" y="115"/>
                  <a:pt x="58" y="117"/>
                </a:cubicBezTo>
                <a:cubicBezTo>
                  <a:pt x="56" y="119"/>
                  <a:pt x="53" y="120"/>
                  <a:pt x="50" y="120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43" y="120"/>
                  <a:pt x="40" y="119"/>
                  <a:pt x="39" y="117"/>
                </a:cubicBezTo>
                <a:cubicBezTo>
                  <a:pt x="37" y="115"/>
                  <a:pt x="37" y="112"/>
                  <a:pt x="37" y="108"/>
                </a:cubicBezTo>
                <a:cubicBezTo>
                  <a:pt x="37" y="100"/>
                  <a:pt x="37" y="100"/>
                  <a:pt x="37" y="100"/>
                </a:cubicBezTo>
                <a:cubicBezTo>
                  <a:pt x="11" y="100"/>
                  <a:pt x="11" y="100"/>
                  <a:pt x="11" y="100"/>
                </a:cubicBezTo>
                <a:cubicBezTo>
                  <a:pt x="8" y="100"/>
                  <a:pt x="5" y="99"/>
                  <a:pt x="4" y="97"/>
                </a:cubicBezTo>
                <a:cubicBezTo>
                  <a:pt x="2" y="96"/>
                  <a:pt x="1" y="94"/>
                  <a:pt x="1" y="92"/>
                </a:cubicBezTo>
                <a:cubicBezTo>
                  <a:pt x="1" y="90"/>
                  <a:pt x="1" y="90"/>
                  <a:pt x="1" y="90"/>
                </a:cubicBezTo>
                <a:cubicBezTo>
                  <a:pt x="1" y="88"/>
                  <a:pt x="2" y="86"/>
                  <a:pt x="4" y="84"/>
                </a:cubicBezTo>
                <a:cubicBezTo>
                  <a:pt x="5" y="83"/>
                  <a:pt x="8" y="82"/>
                  <a:pt x="11" y="82"/>
                </a:cubicBezTo>
                <a:cubicBezTo>
                  <a:pt x="37" y="82"/>
                  <a:pt x="37" y="82"/>
                  <a:pt x="37" y="82"/>
                </a:cubicBezTo>
                <a:cubicBezTo>
                  <a:pt x="37" y="73"/>
                  <a:pt x="37" y="73"/>
                  <a:pt x="37" y="73"/>
                </a:cubicBezTo>
                <a:lnTo>
                  <a:pt x="11" y="73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" name="Freeform 61"/>
          <p:cNvSpPr>
            <a:spLocks/>
          </p:cNvSpPr>
          <p:nvPr userDrawn="1"/>
        </p:nvSpPr>
        <p:spPr bwMode="auto">
          <a:xfrm>
            <a:off x="4160838" y="6000750"/>
            <a:ext cx="100013" cy="130175"/>
          </a:xfrm>
          <a:custGeom>
            <a:avLst/>
            <a:gdLst/>
            <a:ahLst/>
            <a:cxnLst>
              <a:cxn ang="0">
                <a:pos x="66" y="52"/>
              </a:cxn>
              <a:cxn ang="0">
                <a:pos x="81" y="63"/>
              </a:cxn>
              <a:cxn ang="0">
                <a:pos x="87" y="80"/>
              </a:cxn>
              <a:cxn ang="0">
                <a:pos x="75" y="104"/>
              </a:cxn>
              <a:cxn ang="0">
                <a:pos x="42" y="113"/>
              </a:cxn>
              <a:cxn ang="0">
                <a:pos x="24" y="111"/>
              </a:cxn>
              <a:cxn ang="0">
                <a:pos x="11" y="105"/>
              </a:cxn>
              <a:cxn ang="0">
                <a:pos x="3" y="97"/>
              </a:cxn>
              <a:cxn ang="0">
                <a:pos x="0" y="88"/>
              </a:cxn>
              <a:cxn ang="0">
                <a:pos x="2" y="81"/>
              </a:cxn>
              <a:cxn ang="0">
                <a:pos x="7" y="77"/>
              </a:cxn>
              <a:cxn ang="0">
                <a:pos x="12" y="76"/>
              </a:cxn>
              <a:cxn ang="0">
                <a:pos x="15" y="76"/>
              </a:cxn>
              <a:cxn ang="0">
                <a:pos x="24" y="89"/>
              </a:cxn>
              <a:cxn ang="0">
                <a:pos x="41" y="94"/>
              </a:cxn>
              <a:cxn ang="0">
                <a:pos x="57" y="90"/>
              </a:cxn>
              <a:cxn ang="0">
                <a:pos x="63" y="78"/>
              </a:cxn>
              <a:cxn ang="0">
                <a:pos x="44" y="63"/>
              </a:cxn>
              <a:cxn ang="0">
                <a:pos x="38" y="63"/>
              </a:cxn>
              <a:cxn ang="0">
                <a:pos x="29" y="61"/>
              </a:cxn>
              <a:cxn ang="0">
                <a:pos x="26" y="55"/>
              </a:cxn>
              <a:cxn ang="0">
                <a:pos x="26" y="54"/>
              </a:cxn>
              <a:cxn ang="0">
                <a:pos x="38" y="45"/>
              </a:cxn>
              <a:cxn ang="0">
                <a:pos x="46" y="45"/>
              </a:cxn>
              <a:cxn ang="0">
                <a:pos x="57" y="42"/>
              </a:cxn>
              <a:cxn ang="0">
                <a:pos x="61" y="33"/>
              </a:cxn>
              <a:cxn ang="0">
                <a:pos x="56" y="22"/>
              </a:cxn>
              <a:cxn ang="0">
                <a:pos x="41" y="19"/>
              </a:cxn>
              <a:cxn ang="0">
                <a:pos x="32" y="20"/>
              </a:cxn>
              <a:cxn ang="0">
                <a:pos x="25" y="24"/>
              </a:cxn>
              <a:cxn ang="0">
                <a:pos x="20" y="28"/>
              </a:cxn>
              <a:cxn ang="0">
                <a:pos x="17" y="34"/>
              </a:cxn>
              <a:cxn ang="0">
                <a:pos x="15" y="35"/>
              </a:cxn>
              <a:cxn ang="0">
                <a:pos x="10" y="33"/>
              </a:cxn>
              <a:cxn ang="0">
                <a:pos x="5" y="30"/>
              </a:cxn>
              <a:cxn ang="0">
                <a:pos x="3" y="23"/>
              </a:cxn>
              <a:cxn ang="0">
                <a:pos x="5" y="14"/>
              </a:cxn>
              <a:cxn ang="0">
                <a:pos x="13" y="7"/>
              </a:cxn>
              <a:cxn ang="0">
                <a:pos x="25" y="2"/>
              </a:cxn>
              <a:cxn ang="0">
                <a:pos x="42" y="0"/>
              </a:cxn>
              <a:cxn ang="0">
                <a:pos x="74" y="7"/>
              </a:cxn>
              <a:cxn ang="0">
                <a:pos x="85" y="29"/>
              </a:cxn>
              <a:cxn ang="0">
                <a:pos x="66" y="52"/>
              </a:cxn>
            </a:cxnLst>
            <a:rect l="0" t="0" r="r" b="b"/>
            <a:pathLst>
              <a:path w="87" h="113">
                <a:moveTo>
                  <a:pt x="66" y="52"/>
                </a:moveTo>
                <a:cubicBezTo>
                  <a:pt x="73" y="54"/>
                  <a:pt x="78" y="58"/>
                  <a:pt x="81" y="63"/>
                </a:cubicBezTo>
                <a:cubicBezTo>
                  <a:pt x="85" y="68"/>
                  <a:pt x="87" y="73"/>
                  <a:pt x="87" y="80"/>
                </a:cubicBezTo>
                <a:cubicBezTo>
                  <a:pt x="87" y="90"/>
                  <a:pt x="83" y="99"/>
                  <a:pt x="75" y="104"/>
                </a:cubicBezTo>
                <a:cubicBezTo>
                  <a:pt x="67" y="110"/>
                  <a:pt x="56" y="113"/>
                  <a:pt x="42" y="113"/>
                </a:cubicBezTo>
                <a:cubicBezTo>
                  <a:pt x="35" y="113"/>
                  <a:pt x="29" y="112"/>
                  <a:pt x="24" y="111"/>
                </a:cubicBezTo>
                <a:cubicBezTo>
                  <a:pt x="19" y="109"/>
                  <a:pt x="14" y="107"/>
                  <a:pt x="11" y="105"/>
                </a:cubicBezTo>
                <a:cubicBezTo>
                  <a:pt x="7" y="103"/>
                  <a:pt x="5" y="100"/>
                  <a:pt x="3" y="97"/>
                </a:cubicBezTo>
                <a:cubicBezTo>
                  <a:pt x="1" y="94"/>
                  <a:pt x="0" y="91"/>
                  <a:pt x="0" y="88"/>
                </a:cubicBezTo>
                <a:cubicBezTo>
                  <a:pt x="0" y="85"/>
                  <a:pt x="1" y="83"/>
                  <a:pt x="2" y="81"/>
                </a:cubicBezTo>
                <a:cubicBezTo>
                  <a:pt x="4" y="79"/>
                  <a:pt x="5" y="78"/>
                  <a:pt x="7" y="77"/>
                </a:cubicBezTo>
                <a:cubicBezTo>
                  <a:pt x="9" y="77"/>
                  <a:pt x="11" y="76"/>
                  <a:pt x="12" y="76"/>
                </a:cubicBezTo>
                <a:cubicBezTo>
                  <a:pt x="14" y="76"/>
                  <a:pt x="15" y="76"/>
                  <a:pt x="15" y="76"/>
                </a:cubicBezTo>
                <a:cubicBezTo>
                  <a:pt x="16" y="82"/>
                  <a:pt x="20" y="86"/>
                  <a:pt x="24" y="89"/>
                </a:cubicBezTo>
                <a:cubicBezTo>
                  <a:pt x="29" y="92"/>
                  <a:pt x="35" y="94"/>
                  <a:pt x="41" y="94"/>
                </a:cubicBezTo>
                <a:cubicBezTo>
                  <a:pt x="48" y="94"/>
                  <a:pt x="53" y="92"/>
                  <a:pt x="57" y="90"/>
                </a:cubicBezTo>
                <a:cubicBezTo>
                  <a:pt x="61" y="87"/>
                  <a:pt x="63" y="83"/>
                  <a:pt x="63" y="78"/>
                </a:cubicBezTo>
                <a:cubicBezTo>
                  <a:pt x="63" y="68"/>
                  <a:pt x="57" y="63"/>
                  <a:pt x="44" y="63"/>
                </a:cubicBezTo>
                <a:cubicBezTo>
                  <a:pt x="38" y="63"/>
                  <a:pt x="38" y="63"/>
                  <a:pt x="38" y="63"/>
                </a:cubicBezTo>
                <a:cubicBezTo>
                  <a:pt x="34" y="63"/>
                  <a:pt x="31" y="63"/>
                  <a:pt x="29" y="61"/>
                </a:cubicBezTo>
                <a:cubicBezTo>
                  <a:pt x="27" y="60"/>
                  <a:pt x="26" y="58"/>
                  <a:pt x="26" y="55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48"/>
                  <a:pt x="30" y="45"/>
                  <a:pt x="38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51" y="45"/>
                  <a:pt x="55" y="44"/>
                  <a:pt x="57" y="42"/>
                </a:cubicBezTo>
                <a:cubicBezTo>
                  <a:pt x="60" y="40"/>
                  <a:pt x="61" y="36"/>
                  <a:pt x="61" y="33"/>
                </a:cubicBezTo>
                <a:cubicBezTo>
                  <a:pt x="61" y="28"/>
                  <a:pt x="59" y="25"/>
                  <a:pt x="56" y="22"/>
                </a:cubicBezTo>
                <a:cubicBezTo>
                  <a:pt x="52" y="20"/>
                  <a:pt x="48" y="19"/>
                  <a:pt x="41" y="19"/>
                </a:cubicBezTo>
                <a:cubicBezTo>
                  <a:pt x="38" y="19"/>
                  <a:pt x="35" y="19"/>
                  <a:pt x="32" y="20"/>
                </a:cubicBezTo>
                <a:cubicBezTo>
                  <a:pt x="29" y="21"/>
                  <a:pt x="27" y="22"/>
                  <a:pt x="25" y="24"/>
                </a:cubicBezTo>
                <a:cubicBezTo>
                  <a:pt x="23" y="25"/>
                  <a:pt x="21" y="27"/>
                  <a:pt x="20" y="28"/>
                </a:cubicBezTo>
                <a:cubicBezTo>
                  <a:pt x="19" y="30"/>
                  <a:pt x="18" y="32"/>
                  <a:pt x="17" y="34"/>
                </a:cubicBezTo>
                <a:cubicBezTo>
                  <a:pt x="17" y="35"/>
                  <a:pt x="16" y="35"/>
                  <a:pt x="15" y="35"/>
                </a:cubicBezTo>
                <a:cubicBezTo>
                  <a:pt x="13" y="35"/>
                  <a:pt x="11" y="34"/>
                  <a:pt x="10" y="33"/>
                </a:cubicBezTo>
                <a:cubicBezTo>
                  <a:pt x="8" y="33"/>
                  <a:pt x="6" y="32"/>
                  <a:pt x="5" y="30"/>
                </a:cubicBezTo>
                <a:cubicBezTo>
                  <a:pt x="3" y="28"/>
                  <a:pt x="3" y="26"/>
                  <a:pt x="3" y="23"/>
                </a:cubicBezTo>
                <a:cubicBezTo>
                  <a:pt x="3" y="20"/>
                  <a:pt x="4" y="17"/>
                  <a:pt x="5" y="14"/>
                </a:cubicBezTo>
                <a:cubicBezTo>
                  <a:pt x="7" y="12"/>
                  <a:pt x="10" y="9"/>
                  <a:pt x="13" y="7"/>
                </a:cubicBezTo>
                <a:cubicBezTo>
                  <a:pt x="17" y="5"/>
                  <a:pt x="21" y="3"/>
                  <a:pt x="25" y="2"/>
                </a:cubicBezTo>
                <a:cubicBezTo>
                  <a:pt x="30" y="0"/>
                  <a:pt x="36" y="0"/>
                  <a:pt x="42" y="0"/>
                </a:cubicBezTo>
                <a:cubicBezTo>
                  <a:pt x="56" y="0"/>
                  <a:pt x="66" y="2"/>
                  <a:pt x="74" y="7"/>
                </a:cubicBezTo>
                <a:cubicBezTo>
                  <a:pt x="81" y="12"/>
                  <a:pt x="85" y="20"/>
                  <a:pt x="85" y="29"/>
                </a:cubicBezTo>
                <a:cubicBezTo>
                  <a:pt x="85" y="41"/>
                  <a:pt x="78" y="48"/>
                  <a:pt x="66" y="5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" name="Freeform 65"/>
          <p:cNvSpPr>
            <a:spLocks noEditPoints="1"/>
          </p:cNvSpPr>
          <p:nvPr userDrawn="1"/>
        </p:nvSpPr>
        <p:spPr bwMode="auto">
          <a:xfrm>
            <a:off x="4456113" y="6002338"/>
            <a:ext cx="109538" cy="127000"/>
          </a:xfrm>
          <a:custGeom>
            <a:avLst/>
            <a:gdLst/>
            <a:ahLst/>
            <a:cxnLst>
              <a:cxn ang="0">
                <a:pos x="86" y="64"/>
              </a:cxn>
              <a:cxn ang="0">
                <a:pos x="94" y="66"/>
              </a:cxn>
              <a:cxn ang="0">
                <a:pos x="96" y="73"/>
              </a:cxn>
              <a:cxn ang="0">
                <a:pos x="96" y="74"/>
              </a:cxn>
              <a:cxn ang="0">
                <a:pos x="94" y="81"/>
              </a:cxn>
              <a:cxn ang="0">
                <a:pos x="86" y="83"/>
              </a:cxn>
              <a:cxn ang="0">
                <a:pos x="77" y="83"/>
              </a:cxn>
              <a:cxn ang="0">
                <a:pos x="77" y="100"/>
              </a:cxn>
              <a:cxn ang="0">
                <a:pos x="67" y="111"/>
              </a:cxn>
              <a:cxn ang="0">
                <a:pos x="64" y="111"/>
              </a:cxn>
              <a:cxn ang="0">
                <a:pos x="57" y="108"/>
              </a:cxn>
              <a:cxn ang="0">
                <a:pos x="55" y="100"/>
              </a:cxn>
              <a:cxn ang="0">
                <a:pos x="55" y="83"/>
              </a:cxn>
              <a:cxn ang="0">
                <a:pos x="14" y="83"/>
              </a:cxn>
              <a:cxn ang="0">
                <a:pos x="4" y="80"/>
              </a:cxn>
              <a:cxn ang="0">
                <a:pos x="0" y="73"/>
              </a:cxn>
              <a:cxn ang="0">
                <a:pos x="0" y="68"/>
              </a:cxn>
              <a:cxn ang="0">
                <a:pos x="2" y="62"/>
              </a:cxn>
              <a:cxn ang="0">
                <a:pos x="6" y="55"/>
              </a:cxn>
              <a:cxn ang="0">
                <a:pos x="39" y="9"/>
              </a:cxn>
              <a:cxn ang="0">
                <a:pos x="42" y="4"/>
              </a:cxn>
              <a:cxn ang="0">
                <a:pos x="46" y="2"/>
              </a:cxn>
              <a:cxn ang="0">
                <a:pos x="52" y="0"/>
              </a:cxn>
              <a:cxn ang="0">
                <a:pos x="59" y="0"/>
              </a:cxn>
              <a:cxn ang="0">
                <a:pos x="73" y="3"/>
              </a:cxn>
              <a:cxn ang="0">
                <a:pos x="77" y="16"/>
              </a:cxn>
              <a:cxn ang="0">
                <a:pos x="77" y="64"/>
              </a:cxn>
              <a:cxn ang="0">
                <a:pos x="86" y="64"/>
              </a:cxn>
              <a:cxn ang="0">
                <a:pos x="56" y="65"/>
              </a:cxn>
              <a:cxn ang="0">
                <a:pos x="56" y="18"/>
              </a:cxn>
              <a:cxn ang="0">
                <a:pos x="22" y="65"/>
              </a:cxn>
              <a:cxn ang="0">
                <a:pos x="56" y="65"/>
              </a:cxn>
            </a:cxnLst>
            <a:rect l="0" t="0" r="r" b="b"/>
            <a:pathLst>
              <a:path w="96" h="111">
                <a:moveTo>
                  <a:pt x="86" y="64"/>
                </a:moveTo>
                <a:cubicBezTo>
                  <a:pt x="90" y="64"/>
                  <a:pt x="92" y="65"/>
                  <a:pt x="94" y="66"/>
                </a:cubicBezTo>
                <a:cubicBezTo>
                  <a:pt x="95" y="68"/>
                  <a:pt x="96" y="70"/>
                  <a:pt x="96" y="73"/>
                </a:cubicBezTo>
                <a:cubicBezTo>
                  <a:pt x="96" y="74"/>
                  <a:pt x="96" y="74"/>
                  <a:pt x="96" y="74"/>
                </a:cubicBezTo>
                <a:cubicBezTo>
                  <a:pt x="96" y="77"/>
                  <a:pt x="95" y="80"/>
                  <a:pt x="94" y="81"/>
                </a:cubicBezTo>
                <a:cubicBezTo>
                  <a:pt x="92" y="83"/>
                  <a:pt x="90" y="83"/>
                  <a:pt x="86" y="83"/>
                </a:cubicBezTo>
                <a:cubicBezTo>
                  <a:pt x="77" y="83"/>
                  <a:pt x="77" y="83"/>
                  <a:pt x="77" y="83"/>
                </a:cubicBezTo>
                <a:cubicBezTo>
                  <a:pt x="77" y="100"/>
                  <a:pt x="77" y="100"/>
                  <a:pt x="77" y="100"/>
                </a:cubicBezTo>
                <a:cubicBezTo>
                  <a:pt x="77" y="107"/>
                  <a:pt x="74" y="111"/>
                  <a:pt x="67" y="111"/>
                </a:cubicBezTo>
                <a:cubicBezTo>
                  <a:pt x="64" y="111"/>
                  <a:pt x="64" y="111"/>
                  <a:pt x="64" y="111"/>
                </a:cubicBezTo>
                <a:cubicBezTo>
                  <a:pt x="61" y="111"/>
                  <a:pt x="59" y="110"/>
                  <a:pt x="57" y="108"/>
                </a:cubicBezTo>
                <a:cubicBezTo>
                  <a:pt x="55" y="106"/>
                  <a:pt x="55" y="103"/>
                  <a:pt x="55" y="100"/>
                </a:cubicBezTo>
                <a:cubicBezTo>
                  <a:pt x="55" y="83"/>
                  <a:pt x="55" y="83"/>
                  <a:pt x="55" y="83"/>
                </a:cubicBezTo>
                <a:cubicBezTo>
                  <a:pt x="14" y="83"/>
                  <a:pt x="14" y="83"/>
                  <a:pt x="14" y="83"/>
                </a:cubicBezTo>
                <a:cubicBezTo>
                  <a:pt x="10" y="83"/>
                  <a:pt x="7" y="82"/>
                  <a:pt x="4" y="80"/>
                </a:cubicBezTo>
                <a:cubicBezTo>
                  <a:pt x="2" y="78"/>
                  <a:pt x="0" y="76"/>
                  <a:pt x="0" y="73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6"/>
                  <a:pt x="1" y="64"/>
                  <a:pt x="2" y="62"/>
                </a:cubicBezTo>
                <a:cubicBezTo>
                  <a:pt x="2" y="60"/>
                  <a:pt x="4" y="58"/>
                  <a:pt x="6" y="55"/>
                </a:cubicBezTo>
                <a:cubicBezTo>
                  <a:pt x="39" y="9"/>
                  <a:pt x="39" y="9"/>
                  <a:pt x="39" y="9"/>
                </a:cubicBezTo>
                <a:cubicBezTo>
                  <a:pt x="40" y="7"/>
                  <a:pt x="41" y="6"/>
                  <a:pt x="42" y="4"/>
                </a:cubicBezTo>
                <a:cubicBezTo>
                  <a:pt x="44" y="3"/>
                  <a:pt x="45" y="2"/>
                  <a:pt x="46" y="2"/>
                </a:cubicBezTo>
                <a:cubicBezTo>
                  <a:pt x="48" y="1"/>
                  <a:pt x="50" y="0"/>
                  <a:pt x="52" y="0"/>
                </a:cubicBezTo>
                <a:cubicBezTo>
                  <a:pt x="54" y="0"/>
                  <a:pt x="56" y="0"/>
                  <a:pt x="59" y="0"/>
                </a:cubicBezTo>
                <a:cubicBezTo>
                  <a:pt x="66" y="0"/>
                  <a:pt x="70" y="1"/>
                  <a:pt x="73" y="3"/>
                </a:cubicBezTo>
                <a:cubicBezTo>
                  <a:pt x="76" y="6"/>
                  <a:pt x="77" y="10"/>
                  <a:pt x="77" y="16"/>
                </a:cubicBezTo>
                <a:cubicBezTo>
                  <a:pt x="77" y="64"/>
                  <a:pt x="77" y="64"/>
                  <a:pt x="77" y="64"/>
                </a:cubicBezTo>
                <a:lnTo>
                  <a:pt x="86" y="64"/>
                </a:lnTo>
                <a:close/>
                <a:moveTo>
                  <a:pt x="56" y="65"/>
                </a:moveTo>
                <a:cubicBezTo>
                  <a:pt x="56" y="18"/>
                  <a:pt x="56" y="18"/>
                  <a:pt x="56" y="18"/>
                </a:cubicBezTo>
                <a:cubicBezTo>
                  <a:pt x="22" y="65"/>
                  <a:pt x="22" y="65"/>
                  <a:pt x="22" y="65"/>
                </a:cubicBezTo>
                <a:lnTo>
                  <a:pt x="56" y="65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3" name="Freeform 69"/>
          <p:cNvSpPr>
            <a:spLocks/>
          </p:cNvSpPr>
          <p:nvPr userDrawn="1"/>
        </p:nvSpPr>
        <p:spPr bwMode="auto">
          <a:xfrm>
            <a:off x="4764088" y="6002338"/>
            <a:ext cx="96838" cy="127000"/>
          </a:xfrm>
          <a:custGeom>
            <a:avLst/>
            <a:gdLst/>
            <a:ahLst/>
            <a:cxnLst>
              <a:cxn ang="0">
                <a:pos x="34" y="41"/>
              </a:cxn>
              <a:cxn ang="0">
                <a:pos x="45" y="40"/>
              </a:cxn>
              <a:cxn ang="0">
                <a:pos x="61" y="43"/>
              </a:cxn>
              <a:cxn ang="0">
                <a:pos x="74" y="50"/>
              </a:cxn>
              <a:cxn ang="0">
                <a:pos x="82" y="60"/>
              </a:cxn>
              <a:cxn ang="0">
                <a:pos x="85" y="75"/>
              </a:cxn>
              <a:cxn ang="0">
                <a:pos x="82" y="90"/>
              </a:cxn>
              <a:cxn ang="0">
                <a:pos x="73" y="101"/>
              </a:cxn>
              <a:cxn ang="0">
                <a:pos x="59" y="108"/>
              </a:cxn>
              <a:cxn ang="0">
                <a:pos x="40" y="111"/>
              </a:cxn>
              <a:cxn ang="0">
                <a:pos x="23" y="109"/>
              </a:cxn>
              <a:cxn ang="0">
                <a:pos x="11" y="104"/>
              </a:cxn>
              <a:cxn ang="0">
                <a:pos x="3" y="97"/>
              </a:cxn>
              <a:cxn ang="0">
                <a:pos x="0" y="90"/>
              </a:cxn>
              <a:cxn ang="0">
                <a:pos x="1" y="85"/>
              </a:cxn>
              <a:cxn ang="0">
                <a:pos x="5" y="81"/>
              </a:cxn>
              <a:cxn ang="0">
                <a:pos x="8" y="78"/>
              </a:cxn>
              <a:cxn ang="0">
                <a:pos x="10" y="78"/>
              </a:cxn>
              <a:cxn ang="0">
                <a:pos x="23" y="89"/>
              </a:cxn>
              <a:cxn ang="0">
                <a:pos x="40" y="93"/>
              </a:cxn>
              <a:cxn ang="0">
                <a:pos x="57" y="88"/>
              </a:cxn>
              <a:cxn ang="0">
                <a:pos x="63" y="75"/>
              </a:cxn>
              <a:cxn ang="0">
                <a:pos x="57" y="62"/>
              </a:cxn>
              <a:cxn ang="0">
                <a:pos x="41" y="57"/>
              </a:cxn>
              <a:cxn ang="0">
                <a:pos x="28" y="59"/>
              </a:cxn>
              <a:cxn ang="0">
                <a:pos x="18" y="64"/>
              </a:cxn>
              <a:cxn ang="0">
                <a:pos x="7" y="60"/>
              </a:cxn>
              <a:cxn ang="0">
                <a:pos x="4" y="50"/>
              </a:cxn>
              <a:cxn ang="0">
                <a:pos x="4" y="14"/>
              </a:cxn>
              <a:cxn ang="0">
                <a:pos x="7" y="3"/>
              </a:cxn>
              <a:cxn ang="0">
                <a:pos x="16" y="0"/>
              </a:cxn>
              <a:cxn ang="0">
                <a:pos x="69" y="0"/>
              </a:cxn>
              <a:cxn ang="0">
                <a:pos x="80" y="10"/>
              </a:cxn>
              <a:cxn ang="0">
                <a:pos x="80" y="10"/>
              </a:cxn>
              <a:cxn ang="0">
                <a:pos x="69" y="20"/>
              </a:cxn>
              <a:cxn ang="0">
                <a:pos x="25" y="20"/>
              </a:cxn>
              <a:cxn ang="0">
                <a:pos x="25" y="44"/>
              </a:cxn>
              <a:cxn ang="0">
                <a:pos x="34" y="41"/>
              </a:cxn>
            </a:cxnLst>
            <a:rect l="0" t="0" r="r" b="b"/>
            <a:pathLst>
              <a:path w="85" h="111">
                <a:moveTo>
                  <a:pt x="34" y="41"/>
                </a:moveTo>
                <a:cubicBezTo>
                  <a:pt x="37" y="41"/>
                  <a:pt x="41" y="40"/>
                  <a:pt x="45" y="40"/>
                </a:cubicBezTo>
                <a:cubicBezTo>
                  <a:pt x="51" y="40"/>
                  <a:pt x="56" y="41"/>
                  <a:pt x="61" y="43"/>
                </a:cubicBezTo>
                <a:cubicBezTo>
                  <a:pt x="66" y="44"/>
                  <a:pt x="70" y="47"/>
                  <a:pt x="74" y="50"/>
                </a:cubicBezTo>
                <a:cubicBezTo>
                  <a:pt x="77" y="53"/>
                  <a:pt x="80" y="56"/>
                  <a:pt x="82" y="60"/>
                </a:cubicBezTo>
                <a:cubicBezTo>
                  <a:pt x="84" y="65"/>
                  <a:pt x="85" y="69"/>
                  <a:pt x="85" y="75"/>
                </a:cubicBezTo>
                <a:cubicBezTo>
                  <a:pt x="85" y="80"/>
                  <a:pt x="84" y="85"/>
                  <a:pt x="82" y="90"/>
                </a:cubicBezTo>
                <a:cubicBezTo>
                  <a:pt x="80" y="94"/>
                  <a:pt x="77" y="98"/>
                  <a:pt x="73" y="101"/>
                </a:cubicBezTo>
                <a:cubicBezTo>
                  <a:pt x="69" y="104"/>
                  <a:pt x="64" y="107"/>
                  <a:pt x="59" y="108"/>
                </a:cubicBezTo>
                <a:cubicBezTo>
                  <a:pt x="53" y="110"/>
                  <a:pt x="47" y="111"/>
                  <a:pt x="40" y="111"/>
                </a:cubicBezTo>
                <a:cubicBezTo>
                  <a:pt x="34" y="111"/>
                  <a:pt x="28" y="110"/>
                  <a:pt x="23" y="109"/>
                </a:cubicBezTo>
                <a:cubicBezTo>
                  <a:pt x="18" y="108"/>
                  <a:pt x="14" y="106"/>
                  <a:pt x="11" y="104"/>
                </a:cubicBezTo>
                <a:cubicBezTo>
                  <a:pt x="7" y="102"/>
                  <a:pt x="5" y="100"/>
                  <a:pt x="3" y="97"/>
                </a:cubicBezTo>
                <a:cubicBezTo>
                  <a:pt x="1" y="95"/>
                  <a:pt x="0" y="92"/>
                  <a:pt x="0" y="90"/>
                </a:cubicBezTo>
                <a:cubicBezTo>
                  <a:pt x="0" y="88"/>
                  <a:pt x="0" y="86"/>
                  <a:pt x="1" y="85"/>
                </a:cubicBezTo>
                <a:cubicBezTo>
                  <a:pt x="2" y="83"/>
                  <a:pt x="4" y="82"/>
                  <a:pt x="5" y="81"/>
                </a:cubicBezTo>
                <a:cubicBezTo>
                  <a:pt x="6" y="80"/>
                  <a:pt x="7" y="79"/>
                  <a:pt x="8" y="78"/>
                </a:cubicBezTo>
                <a:cubicBezTo>
                  <a:pt x="9" y="78"/>
                  <a:pt x="10" y="78"/>
                  <a:pt x="10" y="78"/>
                </a:cubicBezTo>
                <a:cubicBezTo>
                  <a:pt x="13" y="83"/>
                  <a:pt x="18" y="86"/>
                  <a:pt x="23" y="89"/>
                </a:cubicBezTo>
                <a:cubicBezTo>
                  <a:pt x="28" y="91"/>
                  <a:pt x="34" y="93"/>
                  <a:pt x="40" y="93"/>
                </a:cubicBezTo>
                <a:cubicBezTo>
                  <a:pt x="47" y="93"/>
                  <a:pt x="53" y="91"/>
                  <a:pt x="57" y="88"/>
                </a:cubicBezTo>
                <a:cubicBezTo>
                  <a:pt x="61" y="85"/>
                  <a:pt x="63" y="80"/>
                  <a:pt x="63" y="75"/>
                </a:cubicBezTo>
                <a:cubicBezTo>
                  <a:pt x="63" y="69"/>
                  <a:pt x="61" y="65"/>
                  <a:pt x="57" y="62"/>
                </a:cubicBezTo>
                <a:cubicBezTo>
                  <a:pt x="53" y="59"/>
                  <a:pt x="48" y="57"/>
                  <a:pt x="41" y="57"/>
                </a:cubicBezTo>
                <a:cubicBezTo>
                  <a:pt x="36" y="57"/>
                  <a:pt x="31" y="58"/>
                  <a:pt x="28" y="59"/>
                </a:cubicBezTo>
                <a:cubicBezTo>
                  <a:pt x="24" y="61"/>
                  <a:pt x="21" y="62"/>
                  <a:pt x="18" y="64"/>
                </a:cubicBezTo>
                <a:cubicBezTo>
                  <a:pt x="14" y="64"/>
                  <a:pt x="10" y="63"/>
                  <a:pt x="7" y="60"/>
                </a:cubicBezTo>
                <a:cubicBezTo>
                  <a:pt x="5" y="58"/>
                  <a:pt x="4" y="55"/>
                  <a:pt x="4" y="50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9"/>
                  <a:pt x="5" y="6"/>
                  <a:pt x="7" y="3"/>
                </a:cubicBezTo>
                <a:cubicBezTo>
                  <a:pt x="9" y="1"/>
                  <a:pt x="12" y="0"/>
                  <a:pt x="16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6" y="0"/>
                  <a:pt x="80" y="3"/>
                  <a:pt x="80" y="10"/>
                </a:cubicBezTo>
                <a:cubicBezTo>
                  <a:pt x="80" y="10"/>
                  <a:pt x="80" y="10"/>
                  <a:pt x="80" y="10"/>
                </a:cubicBezTo>
                <a:cubicBezTo>
                  <a:pt x="80" y="17"/>
                  <a:pt x="76" y="20"/>
                  <a:pt x="69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44"/>
                  <a:pt x="25" y="44"/>
                  <a:pt x="25" y="44"/>
                </a:cubicBezTo>
                <a:cubicBezTo>
                  <a:pt x="28" y="43"/>
                  <a:pt x="31" y="42"/>
                  <a:pt x="34" y="4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7" name="Freeform 73"/>
          <p:cNvSpPr>
            <a:spLocks noEditPoints="1"/>
          </p:cNvSpPr>
          <p:nvPr userDrawn="1"/>
        </p:nvSpPr>
        <p:spPr bwMode="auto">
          <a:xfrm>
            <a:off x="5060950" y="6000750"/>
            <a:ext cx="103188" cy="130175"/>
          </a:xfrm>
          <a:custGeom>
            <a:avLst/>
            <a:gdLst/>
            <a:ahLst/>
            <a:cxnLst>
              <a:cxn ang="0">
                <a:pos x="37" y="45"/>
              </a:cxn>
              <a:cxn ang="0">
                <a:pos x="54" y="41"/>
              </a:cxn>
              <a:cxn ang="0">
                <a:pos x="69" y="44"/>
              </a:cxn>
              <a:cxn ang="0">
                <a:pos x="81" y="50"/>
              </a:cxn>
              <a:cxn ang="0">
                <a:pos x="88" y="60"/>
              </a:cxn>
              <a:cxn ang="0">
                <a:pos x="91" y="74"/>
              </a:cxn>
              <a:cxn ang="0">
                <a:pos x="91" y="75"/>
              </a:cxn>
              <a:cxn ang="0">
                <a:pos x="87" y="90"/>
              </a:cxn>
              <a:cxn ang="0">
                <a:pos x="78" y="102"/>
              </a:cxn>
              <a:cxn ang="0">
                <a:pos x="65" y="110"/>
              </a:cxn>
              <a:cxn ang="0">
                <a:pos x="47" y="113"/>
              </a:cxn>
              <a:cxn ang="0">
                <a:pos x="27" y="109"/>
              </a:cxn>
              <a:cxn ang="0">
                <a:pos x="13" y="99"/>
              </a:cxn>
              <a:cxn ang="0">
                <a:pos x="3" y="83"/>
              </a:cxn>
              <a:cxn ang="0">
                <a:pos x="0" y="62"/>
              </a:cxn>
              <a:cxn ang="0">
                <a:pos x="0" y="52"/>
              </a:cxn>
              <a:cxn ang="0">
                <a:pos x="4" y="30"/>
              </a:cxn>
              <a:cxn ang="0">
                <a:pos x="13" y="14"/>
              </a:cxn>
              <a:cxn ang="0">
                <a:pos x="29" y="3"/>
              </a:cxn>
              <a:cxn ang="0">
                <a:pos x="49" y="0"/>
              </a:cxn>
              <a:cxn ang="0">
                <a:pos x="65" y="1"/>
              </a:cxn>
              <a:cxn ang="0">
                <a:pos x="77" y="6"/>
              </a:cxn>
              <a:cxn ang="0">
                <a:pos x="84" y="13"/>
              </a:cxn>
              <a:cxn ang="0">
                <a:pos x="86" y="21"/>
              </a:cxn>
              <a:cxn ang="0">
                <a:pos x="84" y="27"/>
              </a:cxn>
              <a:cxn ang="0">
                <a:pos x="80" y="30"/>
              </a:cxn>
              <a:cxn ang="0">
                <a:pos x="76" y="32"/>
              </a:cxn>
              <a:cxn ang="0">
                <a:pos x="74" y="32"/>
              </a:cxn>
              <a:cxn ang="0">
                <a:pos x="65" y="23"/>
              </a:cxn>
              <a:cxn ang="0">
                <a:pos x="51" y="19"/>
              </a:cxn>
              <a:cxn ang="0">
                <a:pos x="25" y="51"/>
              </a:cxn>
              <a:cxn ang="0">
                <a:pos x="25" y="52"/>
              </a:cxn>
              <a:cxn ang="0">
                <a:pos x="37" y="45"/>
              </a:cxn>
              <a:cxn ang="0">
                <a:pos x="25" y="68"/>
              </a:cxn>
              <a:cxn ang="0">
                <a:pos x="31" y="87"/>
              </a:cxn>
              <a:cxn ang="0">
                <a:pos x="47" y="94"/>
              </a:cxn>
              <a:cxn ang="0">
                <a:pos x="61" y="89"/>
              </a:cxn>
              <a:cxn ang="0">
                <a:pos x="67" y="77"/>
              </a:cxn>
              <a:cxn ang="0">
                <a:pos x="67" y="76"/>
              </a:cxn>
              <a:cxn ang="0">
                <a:pos x="62" y="63"/>
              </a:cxn>
              <a:cxn ang="0">
                <a:pos x="47" y="59"/>
              </a:cxn>
              <a:cxn ang="0">
                <a:pos x="35" y="61"/>
              </a:cxn>
              <a:cxn ang="0">
                <a:pos x="25" y="68"/>
              </a:cxn>
            </a:cxnLst>
            <a:rect l="0" t="0" r="r" b="b"/>
            <a:pathLst>
              <a:path w="91" h="113">
                <a:moveTo>
                  <a:pt x="37" y="45"/>
                </a:moveTo>
                <a:cubicBezTo>
                  <a:pt x="42" y="43"/>
                  <a:pt x="48" y="41"/>
                  <a:pt x="54" y="41"/>
                </a:cubicBezTo>
                <a:cubicBezTo>
                  <a:pt x="60" y="41"/>
                  <a:pt x="65" y="42"/>
                  <a:pt x="69" y="44"/>
                </a:cubicBezTo>
                <a:cubicBezTo>
                  <a:pt x="73" y="45"/>
                  <a:pt x="77" y="47"/>
                  <a:pt x="81" y="50"/>
                </a:cubicBezTo>
                <a:cubicBezTo>
                  <a:pt x="84" y="53"/>
                  <a:pt x="86" y="56"/>
                  <a:pt x="88" y="60"/>
                </a:cubicBezTo>
                <a:cubicBezTo>
                  <a:pt x="90" y="64"/>
                  <a:pt x="91" y="69"/>
                  <a:pt x="91" y="74"/>
                </a:cubicBezTo>
                <a:cubicBezTo>
                  <a:pt x="91" y="75"/>
                  <a:pt x="91" y="75"/>
                  <a:pt x="91" y="75"/>
                </a:cubicBezTo>
                <a:cubicBezTo>
                  <a:pt x="91" y="81"/>
                  <a:pt x="89" y="86"/>
                  <a:pt x="87" y="90"/>
                </a:cubicBezTo>
                <a:cubicBezTo>
                  <a:pt x="85" y="95"/>
                  <a:pt x="82" y="99"/>
                  <a:pt x="78" y="102"/>
                </a:cubicBezTo>
                <a:cubicBezTo>
                  <a:pt x="75" y="106"/>
                  <a:pt x="70" y="108"/>
                  <a:pt x="65" y="110"/>
                </a:cubicBezTo>
                <a:cubicBezTo>
                  <a:pt x="60" y="112"/>
                  <a:pt x="54" y="113"/>
                  <a:pt x="47" y="113"/>
                </a:cubicBezTo>
                <a:cubicBezTo>
                  <a:pt x="40" y="113"/>
                  <a:pt x="33" y="112"/>
                  <a:pt x="27" y="109"/>
                </a:cubicBezTo>
                <a:cubicBezTo>
                  <a:pt x="22" y="107"/>
                  <a:pt x="17" y="103"/>
                  <a:pt x="13" y="99"/>
                </a:cubicBezTo>
                <a:cubicBezTo>
                  <a:pt x="9" y="94"/>
                  <a:pt x="5" y="89"/>
                  <a:pt x="3" y="83"/>
                </a:cubicBezTo>
                <a:cubicBezTo>
                  <a:pt x="1" y="77"/>
                  <a:pt x="0" y="70"/>
                  <a:pt x="0" y="6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44"/>
                  <a:pt x="1" y="37"/>
                  <a:pt x="4" y="30"/>
                </a:cubicBezTo>
                <a:cubicBezTo>
                  <a:pt x="6" y="24"/>
                  <a:pt x="9" y="18"/>
                  <a:pt x="13" y="14"/>
                </a:cubicBezTo>
                <a:cubicBezTo>
                  <a:pt x="18" y="9"/>
                  <a:pt x="23" y="6"/>
                  <a:pt x="29" y="3"/>
                </a:cubicBezTo>
                <a:cubicBezTo>
                  <a:pt x="35" y="1"/>
                  <a:pt x="42" y="0"/>
                  <a:pt x="49" y="0"/>
                </a:cubicBezTo>
                <a:cubicBezTo>
                  <a:pt x="55" y="0"/>
                  <a:pt x="61" y="0"/>
                  <a:pt x="65" y="1"/>
                </a:cubicBezTo>
                <a:cubicBezTo>
                  <a:pt x="70" y="3"/>
                  <a:pt x="74" y="4"/>
                  <a:pt x="77" y="6"/>
                </a:cubicBezTo>
                <a:cubicBezTo>
                  <a:pt x="80" y="8"/>
                  <a:pt x="82" y="10"/>
                  <a:pt x="84" y="13"/>
                </a:cubicBezTo>
                <a:cubicBezTo>
                  <a:pt x="85" y="15"/>
                  <a:pt x="86" y="18"/>
                  <a:pt x="86" y="21"/>
                </a:cubicBezTo>
                <a:cubicBezTo>
                  <a:pt x="86" y="23"/>
                  <a:pt x="86" y="25"/>
                  <a:pt x="84" y="27"/>
                </a:cubicBezTo>
                <a:cubicBezTo>
                  <a:pt x="83" y="28"/>
                  <a:pt x="82" y="29"/>
                  <a:pt x="80" y="30"/>
                </a:cubicBezTo>
                <a:cubicBezTo>
                  <a:pt x="79" y="31"/>
                  <a:pt x="77" y="31"/>
                  <a:pt x="76" y="32"/>
                </a:cubicBezTo>
                <a:cubicBezTo>
                  <a:pt x="75" y="32"/>
                  <a:pt x="74" y="32"/>
                  <a:pt x="74" y="32"/>
                </a:cubicBezTo>
                <a:cubicBezTo>
                  <a:pt x="72" y="28"/>
                  <a:pt x="69" y="26"/>
                  <a:pt x="65" y="23"/>
                </a:cubicBezTo>
                <a:cubicBezTo>
                  <a:pt x="62" y="21"/>
                  <a:pt x="57" y="19"/>
                  <a:pt x="51" y="19"/>
                </a:cubicBezTo>
                <a:cubicBezTo>
                  <a:pt x="33" y="19"/>
                  <a:pt x="25" y="30"/>
                  <a:pt x="25" y="51"/>
                </a:cubicBezTo>
                <a:cubicBezTo>
                  <a:pt x="25" y="52"/>
                  <a:pt x="25" y="52"/>
                  <a:pt x="25" y="52"/>
                </a:cubicBezTo>
                <a:cubicBezTo>
                  <a:pt x="28" y="49"/>
                  <a:pt x="32" y="47"/>
                  <a:pt x="37" y="45"/>
                </a:cubicBezTo>
                <a:close/>
                <a:moveTo>
                  <a:pt x="25" y="68"/>
                </a:moveTo>
                <a:cubicBezTo>
                  <a:pt x="26" y="76"/>
                  <a:pt x="28" y="83"/>
                  <a:pt x="31" y="87"/>
                </a:cubicBezTo>
                <a:cubicBezTo>
                  <a:pt x="35" y="92"/>
                  <a:pt x="40" y="94"/>
                  <a:pt x="47" y="94"/>
                </a:cubicBezTo>
                <a:cubicBezTo>
                  <a:pt x="53" y="94"/>
                  <a:pt x="57" y="93"/>
                  <a:pt x="61" y="89"/>
                </a:cubicBezTo>
                <a:cubicBezTo>
                  <a:pt x="65" y="86"/>
                  <a:pt x="67" y="82"/>
                  <a:pt x="67" y="77"/>
                </a:cubicBezTo>
                <a:cubicBezTo>
                  <a:pt x="67" y="76"/>
                  <a:pt x="67" y="76"/>
                  <a:pt x="67" y="76"/>
                </a:cubicBezTo>
                <a:cubicBezTo>
                  <a:pt x="67" y="70"/>
                  <a:pt x="65" y="66"/>
                  <a:pt x="62" y="63"/>
                </a:cubicBezTo>
                <a:cubicBezTo>
                  <a:pt x="58" y="60"/>
                  <a:pt x="53" y="59"/>
                  <a:pt x="47" y="59"/>
                </a:cubicBezTo>
                <a:cubicBezTo>
                  <a:pt x="43" y="59"/>
                  <a:pt x="39" y="60"/>
                  <a:pt x="35" y="61"/>
                </a:cubicBezTo>
                <a:cubicBezTo>
                  <a:pt x="31" y="63"/>
                  <a:pt x="28" y="65"/>
                  <a:pt x="25" y="6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1" name="Freeform 77"/>
          <p:cNvSpPr>
            <a:spLocks/>
          </p:cNvSpPr>
          <p:nvPr userDrawn="1"/>
        </p:nvSpPr>
        <p:spPr bwMode="auto">
          <a:xfrm>
            <a:off x="5365750" y="6002338"/>
            <a:ext cx="95250" cy="125412"/>
          </a:xfrm>
          <a:custGeom>
            <a:avLst/>
            <a:gdLst/>
            <a:ahLst/>
            <a:cxnLst>
              <a:cxn ang="0">
                <a:pos x="58" y="21"/>
              </a:cxn>
              <a:cxn ang="0">
                <a:pos x="11" y="21"/>
              </a:cxn>
              <a:cxn ang="0">
                <a:pos x="2" y="19"/>
              </a:cxn>
              <a:cxn ang="0">
                <a:pos x="0" y="11"/>
              </a:cxn>
              <a:cxn ang="0">
                <a:pos x="0" y="10"/>
              </a:cxn>
              <a:cxn ang="0">
                <a:pos x="2" y="3"/>
              </a:cxn>
              <a:cxn ang="0">
                <a:pos x="11" y="0"/>
              </a:cxn>
              <a:cxn ang="0">
                <a:pos x="69" y="0"/>
              </a:cxn>
              <a:cxn ang="0">
                <a:pos x="77" y="1"/>
              </a:cxn>
              <a:cxn ang="0">
                <a:pos x="82" y="4"/>
              </a:cxn>
              <a:cxn ang="0">
                <a:pos x="84" y="8"/>
              </a:cxn>
              <a:cxn ang="0">
                <a:pos x="85" y="13"/>
              </a:cxn>
              <a:cxn ang="0">
                <a:pos x="85" y="14"/>
              </a:cxn>
              <a:cxn ang="0">
                <a:pos x="82" y="24"/>
              </a:cxn>
              <a:cxn ang="0">
                <a:pos x="78" y="33"/>
              </a:cxn>
              <a:cxn ang="0">
                <a:pos x="40" y="102"/>
              </a:cxn>
              <a:cxn ang="0">
                <a:pos x="34" y="108"/>
              </a:cxn>
              <a:cxn ang="0">
                <a:pos x="27" y="110"/>
              </a:cxn>
              <a:cxn ang="0">
                <a:pos x="21" y="109"/>
              </a:cxn>
              <a:cxn ang="0">
                <a:pos x="17" y="107"/>
              </a:cxn>
              <a:cxn ang="0">
                <a:pos x="14" y="104"/>
              </a:cxn>
              <a:cxn ang="0">
                <a:pos x="13" y="101"/>
              </a:cxn>
              <a:cxn ang="0">
                <a:pos x="58" y="21"/>
              </a:cxn>
            </a:cxnLst>
            <a:rect l="0" t="0" r="r" b="b"/>
            <a:pathLst>
              <a:path w="85" h="110">
                <a:moveTo>
                  <a:pt x="58" y="21"/>
                </a:moveTo>
                <a:cubicBezTo>
                  <a:pt x="11" y="21"/>
                  <a:pt x="11" y="21"/>
                  <a:pt x="11" y="21"/>
                </a:cubicBezTo>
                <a:cubicBezTo>
                  <a:pt x="7" y="21"/>
                  <a:pt x="4" y="20"/>
                  <a:pt x="2" y="19"/>
                </a:cubicBezTo>
                <a:cubicBezTo>
                  <a:pt x="1" y="17"/>
                  <a:pt x="0" y="15"/>
                  <a:pt x="0" y="11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7"/>
                  <a:pt x="1" y="4"/>
                  <a:pt x="2" y="3"/>
                </a:cubicBezTo>
                <a:cubicBezTo>
                  <a:pt x="4" y="1"/>
                  <a:pt x="7" y="0"/>
                  <a:pt x="11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2" y="0"/>
                  <a:pt x="75" y="1"/>
                  <a:pt x="77" y="1"/>
                </a:cubicBezTo>
                <a:cubicBezTo>
                  <a:pt x="79" y="2"/>
                  <a:pt x="81" y="3"/>
                  <a:pt x="82" y="4"/>
                </a:cubicBezTo>
                <a:cubicBezTo>
                  <a:pt x="83" y="5"/>
                  <a:pt x="84" y="7"/>
                  <a:pt x="84" y="8"/>
                </a:cubicBezTo>
                <a:cubicBezTo>
                  <a:pt x="85" y="10"/>
                  <a:pt x="85" y="11"/>
                  <a:pt x="85" y="13"/>
                </a:cubicBezTo>
                <a:cubicBezTo>
                  <a:pt x="85" y="14"/>
                  <a:pt x="85" y="14"/>
                  <a:pt x="85" y="14"/>
                </a:cubicBezTo>
                <a:cubicBezTo>
                  <a:pt x="85" y="17"/>
                  <a:pt x="84" y="20"/>
                  <a:pt x="82" y="24"/>
                </a:cubicBezTo>
                <a:cubicBezTo>
                  <a:pt x="81" y="27"/>
                  <a:pt x="79" y="30"/>
                  <a:pt x="78" y="33"/>
                </a:cubicBezTo>
                <a:cubicBezTo>
                  <a:pt x="40" y="102"/>
                  <a:pt x="40" y="102"/>
                  <a:pt x="40" y="102"/>
                </a:cubicBezTo>
                <a:cubicBezTo>
                  <a:pt x="38" y="105"/>
                  <a:pt x="36" y="107"/>
                  <a:pt x="34" y="108"/>
                </a:cubicBezTo>
                <a:cubicBezTo>
                  <a:pt x="31" y="110"/>
                  <a:pt x="29" y="110"/>
                  <a:pt x="27" y="110"/>
                </a:cubicBezTo>
                <a:cubicBezTo>
                  <a:pt x="25" y="110"/>
                  <a:pt x="23" y="110"/>
                  <a:pt x="21" y="109"/>
                </a:cubicBezTo>
                <a:cubicBezTo>
                  <a:pt x="19" y="108"/>
                  <a:pt x="18" y="108"/>
                  <a:pt x="17" y="107"/>
                </a:cubicBezTo>
                <a:cubicBezTo>
                  <a:pt x="15" y="106"/>
                  <a:pt x="14" y="105"/>
                  <a:pt x="14" y="104"/>
                </a:cubicBezTo>
                <a:cubicBezTo>
                  <a:pt x="13" y="103"/>
                  <a:pt x="13" y="102"/>
                  <a:pt x="13" y="101"/>
                </a:cubicBezTo>
                <a:lnTo>
                  <a:pt x="58" y="21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5" name="Freeform 81"/>
          <p:cNvSpPr>
            <a:spLocks noEditPoints="1"/>
          </p:cNvSpPr>
          <p:nvPr userDrawn="1"/>
        </p:nvSpPr>
        <p:spPr bwMode="auto">
          <a:xfrm>
            <a:off x="5662613" y="6000750"/>
            <a:ext cx="103188" cy="130175"/>
          </a:xfrm>
          <a:custGeom>
            <a:avLst/>
            <a:gdLst/>
            <a:ahLst/>
            <a:cxnLst>
              <a:cxn ang="0">
                <a:pos x="22" y="55"/>
              </a:cxn>
              <a:cxn ang="0">
                <a:pos x="8" y="46"/>
              </a:cxn>
              <a:cxn ang="0">
                <a:pos x="3" y="31"/>
              </a:cxn>
              <a:cxn ang="0">
                <a:pos x="6" y="18"/>
              </a:cxn>
              <a:cxn ang="0">
                <a:pos x="15" y="8"/>
              </a:cxn>
              <a:cxn ang="0">
                <a:pos x="28" y="2"/>
              </a:cxn>
              <a:cxn ang="0">
                <a:pos x="46" y="0"/>
              </a:cxn>
              <a:cxn ang="0">
                <a:pos x="63" y="2"/>
              </a:cxn>
              <a:cxn ang="0">
                <a:pos x="76" y="8"/>
              </a:cxn>
              <a:cxn ang="0">
                <a:pos x="84" y="18"/>
              </a:cxn>
              <a:cxn ang="0">
                <a:pos x="87" y="30"/>
              </a:cxn>
              <a:cxn ang="0">
                <a:pos x="83" y="45"/>
              </a:cxn>
              <a:cxn ang="0">
                <a:pos x="69" y="55"/>
              </a:cxn>
              <a:cxn ang="0">
                <a:pos x="85" y="65"/>
              </a:cxn>
              <a:cxn ang="0">
                <a:pos x="91" y="82"/>
              </a:cxn>
              <a:cxn ang="0">
                <a:pos x="88" y="94"/>
              </a:cxn>
              <a:cxn ang="0">
                <a:pos x="78" y="104"/>
              </a:cxn>
              <a:cxn ang="0">
                <a:pos x="64" y="111"/>
              </a:cxn>
              <a:cxn ang="0">
                <a:pos x="45" y="113"/>
              </a:cxn>
              <a:cxn ang="0">
                <a:pos x="12" y="105"/>
              </a:cxn>
              <a:cxn ang="0">
                <a:pos x="0" y="82"/>
              </a:cxn>
              <a:cxn ang="0">
                <a:pos x="5" y="65"/>
              </a:cxn>
              <a:cxn ang="0">
                <a:pos x="22" y="55"/>
              </a:cxn>
              <a:cxn ang="0">
                <a:pos x="45" y="95"/>
              </a:cxn>
              <a:cxn ang="0">
                <a:pos x="61" y="91"/>
              </a:cxn>
              <a:cxn ang="0">
                <a:pos x="67" y="79"/>
              </a:cxn>
              <a:cxn ang="0">
                <a:pos x="61" y="67"/>
              </a:cxn>
              <a:cxn ang="0">
                <a:pos x="45" y="63"/>
              </a:cxn>
              <a:cxn ang="0">
                <a:pos x="30" y="67"/>
              </a:cxn>
              <a:cxn ang="0">
                <a:pos x="24" y="79"/>
              </a:cxn>
              <a:cxn ang="0">
                <a:pos x="30" y="91"/>
              </a:cxn>
              <a:cxn ang="0">
                <a:pos x="45" y="95"/>
              </a:cxn>
              <a:cxn ang="0">
                <a:pos x="45" y="48"/>
              </a:cxn>
              <a:cxn ang="0">
                <a:pos x="59" y="44"/>
              </a:cxn>
              <a:cxn ang="0">
                <a:pos x="64" y="33"/>
              </a:cxn>
              <a:cxn ang="0">
                <a:pos x="59" y="22"/>
              </a:cxn>
              <a:cxn ang="0">
                <a:pos x="45" y="18"/>
              </a:cxn>
              <a:cxn ang="0">
                <a:pos x="31" y="22"/>
              </a:cxn>
              <a:cxn ang="0">
                <a:pos x="26" y="33"/>
              </a:cxn>
              <a:cxn ang="0">
                <a:pos x="32" y="43"/>
              </a:cxn>
              <a:cxn ang="0">
                <a:pos x="45" y="48"/>
              </a:cxn>
            </a:cxnLst>
            <a:rect l="0" t="0" r="r" b="b"/>
            <a:pathLst>
              <a:path w="91" h="113">
                <a:moveTo>
                  <a:pt x="22" y="55"/>
                </a:moveTo>
                <a:cubicBezTo>
                  <a:pt x="15" y="53"/>
                  <a:pt x="11" y="50"/>
                  <a:pt x="8" y="46"/>
                </a:cubicBezTo>
                <a:cubicBezTo>
                  <a:pt x="5" y="42"/>
                  <a:pt x="3" y="37"/>
                  <a:pt x="3" y="31"/>
                </a:cubicBezTo>
                <a:cubicBezTo>
                  <a:pt x="3" y="26"/>
                  <a:pt x="4" y="22"/>
                  <a:pt x="6" y="18"/>
                </a:cubicBezTo>
                <a:cubicBezTo>
                  <a:pt x="8" y="14"/>
                  <a:pt x="11" y="11"/>
                  <a:pt x="15" y="8"/>
                </a:cubicBezTo>
                <a:cubicBezTo>
                  <a:pt x="18" y="6"/>
                  <a:pt x="23" y="3"/>
                  <a:pt x="28" y="2"/>
                </a:cubicBezTo>
                <a:cubicBezTo>
                  <a:pt x="33" y="0"/>
                  <a:pt x="39" y="0"/>
                  <a:pt x="46" y="0"/>
                </a:cubicBezTo>
                <a:cubicBezTo>
                  <a:pt x="52" y="0"/>
                  <a:pt x="58" y="0"/>
                  <a:pt x="63" y="2"/>
                </a:cubicBezTo>
                <a:cubicBezTo>
                  <a:pt x="68" y="3"/>
                  <a:pt x="72" y="5"/>
                  <a:pt x="76" y="8"/>
                </a:cubicBezTo>
                <a:cubicBezTo>
                  <a:pt x="80" y="11"/>
                  <a:pt x="82" y="14"/>
                  <a:pt x="84" y="18"/>
                </a:cubicBezTo>
                <a:cubicBezTo>
                  <a:pt x="86" y="21"/>
                  <a:pt x="87" y="26"/>
                  <a:pt x="87" y="30"/>
                </a:cubicBezTo>
                <a:cubicBezTo>
                  <a:pt x="87" y="36"/>
                  <a:pt x="86" y="41"/>
                  <a:pt x="83" y="45"/>
                </a:cubicBezTo>
                <a:cubicBezTo>
                  <a:pt x="80" y="49"/>
                  <a:pt x="75" y="53"/>
                  <a:pt x="69" y="55"/>
                </a:cubicBezTo>
                <a:cubicBezTo>
                  <a:pt x="76" y="57"/>
                  <a:pt x="82" y="60"/>
                  <a:pt x="85" y="65"/>
                </a:cubicBezTo>
                <a:cubicBezTo>
                  <a:pt x="89" y="70"/>
                  <a:pt x="91" y="75"/>
                  <a:pt x="91" y="82"/>
                </a:cubicBezTo>
                <a:cubicBezTo>
                  <a:pt x="91" y="86"/>
                  <a:pt x="90" y="91"/>
                  <a:pt x="88" y="94"/>
                </a:cubicBezTo>
                <a:cubicBezTo>
                  <a:pt x="85" y="98"/>
                  <a:pt x="82" y="102"/>
                  <a:pt x="78" y="104"/>
                </a:cubicBezTo>
                <a:cubicBezTo>
                  <a:pt x="74" y="107"/>
                  <a:pt x="70" y="109"/>
                  <a:pt x="64" y="111"/>
                </a:cubicBezTo>
                <a:cubicBezTo>
                  <a:pt x="58" y="112"/>
                  <a:pt x="52" y="113"/>
                  <a:pt x="45" y="113"/>
                </a:cubicBezTo>
                <a:cubicBezTo>
                  <a:pt x="31" y="113"/>
                  <a:pt x="20" y="110"/>
                  <a:pt x="12" y="105"/>
                </a:cubicBezTo>
                <a:cubicBezTo>
                  <a:pt x="4" y="99"/>
                  <a:pt x="0" y="91"/>
                  <a:pt x="0" y="82"/>
                </a:cubicBezTo>
                <a:cubicBezTo>
                  <a:pt x="0" y="75"/>
                  <a:pt x="2" y="70"/>
                  <a:pt x="5" y="65"/>
                </a:cubicBezTo>
                <a:cubicBezTo>
                  <a:pt x="9" y="61"/>
                  <a:pt x="14" y="57"/>
                  <a:pt x="22" y="55"/>
                </a:cubicBezTo>
                <a:close/>
                <a:moveTo>
                  <a:pt x="45" y="95"/>
                </a:moveTo>
                <a:cubicBezTo>
                  <a:pt x="52" y="95"/>
                  <a:pt x="58" y="94"/>
                  <a:pt x="61" y="91"/>
                </a:cubicBezTo>
                <a:cubicBezTo>
                  <a:pt x="65" y="88"/>
                  <a:pt x="67" y="84"/>
                  <a:pt x="67" y="79"/>
                </a:cubicBezTo>
                <a:cubicBezTo>
                  <a:pt x="67" y="74"/>
                  <a:pt x="65" y="70"/>
                  <a:pt x="61" y="67"/>
                </a:cubicBezTo>
                <a:cubicBezTo>
                  <a:pt x="57" y="65"/>
                  <a:pt x="52" y="63"/>
                  <a:pt x="45" y="63"/>
                </a:cubicBezTo>
                <a:cubicBezTo>
                  <a:pt x="39" y="63"/>
                  <a:pt x="33" y="65"/>
                  <a:pt x="30" y="67"/>
                </a:cubicBezTo>
                <a:cubicBezTo>
                  <a:pt x="26" y="70"/>
                  <a:pt x="24" y="74"/>
                  <a:pt x="24" y="79"/>
                </a:cubicBezTo>
                <a:cubicBezTo>
                  <a:pt x="24" y="84"/>
                  <a:pt x="26" y="88"/>
                  <a:pt x="30" y="91"/>
                </a:cubicBezTo>
                <a:cubicBezTo>
                  <a:pt x="33" y="94"/>
                  <a:pt x="39" y="95"/>
                  <a:pt x="45" y="95"/>
                </a:cubicBezTo>
                <a:close/>
                <a:moveTo>
                  <a:pt x="45" y="48"/>
                </a:moveTo>
                <a:cubicBezTo>
                  <a:pt x="51" y="48"/>
                  <a:pt x="56" y="46"/>
                  <a:pt x="59" y="44"/>
                </a:cubicBezTo>
                <a:cubicBezTo>
                  <a:pt x="63" y="41"/>
                  <a:pt x="64" y="37"/>
                  <a:pt x="64" y="33"/>
                </a:cubicBezTo>
                <a:cubicBezTo>
                  <a:pt x="64" y="28"/>
                  <a:pt x="63" y="25"/>
                  <a:pt x="59" y="22"/>
                </a:cubicBezTo>
                <a:cubicBezTo>
                  <a:pt x="56" y="19"/>
                  <a:pt x="51" y="18"/>
                  <a:pt x="45" y="18"/>
                </a:cubicBezTo>
                <a:cubicBezTo>
                  <a:pt x="39" y="18"/>
                  <a:pt x="35" y="19"/>
                  <a:pt x="31" y="22"/>
                </a:cubicBezTo>
                <a:cubicBezTo>
                  <a:pt x="28" y="25"/>
                  <a:pt x="26" y="28"/>
                  <a:pt x="26" y="33"/>
                </a:cubicBezTo>
                <a:cubicBezTo>
                  <a:pt x="26" y="37"/>
                  <a:pt x="28" y="41"/>
                  <a:pt x="32" y="43"/>
                </a:cubicBezTo>
                <a:cubicBezTo>
                  <a:pt x="35" y="46"/>
                  <a:pt x="40" y="48"/>
                  <a:pt x="45" y="4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9" name="Freeform 85"/>
          <p:cNvSpPr>
            <a:spLocks noEditPoints="1"/>
          </p:cNvSpPr>
          <p:nvPr userDrawn="1"/>
        </p:nvSpPr>
        <p:spPr bwMode="auto">
          <a:xfrm>
            <a:off x="5962650" y="6000750"/>
            <a:ext cx="103188" cy="130175"/>
          </a:xfrm>
          <a:custGeom>
            <a:avLst/>
            <a:gdLst/>
            <a:ahLst/>
            <a:cxnLst>
              <a:cxn ang="0">
                <a:pos x="54" y="69"/>
              </a:cxn>
              <a:cxn ang="0">
                <a:pos x="37" y="72"/>
              </a:cxn>
              <a:cxn ang="0">
                <a:pos x="22" y="70"/>
              </a:cxn>
              <a:cxn ang="0">
                <a:pos x="10" y="63"/>
              </a:cxn>
              <a:cxn ang="0">
                <a:pos x="3" y="53"/>
              </a:cxn>
              <a:cxn ang="0">
                <a:pos x="0" y="39"/>
              </a:cxn>
              <a:cxn ang="0">
                <a:pos x="0" y="38"/>
              </a:cxn>
              <a:cxn ang="0">
                <a:pos x="3" y="23"/>
              </a:cxn>
              <a:cxn ang="0">
                <a:pos x="12" y="11"/>
              </a:cxn>
              <a:cxn ang="0">
                <a:pos x="26" y="3"/>
              </a:cxn>
              <a:cxn ang="0">
                <a:pos x="43" y="0"/>
              </a:cxn>
              <a:cxn ang="0">
                <a:pos x="63" y="3"/>
              </a:cxn>
              <a:cxn ang="0">
                <a:pos x="78" y="13"/>
              </a:cxn>
              <a:cxn ang="0">
                <a:pos x="87" y="29"/>
              </a:cxn>
              <a:cxn ang="0">
                <a:pos x="90" y="51"/>
              </a:cxn>
              <a:cxn ang="0">
                <a:pos x="90" y="61"/>
              </a:cxn>
              <a:cxn ang="0">
                <a:pos x="78" y="100"/>
              </a:cxn>
              <a:cxn ang="0">
                <a:pos x="41" y="113"/>
              </a:cxn>
              <a:cxn ang="0">
                <a:pos x="25" y="111"/>
              </a:cxn>
              <a:cxn ang="0">
                <a:pos x="13" y="107"/>
              </a:cxn>
              <a:cxn ang="0">
                <a:pos x="6" y="101"/>
              </a:cxn>
              <a:cxn ang="0">
                <a:pos x="4" y="94"/>
              </a:cxn>
              <a:cxn ang="0">
                <a:pos x="5" y="88"/>
              </a:cxn>
              <a:cxn ang="0">
                <a:pos x="8" y="84"/>
              </a:cxn>
              <a:cxn ang="0">
                <a:pos x="11" y="82"/>
              </a:cxn>
              <a:cxn ang="0">
                <a:pos x="13" y="82"/>
              </a:cxn>
              <a:cxn ang="0">
                <a:pos x="24" y="90"/>
              </a:cxn>
              <a:cxn ang="0">
                <a:pos x="39" y="93"/>
              </a:cxn>
              <a:cxn ang="0">
                <a:pos x="60" y="86"/>
              </a:cxn>
              <a:cxn ang="0">
                <a:pos x="66" y="62"/>
              </a:cxn>
              <a:cxn ang="0">
                <a:pos x="66" y="61"/>
              </a:cxn>
              <a:cxn ang="0">
                <a:pos x="54" y="69"/>
              </a:cxn>
              <a:cxn ang="0">
                <a:pos x="66" y="45"/>
              </a:cxn>
              <a:cxn ang="0">
                <a:pos x="60" y="25"/>
              </a:cxn>
              <a:cxn ang="0">
                <a:pos x="44" y="18"/>
              </a:cxn>
              <a:cxn ang="0">
                <a:pos x="30" y="24"/>
              </a:cxn>
              <a:cxn ang="0">
                <a:pos x="24" y="37"/>
              </a:cxn>
              <a:cxn ang="0">
                <a:pos x="24" y="37"/>
              </a:cxn>
              <a:cxn ang="0">
                <a:pos x="29" y="50"/>
              </a:cxn>
              <a:cxn ang="0">
                <a:pos x="44" y="54"/>
              </a:cxn>
              <a:cxn ang="0">
                <a:pos x="56" y="52"/>
              </a:cxn>
              <a:cxn ang="0">
                <a:pos x="66" y="45"/>
              </a:cxn>
            </a:cxnLst>
            <a:rect l="0" t="0" r="r" b="b"/>
            <a:pathLst>
              <a:path w="90" h="113">
                <a:moveTo>
                  <a:pt x="54" y="69"/>
                </a:moveTo>
                <a:cubicBezTo>
                  <a:pt x="49" y="71"/>
                  <a:pt x="43" y="72"/>
                  <a:pt x="37" y="72"/>
                </a:cubicBezTo>
                <a:cubicBezTo>
                  <a:pt x="31" y="72"/>
                  <a:pt x="26" y="71"/>
                  <a:pt x="22" y="70"/>
                </a:cubicBezTo>
                <a:cubicBezTo>
                  <a:pt x="17" y="68"/>
                  <a:pt x="13" y="66"/>
                  <a:pt x="10" y="63"/>
                </a:cubicBezTo>
                <a:cubicBezTo>
                  <a:pt x="7" y="61"/>
                  <a:pt x="5" y="57"/>
                  <a:pt x="3" y="53"/>
                </a:cubicBezTo>
                <a:cubicBezTo>
                  <a:pt x="1" y="49"/>
                  <a:pt x="0" y="44"/>
                  <a:pt x="0" y="39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3"/>
                  <a:pt x="1" y="28"/>
                  <a:pt x="3" y="23"/>
                </a:cubicBezTo>
                <a:cubicBezTo>
                  <a:pt x="6" y="18"/>
                  <a:pt x="8" y="14"/>
                  <a:pt x="12" y="11"/>
                </a:cubicBezTo>
                <a:cubicBezTo>
                  <a:pt x="16" y="7"/>
                  <a:pt x="21" y="5"/>
                  <a:pt x="26" y="3"/>
                </a:cubicBezTo>
                <a:cubicBezTo>
                  <a:pt x="31" y="1"/>
                  <a:pt x="37" y="0"/>
                  <a:pt x="43" y="0"/>
                </a:cubicBezTo>
                <a:cubicBezTo>
                  <a:pt x="51" y="0"/>
                  <a:pt x="57" y="1"/>
                  <a:pt x="63" y="3"/>
                </a:cubicBezTo>
                <a:cubicBezTo>
                  <a:pt x="69" y="6"/>
                  <a:pt x="74" y="9"/>
                  <a:pt x="78" y="13"/>
                </a:cubicBezTo>
                <a:cubicBezTo>
                  <a:pt x="82" y="18"/>
                  <a:pt x="85" y="23"/>
                  <a:pt x="87" y="29"/>
                </a:cubicBezTo>
                <a:cubicBezTo>
                  <a:pt x="89" y="36"/>
                  <a:pt x="90" y="43"/>
                  <a:pt x="90" y="51"/>
                </a:cubicBezTo>
                <a:cubicBezTo>
                  <a:pt x="90" y="61"/>
                  <a:pt x="90" y="61"/>
                  <a:pt x="90" y="61"/>
                </a:cubicBezTo>
                <a:cubicBezTo>
                  <a:pt x="90" y="78"/>
                  <a:pt x="86" y="91"/>
                  <a:pt x="78" y="100"/>
                </a:cubicBezTo>
                <a:cubicBezTo>
                  <a:pt x="69" y="109"/>
                  <a:pt x="57" y="113"/>
                  <a:pt x="41" y="113"/>
                </a:cubicBezTo>
                <a:cubicBezTo>
                  <a:pt x="35" y="113"/>
                  <a:pt x="29" y="113"/>
                  <a:pt x="25" y="111"/>
                </a:cubicBezTo>
                <a:cubicBezTo>
                  <a:pt x="20" y="110"/>
                  <a:pt x="16" y="109"/>
                  <a:pt x="13" y="107"/>
                </a:cubicBezTo>
                <a:cubicBezTo>
                  <a:pt x="10" y="105"/>
                  <a:pt x="8" y="103"/>
                  <a:pt x="6" y="101"/>
                </a:cubicBezTo>
                <a:cubicBezTo>
                  <a:pt x="5" y="99"/>
                  <a:pt x="4" y="96"/>
                  <a:pt x="4" y="94"/>
                </a:cubicBezTo>
                <a:cubicBezTo>
                  <a:pt x="4" y="92"/>
                  <a:pt x="5" y="90"/>
                  <a:pt x="5" y="88"/>
                </a:cubicBezTo>
                <a:cubicBezTo>
                  <a:pt x="6" y="86"/>
                  <a:pt x="7" y="85"/>
                  <a:pt x="8" y="84"/>
                </a:cubicBezTo>
                <a:cubicBezTo>
                  <a:pt x="9" y="83"/>
                  <a:pt x="10" y="83"/>
                  <a:pt x="11" y="82"/>
                </a:cubicBezTo>
                <a:cubicBezTo>
                  <a:pt x="12" y="82"/>
                  <a:pt x="13" y="82"/>
                  <a:pt x="13" y="82"/>
                </a:cubicBezTo>
                <a:cubicBezTo>
                  <a:pt x="16" y="85"/>
                  <a:pt x="19" y="88"/>
                  <a:pt x="24" y="90"/>
                </a:cubicBezTo>
                <a:cubicBezTo>
                  <a:pt x="28" y="92"/>
                  <a:pt x="33" y="93"/>
                  <a:pt x="39" y="93"/>
                </a:cubicBezTo>
                <a:cubicBezTo>
                  <a:pt x="48" y="93"/>
                  <a:pt x="55" y="91"/>
                  <a:pt x="60" y="86"/>
                </a:cubicBezTo>
                <a:cubicBezTo>
                  <a:pt x="64" y="81"/>
                  <a:pt x="66" y="73"/>
                  <a:pt x="66" y="62"/>
                </a:cubicBezTo>
                <a:cubicBezTo>
                  <a:pt x="66" y="61"/>
                  <a:pt x="66" y="61"/>
                  <a:pt x="66" y="61"/>
                </a:cubicBezTo>
                <a:cubicBezTo>
                  <a:pt x="63" y="64"/>
                  <a:pt x="59" y="66"/>
                  <a:pt x="54" y="69"/>
                </a:cubicBezTo>
                <a:close/>
                <a:moveTo>
                  <a:pt x="66" y="45"/>
                </a:moveTo>
                <a:cubicBezTo>
                  <a:pt x="65" y="37"/>
                  <a:pt x="63" y="30"/>
                  <a:pt x="60" y="25"/>
                </a:cubicBezTo>
                <a:cubicBezTo>
                  <a:pt x="56" y="21"/>
                  <a:pt x="51" y="18"/>
                  <a:pt x="44" y="18"/>
                </a:cubicBezTo>
                <a:cubicBezTo>
                  <a:pt x="38" y="18"/>
                  <a:pt x="33" y="20"/>
                  <a:pt x="30" y="24"/>
                </a:cubicBezTo>
                <a:cubicBezTo>
                  <a:pt x="26" y="27"/>
                  <a:pt x="24" y="32"/>
                  <a:pt x="24" y="37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43"/>
                  <a:pt x="26" y="47"/>
                  <a:pt x="29" y="50"/>
                </a:cubicBezTo>
                <a:cubicBezTo>
                  <a:pt x="32" y="53"/>
                  <a:pt x="37" y="54"/>
                  <a:pt x="44" y="54"/>
                </a:cubicBezTo>
                <a:cubicBezTo>
                  <a:pt x="48" y="54"/>
                  <a:pt x="52" y="54"/>
                  <a:pt x="56" y="52"/>
                </a:cubicBezTo>
                <a:cubicBezTo>
                  <a:pt x="59" y="50"/>
                  <a:pt x="63" y="48"/>
                  <a:pt x="66" y="4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3" name="Freeform 89"/>
          <p:cNvSpPr>
            <a:spLocks noEditPoints="1"/>
          </p:cNvSpPr>
          <p:nvPr userDrawn="1"/>
        </p:nvSpPr>
        <p:spPr bwMode="auto">
          <a:xfrm>
            <a:off x="6257925" y="5976938"/>
            <a:ext cx="117475" cy="160338"/>
          </a:xfrm>
          <a:custGeom>
            <a:avLst/>
            <a:gdLst/>
            <a:ahLst/>
            <a:cxnLst>
              <a:cxn ang="0">
                <a:pos x="67" y="132"/>
              </a:cxn>
              <a:cxn ang="0">
                <a:pos x="90" y="107"/>
              </a:cxn>
              <a:cxn ang="0">
                <a:pos x="95" y="102"/>
              </a:cxn>
              <a:cxn ang="0">
                <a:pos x="92" y="86"/>
              </a:cxn>
              <a:cxn ang="0">
                <a:pos x="74" y="90"/>
              </a:cxn>
              <a:cxn ang="0">
                <a:pos x="64" y="100"/>
              </a:cxn>
              <a:cxn ang="0">
                <a:pos x="64" y="14"/>
              </a:cxn>
              <a:cxn ang="0">
                <a:pos x="52" y="0"/>
              </a:cxn>
              <a:cxn ang="0">
                <a:pos x="50" y="0"/>
              </a:cxn>
              <a:cxn ang="0">
                <a:pos x="38" y="14"/>
              </a:cxn>
              <a:cxn ang="0">
                <a:pos x="38" y="100"/>
              </a:cxn>
              <a:cxn ang="0">
                <a:pos x="29" y="90"/>
              </a:cxn>
              <a:cxn ang="0">
                <a:pos x="11" y="86"/>
              </a:cxn>
              <a:cxn ang="0">
                <a:pos x="8" y="102"/>
              </a:cxn>
              <a:cxn ang="0">
                <a:pos x="12" y="108"/>
              </a:cxn>
              <a:cxn ang="0">
                <a:pos x="34" y="132"/>
              </a:cxn>
              <a:cxn ang="0">
                <a:pos x="41" y="138"/>
              </a:cxn>
              <a:cxn ang="0">
                <a:pos x="51" y="141"/>
              </a:cxn>
              <a:cxn ang="0">
                <a:pos x="61" y="138"/>
              </a:cxn>
              <a:cxn ang="0">
                <a:pos x="67" y="132"/>
              </a:cxn>
              <a:cxn ang="0">
                <a:pos x="51" y="141"/>
              </a:cxn>
              <a:cxn ang="0">
                <a:pos x="51" y="141"/>
              </a:cxn>
              <a:cxn ang="0">
                <a:pos x="51" y="141"/>
              </a:cxn>
              <a:cxn ang="0">
                <a:pos x="51" y="141"/>
              </a:cxn>
            </a:cxnLst>
            <a:rect l="0" t="0" r="r" b="b"/>
            <a:pathLst>
              <a:path w="103" h="141">
                <a:moveTo>
                  <a:pt x="67" y="132"/>
                </a:moveTo>
                <a:cubicBezTo>
                  <a:pt x="90" y="107"/>
                  <a:pt x="90" y="107"/>
                  <a:pt x="90" y="107"/>
                </a:cubicBezTo>
                <a:cubicBezTo>
                  <a:pt x="95" y="102"/>
                  <a:pt x="95" y="102"/>
                  <a:pt x="95" y="102"/>
                </a:cubicBezTo>
                <a:cubicBezTo>
                  <a:pt x="95" y="102"/>
                  <a:pt x="103" y="94"/>
                  <a:pt x="92" y="86"/>
                </a:cubicBezTo>
                <a:cubicBezTo>
                  <a:pt x="85" y="80"/>
                  <a:pt x="80" y="83"/>
                  <a:pt x="74" y="90"/>
                </a:cubicBezTo>
                <a:cubicBezTo>
                  <a:pt x="71" y="92"/>
                  <a:pt x="68" y="96"/>
                  <a:pt x="64" y="100"/>
                </a:cubicBezTo>
                <a:cubicBezTo>
                  <a:pt x="64" y="14"/>
                  <a:pt x="64" y="14"/>
                  <a:pt x="64" y="14"/>
                </a:cubicBezTo>
                <a:cubicBezTo>
                  <a:pt x="64" y="4"/>
                  <a:pt x="59" y="0"/>
                  <a:pt x="52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3" y="0"/>
                  <a:pt x="38" y="4"/>
                  <a:pt x="38" y="14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34" y="96"/>
                  <a:pt x="31" y="93"/>
                  <a:pt x="29" y="90"/>
                </a:cubicBezTo>
                <a:cubicBezTo>
                  <a:pt x="23" y="83"/>
                  <a:pt x="18" y="81"/>
                  <a:pt x="11" y="86"/>
                </a:cubicBezTo>
                <a:cubicBezTo>
                  <a:pt x="0" y="94"/>
                  <a:pt x="8" y="102"/>
                  <a:pt x="8" y="102"/>
                </a:cubicBezTo>
                <a:cubicBezTo>
                  <a:pt x="12" y="108"/>
                  <a:pt x="12" y="108"/>
                  <a:pt x="12" y="108"/>
                </a:cubicBezTo>
                <a:cubicBezTo>
                  <a:pt x="34" y="132"/>
                  <a:pt x="34" y="132"/>
                  <a:pt x="34" y="132"/>
                </a:cubicBezTo>
                <a:cubicBezTo>
                  <a:pt x="37" y="135"/>
                  <a:pt x="39" y="137"/>
                  <a:pt x="41" y="138"/>
                </a:cubicBezTo>
                <a:cubicBezTo>
                  <a:pt x="43" y="140"/>
                  <a:pt x="47" y="141"/>
                  <a:pt x="51" y="141"/>
                </a:cubicBezTo>
                <a:cubicBezTo>
                  <a:pt x="55" y="141"/>
                  <a:pt x="59" y="140"/>
                  <a:pt x="61" y="138"/>
                </a:cubicBezTo>
                <a:cubicBezTo>
                  <a:pt x="63" y="137"/>
                  <a:pt x="65" y="135"/>
                  <a:pt x="67" y="132"/>
                </a:cubicBezTo>
                <a:close/>
                <a:moveTo>
                  <a:pt x="51" y="141"/>
                </a:moveTo>
                <a:cubicBezTo>
                  <a:pt x="51" y="141"/>
                  <a:pt x="51" y="141"/>
                  <a:pt x="51" y="141"/>
                </a:cubicBezTo>
                <a:cubicBezTo>
                  <a:pt x="51" y="141"/>
                  <a:pt x="51" y="141"/>
                  <a:pt x="51" y="141"/>
                </a:cubicBezTo>
                <a:cubicBezTo>
                  <a:pt x="51" y="141"/>
                  <a:pt x="51" y="141"/>
                  <a:pt x="51" y="14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7" name="Freeform 93"/>
          <p:cNvSpPr>
            <a:spLocks/>
          </p:cNvSpPr>
          <p:nvPr userDrawn="1"/>
        </p:nvSpPr>
        <p:spPr bwMode="auto">
          <a:xfrm>
            <a:off x="6559551" y="6000750"/>
            <a:ext cx="112713" cy="130175"/>
          </a:xfrm>
          <a:custGeom>
            <a:avLst/>
            <a:gdLst/>
            <a:ahLst/>
            <a:cxnLst>
              <a:cxn ang="0">
                <a:pos x="8" y="52"/>
              </a:cxn>
              <a:cxn ang="0">
                <a:pos x="2" y="50"/>
              </a:cxn>
              <a:cxn ang="0">
                <a:pos x="0" y="46"/>
              </a:cxn>
              <a:cxn ang="0">
                <a:pos x="0" y="44"/>
              </a:cxn>
              <a:cxn ang="0">
                <a:pos x="2" y="39"/>
              </a:cxn>
              <a:cxn ang="0">
                <a:pos x="8" y="37"/>
              </a:cxn>
              <a:cxn ang="0">
                <a:pos x="16" y="37"/>
              </a:cxn>
              <a:cxn ang="0">
                <a:pos x="32" y="10"/>
              </a:cxn>
              <a:cxn ang="0">
                <a:pos x="62" y="0"/>
              </a:cxn>
              <a:cxn ang="0">
                <a:pos x="77" y="2"/>
              </a:cxn>
              <a:cxn ang="0">
                <a:pos x="89" y="7"/>
              </a:cxn>
              <a:cxn ang="0">
                <a:pos x="96" y="14"/>
              </a:cxn>
              <a:cxn ang="0">
                <a:pos x="98" y="22"/>
              </a:cxn>
              <a:cxn ang="0">
                <a:pos x="97" y="28"/>
              </a:cxn>
              <a:cxn ang="0">
                <a:pos x="93" y="32"/>
              </a:cxn>
              <a:cxn ang="0">
                <a:pos x="89" y="34"/>
              </a:cxn>
              <a:cxn ang="0">
                <a:pos x="87" y="34"/>
              </a:cxn>
              <a:cxn ang="0">
                <a:pos x="77" y="24"/>
              </a:cxn>
              <a:cxn ang="0">
                <a:pos x="62" y="21"/>
              </a:cxn>
              <a:cxn ang="0">
                <a:pos x="48" y="25"/>
              </a:cxn>
              <a:cxn ang="0">
                <a:pos x="40" y="37"/>
              </a:cxn>
              <a:cxn ang="0">
                <a:pos x="67" y="37"/>
              </a:cxn>
              <a:cxn ang="0">
                <a:pos x="73" y="39"/>
              </a:cxn>
              <a:cxn ang="0">
                <a:pos x="75" y="44"/>
              </a:cxn>
              <a:cxn ang="0">
                <a:pos x="75" y="46"/>
              </a:cxn>
              <a:cxn ang="0">
                <a:pos x="73" y="50"/>
              </a:cxn>
              <a:cxn ang="0">
                <a:pos x="67" y="52"/>
              </a:cxn>
              <a:cxn ang="0">
                <a:pos x="38" y="52"/>
              </a:cxn>
              <a:cxn ang="0">
                <a:pos x="38" y="62"/>
              </a:cxn>
              <a:cxn ang="0">
                <a:pos x="67" y="62"/>
              </a:cxn>
              <a:cxn ang="0">
                <a:pos x="73" y="64"/>
              </a:cxn>
              <a:cxn ang="0">
                <a:pos x="75" y="69"/>
              </a:cxn>
              <a:cxn ang="0">
                <a:pos x="75" y="71"/>
              </a:cxn>
              <a:cxn ang="0">
                <a:pos x="73" y="75"/>
              </a:cxn>
              <a:cxn ang="0">
                <a:pos x="67" y="77"/>
              </a:cxn>
              <a:cxn ang="0">
                <a:pos x="40" y="77"/>
              </a:cxn>
              <a:cxn ang="0">
                <a:pos x="48" y="90"/>
              </a:cxn>
              <a:cxn ang="0">
                <a:pos x="63" y="94"/>
              </a:cxn>
              <a:cxn ang="0">
                <a:pos x="77" y="90"/>
              </a:cxn>
              <a:cxn ang="0">
                <a:pos x="87" y="80"/>
              </a:cxn>
              <a:cxn ang="0">
                <a:pos x="89" y="80"/>
              </a:cxn>
              <a:cxn ang="0">
                <a:pos x="93" y="82"/>
              </a:cxn>
              <a:cxn ang="0">
                <a:pos x="97" y="86"/>
              </a:cxn>
              <a:cxn ang="0">
                <a:pos x="99" y="92"/>
              </a:cxn>
              <a:cxn ang="0">
                <a:pos x="97" y="99"/>
              </a:cxn>
              <a:cxn ang="0">
                <a:pos x="90" y="107"/>
              </a:cxn>
              <a:cxn ang="0">
                <a:pos x="79" y="112"/>
              </a:cxn>
              <a:cxn ang="0">
                <a:pos x="62" y="115"/>
              </a:cxn>
              <a:cxn ang="0">
                <a:pos x="32" y="105"/>
              </a:cxn>
              <a:cxn ang="0">
                <a:pos x="16" y="77"/>
              </a:cxn>
              <a:cxn ang="0">
                <a:pos x="8" y="77"/>
              </a:cxn>
              <a:cxn ang="0">
                <a:pos x="2" y="75"/>
              </a:cxn>
              <a:cxn ang="0">
                <a:pos x="0" y="71"/>
              </a:cxn>
              <a:cxn ang="0">
                <a:pos x="0" y="69"/>
              </a:cxn>
              <a:cxn ang="0">
                <a:pos x="2" y="64"/>
              </a:cxn>
              <a:cxn ang="0">
                <a:pos x="8" y="62"/>
              </a:cxn>
              <a:cxn ang="0">
                <a:pos x="14" y="62"/>
              </a:cxn>
              <a:cxn ang="0">
                <a:pos x="14" y="52"/>
              </a:cxn>
              <a:cxn ang="0">
                <a:pos x="8" y="52"/>
              </a:cxn>
            </a:cxnLst>
            <a:rect l="0" t="0" r="r" b="b"/>
            <a:pathLst>
              <a:path w="99" h="115">
                <a:moveTo>
                  <a:pt x="8" y="52"/>
                </a:moveTo>
                <a:cubicBezTo>
                  <a:pt x="5" y="52"/>
                  <a:pt x="3" y="52"/>
                  <a:pt x="2" y="50"/>
                </a:cubicBezTo>
                <a:cubicBezTo>
                  <a:pt x="0" y="49"/>
                  <a:pt x="0" y="47"/>
                  <a:pt x="0" y="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2"/>
                  <a:pt x="0" y="40"/>
                  <a:pt x="2" y="39"/>
                </a:cubicBezTo>
                <a:cubicBezTo>
                  <a:pt x="3" y="38"/>
                  <a:pt x="5" y="37"/>
                  <a:pt x="8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18" y="26"/>
                  <a:pt x="24" y="16"/>
                  <a:pt x="32" y="10"/>
                </a:cubicBezTo>
                <a:cubicBezTo>
                  <a:pt x="40" y="3"/>
                  <a:pt x="50" y="0"/>
                  <a:pt x="62" y="0"/>
                </a:cubicBezTo>
                <a:cubicBezTo>
                  <a:pt x="68" y="0"/>
                  <a:pt x="73" y="1"/>
                  <a:pt x="77" y="2"/>
                </a:cubicBezTo>
                <a:cubicBezTo>
                  <a:pt x="82" y="3"/>
                  <a:pt x="86" y="5"/>
                  <a:pt x="89" y="7"/>
                </a:cubicBezTo>
                <a:cubicBezTo>
                  <a:pt x="92" y="9"/>
                  <a:pt x="94" y="12"/>
                  <a:pt x="96" y="14"/>
                </a:cubicBezTo>
                <a:cubicBezTo>
                  <a:pt x="98" y="17"/>
                  <a:pt x="98" y="20"/>
                  <a:pt x="98" y="22"/>
                </a:cubicBezTo>
                <a:cubicBezTo>
                  <a:pt x="98" y="24"/>
                  <a:pt x="98" y="26"/>
                  <a:pt x="97" y="28"/>
                </a:cubicBezTo>
                <a:cubicBezTo>
                  <a:pt x="96" y="30"/>
                  <a:pt x="94" y="31"/>
                  <a:pt x="93" y="32"/>
                </a:cubicBezTo>
                <a:cubicBezTo>
                  <a:pt x="91" y="33"/>
                  <a:pt x="90" y="34"/>
                  <a:pt x="89" y="34"/>
                </a:cubicBezTo>
                <a:cubicBezTo>
                  <a:pt x="88" y="34"/>
                  <a:pt x="87" y="34"/>
                  <a:pt x="87" y="34"/>
                </a:cubicBezTo>
                <a:cubicBezTo>
                  <a:pt x="84" y="30"/>
                  <a:pt x="80" y="26"/>
                  <a:pt x="77" y="24"/>
                </a:cubicBezTo>
                <a:cubicBezTo>
                  <a:pt x="73" y="22"/>
                  <a:pt x="68" y="21"/>
                  <a:pt x="62" y="21"/>
                </a:cubicBezTo>
                <a:cubicBezTo>
                  <a:pt x="57" y="21"/>
                  <a:pt x="52" y="22"/>
                  <a:pt x="48" y="25"/>
                </a:cubicBezTo>
                <a:cubicBezTo>
                  <a:pt x="44" y="28"/>
                  <a:pt x="42" y="32"/>
                  <a:pt x="40" y="37"/>
                </a:cubicBezTo>
                <a:cubicBezTo>
                  <a:pt x="67" y="37"/>
                  <a:pt x="67" y="37"/>
                  <a:pt x="67" y="37"/>
                </a:cubicBezTo>
                <a:cubicBezTo>
                  <a:pt x="70" y="37"/>
                  <a:pt x="72" y="38"/>
                  <a:pt x="73" y="39"/>
                </a:cubicBezTo>
                <a:cubicBezTo>
                  <a:pt x="75" y="40"/>
                  <a:pt x="75" y="42"/>
                  <a:pt x="75" y="44"/>
                </a:cubicBezTo>
                <a:cubicBezTo>
                  <a:pt x="75" y="46"/>
                  <a:pt x="75" y="46"/>
                  <a:pt x="75" y="46"/>
                </a:cubicBezTo>
                <a:cubicBezTo>
                  <a:pt x="75" y="47"/>
                  <a:pt x="75" y="49"/>
                  <a:pt x="73" y="50"/>
                </a:cubicBezTo>
                <a:cubicBezTo>
                  <a:pt x="72" y="52"/>
                  <a:pt x="70" y="52"/>
                  <a:pt x="67" y="52"/>
                </a:cubicBezTo>
                <a:cubicBezTo>
                  <a:pt x="38" y="52"/>
                  <a:pt x="38" y="52"/>
                  <a:pt x="38" y="52"/>
                </a:cubicBezTo>
                <a:cubicBezTo>
                  <a:pt x="38" y="62"/>
                  <a:pt x="38" y="62"/>
                  <a:pt x="38" y="62"/>
                </a:cubicBezTo>
                <a:cubicBezTo>
                  <a:pt x="67" y="62"/>
                  <a:pt x="67" y="62"/>
                  <a:pt x="67" y="62"/>
                </a:cubicBezTo>
                <a:cubicBezTo>
                  <a:pt x="70" y="62"/>
                  <a:pt x="72" y="63"/>
                  <a:pt x="73" y="64"/>
                </a:cubicBezTo>
                <a:cubicBezTo>
                  <a:pt x="75" y="65"/>
                  <a:pt x="75" y="67"/>
                  <a:pt x="75" y="69"/>
                </a:cubicBezTo>
                <a:cubicBezTo>
                  <a:pt x="75" y="71"/>
                  <a:pt x="75" y="71"/>
                  <a:pt x="75" y="71"/>
                </a:cubicBezTo>
                <a:cubicBezTo>
                  <a:pt x="75" y="72"/>
                  <a:pt x="75" y="74"/>
                  <a:pt x="73" y="75"/>
                </a:cubicBezTo>
                <a:cubicBezTo>
                  <a:pt x="72" y="77"/>
                  <a:pt x="70" y="77"/>
                  <a:pt x="67" y="77"/>
                </a:cubicBezTo>
                <a:cubicBezTo>
                  <a:pt x="40" y="77"/>
                  <a:pt x="40" y="77"/>
                  <a:pt x="40" y="77"/>
                </a:cubicBezTo>
                <a:cubicBezTo>
                  <a:pt x="42" y="83"/>
                  <a:pt x="44" y="87"/>
                  <a:pt x="48" y="90"/>
                </a:cubicBezTo>
                <a:cubicBezTo>
                  <a:pt x="52" y="93"/>
                  <a:pt x="57" y="94"/>
                  <a:pt x="63" y="94"/>
                </a:cubicBezTo>
                <a:cubicBezTo>
                  <a:pt x="69" y="94"/>
                  <a:pt x="73" y="93"/>
                  <a:pt x="77" y="90"/>
                </a:cubicBezTo>
                <a:cubicBezTo>
                  <a:pt x="81" y="88"/>
                  <a:pt x="84" y="84"/>
                  <a:pt x="87" y="80"/>
                </a:cubicBezTo>
                <a:cubicBezTo>
                  <a:pt x="87" y="79"/>
                  <a:pt x="88" y="80"/>
                  <a:pt x="89" y="80"/>
                </a:cubicBezTo>
                <a:cubicBezTo>
                  <a:pt x="90" y="80"/>
                  <a:pt x="92" y="81"/>
                  <a:pt x="93" y="82"/>
                </a:cubicBezTo>
                <a:cubicBezTo>
                  <a:pt x="95" y="83"/>
                  <a:pt x="96" y="84"/>
                  <a:pt x="97" y="86"/>
                </a:cubicBezTo>
                <a:cubicBezTo>
                  <a:pt x="98" y="87"/>
                  <a:pt x="99" y="89"/>
                  <a:pt x="99" y="92"/>
                </a:cubicBezTo>
                <a:cubicBezTo>
                  <a:pt x="99" y="94"/>
                  <a:pt x="98" y="96"/>
                  <a:pt x="97" y="99"/>
                </a:cubicBezTo>
                <a:cubicBezTo>
                  <a:pt x="95" y="102"/>
                  <a:pt x="93" y="104"/>
                  <a:pt x="90" y="107"/>
                </a:cubicBezTo>
                <a:cubicBezTo>
                  <a:pt x="87" y="109"/>
                  <a:pt x="83" y="111"/>
                  <a:pt x="79" y="112"/>
                </a:cubicBezTo>
                <a:cubicBezTo>
                  <a:pt x="74" y="114"/>
                  <a:pt x="69" y="115"/>
                  <a:pt x="62" y="115"/>
                </a:cubicBezTo>
                <a:cubicBezTo>
                  <a:pt x="50" y="115"/>
                  <a:pt x="40" y="111"/>
                  <a:pt x="32" y="105"/>
                </a:cubicBezTo>
                <a:cubicBezTo>
                  <a:pt x="23" y="98"/>
                  <a:pt x="18" y="89"/>
                  <a:pt x="16" y="77"/>
                </a:cubicBezTo>
                <a:cubicBezTo>
                  <a:pt x="8" y="77"/>
                  <a:pt x="8" y="77"/>
                  <a:pt x="8" y="77"/>
                </a:cubicBezTo>
                <a:cubicBezTo>
                  <a:pt x="5" y="77"/>
                  <a:pt x="3" y="77"/>
                  <a:pt x="2" y="75"/>
                </a:cubicBezTo>
                <a:cubicBezTo>
                  <a:pt x="0" y="74"/>
                  <a:pt x="0" y="72"/>
                  <a:pt x="0" y="71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7"/>
                  <a:pt x="0" y="65"/>
                  <a:pt x="2" y="64"/>
                </a:cubicBezTo>
                <a:cubicBezTo>
                  <a:pt x="3" y="63"/>
                  <a:pt x="5" y="62"/>
                  <a:pt x="8" y="62"/>
                </a:cubicBezTo>
                <a:cubicBezTo>
                  <a:pt x="14" y="62"/>
                  <a:pt x="14" y="62"/>
                  <a:pt x="14" y="62"/>
                </a:cubicBezTo>
                <a:cubicBezTo>
                  <a:pt x="14" y="52"/>
                  <a:pt x="14" y="52"/>
                  <a:pt x="14" y="52"/>
                </a:cubicBezTo>
                <a:lnTo>
                  <a:pt x="8" y="52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1" name="Freeform 97"/>
          <p:cNvSpPr>
            <a:spLocks noEditPoints="1"/>
          </p:cNvSpPr>
          <p:nvPr userDrawn="1"/>
        </p:nvSpPr>
        <p:spPr bwMode="auto">
          <a:xfrm>
            <a:off x="6850063" y="5997575"/>
            <a:ext cx="131762" cy="134938"/>
          </a:xfrm>
          <a:custGeom>
            <a:avLst/>
            <a:gdLst/>
            <a:ahLst/>
            <a:cxnLst>
              <a:cxn ang="0">
                <a:pos x="80" y="74"/>
              </a:cxn>
              <a:cxn ang="0">
                <a:pos x="83" y="65"/>
              </a:cxn>
              <a:cxn ang="0">
                <a:pos x="87" y="55"/>
              </a:cxn>
              <a:cxn ang="0">
                <a:pos x="92" y="46"/>
              </a:cxn>
              <a:cxn ang="0">
                <a:pos x="100" y="43"/>
              </a:cxn>
              <a:cxn ang="0">
                <a:pos x="105" y="44"/>
              </a:cxn>
              <a:cxn ang="0">
                <a:pos x="108" y="47"/>
              </a:cxn>
              <a:cxn ang="0">
                <a:pos x="110" y="49"/>
              </a:cxn>
              <a:cxn ang="0">
                <a:pos x="111" y="50"/>
              </a:cxn>
              <a:cxn ang="0">
                <a:pos x="104" y="70"/>
              </a:cxn>
              <a:cxn ang="0">
                <a:pos x="94" y="87"/>
              </a:cxn>
              <a:cxn ang="0">
                <a:pos x="117" y="107"/>
              </a:cxn>
              <a:cxn ang="0">
                <a:pos x="117" y="108"/>
              </a:cxn>
              <a:cxn ang="0">
                <a:pos x="114" y="112"/>
              </a:cxn>
              <a:cxn ang="0">
                <a:pos x="110" y="116"/>
              </a:cxn>
              <a:cxn ang="0">
                <a:pos x="104" y="117"/>
              </a:cxn>
              <a:cxn ang="0">
                <a:pos x="97" y="116"/>
              </a:cxn>
              <a:cxn ang="0">
                <a:pos x="89" y="110"/>
              </a:cxn>
              <a:cxn ang="0">
                <a:pos x="81" y="102"/>
              </a:cxn>
              <a:cxn ang="0">
                <a:pos x="64" y="114"/>
              </a:cxn>
              <a:cxn ang="0">
                <a:pos x="42" y="118"/>
              </a:cxn>
              <a:cxn ang="0">
                <a:pos x="11" y="110"/>
              </a:cxn>
              <a:cxn ang="0">
                <a:pos x="0" y="84"/>
              </a:cxn>
              <a:cxn ang="0">
                <a:pos x="7" y="64"/>
              </a:cxn>
              <a:cxn ang="0">
                <a:pos x="26" y="52"/>
              </a:cxn>
              <a:cxn ang="0">
                <a:pos x="19" y="42"/>
              </a:cxn>
              <a:cxn ang="0">
                <a:pos x="16" y="30"/>
              </a:cxn>
              <a:cxn ang="0">
                <a:pos x="18" y="18"/>
              </a:cxn>
              <a:cxn ang="0">
                <a:pos x="25" y="9"/>
              </a:cxn>
              <a:cxn ang="0">
                <a:pos x="36" y="3"/>
              </a:cxn>
              <a:cxn ang="0">
                <a:pos x="51" y="0"/>
              </a:cxn>
              <a:cxn ang="0">
                <a:pos x="64" y="2"/>
              </a:cxn>
              <a:cxn ang="0">
                <a:pos x="74" y="8"/>
              </a:cxn>
              <a:cxn ang="0">
                <a:pos x="81" y="17"/>
              </a:cxn>
              <a:cxn ang="0">
                <a:pos x="83" y="28"/>
              </a:cxn>
              <a:cxn ang="0">
                <a:pos x="76" y="44"/>
              </a:cxn>
              <a:cxn ang="0">
                <a:pos x="58" y="55"/>
              </a:cxn>
              <a:cxn ang="0">
                <a:pos x="80" y="74"/>
              </a:cxn>
              <a:cxn ang="0">
                <a:pos x="37" y="63"/>
              </a:cxn>
              <a:cxn ang="0">
                <a:pos x="26" y="70"/>
              </a:cxn>
              <a:cxn ang="0">
                <a:pos x="22" y="82"/>
              </a:cxn>
              <a:cxn ang="0">
                <a:pos x="28" y="96"/>
              </a:cxn>
              <a:cxn ang="0">
                <a:pos x="44" y="101"/>
              </a:cxn>
              <a:cxn ang="0">
                <a:pos x="57" y="98"/>
              </a:cxn>
              <a:cxn ang="0">
                <a:pos x="68" y="90"/>
              </a:cxn>
              <a:cxn ang="0">
                <a:pos x="37" y="63"/>
              </a:cxn>
              <a:cxn ang="0">
                <a:pos x="46" y="46"/>
              </a:cxn>
              <a:cxn ang="0">
                <a:pos x="59" y="39"/>
              </a:cxn>
              <a:cxn ang="0">
                <a:pos x="63" y="30"/>
              </a:cxn>
              <a:cxn ang="0">
                <a:pos x="60" y="21"/>
              </a:cxn>
              <a:cxn ang="0">
                <a:pos x="51" y="17"/>
              </a:cxn>
              <a:cxn ang="0">
                <a:pos x="41" y="21"/>
              </a:cxn>
              <a:cxn ang="0">
                <a:pos x="38" y="30"/>
              </a:cxn>
              <a:cxn ang="0">
                <a:pos x="40" y="39"/>
              </a:cxn>
              <a:cxn ang="0">
                <a:pos x="46" y="46"/>
              </a:cxn>
            </a:cxnLst>
            <a:rect l="0" t="0" r="r" b="b"/>
            <a:pathLst>
              <a:path w="117" h="118">
                <a:moveTo>
                  <a:pt x="80" y="74"/>
                </a:moveTo>
                <a:cubicBezTo>
                  <a:pt x="81" y="71"/>
                  <a:pt x="82" y="68"/>
                  <a:pt x="83" y="65"/>
                </a:cubicBezTo>
                <a:cubicBezTo>
                  <a:pt x="85" y="62"/>
                  <a:pt x="86" y="59"/>
                  <a:pt x="87" y="55"/>
                </a:cubicBezTo>
                <a:cubicBezTo>
                  <a:pt x="89" y="51"/>
                  <a:pt x="90" y="48"/>
                  <a:pt x="92" y="46"/>
                </a:cubicBezTo>
                <a:cubicBezTo>
                  <a:pt x="94" y="44"/>
                  <a:pt x="97" y="43"/>
                  <a:pt x="100" y="43"/>
                </a:cubicBezTo>
                <a:cubicBezTo>
                  <a:pt x="102" y="43"/>
                  <a:pt x="103" y="44"/>
                  <a:pt x="105" y="44"/>
                </a:cubicBezTo>
                <a:cubicBezTo>
                  <a:pt x="106" y="45"/>
                  <a:pt x="107" y="46"/>
                  <a:pt x="108" y="47"/>
                </a:cubicBezTo>
                <a:cubicBezTo>
                  <a:pt x="109" y="47"/>
                  <a:pt x="110" y="48"/>
                  <a:pt x="110" y="49"/>
                </a:cubicBezTo>
                <a:cubicBezTo>
                  <a:pt x="111" y="49"/>
                  <a:pt x="111" y="50"/>
                  <a:pt x="111" y="50"/>
                </a:cubicBezTo>
                <a:cubicBezTo>
                  <a:pt x="109" y="57"/>
                  <a:pt x="107" y="64"/>
                  <a:pt x="104" y="70"/>
                </a:cubicBezTo>
                <a:cubicBezTo>
                  <a:pt x="101" y="76"/>
                  <a:pt x="98" y="81"/>
                  <a:pt x="94" y="87"/>
                </a:cubicBezTo>
                <a:cubicBezTo>
                  <a:pt x="117" y="107"/>
                  <a:pt x="117" y="107"/>
                  <a:pt x="117" y="107"/>
                </a:cubicBezTo>
                <a:cubicBezTo>
                  <a:pt x="117" y="107"/>
                  <a:pt x="117" y="107"/>
                  <a:pt x="117" y="108"/>
                </a:cubicBezTo>
                <a:cubicBezTo>
                  <a:pt x="116" y="110"/>
                  <a:pt x="115" y="111"/>
                  <a:pt x="114" y="112"/>
                </a:cubicBezTo>
                <a:cubicBezTo>
                  <a:pt x="113" y="113"/>
                  <a:pt x="112" y="114"/>
                  <a:pt x="110" y="116"/>
                </a:cubicBezTo>
                <a:cubicBezTo>
                  <a:pt x="108" y="117"/>
                  <a:pt x="106" y="117"/>
                  <a:pt x="104" y="117"/>
                </a:cubicBezTo>
                <a:cubicBezTo>
                  <a:pt x="102" y="117"/>
                  <a:pt x="99" y="117"/>
                  <a:pt x="97" y="116"/>
                </a:cubicBezTo>
                <a:cubicBezTo>
                  <a:pt x="94" y="115"/>
                  <a:pt x="92" y="113"/>
                  <a:pt x="89" y="110"/>
                </a:cubicBezTo>
                <a:cubicBezTo>
                  <a:pt x="81" y="102"/>
                  <a:pt x="81" y="102"/>
                  <a:pt x="81" y="102"/>
                </a:cubicBezTo>
                <a:cubicBezTo>
                  <a:pt x="76" y="107"/>
                  <a:pt x="70" y="111"/>
                  <a:pt x="64" y="114"/>
                </a:cubicBezTo>
                <a:cubicBezTo>
                  <a:pt x="57" y="117"/>
                  <a:pt x="50" y="118"/>
                  <a:pt x="42" y="118"/>
                </a:cubicBezTo>
                <a:cubicBezTo>
                  <a:pt x="29" y="118"/>
                  <a:pt x="19" y="115"/>
                  <a:pt x="11" y="110"/>
                </a:cubicBezTo>
                <a:cubicBezTo>
                  <a:pt x="3" y="104"/>
                  <a:pt x="0" y="95"/>
                  <a:pt x="0" y="84"/>
                </a:cubicBezTo>
                <a:cubicBezTo>
                  <a:pt x="0" y="76"/>
                  <a:pt x="2" y="70"/>
                  <a:pt x="7" y="64"/>
                </a:cubicBezTo>
                <a:cubicBezTo>
                  <a:pt x="11" y="59"/>
                  <a:pt x="18" y="55"/>
                  <a:pt x="26" y="52"/>
                </a:cubicBezTo>
                <a:cubicBezTo>
                  <a:pt x="23" y="49"/>
                  <a:pt x="20" y="46"/>
                  <a:pt x="19" y="42"/>
                </a:cubicBezTo>
                <a:cubicBezTo>
                  <a:pt x="17" y="38"/>
                  <a:pt x="16" y="34"/>
                  <a:pt x="16" y="30"/>
                </a:cubicBezTo>
                <a:cubicBezTo>
                  <a:pt x="16" y="25"/>
                  <a:pt x="16" y="22"/>
                  <a:pt x="18" y="18"/>
                </a:cubicBezTo>
                <a:cubicBezTo>
                  <a:pt x="20" y="14"/>
                  <a:pt x="22" y="11"/>
                  <a:pt x="25" y="9"/>
                </a:cubicBezTo>
                <a:cubicBezTo>
                  <a:pt x="28" y="6"/>
                  <a:pt x="32" y="4"/>
                  <a:pt x="36" y="3"/>
                </a:cubicBezTo>
                <a:cubicBezTo>
                  <a:pt x="41" y="1"/>
                  <a:pt x="46" y="0"/>
                  <a:pt x="51" y="0"/>
                </a:cubicBezTo>
                <a:cubicBezTo>
                  <a:pt x="56" y="0"/>
                  <a:pt x="60" y="1"/>
                  <a:pt x="64" y="2"/>
                </a:cubicBezTo>
                <a:cubicBezTo>
                  <a:pt x="68" y="4"/>
                  <a:pt x="71" y="6"/>
                  <a:pt x="74" y="8"/>
                </a:cubicBezTo>
                <a:cubicBezTo>
                  <a:pt x="77" y="10"/>
                  <a:pt x="79" y="13"/>
                  <a:pt x="81" y="17"/>
                </a:cubicBezTo>
                <a:cubicBezTo>
                  <a:pt x="82" y="20"/>
                  <a:pt x="83" y="24"/>
                  <a:pt x="83" y="28"/>
                </a:cubicBezTo>
                <a:cubicBezTo>
                  <a:pt x="83" y="34"/>
                  <a:pt x="81" y="40"/>
                  <a:pt x="76" y="44"/>
                </a:cubicBezTo>
                <a:cubicBezTo>
                  <a:pt x="72" y="49"/>
                  <a:pt x="66" y="52"/>
                  <a:pt x="58" y="55"/>
                </a:cubicBezTo>
                <a:lnTo>
                  <a:pt x="80" y="74"/>
                </a:lnTo>
                <a:close/>
                <a:moveTo>
                  <a:pt x="37" y="63"/>
                </a:moveTo>
                <a:cubicBezTo>
                  <a:pt x="32" y="64"/>
                  <a:pt x="29" y="67"/>
                  <a:pt x="26" y="70"/>
                </a:cubicBezTo>
                <a:cubicBezTo>
                  <a:pt x="23" y="73"/>
                  <a:pt x="22" y="77"/>
                  <a:pt x="22" y="82"/>
                </a:cubicBezTo>
                <a:cubicBezTo>
                  <a:pt x="22" y="88"/>
                  <a:pt x="24" y="92"/>
                  <a:pt x="28" y="96"/>
                </a:cubicBezTo>
                <a:cubicBezTo>
                  <a:pt x="32" y="99"/>
                  <a:pt x="37" y="101"/>
                  <a:pt x="44" y="101"/>
                </a:cubicBezTo>
                <a:cubicBezTo>
                  <a:pt x="48" y="101"/>
                  <a:pt x="53" y="100"/>
                  <a:pt x="57" y="98"/>
                </a:cubicBezTo>
                <a:cubicBezTo>
                  <a:pt x="61" y="96"/>
                  <a:pt x="64" y="93"/>
                  <a:pt x="68" y="90"/>
                </a:cubicBezTo>
                <a:lnTo>
                  <a:pt x="37" y="63"/>
                </a:lnTo>
                <a:close/>
                <a:moveTo>
                  <a:pt x="46" y="46"/>
                </a:moveTo>
                <a:cubicBezTo>
                  <a:pt x="52" y="44"/>
                  <a:pt x="57" y="42"/>
                  <a:pt x="59" y="39"/>
                </a:cubicBezTo>
                <a:cubicBezTo>
                  <a:pt x="62" y="37"/>
                  <a:pt x="63" y="33"/>
                  <a:pt x="63" y="30"/>
                </a:cubicBezTo>
                <a:cubicBezTo>
                  <a:pt x="63" y="26"/>
                  <a:pt x="62" y="23"/>
                  <a:pt x="60" y="21"/>
                </a:cubicBezTo>
                <a:cubicBezTo>
                  <a:pt x="57" y="18"/>
                  <a:pt x="54" y="17"/>
                  <a:pt x="51" y="17"/>
                </a:cubicBezTo>
                <a:cubicBezTo>
                  <a:pt x="47" y="17"/>
                  <a:pt x="43" y="18"/>
                  <a:pt x="41" y="21"/>
                </a:cubicBezTo>
                <a:cubicBezTo>
                  <a:pt x="39" y="23"/>
                  <a:pt x="38" y="26"/>
                  <a:pt x="38" y="30"/>
                </a:cubicBezTo>
                <a:cubicBezTo>
                  <a:pt x="38" y="33"/>
                  <a:pt x="39" y="36"/>
                  <a:pt x="40" y="39"/>
                </a:cubicBezTo>
                <a:cubicBezTo>
                  <a:pt x="42" y="41"/>
                  <a:pt x="44" y="43"/>
                  <a:pt x="46" y="4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5" name="Freeform 101"/>
          <p:cNvSpPr>
            <a:spLocks noEditPoints="1"/>
          </p:cNvSpPr>
          <p:nvPr userDrawn="1"/>
        </p:nvSpPr>
        <p:spPr bwMode="auto">
          <a:xfrm>
            <a:off x="7158038" y="6000750"/>
            <a:ext cx="106363" cy="127000"/>
          </a:xfrm>
          <a:custGeom>
            <a:avLst/>
            <a:gdLst/>
            <a:ahLst/>
            <a:cxnLst>
              <a:cxn ang="0">
                <a:pos x="47" y="113"/>
              </a:cxn>
              <a:cxn ang="0">
                <a:pos x="27" y="109"/>
              </a:cxn>
              <a:cxn ang="0">
                <a:pos x="12" y="99"/>
              </a:cxn>
              <a:cxn ang="0">
                <a:pos x="3" y="83"/>
              </a:cxn>
              <a:cxn ang="0">
                <a:pos x="0" y="62"/>
              </a:cxn>
              <a:cxn ang="0">
                <a:pos x="0" y="51"/>
              </a:cxn>
              <a:cxn ang="0">
                <a:pos x="3" y="30"/>
              </a:cxn>
              <a:cxn ang="0">
                <a:pos x="12" y="14"/>
              </a:cxn>
              <a:cxn ang="0">
                <a:pos x="27" y="3"/>
              </a:cxn>
              <a:cxn ang="0">
                <a:pos x="47" y="0"/>
              </a:cxn>
              <a:cxn ang="0">
                <a:pos x="67" y="3"/>
              </a:cxn>
              <a:cxn ang="0">
                <a:pos x="82" y="13"/>
              </a:cxn>
              <a:cxn ang="0">
                <a:pos x="92" y="30"/>
              </a:cxn>
              <a:cxn ang="0">
                <a:pos x="95" y="51"/>
              </a:cxn>
              <a:cxn ang="0">
                <a:pos x="95" y="62"/>
              </a:cxn>
              <a:cxn ang="0">
                <a:pos x="92" y="83"/>
              </a:cxn>
              <a:cxn ang="0">
                <a:pos x="82" y="99"/>
              </a:cxn>
              <a:cxn ang="0">
                <a:pos x="67" y="109"/>
              </a:cxn>
              <a:cxn ang="0">
                <a:pos x="47" y="113"/>
              </a:cxn>
              <a:cxn ang="0">
                <a:pos x="47" y="93"/>
              </a:cxn>
              <a:cxn ang="0">
                <a:pos x="64" y="85"/>
              </a:cxn>
              <a:cxn ang="0">
                <a:pos x="70" y="63"/>
              </a:cxn>
              <a:cxn ang="0">
                <a:pos x="70" y="49"/>
              </a:cxn>
              <a:cxn ang="0">
                <a:pos x="64" y="27"/>
              </a:cxn>
              <a:cxn ang="0">
                <a:pos x="47" y="20"/>
              </a:cxn>
              <a:cxn ang="0">
                <a:pos x="30" y="27"/>
              </a:cxn>
              <a:cxn ang="0">
                <a:pos x="25" y="49"/>
              </a:cxn>
              <a:cxn ang="0">
                <a:pos x="25" y="63"/>
              </a:cxn>
              <a:cxn ang="0">
                <a:pos x="30" y="85"/>
              </a:cxn>
              <a:cxn ang="0">
                <a:pos x="47" y="93"/>
              </a:cxn>
            </a:cxnLst>
            <a:rect l="0" t="0" r="r" b="b"/>
            <a:pathLst>
              <a:path w="95" h="113">
                <a:moveTo>
                  <a:pt x="47" y="113"/>
                </a:moveTo>
                <a:cubicBezTo>
                  <a:pt x="40" y="113"/>
                  <a:pt x="33" y="112"/>
                  <a:pt x="27" y="109"/>
                </a:cubicBezTo>
                <a:cubicBezTo>
                  <a:pt x="21" y="107"/>
                  <a:pt x="16" y="104"/>
                  <a:pt x="12" y="99"/>
                </a:cubicBezTo>
                <a:cubicBezTo>
                  <a:pt x="8" y="95"/>
                  <a:pt x="5" y="89"/>
                  <a:pt x="3" y="83"/>
                </a:cubicBezTo>
                <a:cubicBezTo>
                  <a:pt x="1" y="77"/>
                  <a:pt x="0" y="70"/>
                  <a:pt x="0" y="62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43"/>
                  <a:pt x="1" y="36"/>
                  <a:pt x="3" y="30"/>
                </a:cubicBezTo>
                <a:cubicBezTo>
                  <a:pt x="5" y="23"/>
                  <a:pt x="8" y="18"/>
                  <a:pt x="12" y="14"/>
                </a:cubicBezTo>
                <a:cubicBezTo>
                  <a:pt x="17" y="9"/>
                  <a:pt x="22" y="6"/>
                  <a:pt x="27" y="3"/>
                </a:cubicBezTo>
                <a:cubicBezTo>
                  <a:pt x="33" y="1"/>
                  <a:pt x="40" y="0"/>
                  <a:pt x="47" y="0"/>
                </a:cubicBezTo>
                <a:cubicBezTo>
                  <a:pt x="55" y="0"/>
                  <a:pt x="61" y="1"/>
                  <a:pt x="67" y="3"/>
                </a:cubicBezTo>
                <a:cubicBezTo>
                  <a:pt x="73" y="6"/>
                  <a:pt x="78" y="9"/>
                  <a:pt x="82" y="13"/>
                </a:cubicBezTo>
                <a:cubicBezTo>
                  <a:pt x="86" y="18"/>
                  <a:pt x="90" y="23"/>
                  <a:pt x="92" y="30"/>
                </a:cubicBezTo>
                <a:cubicBezTo>
                  <a:pt x="94" y="36"/>
                  <a:pt x="95" y="43"/>
                  <a:pt x="95" y="51"/>
                </a:cubicBezTo>
                <a:cubicBezTo>
                  <a:pt x="95" y="62"/>
                  <a:pt x="95" y="62"/>
                  <a:pt x="95" y="62"/>
                </a:cubicBezTo>
                <a:cubicBezTo>
                  <a:pt x="95" y="69"/>
                  <a:pt x="94" y="77"/>
                  <a:pt x="92" y="83"/>
                </a:cubicBezTo>
                <a:cubicBezTo>
                  <a:pt x="90" y="89"/>
                  <a:pt x="86" y="95"/>
                  <a:pt x="82" y="99"/>
                </a:cubicBezTo>
                <a:cubicBezTo>
                  <a:pt x="78" y="104"/>
                  <a:pt x="73" y="107"/>
                  <a:pt x="67" y="109"/>
                </a:cubicBezTo>
                <a:cubicBezTo>
                  <a:pt x="61" y="112"/>
                  <a:pt x="55" y="113"/>
                  <a:pt x="47" y="113"/>
                </a:cubicBezTo>
                <a:close/>
                <a:moveTo>
                  <a:pt x="47" y="93"/>
                </a:moveTo>
                <a:cubicBezTo>
                  <a:pt x="55" y="93"/>
                  <a:pt x="60" y="90"/>
                  <a:pt x="64" y="85"/>
                </a:cubicBezTo>
                <a:cubicBezTo>
                  <a:pt x="68" y="80"/>
                  <a:pt x="70" y="73"/>
                  <a:pt x="70" y="63"/>
                </a:cubicBezTo>
                <a:cubicBezTo>
                  <a:pt x="70" y="49"/>
                  <a:pt x="70" y="49"/>
                  <a:pt x="70" y="49"/>
                </a:cubicBezTo>
                <a:cubicBezTo>
                  <a:pt x="70" y="40"/>
                  <a:pt x="68" y="32"/>
                  <a:pt x="64" y="27"/>
                </a:cubicBezTo>
                <a:cubicBezTo>
                  <a:pt x="60" y="22"/>
                  <a:pt x="55" y="20"/>
                  <a:pt x="47" y="20"/>
                </a:cubicBezTo>
                <a:cubicBezTo>
                  <a:pt x="40" y="20"/>
                  <a:pt x="34" y="22"/>
                  <a:pt x="30" y="27"/>
                </a:cubicBezTo>
                <a:cubicBezTo>
                  <a:pt x="27" y="32"/>
                  <a:pt x="25" y="39"/>
                  <a:pt x="25" y="49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73"/>
                  <a:pt x="27" y="80"/>
                  <a:pt x="30" y="85"/>
                </a:cubicBezTo>
                <a:cubicBezTo>
                  <a:pt x="34" y="90"/>
                  <a:pt x="40" y="93"/>
                  <a:pt x="47" y="9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" name="Freeform 105"/>
          <p:cNvSpPr>
            <a:spLocks/>
          </p:cNvSpPr>
          <p:nvPr userDrawn="1"/>
        </p:nvSpPr>
        <p:spPr bwMode="auto">
          <a:xfrm>
            <a:off x="7453313" y="6000750"/>
            <a:ext cx="95250" cy="125412"/>
          </a:xfrm>
          <a:custGeom>
            <a:avLst/>
            <a:gdLst/>
            <a:ahLst/>
            <a:cxnLst>
              <a:cxn ang="0">
                <a:pos x="23" y="91"/>
              </a:cxn>
              <a:cxn ang="0">
                <a:pos x="37" y="91"/>
              </a:cxn>
              <a:cxn ang="0">
                <a:pos x="51" y="91"/>
              </a:cxn>
              <a:cxn ang="0">
                <a:pos x="64" y="91"/>
              </a:cxn>
              <a:cxn ang="0">
                <a:pos x="73" y="91"/>
              </a:cxn>
              <a:cxn ang="0">
                <a:pos x="82" y="93"/>
              </a:cxn>
              <a:cxn ang="0">
                <a:pos x="84" y="100"/>
              </a:cxn>
              <a:cxn ang="0">
                <a:pos x="84" y="101"/>
              </a:cxn>
              <a:cxn ang="0">
                <a:pos x="82" y="108"/>
              </a:cxn>
              <a:cxn ang="0">
                <a:pos x="73" y="111"/>
              </a:cxn>
              <a:cxn ang="0">
                <a:pos x="15" y="111"/>
              </a:cxn>
              <a:cxn ang="0">
                <a:pos x="4" y="108"/>
              </a:cxn>
              <a:cxn ang="0">
                <a:pos x="0" y="98"/>
              </a:cxn>
              <a:cxn ang="0">
                <a:pos x="0" y="93"/>
              </a:cxn>
              <a:cxn ang="0">
                <a:pos x="3" y="79"/>
              </a:cxn>
              <a:cxn ang="0">
                <a:pos x="11" y="69"/>
              </a:cxn>
              <a:cxn ang="0">
                <a:pos x="22" y="61"/>
              </a:cxn>
              <a:cxn ang="0">
                <a:pos x="34" y="55"/>
              </a:cxn>
              <a:cxn ang="0">
                <a:pos x="43" y="50"/>
              </a:cxn>
              <a:cxn ang="0">
                <a:pos x="51" y="46"/>
              </a:cxn>
              <a:cxn ang="0">
                <a:pos x="57" y="41"/>
              </a:cxn>
              <a:cxn ang="0">
                <a:pos x="59" y="34"/>
              </a:cxn>
              <a:cxn ang="0">
                <a:pos x="54" y="24"/>
              </a:cxn>
              <a:cxn ang="0">
                <a:pos x="40" y="20"/>
              </a:cxn>
              <a:cxn ang="0">
                <a:pos x="31" y="21"/>
              </a:cxn>
              <a:cxn ang="0">
                <a:pos x="24" y="26"/>
              </a:cxn>
              <a:cxn ang="0">
                <a:pos x="20" y="32"/>
              </a:cxn>
              <a:cxn ang="0">
                <a:pos x="17" y="39"/>
              </a:cxn>
              <a:cxn ang="0">
                <a:pos x="14" y="39"/>
              </a:cxn>
              <a:cxn ang="0">
                <a:pos x="9" y="38"/>
              </a:cxn>
              <a:cxn ang="0">
                <a:pos x="3" y="35"/>
              </a:cxn>
              <a:cxn ang="0">
                <a:pos x="1" y="27"/>
              </a:cxn>
              <a:cxn ang="0">
                <a:pos x="3" y="17"/>
              </a:cxn>
              <a:cxn ang="0">
                <a:pos x="11" y="9"/>
              </a:cxn>
              <a:cxn ang="0">
                <a:pos x="24" y="2"/>
              </a:cxn>
              <a:cxn ang="0">
                <a:pos x="42" y="0"/>
              </a:cxn>
              <a:cxn ang="0">
                <a:pos x="72" y="9"/>
              </a:cxn>
              <a:cxn ang="0">
                <a:pos x="83" y="34"/>
              </a:cxn>
              <a:cxn ang="0">
                <a:pos x="80" y="46"/>
              </a:cxn>
              <a:cxn ang="0">
                <a:pos x="73" y="56"/>
              </a:cxn>
              <a:cxn ang="0">
                <a:pos x="63" y="62"/>
              </a:cxn>
              <a:cxn ang="0">
                <a:pos x="52" y="68"/>
              </a:cxn>
              <a:cxn ang="0">
                <a:pos x="41" y="72"/>
              </a:cxn>
              <a:cxn ang="0">
                <a:pos x="33" y="77"/>
              </a:cxn>
              <a:cxn ang="0">
                <a:pos x="26" y="83"/>
              </a:cxn>
              <a:cxn ang="0">
                <a:pos x="23" y="91"/>
              </a:cxn>
            </a:cxnLst>
            <a:rect l="0" t="0" r="r" b="b"/>
            <a:pathLst>
              <a:path w="84" h="111">
                <a:moveTo>
                  <a:pt x="23" y="91"/>
                </a:moveTo>
                <a:cubicBezTo>
                  <a:pt x="27" y="91"/>
                  <a:pt x="32" y="91"/>
                  <a:pt x="37" y="91"/>
                </a:cubicBezTo>
                <a:cubicBezTo>
                  <a:pt x="42" y="91"/>
                  <a:pt x="47" y="91"/>
                  <a:pt x="51" y="91"/>
                </a:cubicBezTo>
                <a:cubicBezTo>
                  <a:pt x="56" y="91"/>
                  <a:pt x="60" y="91"/>
                  <a:pt x="64" y="91"/>
                </a:cubicBezTo>
                <a:cubicBezTo>
                  <a:pt x="68" y="91"/>
                  <a:pt x="71" y="91"/>
                  <a:pt x="73" y="91"/>
                </a:cubicBezTo>
                <a:cubicBezTo>
                  <a:pt x="77" y="91"/>
                  <a:pt x="80" y="91"/>
                  <a:pt x="82" y="93"/>
                </a:cubicBezTo>
                <a:cubicBezTo>
                  <a:pt x="83" y="95"/>
                  <a:pt x="84" y="97"/>
                  <a:pt x="84" y="100"/>
                </a:cubicBezTo>
                <a:cubicBezTo>
                  <a:pt x="84" y="101"/>
                  <a:pt x="84" y="101"/>
                  <a:pt x="84" y="101"/>
                </a:cubicBezTo>
                <a:cubicBezTo>
                  <a:pt x="84" y="104"/>
                  <a:pt x="83" y="107"/>
                  <a:pt x="82" y="108"/>
                </a:cubicBezTo>
                <a:cubicBezTo>
                  <a:pt x="80" y="110"/>
                  <a:pt x="77" y="111"/>
                  <a:pt x="73" y="111"/>
                </a:cubicBezTo>
                <a:cubicBezTo>
                  <a:pt x="15" y="111"/>
                  <a:pt x="15" y="111"/>
                  <a:pt x="15" y="111"/>
                </a:cubicBezTo>
                <a:cubicBezTo>
                  <a:pt x="10" y="111"/>
                  <a:pt x="6" y="110"/>
                  <a:pt x="4" y="108"/>
                </a:cubicBezTo>
                <a:cubicBezTo>
                  <a:pt x="1" y="107"/>
                  <a:pt x="0" y="103"/>
                  <a:pt x="0" y="98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88"/>
                  <a:pt x="1" y="83"/>
                  <a:pt x="3" y="79"/>
                </a:cubicBezTo>
                <a:cubicBezTo>
                  <a:pt x="5" y="75"/>
                  <a:pt x="8" y="72"/>
                  <a:pt x="11" y="69"/>
                </a:cubicBezTo>
                <a:cubicBezTo>
                  <a:pt x="15" y="66"/>
                  <a:pt x="18" y="63"/>
                  <a:pt x="22" y="61"/>
                </a:cubicBezTo>
                <a:cubicBezTo>
                  <a:pt x="26" y="59"/>
                  <a:pt x="30" y="56"/>
                  <a:pt x="34" y="55"/>
                </a:cubicBezTo>
                <a:cubicBezTo>
                  <a:pt x="37" y="53"/>
                  <a:pt x="40" y="52"/>
                  <a:pt x="43" y="50"/>
                </a:cubicBezTo>
                <a:cubicBezTo>
                  <a:pt x="46" y="49"/>
                  <a:pt x="49" y="47"/>
                  <a:pt x="51" y="46"/>
                </a:cubicBezTo>
                <a:cubicBezTo>
                  <a:pt x="54" y="44"/>
                  <a:pt x="55" y="43"/>
                  <a:pt x="57" y="41"/>
                </a:cubicBezTo>
                <a:cubicBezTo>
                  <a:pt x="58" y="39"/>
                  <a:pt x="59" y="37"/>
                  <a:pt x="59" y="34"/>
                </a:cubicBezTo>
                <a:cubicBezTo>
                  <a:pt x="59" y="30"/>
                  <a:pt x="57" y="26"/>
                  <a:pt x="54" y="24"/>
                </a:cubicBezTo>
                <a:cubicBezTo>
                  <a:pt x="51" y="21"/>
                  <a:pt x="46" y="20"/>
                  <a:pt x="40" y="20"/>
                </a:cubicBezTo>
                <a:cubicBezTo>
                  <a:pt x="37" y="20"/>
                  <a:pt x="34" y="20"/>
                  <a:pt x="31" y="21"/>
                </a:cubicBezTo>
                <a:cubicBezTo>
                  <a:pt x="29" y="22"/>
                  <a:pt x="26" y="24"/>
                  <a:pt x="24" y="26"/>
                </a:cubicBezTo>
                <a:cubicBezTo>
                  <a:pt x="22" y="27"/>
                  <a:pt x="21" y="29"/>
                  <a:pt x="20" y="32"/>
                </a:cubicBezTo>
                <a:cubicBezTo>
                  <a:pt x="18" y="34"/>
                  <a:pt x="18" y="36"/>
                  <a:pt x="17" y="39"/>
                </a:cubicBezTo>
                <a:cubicBezTo>
                  <a:pt x="17" y="39"/>
                  <a:pt x="16" y="39"/>
                  <a:pt x="14" y="39"/>
                </a:cubicBezTo>
                <a:cubicBezTo>
                  <a:pt x="13" y="39"/>
                  <a:pt x="11" y="39"/>
                  <a:pt x="9" y="38"/>
                </a:cubicBezTo>
                <a:cubicBezTo>
                  <a:pt x="7" y="37"/>
                  <a:pt x="5" y="36"/>
                  <a:pt x="3" y="35"/>
                </a:cubicBezTo>
                <a:cubicBezTo>
                  <a:pt x="2" y="33"/>
                  <a:pt x="1" y="31"/>
                  <a:pt x="1" y="27"/>
                </a:cubicBezTo>
                <a:cubicBezTo>
                  <a:pt x="1" y="24"/>
                  <a:pt x="2" y="21"/>
                  <a:pt x="3" y="17"/>
                </a:cubicBezTo>
                <a:cubicBezTo>
                  <a:pt x="5" y="14"/>
                  <a:pt x="8" y="11"/>
                  <a:pt x="11" y="9"/>
                </a:cubicBezTo>
                <a:cubicBezTo>
                  <a:pt x="15" y="6"/>
                  <a:pt x="19" y="4"/>
                  <a:pt x="24" y="2"/>
                </a:cubicBezTo>
                <a:cubicBezTo>
                  <a:pt x="29" y="1"/>
                  <a:pt x="35" y="0"/>
                  <a:pt x="42" y="0"/>
                </a:cubicBezTo>
                <a:cubicBezTo>
                  <a:pt x="55" y="0"/>
                  <a:pt x="65" y="3"/>
                  <a:pt x="72" y="9"/>
                </a:cubicBezTo>
                <a:cubicBezTo>
                  <a:pt x="79" y="15"/>
                  <a:pt x="83" y="23"/>
                  <a:pt x="83" y="34"/>
                </a:cubicBezTo>
                <a:cubicBezTo>
                  <a:pt x="83" y="39"/>
                  <a:pt x="82" y="43"/>
                  <a:pt x="80" y="46"/>
                </a:cubicBezTo>
                <a:cubicBezTo>
                  <a:pt x="78" y="50"/>
                  <a:pt x="76" y="53"/>
                  <a:pt x="73" y="56"/>
                </a:cubicBezTo>
                <a:cubicBezTo>
                  <a:pt x="70" y="58"/>
                  <a:pt x="67" y="60"/>
                  <a:pt x="63" y="62"/>
                </a:cubicBezTo>
                <a:cubicBezTo>
                  <a:pt x="60" y="64"/>
                  <a:pt x="56" y="66"/>
                  <a:pt x="52" y="68"/>
                </a:cubicBezTo>
                <a:cubicBezTo>
                  <a:pt x="48" y="69"/>
                  <a:pt x="44" y="71"/>
                  <a:pt x="41" y="72"/>
                </a:cubicBezTo>
                <a:cubicBezTo>
                  <a:pt x="38" y="74"/>
                  <a:pt x="35" y="75"/>
                  <a:pt x="33" y="77"/>
                </a:cubicBezTo>
                <a:cubicBezTo>
                  <a:pt x="30" y="79"/>
                  <a:pt x="28" y="81"/>
                  <a:pt x="26" y="83"/>
                </a:cubicBezTo>
                <a:cubicBezTo>
                  <a:pt x="25" y="85"/>
                  <a:pt x="24" y="88"/>
                  <a:pt x="23" y="9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3" name="Freeform 109"/>
          <p:cNvSpPr>
            <a:spLocks/>
          </p:cNvSpPr>
          <p:nvPr userDrawn="1"/>
        </p:nvSpPr>
        <p:spPr bwMode="auto">
          <a:xfrm>
            <a:off x="7732713" y="6010275"/>
            <a:ext cx="112713" cy="112712"/>
          </a:xfrm>
          <a:custGeom>
            <a:avLst/>
            <a:gdLst/>
            <a:ahLst/>
            <a:cxnLst>
              <a:cxn ang="0">
                <a:pos x="72" y="7"/>
              </a:cxn>
              <a:cxn ang="0">
                <a:pos x="49" y="30"/>
              </a:cxn>
              <a:cxn ang="0">
                <a:pos x="26" y="7"/>
              </a:cxn>
              <a:cxn ang="0">
                <a:pos x="7" y="6"/>
              </a:cxn>
              <a:cxn ang="0">
                <a:pos x="6" y="7"/>
              </a:cxn>
              <a:cxn ang="0">
                <a:pos x="7" y="26"/>
              </a:cxn>
              <a:cxn ang="0">
                <a:pos x="30" y="49"/>
              </a:cxn>
              <a:cxn ang="0">
                <a:pos x="7" y="72"/>
              </a:cxn>
              <a:cxn ang="0">
                <a:pos x="6" y="92"/>
              </a:cxn>
              <a:cxn ang="0">
                <a:pos x="7" y="93"/>
              </a:cxn>
              <a:cxn ang="0">
                <a:pos x="26" y="92"/>
              </a:cxn>
              <a:cxn ang="0">
                <a:pos x="49" y="68"/>
              </a:cxn>
              <a:cxn ang="0">
                <a:pos x="72" y="92"/>
              </a:cxn>
              <a:cxn ang="0">
                <a:pos x="92" y="93"/>
              </a:cxn>
              <a:cxn ang="0">
                <a:pos x="93" y="92"/>
              </a:cxn>
              <a:cxn ang="0">
                <a:pos x="91" y="73"/>
              </a:cxn>
              <a:cxn ang="0">
                <a:pos x="68" y="49"/>
              </a:cxn>
              <a:cxn ang="0">
                <a:pos x="91" y="26"/>
              </a:cxn>
              <a:cxn ang="0">
                <a:pos x="93" y="7"/>
              </a:cxn>
              <a:cxn ang="0">
                <a:pos x="92" y="6"/>
              </a:cxn>
              <a:cxn ang="0">
                <a:pos x="72" y="7"/>
              </a:cxn>
            </a:cxnLst>
            <a:rect l="0" t="0" r="r" b="b"/>
            <a:pathLst>
              <a:path w="99" h="99">
                <a:moveTo>
                  <a:pt x="72" y="7"/>
                </a:moveTo>
                <a:cubicBezTo>
                  <a:pt x="49" y="30"/>
                  <a:pt x="49" y="30"/>
                  <a:pt x="49" y="30"/>
                </a:cubicBezTo>
                <a:cubicBezTo>
                  <a:pt x="26" y="7"/>
                  <a:pt x="26" y="7"/>
                  <a:pt x="26" y="7"/>
                </a:cubicBezTo>
                <a:cubicBezTo>
                  <a:pt x="19" y="0"/>
                  <a:pt x="12" y="0"/>
                  <a:pt x="7" y="6"/>
                </a:cubicBezTo>
                <a:cubicBezTo>
                  <a:pt x="6" y="7"/>
                  <a:pt x="6" y="7"/>
                  <a:pt x="6" y="7"/>
                </a:cubicBezTo>
                <a:cubicBezTo>
                  <a:pt x="0" y="12"/>
                  <a:pt x="0" y="19"/>
                  <a:pt x="7" y="26"/>
                </a:cubicBezTo>
                <a:cubicBezTo>
                  <a:pt x="30" y="49"/>
                  <a:pt x="30" y="49"/>
                  <a:pt x="30" y="49"/>
                </a:cubicBezTo>
                <a:cubicBezTo>
                  <a:pt x="7" y="72"/>
                  <a:pt x="7" y="72"/>
                  <a:pt x="7" y="72"/>
                </a:cubicBezTo>
                <a:cubicBezTo>
                  <a:pt x="0" y="80"/>
                  <a:pt x="0" y="86"/>
                  <a:pt x="6" y="92"/>
                </a:cubicBezTo>
                <a:cubicBezTo>
                  <a:pt x="7" y="93"/>
                  <a:pt x="7" y="93"/>
                  <a:pt x="7" y="93"/>
                </a:cubicBezTo>
                <a:cubicBezTo>
                  <a:pt x="12" y="98"/>
                  <a:pt x="19" y="99"/>
                  <a:pt x="26" y="92"/>
                </a:cubicBezTo>
                <a:cubicBezTo>
                  <a:pt x="49" y="68"/>
                  <a:pt x="49" y="68"/>
                  <a:pt x="49" y="68"/>
                </a:cubicBezTo>
                <a:cubicBezTo>
                  <a:pt x="72" y="92"/>
                  <a:pt x="72" y="92"/>
                  <a:pt x="72" y="92"/>
                </a:cubicBezTo>
                <a:cubicBezTo>
                  <a:pt x="80" y="99"/>
                  <a:pt x="86" y="98"/>
                  <a:pt x="92" y="93"/>
                </a:cubicBezTo>
                <a:cubicBezTo>
                  <a:pt x="93" y="92"/>
                  <a:pt x="93" y="92"/>
                  <a:pt x="93" y="92"/>
                </a:cubicBezTo>
                <a:cubicBezTo>
                  <a:pt x="98" y="86"/>
                  <a:pt x="99" y="80"/>
                  <a:pt x="91" y="73"/>
                </a:cubicBezTo>
                <a:cubicBezTo>
                  <a:pt x="68" y="49"/>
                  <a:pt x="68" y="49"/>
                  <a:pt x="68" y="49"/>
                </a:cubicBezTo>
                <a:cubicBezTo>
                  <a:pt x="91" y="26"/>
                  <a:pt x="91" y="26"/>
                  <a:pt x="91" y="26"/>
                </a:cubicBezTo>
                <a:cubicBezTo>
                  <a:pt x="99" y="19"/>
                  <a:pt x="98" y="12"/>
                  <a:pt x="93" y="7"/>
                </a:cubicBezTo>
                <a:cubicBezTo>
                  <a:pt x="92" y="6"/>
                  <a:pt x="92" y="6"/>
                  <a:pt x="92" y="6"/>
                </a:cubicBezTo>
                <a:cubicBezTo>
                  <a:pt x="86" y="0"/>
                  <a:pt x="80" y="0"/>
                  <a:pt x="72" y="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" name="Freeform 113"/>
          <p:cNvSpPr>
            <a:spLocks/>
          </p:cNvSpPr>
          <p:nvPr userDrawn="1"/>
        </p:nvSpPr>
        <p:spPr bwMode="auto">
          <a:xfrm>
            <a:off x="8024813" y="5999163"/>
            <a:ext cx="107950" cy="127000"/>
          </a:xfrm>
          <a:custGeom>
            <a:avLst/>
            <a:gdLst/>
            <a:ahLst/>
            <a:cxnLst>
              <a:cxn ang="0">
                <a:pos x="37" y="93"/>
              </a:cxn>
              <a:cxn ang="0">
                <a:pos x="83" y="93"/>
              </a:cxn>
              <a:cxn ang="0">
                <a:pos x="91" y="95"/>
              </a:cxn>
              <a:cxn ang="0">
                <a:pos x="94" y="102"/>
              </a:cxn>
              <a:cxn ang="0">
                <a:pos x="94" y="103"/>
              </a:cxn>
              <a:cxn ang="0">
                <a:pos x="91" y="110"/>
              </a:cxn>
              <a:cxn ang="0">
                <a:pos x="83" y="112"/>
              </a:cxn>
              <a:cxn ang="0">
                <a:pos x="11" y="112"/>
              </a:cxn>
              <a:cxn ang="0">
                <a:pos x="3" y="110"/>
              </a:cxn>
              <a:cxn ang="0">
                <a:pos x="0" y="103"/>
              </a:cxn>
              <a:cxn ang="0">
                <a:pos x="0" y="102"/>
              </a:cxn>
              <a:cxn ang="0">
                <a:pos x="11" y="93"/>
              </a:cxn>
              <a:cxn ang="0">
                <a:pos x="15" y="93"/>
              </a:cxn>
              <a:cxn ang="0">
                <a:pos x="19" y="70"/>
              </a:cxn>
              <a:cxn ang="0">
                <a:pos x="12" y="70"/>
              </a:cxn>
              <a:cxn ang="0">
                <a:pos x="6" y="68"/>
              </a:cxn>
              <a:cxn ang="0">
                <a:pos x="4" y="62"/>
              </a:cxn>
              <a:cxn ang="0">
                <a:pos x="4" y="60"/>
              </a:cxn>
              <a:cxn ang="0">
                <a:pos x="6" y="54"/>
              </a:cxn>
              <a:cxn ang="0">
                <a:pos x="12" y="52"/>
              </a:cxn>
              <a:cxn ang="0">
                <a:pos x="22" y="52"/>
              </a:cxn>
              <a:cxn ang="0">
                <a:pos x="26" y="34"/>
              </a:cxn>
              <a:cxn ang="0">
                <a:pos x="38" y="9"/>
              </a:cxn>
              <a:cxn ang="0">
                <a:pos x="63" y="0"/>
              </a:cxn>
              <a:cxn ang="0">
                <a:pos x="77" y="2"/>
              </a:cxn>
              <a:cxn ang="0">
                <a:pos x="86" y="7"/>
              </a:cxn>
              <a:cxn ang="0">
                <a:pos x="93" y="14"/>
              </a:cxn>
              <a:cxn ang="0">
                <a:pos x="95" y="23"/>
              </a:cxn>
              <a:cxn ang="0">
                <a:pos x="93" y="30"/>
              </a:cxn>
              <a:cxn ang="0">
                <a:pos x="88" y="34"/>
              </a:cxn>
              <a:cxn ang="0">
                <a:pos x="83" y="35"/>
              </a:cxn>
              <a:cxn ang="0">
                <a:pos x="81" y="35"/>
              </a:cxn>
              <a:cxn ang="0">
                <a:pos x="75" y="24"/>
              </a:cxn>
              <a:cxn ang="0">
                <a:pos x="64" y="20"/>
              </a:cxn>
              <a:cxn ang="0">
                <a:pos x="52" y="24"/>
              </a:cxn>
              <a:cxn ang="0">
                <a:pos x="47" y="37"/>
              </a:cxn>
              <a:cxn ang="0">
                <a:pos x="44" y="52"/>
              </a:cxn>
              <a:cxn ang="0">
                <a:pos x="66" y="52"/>
              </a:cxn>
              <a:cxn ang="0">
                <a:pos x="73" y="54"/>
              </a:cxn>
              <a:cxn ang="0">
                <a:pos x="75" y="60"/>
              </a:cxn>
              <a:cxn ang="0">
                <a:pos x="75" y="62"/>
              </a:cxn>
              <a:cxn ang="0">
                <a:pos x="73" y="68"/>
              </a:cxn>
              <a:cxn ang="0">
                <a:pos x="66" y="70"/>
              </a:cxn>
              <a:cxn ang="0">
                <a:pos x="41" y="70"/>
              </a:cxn>
              <a:cxn ang="0">
                <a:pos x="37" y="93"/>
              </a:cxn>
            </a:cxnLst>
            <a:rect l="0" t="0" r="r" b="b"/>
            <a:pathLst>
              <a:path w="95" h="112">
                <a:moveTo>
                  <a:pt x="37" y="93"/>
                </a:moveTo>
                <a:cubicBezTo>
                  <a:pt x="83" y="93"/>
                  <a:pt x="83" y="93"/>
                  <a:pt x="83" y="93"/>
                </a:cubicBezTo>
                <a:cubicBezTo>
                  <a:pt x="87" y="93"/>
                  <a:pt x="89" y="94"/>
                  <a:pt x="91" y="95"/>
                </a:cubicBezTo>
                <a:cubicBezTo>
                  <a:pt x="93" y="96"/>
                  <a:pt x="94" y="99"/>
                  <a:pt x="94" y="102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94" y="106"/>
                  <a:pt x="93" y="109"/>
                  <a:pt x="91" y="110"/>
                </a:cubicBezTo>
                <a:cubicBezTo>
                  <a:pt x="89" y="112"/>
                  <a:pt x="87" y="112"/>
                  <a:pt x="83" y="112"/>
                </a:cubicBezTo>
                <a:cubicBezTo>
                  <a:pt x="11" y="112"/>
                  <a:pt x="11" y="112"/>
                  <a:pt x="11" y="112"/>
                </a:cubicBezTo>
                <a:cubicBezTo>
                  <a:pt x="7" y="112"/>
                  <a:pt x="4" y="112"/>
                  <a:pt x="3" y="110"/>
                </a:cubicBezTo>
                <a:cubicBezTo>
                  <a:pt x="1" y="109"/>
                  <a:pt x="0" y="106"/>
                  <a:pt x="0" y="103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96"/>
                  <a:pt x="4" y="93"/>
                  <a:pt x="11" y="93"/>
                </a:cubicBezTo>
                <a:cubicBezTo>
                  <a:pt x="15" y="93"/>
                  <a:pt x="15" y="93"/>
                  <a:pt x="15" y="93"/>
                </a:cubicBezTo>
                <a:cubicBezTo>
                  <a:pt x="19" y="70"/>
                  <a:pt x="19" y="70"/>
                  <a:pt x="19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0" y="70"/>
                  <a:pt x="7" y="69"/>
                  <a:pt x="6" y="68"/>
                </a:cubicBezTo>
                <a:cubicBezTo>
                  <a:pt x="4" y="67"/>
                  <a:pt x="4" y="65"/>
                  <a:pt x="4" y="62"/>
                </a:cubicBezTo>
                <a:cubicBezTo>
                  <a:pt x="4" y="60"/>
                  <a:pt x="4" y="60"/>
                  <a:pt x="4" y="60"/>
                </a:cubicBezTo>
                <a:cubicBezTo>
                  <a:pt x="4" y="58"/>
                  <a:pt x="4" y="56"/>
                  <a:pt x="6" y="54"/>
                </a:cubicBezTo>
                <a:cubicBezTo>
                  <a:pt x="7" y="53"/>
                  <a:pt x="10" y="52"/>
                  <a:pt x="12" y="52"/>
                </a:cubicBezTo>
                <a:cubicBezTo>
                  <a:pt x="22" y="52"/>
                  <a:pt x="22" y="52"/>
                  <a:pt x="22" y="52"/>
                </a:cubicBezTo>
                <a:cubicBezTo>
                  <a:pt x="26" y="34"/>
                  <a:pt x="26" y="34"/>
                  <a:pt x="26" y="34"/>
                </a:cubicBezTo>
                <a:cubicBezTo>
                  <a:pt x="28" y="23"/>
                  <a:pt x="32" y="14"/>
                  <a:pt x="38" y="9"/>
                </a:cubicBezTo>
                <a:cubicBezTo>
                  <a:pt x="44" y="3"/>
                  <a:pt x="53" y="0"/>
                  <a:pt x="63" y="0"/>
                </a:cubicBezTo>
                <a:cubicBezTo>
                  <a:pt x="68" y="0"/>
                  <a:pt x="73" y="1"/>
                  <a:pt x="77" y="2"/>
                </a:cubicBezTo>
                <a:cubicBezTo>
                  <a:pt x="81" y="3"/>
                  <a:pt x="84" y="5"/>
                  <a:pt x="86" y="7"/>
                </a:cubicBezTo>
                <a:cubicBezTo>
                  <a:pt x="89" y="9"/>
                  <a:pt x="91" y="12"/>
                  <a:pt x="93" y="14"/>
                </a:cubicBezTo>
                <a:cubicBezTo>
                  <a:pt x="94" y="17"/>
                  <a:pt x="95" y="20"/>
                  <a:pt x="95" y="23"/>
                </a:cubicBezTo>
                <a:cubicBezTo>
                  <a:pt x="95" y="26"/>
                  <a:pt x="94" y="29"/>
                  <a:pt x="93" y="30"/>
                </a:cubicBezTo>
                <a:cubicBezTo>
                  <a:pt x="91" y="32"/>
                  <a:pt x="90" y="33"/>
                  <a:pt x="88" y="34"/>
                </a:cubicBezTo>
                <a:cubicBezTo>
                  <a:pt x="86" y="34"/>
                  <a:pt x="84" y="35"/>
                  <a:pt x="83" y="35"/>
                </a:cubicBezTo>
                <a:cubicBezTo>
                  <a:pt x="82" y="35"/>
                  <a:pt x="81" y="35"/>
                  <a:pt x="81" y="35"/>
                </a:cubicBezTo>
                <a:cubicBezTo>
                  <a:pt x="80" y="30"/>
                  <a:pt x="78" y="26"/>
                  <a:pt x="75" y="24"/>
                </a:cubicBezTo>
                <a:cubicBezTo>
                  <a:pt x="73" y="21"/>
                  <a:pt x="69" y="20"/>
                  <a:pt x="64" y="20"/>
                </a:cubicBezTo>
                <a:cubicBezTo>
                  <a:pt x="59" y="20"/>
                  <a:pt x="55" y="21"/>
                  <a:pt x="52" y="24"/>
                </a:cubicBezTo>
                <a:cubicBezTo>
                  <a:pt x="50" y="26"/>
                  <a:pt x="48" y="31"/>
                  <a:pt x="47" y="37"/>
                </a:cubicBezTo>
                <a:cubicBezTo>
                  <a:pt x="44" y="52"/>
                  <a:pt x="44" y="52"/>
                  <a:pt x="44" y="52"/>
                </a:cubicBezTo>
                <a:cubicBezTo>
                  <a:pt x="66" y="52"/>
                  <a:pt x="66" y="52"/>
                  <a:pt x="66" y="52"/>
                </a:cubicBezTo>
                <a:cubicBezTo>
                  <a:pt x="69" y="52"/>
                  <a:pt x="71" y="53"/>
                  <a:pt x="73" y="54"/>
                </a:cubicBezTo>
                <a:cubicBezTo>
                  <a:pt x="74" y="56"/>
                  <a:pt x="75" y="58"/>
                  <a:pt x="75" y="60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5"/>
                  <a:pt x="74" y="67"/>
                  <a:pt x="73" y="68"/>
                </a:cubicBezTo>
                <a:cubicBezTo>
                  <a:pt x="71" y="69"/>
                  <a:pt x="69" y="70"/>
                  <a:pt x="66" y="70"/>
                </a:cubicBezTo>
                <a:cubicBezTo>
                  <a:pt x="41" y="70"/>
                  <a:pt x="41" y="70"/>
                  <a:pt x="41" y="70"/>
                </a:cubicBezTo>
                <a:lnTo>
                  <a:pt x="37" y="93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1" name="Freeform 117"/>
          <p:cNvSpPr>
            <a:spLocks/>
          </p:cNvSpPr>
          <p:nvPr userDrawn="1"/>
        </p:nvSpPr>
        <p:spPr bwMode="auto">
          <a:xfrm>
            <a:off x="8310563" y="6000750"/>
            <a:ext cx="107950" cy="130175"/>
          </a:xfrm>
          <a:custGeom>
            <a:avLst/>
            <a:gdLst/>
            <a:ahLst/>
            <a:cxnLst>
              <a:cxn ang="0">
                <a:pos x="3" y="47"/>
              </a:cxn>
              <a:cxn ang="0">
                <a:pos x="10" y="41"/>
              </a:cxn>
              <a:cxn ang="0">
                <a:pos x="65" y="11"/>
              </a:cxn>
              <a:cxn ang="0">
                <a:pos x="73" y="7"/>
              </a:cxn>
              <a:cxn ang="0">
                <a:pos x="90" y="12"/>
              </a:cxn>
              <a:cxn ang="0">
                <a:pos x="84" y="30"/>
              </a:cxn>
              <a:cxn ang="0">
                <a:pos x="74" y="36"/>
              </a:cxn>
              <a:cxn ang="0">
                <a:pos x="32" y="57"/>
              </a:cxn>
              <a:cxn ang="0">
                <a:pos x="32" y="57"/>
              </a:cxn>
              <a:cxn ang="0">
                <a:pos x="33" y="58"/>
              </a:cxn>
              <a:cxn ang="0">
                <a:pos x="74" y="79"/>
              </a:cxn>
              <a:cxn ang="0">
                <a:pos x="85" y="84"/>
              </a:cxn>
              <a:cxn ang="0">
                <a:pos x="90" y="103"/>
              </a:cxn>
              <a:cxn ang="0">
                <a:pos x="73" y="108"/>
              </a:cxn>
              <a:cxn ang="0">
                <a:pos x="65" y="103"/>
              </a:cxn>
              <a:cxn ang="0">
                <a:pos x="10" y="73"/>
              </a:cxn>
              <a:cxn ang="0">
                <a:pos x="3" y="68"/>
              </a:cxn>
              <a:cxn ang="0">
                <a:pos x="3" y="67"/>
              </a:cxn>
              <a:cxn ang="0">
                <a:pos x="0" y="57"/>
              </a:cxn>
              <a:cxn ang="0">
                <a:pos x="3" y="47"/>
              </a:cxn>
            </a:cxnLst>
            <a:rect l="0" t="0" r="r" b="b"/>
            <a:pathLst>
              <a:path w="95" h="114">
                <a:moveTo>
                  <a:pt x="3" y="47"/>
                </a:moveTo>
                <a:cubicBezTo>
                  <a:pt x="5" y="45"/>
                  <a:pt x="7" y="43"/>
                  <a:pt x="10" y="41"/>
                </a:cubicBezTo>
                <a:cubicBezTo>
                  <a:pt x="65" y="11"/>
                  <a:pt x="65" y="11"/>
                  <a:pt x="65" y="11"/>
                </a:cubicBezTo>
                <a:cubicBezTo>
                  <a:pt x="73" y="7"/>
                  <a:pt x="73" y="7"/>
                  <a:pt x="73" y="7"/>
                </a:cubicBezTo>
                <a:cubicBezTo>
                  <a:pt x="73" y="7"/>
                  <a:pt x="84" y="0"/>
                  <a:pt x="90" y="12"/>
                </a:cubicBezTo>
                <a:cubicBezTo>
                  <a:pt x="95" y="20"/>
                  <a:pt x="92" y="26"/>
                  <a:pt x="84" y="30"/>
                </a:cubicBezTo>
                <a:cubicBezTo>
                  <a:pt x="76" y="35"/>
                  <a:pt x="74" y="36"/>
                  <a:pt x="74" y="36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3" y="58"/>
                </a:cubicBezTo>
                <a:cubicBezTo>
                  <a:pt x="74" y="79"/>
                  <a:pt x="74" y="79"/>
                  <a:pt x="74" y="79"/>
                </a:cubicBezTo>
                <a:cubicBezTo>
                  <a:pt x="74" y="79"/>
                  <a:pt x="76" y="80"/>
                  <a:pt x="85" y="84"/>
                </a:cubicBezTo>
                <a:cubicBezTo>
                  <a:pt x="92" y="89"/>
                  <a:pt x="95" y="94"/>
                  <a:pt x="90" y="103"/>
                </a:cubicBezTo>
                <a:cubicBezTo>
                  <a:pt x="84" y="114"/>
                  <a:pt x="73" y="108"/>
                  <a:pt x="73" y="108"/>
                </a:cubicBezTo>
                <a:cubicBezTo>
                  <a:pt x="65" y="103"/>
                  <a:pt x="65" y="103"/>
                  <a:pt x="65" y="103"/>
                </a:cubicBezTo>
                <a:cubicBezTo>
                  <a:pt x="10" y="73"/>
                  <a:pt x="10" y="73"/>
                  <a:pt x="10" y="73"/>
                </a:cubicBezTo>
                <a:cubicBezTo>
                  <a:pt x="7" y="72"/>
                  <a:pt x="5" y="70"/>
                  <a:pt x="3" y="68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5"/>
                  <a:pt x="0" y="62"/>
                  <a:pt x="0" y="57"/>
                </a:cubicBezTo>
                <a:cubicBezTo>
                  <a:pt x="0" y="53"/>
                  <a:pt x="1" y="49"/>
                  <a:pt x="3" y="4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5" name="Freeform 121"/>
          <p:cNvSpPr>
            <a:spLocks/>
          </p:cNvSpPr>
          <p:nvPr userDrawn="1"/>
        </p:nvSpPr>
        <p:spPr bwMode="auto">
          <a:xfrm>
            <a:off x="8596313" y="5983288"/>
            <a:ext cx="96838" cy="163513"/>
          </a:xfrm>
          <a:custGeom>
            <a:avLst/>
            <a:gdLst/>
            <a:ahLst/>
            <a:cxnLst>
              <a:cxn ang="0">
                <a:pos x="75" y="24"/>
              </a:cxn>
              <a:cxn ang="0">
                <a:pos x="82" y="36"/>
              </a:cxn>
              <a:cxn ang="0">
                <a:pos x="81" y="42"/>
              </a:cxn>
              <a:cxn ang="0">
                <a:pos x="78" y="46"/>
              </a:cxn>
              <a:cxn ang="0">
                <a:pos x="75" y="48"/>
              </a:cxn>
              <a:cxn ang="0">
                <a:pos x="73" y="49"/>
              </a:cxn>
              <a:cxn ang="0">
                <a:pos x="60" y="39"/>
              </a:cxn>
              <a:cxn ang="0">
                <a:pos x="44" y="36"/>
              </a:cxn>
              <a:cxn ang="0">
                <a:pos x="31" y="39"/>
              </a:cxn>
              <a:cxn ang="0">
                <a:pos x="26" y="48"/>
              </a:cxn>
              <a:cxn ang="0">
                <a:pos x="28" y="54"/>
              </a:cxn>
              <a:cxn ang="0">
                <a:pos x="32" y="58"/>
              </a:cxn>
              <a:cxn ang="0">
                <a:pos x="39" y="60"/>
              </a:cxn>
              <a:cxn ang="0">
                <a:pos x="48" y="63"/>
              </a:cxn>
              <a:cxn ang="0">
                <a:pos x="61" y="66"/>
              </a:cxn>
              <a:cxn ang="0">
                <a:pos x="72" y="71"/>
              </a:cxn>
              <a:cxn ang="0">
                <a:pos x="81" y="81"/>
              </a:cxn>
              <a:cxn ang="0">
                <a:pos x="85" y="95"/>
              </a:cxn>
              <a:cxn ang="0">
                <a:pos x="76" y="116"/>
              </a:cxn>
              <a:cxn ang="0">
                <a:pos x="53" y="127"/>
              </a:cxn>
              <a:cxn ang="0">
                <a:pos x="53" y="133"/>
              </a:cxn>
              <a:cxn ang="0">
                <a:pos x="43" y="145"/>
              </a:cxn>
              <a:cxn ang="0">
                <a:pos x="42" y="145"/>
              </a:cxn>
              <a:cxn ang="0">
                <a:pos x="35" y="142"/>
              </a:cxn>
              <a:cxn ang="0">
                <a:pos x="32" y="133"/>
              </a:cxn>
              <a:cxn ang="0">
                <a:pos x="32" y="127"/>
              </a:cxn>
              <a:cxn ang="0">
                <a:pos x="19" y="124"/>
              </a:cxn>
              <a:cxn ang="0">
                <a:pos x="9" y="119"/>
              </a:cxn>
              <a:cxn ang="0">
                <a:pos x="2" y="113"/>
              </a:cxn>
              <a:cxn ang="0">
                <a:pos x="0" y="106"/>
              </a:cxn>
              <a:cxn ang="0">
                <a:pos x="1" y="101"/>
              </a:cxn>
              <a:cxn ang="0">
                <a:pos x="4" y="97"/>
              </a:cxn>
              <a:cxn ang="0">
                <a:pos x="7" y="95"/>
              </a:cxn>
              <a:cxn ang="0">
                <a:pos x="9" y="94"/>
              </a:cxn>
              <a:cxn ang="0">
                <a:pos x="23" y="104"/>
              </a:cxn>
              <a:cxn ang="0">
                <a:pos x="41" y="108"/>
              </a:cxn>
              <a:cxn ang="0">
                <a:pos x="55" y="105"/>
              </a:cxn>
              <a:cxn ang="0">
                <a:pos x="60" y="96"/>
              </a:cxn>
              <a:cxn ang="0">
                <a:pos x="58" y="90"/>
              </a:cxn>
              <a:cxn ang="0">
                <a:pos x="53" y="86"/>
              </a:cxn>
              <a:cxn ang="0">
                <a:pos x="46" y="83"/>
              </a:cxn>
              <a:cxn ang="0">
                <a:pos x="37" y="81"/>
              </a:cxn>
              <a:cxn ang="0">
                <a:pos x="26" y="78"/>
              </a:cxn>
              <a:cxn ang="0">
                <a:pos x="14" y="72"/>
              </a:cxn>
              <a:cxn ang="0">
                <a:pos x="6" y="63"/>
              </a:cxn>
              <a:cxn ang="0">
                <a:pos x="3" y="49"/>
              </a:cxn>
              <a:cxn ang="0">
                <a:pos x="11" y="29"/>
              </a:cxn>
              <a:cxn ang="0">
                <a:pos x="33" y="18"/>
              </a:cxn>
              <a:cxn ang="0">
                <a:pos x="33" y="11"/>
              </a:cxn>
              <a:cxn ang="0">
                <a:pos x="35" y="3"/>
              </a:cxn>
              <a:cxn ang="0">
                <a:pos x="42" y="0"/>
              </a:cxn>
              <a:cxn ang="0">
                <a:pos x="43" y="0"/>
              </a:cxn>
              <a:cxn ang="0">
                <a:pos x="51" y="3"/>
              </a:cxn>
              <a:cxn ang="0">
                <a:pos x="53" y="11"/>
              </a:cxn>
              <a:cxn ang="0">
                <a:pos x="53" y="17"/>
              </a:cxn>
              <a:cxn ang="0">
                <a:pos x="75" y="24"/>
              </a:cxn>
            </a:cxnLst>
            <a:rect l="0" t="0" r="r" b="b"/>
            <a:pathLst>
              <a:path w="85" h="145">
                <a:moveTo>
                  <a:pt x="75" y="24"/>
                </a:moveTo>
                <a:cubicBezTo>
                  <a:pt x="80" y="28"/>
                  <a:pt x="82" y="32"/>
                  <a:pt x="82" y="36"/>
                </a:cubicBezTo>
                <a:cubicBezTo>
                  <a:pt x="82" y="38"/>
                  <a:pt x="82" y="40"/>
                  <a:pt x="81" y="42"/>
                </a:cubicBezTo>
                <a:cubicBezTo>
                  <a:pt x="80" y="43"/>
                  <a:pt x="79" y="45"/>
                  <a:pt x="78" y="46"/>
                </a:cubicBezTo>
                <a:cubicBezTo>
                  <a:pt x="77" y="47"/>
                  <a:pt x="76" y="48"/>
                  <a:pt x="75" y="48"/>
                </a:cubicBezTo>
                <a:cubicBezTo>
                  <a:pt x="74" y="49"/>
                  <a:pt x="73" y="49"/>
                  <a:pt x="73" y="49"/>
                </a:cubicBezTo>
                <a:cubicBezTo>
                  <a:pt x="70" y="45"/>
                  <a:pt x="66" y="42"/>
                  <a:pt x="60" y="39"/>
                </a:cubicBezTo>
                <a:cubicBezTo>
                  <a:pt x="55" y="37"/>
                  <a:pt x="50" y="36"/>
                  <a:pt x="44" y="36"/>
                </a:cubicBezTo>
                <a:cubicBezTo>
                  <a:pt x="39" y="36"/>
                  <a:pt x="34" y="37"/>
                  <a:pt x="31" y="39"/>
                </a:cubicBezTo>
                <a:cubicBezTo>
                  <a:pt x="28" y="42"/>
                  <a:pt x="26" y="45"/>
                  <a:pt x="26" y="48"/>
                </a:cubicBezTo>
                <a:cubicBezTo>
                  <a:pt x="26" y="51"/>
                  <a:pt x="27" y="52"/>
                  <a:pt x="28" y="54"/>
                </a:cubicBezTo>
                <a:cubicBezTo>
                  <a:pt x="29" y="56"/>
                  <a:pt x="30" y="57"/>
                  <a:pt x="32" y="58"/>
                </a:cubicBezTo>
                <a:cubicBezTo>
                  <a:pt x="34" y="59"/>
                  <a:pt x="37" y="60"/>
                  <a:pt x="39" y="60"/>
                </a:cubicBezTo>
                <a:cubicBezTo>
                  <a:pt x="42" y="61"/>
                  <a:pt x="45" y="62"/>
                  <a:pt x="48" y="63"/>
                </a:cubicBezTo>
                <a:cubicBezTo>
                  <a:pt x="52" y="63"/>
                  <a:pt x="56" y="64"/>
                  <a:pt x="61" y="66"/>
                </a:cubicBezTo>
                <a:cubicBezTo>
                  <a:pt x="65" y="67"/>
                  <a:pt x="69" y="69"/>
                  <a:pt x="72" y="71"/>
                </a:cubicBezTo>
                <a:cubicBezTo>
                  <a:pt x="76" y="74"/>
                  <a:pt x="79" y="77"/>
                  <a:pt x="81" y="81"/>
                </a:cubicBezTo>
                <a:cubicBezTo>
                  <a:pt x="83" y="84"/>
                  <a:pt x="85" y="89"/>
                  <a:pt x="85" y="95"/>
                </a:cubicBezTo>
                <a:cubicBezTo>
                  <a:pt x="85" y="103"/>
                  <a:pt x="82" y="110"/>
                  <a:pt x="76" y="116"/>
                </a:cubicBezTo>
                <a:cubicBezTo>
                  <a:pt x="71" y="121"/>
                  <a:pt x="63" y="125"/>
                  <a:pt x="53" y="127"/>
                </a:cubicBezTo>
                <a:cubicBezTo>
                  <a:pt x="53" y="133"/>
                  <a:pt x="53" y="133"/>
                  <a:pt x="53" y="133"/>
                </a:cubicBezTo>
                <a:cubicBezTo>
                  <a:pt x="53" y="141"/>
                  <a:pt x="49" y="145"/>
                  <a:pt x="43" y="145"/>
                </a:cubicBezTo>
                <a:cubicBezTo>
                  <a:pt x="42" y="145"/>
                  <a:pt x="42" y="145"/>
                  <a:pt x="42" y="145"/>
                </a:cubicBezTo>
                <a:cubicBezTo>
                  <a:pt x="38" y="145"/>
                  <a:pt x="36" y="144"/>
                  <a:pt x="35" y="142"/>
                </a:cubicBezTo>
                <a:cubicBezTo>
                  <a:pt x="33" y="140"/>
                  <a:pt x="32" y="137"/>
                  <a:pt x="32" y="133"/>
                </a:cubicBezTo>
                <a:cubicBezTo>
                  <a:pt x="32" y="127"/>
                  <a:pt x="32" y="127"/>
                  <a:pt x="32" y="127"/>
                </a:cubicBezTo>
                <a:cubicBezTo>
                  <a:pt x="27" y="126"/>
                  <a:pt x="23" y="125"/>
                  <a:pt x="19" y="124"/>
                </a:cubicBezTo>
                <a:cubicBezTo>
                  <a:pt x="15" y="123"/>
                  <a:pt x="11" y="121"/>
                  <a:pt x="9" y="119"/>
                </a:cubicBezTo>
                <a:cubicBezTo>
                  <a:pt x="6" y="117"/>
                  <a:pt x="4" y="115"/>
                  <a:pt x="2" y="113"/>
                </a:cubicBezTo>
                <a:cubicBezTo>
                  <a:pt x="1" y="111"/>
                  <a:pt x="0" y="108"/>
                  <a:pt x="0" y="106"/>
                </a:cubicBezTo>
                <a:cubicBezTo>
                  <a:pt x="0" y="104"/>
                  <a:pt x="1" y="102"/>
                  <a:pt x="1" y="101"/>
                </a:cubicBezTo>
                <a:cubicBezTo>
                  <a:pt x="2" y="99"/>
                  <a:pt x="3" y="98"/>
                  <a:pt x="4" y="97"/>
                </a:cubicBezTo>
                <a:cubicBezTo>
                  <a:pt x="5" y="96"/>
                  <a:pt x="6" y="95"/>
                  <a:pt x="7" y="95"/>
                </a:cubicBezTo>
                <a:cubicBezTo>
                  <a:pt x="8" y="94"/>
                  <a:pt x="9" y="94"/>
                  <a:pt x="9" y="94"/>
                </a:cubicBezTo>
                <a:cubicBezTo>
                  <a:pt x="12" y="98"/>
                  <a:pt x="17" y="101"/>
                  <a:pt x="23" y="104"/>
                </a:cubicBezTo>
                <a:cubicBezTo>
                  <a:pt x="28" y="107"/>
                  <a:pt x="35" y="108"/>
                  <a:pt x="41" y="108"/>
                </a:cubicBezTo>
                <a:cubicBezTo>
                  <a:pt x="47" y="108"/>
                  <a:pt x="52" y="107"/>
                  <a:pt x="55" y="105"/>
                </a:cubicBezTo>
                <a:cubicBezTo>
                  <a:pt x="59" y="102"/>
                  <a:pt x="60" y="99"/>
                  <a:pt x="60" y="96"/>
                </a:cubicBezTo>
                <a:cubicBezTo>
                  <a:pt x="60" y="93"/>
                  <a:pt x="60" y="91"/>
                  <a:pt x="58" y="90"/>
                </a:cubicBezTo>
                <a:cubicBezTo>
                  <a:pt x="57" y="88"/>
                  <a:pt x="55" y="87"/>
                  <a:pt x="53" y="86"/>
                </a:cubicBezTo>
                <a:cubicBezTo>
                  <a:pt x="51" y="85"/>
                  <a:pt x="49" y="84"/>
                  <a:pt x="46" y="83"/>
                </a:cubicBezTo>
                <a:cubicBezTo>
                  <a:pt x="43" y="82"/>
                  <a:pt x="40" y="81"/>
                  <a:pt x="37" y="81"/>
                </a:cubicBezTo>
                <a:cubicBezTo>
                  <a:pt x="34" y="80"/>
                  <a:pt x="30" y="79"/>
                  <a:pt x="26" y="78"/>
                </a:cubicBezTo>
                <a:cubicBezTo>
                  <a:pt x="22" y="76"/>
                  <a:pt x="18" y="74"/>
                  <a:pt x="14" y="72"/>
                </a:cubicBezTo>
                <a:cubicBezTo>
                  <a:pt x="11" y="70"/>
                  <a:pt x="8" y="67"/>
                  <a:pt x="6" y="63"/>
                </a:cubicBezTo>
                <a:cubicBezTo>
                  <a:pt x="4" y="59"/>
                  <a:pt x="3" y="55"/>
                  <a:pt x="3" y="49"/>
                </a:cubicBezTo>
                <a:cubicBezTo>
                  <a:pt x="3" y="41"/>
                  <a:pt x="5" y="34"/>
                  <a:pt x="11" y="29"/>
                </a:cubicBezTo>
                <a:cubicBezTo>
                  <a:pt x="16" y="23"/>
                  <a:pt x="23" y="19"/>
                  <a:pt x="33" y="18"/>
                </a:cubicBezTo>
                <a:cubicBezTo>
                  <a:pt x="33" y="11"/>
                  <a:pt x="33" y="11"/>
                  <a:pt x="33" y="11"/>
                </a:cubicBezTo>
                <a:cubicBezTo>
                  <a:pt x="33" y="7"/>
                  <a:pt x="33" y="5"/>
                  <a:pt x="35" y="3"/>
                </a:cubicBezTo>
                <a:cubicBezTo>
                  <a:pt x="36" y="1"/>
                  <a:pt x="39" y="0"/>
                  <a:pt x="4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7" y="0"/>
                  <a:pt x="49" y="1"/>
                  <a:pt x="51" y="3"/>
                </a:cubicBezTo>
                <a:cubicBezTo>
                  <a:pt x="52" y="5"/>
                  <a:pt x="53" y="7"/>
                  <a:pt x="53" y="11"/>
                </a:cubicBezTo>
                <a:cubicBezTo>
                  <a:pt x="53" y="17"/>
                  <a:pt x="53" y="17"/>
                  <a:pt x="53" y="17"/>
                </a:cubicBezTo>
                <a:cubicBezTo>
                  <a:pt x="62" y="18"/>
                  <a:pt x="70" y="21"/>
                  <a:pt x="75" y="2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9" name="Freeform 125"/>
          <p:cNvSpPr>
            <a:spLocks/>
          </p:cNvSpPr>
          <p:nvPr userDrawn="1"/>
        </p:nvSpPr>
        <p:spPr bwMode="auto">
          <a:xfrm>
            <a:off x="8861385" y="6003926"/>
            <a:ext cx="107949" cy="130174"/>
          </a:xfrm>
          <a:custGeom>
            <a:avLst/>
            <a:gdLst/>
            <a:ahLst/>
            <a:cxnLst>
              <a:cxn ang="0">
                <a:pos x="92" y="47"/>
              </a:cxn>
              <a:cxn ang="0">
                <a:pos x="85" y="41"/>
              </a:cxn>
              <a:cxn ang="0">
                <a:pos x="30" y="11"/>
              </a:cxn>
              <a:cxn ang="0">
                <a:pos x="22" y="7"/>
              </a:cxn>
              <a:cxn ang="0">
                <a:pos x="5" y="12"/>
              </a:cxn>
              <a:cxn ang="0">
                <a:pos x="10" y="30"/>
              </a:cxn>
              <a:cxn ang="0">
                <a:pos x="20" y="36"/>
              </a:cxn>
              <a:cxn ang="0">
                <a:pos x="62" y="57"/>
              </a:cxn>
              <a:cxn ang="0">
                <a:pos x="63" y="57"/>
              </a:cxn>
              <a:cxn ang="0">
                <a:pos x="62" y="58"/>
              </a:cxn>
              <a:cxn ang="0">
                <a:pos x="20" y="79"/>
              </a:cxn>
              <a:cxn ang="0">
                <a:pos x="10" y="84"/>
              </a:cxn>
              <a:cxn ang="0">
                <a:pos x="4" y="103"/>
              </a:cxn>
              <a:cxn ang="0">
                <a:pos x="22" y="108"/>
              </a:cxn>
              <a:cxn ang="0">
                <a:pos x="30" y="103"/>
              </a:cxn>
              <a:cxn ang="0">
                <a:pos x="85" y="73"/>
              </a:cxn>
              <a:cxn ang="0">
                <a:pos x="92" y="68"/>
              </a:cxn>
              <a:cxn ang="0">
                <a:pos x="92" y="67"/>
              </a:cxn>
              <a:cxn ang="0">
                <a:pos x="95" y="57"/>
              </a:cxn>
              <a:cxn ang="0">
                <a:pos x="92" y="47"/>
              </a:cxn>
            </a:cxnLst>
            <a:rect l="0" t="0" r="r" b="b"/>
            <a:pathLst>
              <a:path w="95" h="114">
                <a:moveTo>
                  <a:pt x="92" y="47"/>
                </a:moveTo>
                <a:cubicBezTo>
                  <a:pt x="90" y="45"/>
                  <a:pt x="88" y="43"/>
                  <a:pt x="85" y="41"/>
                </a:cubicBezTo>
                <a:cubicBezTo>
                  <a:pt x="30" y="11"/>
                  <a:pt x="30" y="11"/>
                  <a:pt x="30" y="11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11" y="0"/>
                  <a:pt x="5" y="12"/>
                </a:cubicBezTo>
                <a:cubicBezTo>
                  <a:pt x="0" y="20"/>
                  <a:pt x="3" y="26"/>
                  <a:pt x="10" y="30"/>
                </a:cubicBezTo>
                <a:cubicBezTo>
                  <a:pt x="19" y="35"/>
                  <a:pt x="20" y="36"/>
                  <a:pt x="20" y="36"/>
                </a:cubicBezTo>
                <a:cubicBezTo>
                  <a:pt x="62" y="57"/>
                  <a:pt x="62" y="57"/>
                  <a:pt x="62" y="57"/>
                </a:cubicBezTo>
                <a:cubicBezTo>
                  <a:pt x="63" y="57"/>
                  <a:pt x="63" y="57"/>
                  <a:pt x="63" y="57"/>
                </a:cubicBezTo>
                <a:cubicBezTo>
                  <a:pt x="62" y="58"/>
                  <a:pt x="62" y="58"/>
                  <a:pt x="62" y="58"/>
                </a:cubicBezTo>
                <a:cubicBezTo>
                  <a:pt x="20" y="79"/>
                  <a:pt x="20" y="79"/>
                  <a:pt x="20" y="79"/>
                </a:cubicBezTo>
                <a:cubicBezTo>
                  <a:pt x="20" y="79"/>
                  <a:pt x="19" y="80"/>
                  <a:pt x="10" y="84"/>
                </a:cubicBezTo>
                <a:cubicBezTo>
                  <a:pt x="2" y="89"/>
                  <a:pt x="0" y="94"/>
                  <a:pt x="4" y="103"/>
                </a:cubicBezTo>
                <a:cubicBezTo>
                  <a:pt x="11" y="114"/>
                  <a:pt x="22" y="108"/>
                  <a:pt x="22" y="108"/>
                </a:cubicBezTo>
                <a:cubicBezTo>
                  <a:pt x="30" y="103"/>
                  <a:pt x="30" y="103"/>
                  <a:pt x="30" y="103"/>
                </a:cubicBezTo>
                <a:cubicBezTo>
                  <a:pt x="85" y="73"/>
                  <a:pt x="85" y="73"/>
                  <a:pt x="85" y="73"/>
                </a:cubicBezTo>
                <a:cubicBezTo>
                  <a:pt x="88" y="72"/>
                  <a:pt x="90" y="70"/>
                  <a:pt x="92" y="68"/>
                </a:cubicBezTo>
                <a:cubicBezTo>
                  <a:pt x="92" y="67"/>
                  <a:pt x="92" y="67"/>
                  <a:pt x="92" y="67"/>
                </a:cubicBezTo>
                <a:cubicBezTo>
                  <a:pt x="94" y="65"/>
                  <a:pt x="95" y="62"/>
                  <a:pt x="95" y="57"/>
                </a:cubicBezTo>
                <a:cubicBezTo>
                  <a:pt x="95" y="53"/>
                  <a:pt x="94" y="49"/>
                  <a:pt x="92" y="4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3" name="Freeform 129"/>
          <p:cNvSpPr>
            <a:spLocks noEditPoints="1"/>
          </p:cNvSpPr>
          <p:nvPr userDrawn="1"/>
        </p:nvSpPr>
        <p:spPr bwMode="auto">
          <a:xfrm>
            <a:off x="9142413" y="6002338"/>
            <a:ext cx="85725" cy="128587"/>
          </a:xfrm>
          <a:custGeom>
            <a:avLst/>
            <a:gdLst/>
            <a:ahLst/>
            <a:cxnLst>
              <a:cxn ang="0">
                <a:pos x="34" y="79"/>
              </a:cxn>
              <a:cxn ang="0">
                <a:pos x="27" y="77"/>
              </a:cxn>
              <a:cxn ang="0">
                <a:pos x="24" y="70"/>
              </a:cxn>
              <a:cxn ang="0">
                <a:pos x="27" y="59"/>
              </a:cxn>
              <a:cxn ang="0">
                <a:pos x="32" y="51"/>
              </a:cxn>
              <a:cxn ang="0">
                <a:pos x="39" y="46"/>
              </a:cxn>
              <a:cxn ang="0">
                <a:pos x="46" y="42"/>
              </a:cxn>
              <a:cxn ang="0">
                <a:pos x="52" y="38"/>
              </a:cxn>
              <a:cxn ang="0">
                <a:pos x="54" y="32"/>
              </a:cxn>
              <a:cxn ang="0">
                <a:pos x="50" y="23"/>
              </a:cxn>
              <a:cxn ang="0">
                <a:pos x="38" y="19"/>
              </a:cxn>
              <a:cxn ang="0">
                <a:pos x="29" y="21"/>
              </a:cxn>
              <a:cxn ang="0">
                <a:pos x="22" y="26"/>
              </a:cxn>
              <a:cxn ang="0">
                <a:pos x="18" y="32"/>
              </a:cxn>
              <a:cxn ang="0">
                <a:pos x="16" y="39"/>
              </a:cxn>
              <a:cxn ang="0">
                <a:pos x="14" y="39"/>
              </a:cxn>
              <a:cxn ang="0">
                <a:pos x="8" y="38"/>
              </a:cxn>
              <a:cxn ang="0">
                <a:pos x="2" y="34"/>
              </a:cxn>
              <a:cxn ang="0">
                <a:pos x="0" y="27"/>
              </a:cxn>
              <a:cxn ang="0">
                <a:pos x="2" y="18"/>
              </a:cxn>
              <a:cxn ang="0">
                <a:pos x="10" y="9"/>
              </a:cxn>
              <a:cxn ang="0">
                <a:pos x="22" y="2"/>
              </a:cxn>
              <a:cxn ang="0">
                <a:pos x="39" y="0"/>
              </a:cxn>
              <a:cxn ang="0">
                <a:pos x="55" y="2"/>
              </a:cxn>
              <a:cxn ang="0">
                <a:pos x="67" y="8"/>
              </a:cxn>
              <a:cxn ang="0">
                <a:pos x="74" y="18"/>
              </a:cxn>
              <a:cxn ang="0">
                <a:pos x="77" y="30"/>
              </a:cxn>
              <a:cxn ang="0">
                <a:pos x="75" y="42"/>
              </a:cxn>
              <a:cxn ang="0">
                <a:pos x="69" y="50"/>
              </a:cxn>
              <a:cxn ang="0">
                <a:pos x="61" y="55"/>
              </a:cxn>
              <a:cxn ang="0">
                <a:pos x="53" y="60"/>
              </a:cxn>
              <a:cxn ang="0">
                <a:pos x="47" y="66"/>
              </a:cxn>
              <a:cxn ang="0">
                <a:pos x="44" y="74"/>
              </a:cxn>
              <a:cxn ang="0">
                <a:pos x="34" y="79"/>
              </a:cxn>
              <a:cxn ang="0">
                <a:pos x="22" y="102"/>
              </a:cxn>
              <a:cxn ang="0">
                <a:pos x="22" y="99"/>
              </a:cxn>
              <a:cxn ang="0">
                <a:pos x="33" y="88"/>
              </a:cxn>
              <a:cxn ang="0">
                <a:pos x="36" y="88"/>
              </a:cxn>
              <a:cxn ang="0">
                <a:pos x="48" y="99"/>
              </a:cxn>
              <a:cxn ang="0">
                <a:pos x="48" y="102"/>
              </a:cxn>
              <a:cxn ang="0">
                <a:pos x="36" y="113"/>
              </a:cxn>
              <a:cxn ang="0">
                <a:pos x="33" y="113"/>
              </a:cxn>
              <a:cxn ang="0">
                <a:pos x="22" y="102"/>
              </a:cxn>
            </a:cxnLst>
            <a:rect l="0" t="0" r="r" b="b"/>
            <a:pathLst>
              <a:path w="77" h="113">
                <a:moveTo>
                  <a:pt x="34" y="79"/>
                </a:moveTo>
                <a:cubicBezTo>
                  <a:pt x="31" y="79"/>
                  <a:pt x="29" y="78"/>
                  <a:pt x="27" y="77"/>
                </a:cubicBezTo>
                <a:cubicBezTo>
                  <a:pt x="25" y="75"/>
                  <a:pt x="24" y="73"/>
                  <a:pt x="24" y="70"/>
                </a:cubicBezTo>
                <a:cubicBezTo>
                  <a:pt x="25" y="66"/>
                  <a:pt x="25" y="62"/>
                  <a:pt x="27" y="59"/>
                </a:cubicBezTo>
                <a:cubicBezTo>
                  <a:pt x="28" y="56"/>
                  <a:pt x="30" y="53"/>
                  <a:pt x="32" y="51"/>
                </a:cubicBezTo>
                <a:cubicBezTo>
                  <a:pt x="35" y="49"/>
                  <a:pt x="37" y="47"/>
                  <a:pt x="39" y="46"/>
                </a:cubicBezTo>
                <a:cubicBezTo>
                  <a:pt x="42" y="45"/>
                  <a:pt x="44" y="43"/>
                  <a:pt x="46" y="42"/>
                </a:cubicBezTo>
                <a:cubicBezTo>
                  <a:pt x="49" y="41"/>
                  <a:pt x="50" y="39"/>
                  <a:pt x="52" y="38"/>
                </a:cubicBezTo>
                <a:cubicBezTo>
                  <a:pt x="53" y="36"/>
                  <a:pt x="54" y="34"/>
                  <a:pt x="54" y="32"/>
                </a:cubicBezTo>
                <a:cubicBezTo>
                  <a:pt x="54" y="28"/>
                  <a:pt x="53" y="25"/>
                  <a:pt x="50" y="23"/>
                </a:cubicBezTo>
                <a:cubicBezTo>
                  <a:pt x="47" y="20"/>
                  <a:pt x="43" y="19"/>
                  <a:pt x="38" y="19"/>
                </a:cubicBezTo>
                <a:cubicBezTo>
                  <a:pt x="35" y="19"/>
                  <a:pt x="32" y="20"/>
                  <a:pt x="29" y="21"/>
                </a:cubicBezTo>
                <a:cubicBezTo>
                  <a:pt x="26" y="22"/>
                  <a:pt x="24" y="24"/>
                  <a:pt x="22" y="26"/>
                </a:cubicBezTo>
                <a:cubicBezTo>
                  <a:pt x="21" y="27"/>
                  <a:pt x="19" y="29"/>
                  <a:pt x="18" y="32"/>
                </a:cubicBezTo>
                <a:cubicBezTo>
                  <a:pt x="17" y="34"/>
                  <a:pt x="16" y="37"/>
                  <a:pt x="16" y="39"/>
                </a:cubicBezTo>
                <a:cubicBezTo>
                  <a:pt x="16" y="39"/>
                  <a:pt x="15" y="39"/>
                  <a:pt x="14" y="39"/>
                </a:cubicBezTo>
                <a:cubicBezTo>
                  <a:pt x="12" y="39"/>
                  <a:pt x="10" y="39"/>
                  <a:pt x="8" y="38"/>
                </a:cubicBezTo>
                <a:cubicBezTo>
                  <a:pt x="6" y="37"/>
                  <a:pt x="4" y="36"/>
                  <a:pt x="2" y="34"/>
                </a:cubicBezTo>
                <a:cubicBezTo>
                  <a:pt x="1" y="33"/>
                  <a:pt x="0" y="30"/>
                  <a:pt x="0" y="27"/>
                </a:cubicBezTo>
                <a:cubicBezTo>
                  <a:pt x="0" y="24"/>
                  <a:pt x="1" y="21"/>
                  <a:pt x="2" y="18"/>
                </a:cubicBezTo>
                <a:cubicBezTo>
                  <a:pt x="4" y="14"/>
                  <a:pt x="6" y="11"/>
                  <a:pt x="10" y="9"/>
                </a:cubicBezTo>
                <a:cubicBezTo>
                  <a:pt x="13" y="6"/>
                  <a:pt x="17" y="4"/>
                  <a:pt x="22" y="2"/>
                </a:cubicBezTo>
                <a:cubicBezTo>
                  <a:pt x="26" y="1"/>
                  <a:pt x="32" y="0"/>
                  <a:pt x="39" y="0"/>
                </a:cubicBezTo>
                <a:cubicBezTo>
                  <a:pt x="45" y="0"/>
                  <a:pt x="50" y="0"/>
                  <a:pt x="55" y="2"/>
                </a:cubicBezTo>
                <a:cubicBezTo>
                  <a:pt x="59" y="3"/>
                  <a:pt x="63" y="5"/>
                  <a:pt x="67" y="8"/>
                </a:cubicBezTo>
                <a:cubicBezTo>
                  <a:pt x="70" y="11"/>
                  <a:pt x="73" y="14"/>
                  <a:pt x="74" y="18"/>
                </a:cubicBezTo>
                <a:cubicBezTo>
                  <a:pt x="76" y="21"/>
                  <a:pt x="77" y="26"/>
                  <a:pt x="77" y="30"/>
                </a:cubicBezTo>
                <a:cubicBezTo>
                  <a:pt x="77" y="35"/>
                  <a:pt x="76" y="39"/>
                  <a:pt x="75" y="42"/>
                </a:cubicBezTo>
                <a:cubicBezTo>
                  <a:pt x="73" y="45"/>
                  <a:pt x="71" y="47"/>
                  <a:pt x="69" y="50"/>
                </a:cubicBezTo>
                <a:cubicBezTo>
                  <a:pt x="67" y="52"/>
                  <a:pt x="64" y="54"/>
                  <a:pt x="61" y="55"/>
                </a:cubicBezTo>
                <a:cubicBezTo>
                  <a:pt x="58" y="57"/>
                  <a:pt x="56" y="58"/>
                  <a:pt x="53" y="60"/>
                </a:cubicBezTo>
                <a:cubicBezTo>
                  <a:pt x="51" y="62"/>
                  <a:pt x="49" y="64"/>
                  <a:pt x="47" y="66"/>
                </a:cubicBezTo>
                <a:cubicBezTo>
                  <a:pt x="45" y="68"/>
                  <a:pt x="45" y="71"/>
                  <a:pt x="44" y="74"/>
                </a:cubicBezTo>
                <a:cubicBezTo>
                  <a:pt x="43" y="77"/>
                  <a:pt x="40" y="79"/>
                  <a:pt x="34" y="79"/>
                </a:cubicBezTo>
                <a:close/>
                <a:moveTo>
                  <a:pt x="22" y="102"/>
                </a:moveTo>
                <a:cubicBezTo>
                  <a:pt x="22" y="99"/>
                  <a:pt x="22" y="99"/>
                  <a:pt x="22" y="99"/>
                </a:cubicBezTo>
                <a:cubicBezTo>
                  <a:pt x="22" y="92"/>
                  <a:pt x="26" y="88"/>
                  <a:pt x="33" y="88"/>
                </a:cubicBezTo>
                <a:cubicBezTo>
                  <a:pt x="36" y="88"/>
                  <a:pt x="36" y="88"/>
                  <a:pt x="36" y="88"/>
                </a:cubicBezTo>
                <a:cubicBezTo>
                  <a:pt x="44" y="88"/>
                  <a:pt x="48" y="92"/>
                  <a:pt x="48" y="99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48" y="109"/>
                  <a:pt x="44" y="113"/>
                  <a:pt x="36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26" y="113"/>
                  <a:pt x="22" y="109"/>
                  <a:pt x="22" y="10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" name="Freeform 133"/>
          <p:cNvSpPr>
            <a:spLocks noEditPoints="1"/>
          </p:cNvSpPr>
          <p:nvPr userDrawn="1"/>
        </p:nvSpPr>
        <p:spPr bwMode="auto">
          <a:xfrm>
            <a:off x="9405938" y="6034088"/>
            <a:ext cx="87312" cy="58738"/>
          </a:xfrm>
          <a:custGeom>
            <a:avLst/>
            <a:gdLst/>
            <a:ahLst/>
            <a:cxnLst>
              <a:cxn ang="0">
                <a:pos x="10" y="51"/>
              </a:cxn>
              <a:cxn ang="0">
                <a:pos x="5" y="50"/>
              </a:cxn>
              <a:cxn ang="0">
                <a:pos x="2" y="48"/>
              </a:cxn>
              <a:cxn ang="0">
                <a:pos x="1" y="43"/>
              </a:cxn>
              <a:cxn ang="0">
                <a:pos x="10" y="11"/>
              </a:cxn>
              <a:cxn ang="0">
                <a:pos x="14" y="2"/>
              </a:cxn>
              <a:cxn ang="0">
                <a:pos x="23" y="0"/>
              </a:cxn>
              <a:cxn ang="0">
                <a:pos x="26" y="0"/>
              </a:cxn>
              <a:cxn ang="0">
                <a:pos x="34" y="2"/>
              </a:cxn>
              <a:cxn ang="0">
                <a:pos x="37" y="11"/>
              </a:cxn>
              <a:cxn ang="0">
                <a:pos x="37" y="13"/>
              </a:cxn>
              <a:cxn ang="0">
                <a:pos x="30" y="27"/>
              </a:cxn>
              <a:cxn ang="0">
                <a:pos x="15" y="49"/>
              </a:cxn>
              <a:cxn ang="0">
                <a:pos x="10" y="51"/>
              </a:cxn>
              <a:cxn ang="0">
                <a:pos x="50" y="51"/>
              </a:cxn>
              <a:cxn ang="0">
                <a:pos x="45" y="50"/>
              </a:cxn>
              <a:cxn ang="0">
                <a:pos x="41" y="48"/>
              </a:cxn>
              <a:cxn ang="0">
                <a:pos x="40" y="43"/>
              </a:cxn>
              <a:cxn ang="0">
                <a:pos x="49" y="11"/>
              </a:cxn>
              <a:cxn ang="0">
                <a:pos x="53" y="2"/>
              </a:cxn>
              <a:cxn ang="0">
                <a:pos x="62" y="0"/>
              </a:cxn>
              <a:cxn ang="0">
                <a:pos x="65" y="0"/>
              </a:cxn>
              <a:cxn ang="0">
                <a:pos x="73" y="2"/>
              </a:cxn>
              <a:cxn ang="0">
                <a:pos x="76" y="11"/>
              </a:cxn>
              <a:cxn ang="0">
                <a:pos x="76" y="13"/>
              </a:cxn>
              <a:cxn ang="0">
                <a:pos x="70" y="27"/>
              </a:cxn>
              <a:cxn ang="0">
                <a:pos x="54" y="49"/>
              </a:cxn>
              <a:cxn ang="0">
                <a:pos x="50" y="51"/>
              </a:cxn>
            </a:cxnLst>
            <a:rect l="0" t="0" r="r" b="b"/>
            <a:pathLst>
              <a:path w="76" h="51">
                <a:moveTo>
                  <a:pt x="10" y="51"/>
                </a:moveTo>
                <a:cubicBezTo>
                  <a:pt x="9" y="51"/>
                  <a:pt x="7" y="51"/>
                  <a:pt x="5" y="50"/>
                </a:cubicBezTo>
                <a:cubicBezTo>
                  <a:pt x="4" y="50"/>
                  <a:pt x="3" y="49"/>
                  <a:pt x="2" y="48"/>
                </a:cubicBezTo>
                <a:cubicBezTo>
                  <a:pt x="1" y="46"/>
                  <a:pt x="0" y="44"/>
                  <a:pt x="1" y="43"/>
                </a:cubicBezTo>
                <a:cubicBezTo>
                  <a:pt x="10" y="11"/>
                  <a:pt x="10" y="11"/>
                  <a:pt x="10" y="11"/>
                </a:cubicBezTo>
                <a:cubicBezTo>
                  <a:pt x="11" y="7"/>
                  <a:pt x="12" y="4"/>
                  <a:pt x="14" y="2"/>
                </a:cubicBezTo>
                <a:cubicBezTo>
                  <a:pt x="15" y="1"/>
                  <a:pt x="18" y="0"/>
                  <a:pt x="23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9" y="0"/>
                  <a:pt x="32" y="1"/>
                  <a:pt x="34" y="2"/>
                </a:cubicBezTo>
                <a:cubicBezTo>
                  <a:pt x="36" y="4"/>
                  <a:pt x="37" y="7"/>
                  <a:pt x="37" y="11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8"/>
                  <a:pt x="34" y="22"/>
                  <a:pt x="30" y="27"/>
                </a:cubicBezTo>
                <a:cubicBezTo>
                  <a:pt x="15" y="49"/>
                  <a:pt x="15" y="49"/>
                  <a:pt x="15" y="49"/>
                </a:cubicBezTo>
                <a:cubicBezTo>
                  <a:pt x="14" y="50"/>
                  <a:pt x="12" y="51"/>
                  <a:pt x="10" y="51"/>
                </a:cubicBezTo>
                <a:close/>
                <a:moveTo>
                  <a:pt x="50" y="51"/>
                </a:moveTo>
                <a:cubicBezTo>
                  <a:pt x="48" y="51"/>
                  <a:pt x="46" y="51"/>
                  <a:pt x="45" y="50"/>
                </a:cubicBezTo>
                <a:cubicBezTo>
                  <a:pt x="43" y="50"/>
                  <a:pt x="42" y="49"/>
                  <a:pt x="41" y="48"/>
                </a:cubicBezTo>
                <a:cubicBezTo>
                  <a:pt x="40" y="46"/>
                  <a:pt x="40" y="44"/>
                  <a:pt x="40" y="43"/>
                </a:cubicBezTo>
                <a:cubicBezTo>
                  <a:pt x="49" y="11"/>
                  <a:pt x="49" y="11"/>
                  <a:pt x="49" y="11"/>
                </a:cubicBezTo>
                <a:cubicBezTo>
                  <a:pt x="50" y="7"/>
                  <a:pt x="51" y="4"/>
                  <a:pt x="53" y="2"/>
                </a:cubicBezTo>
                <a:cubicBezTo>
                  <a:pt x="55" y="1"/>
                  <a:pt x="58" y="0"/>
                  <a:pt x="62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1"/>
                  <a:pt x="73" y="2"/>
                </a:cubicBezTo>
                <a:cubicBezTo>
                  <a:pt x="75" y="4"/>
                  <a:pt x="76" y="7"/>
                  <a:pt x="76" y="11"/>
                </a:cubicBezTo>
                <a:cubicBezTo>
                  <a:pt x="76" y="13"/>
                  <a:pt x="76" y="13"/>
                  <a:pt x="76" y="13"/>
                </a:cubicBezTo>
                <a:cubicBezTo>
                  <a:pt x="76" y="17"/>
                  <a:pt x="74" y="22"/>
                  <a:pt x="70" y="27"/>
                </a:cubicBezTo>
                <a:cubicBezTo>
                  <a:pt x="54" y="49"/>
                  <a:pt x="54" y="49"/>
                  <a:pt x="54" y="49"/>
                </a:cubicBezTo>
                <a:cubicBezTo>
                  <a:pt x="53" y="50"/>
                  <a:pt x="52" y="51"/>
                  <a:pt x="50" y="5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1" name="Freeform 137"/>
          <p:cNvSpPr>
            <a:spLocks/>
          </p:cNvSpPr>
          <p:nvPr userDrawn="1"/>
        </p:nvSpPr>
        <p:spPr bwMode="auto">
          <a:xfrm>
            <a:off x="9667875" y="5981700"/>
            <a:ext cx="74613" cy="165100"/>
          </a:xfrm>
          <a:custGeom>
            <a:avLst/>
            <a:gdLst/>
            <a:ahLst/>
            <a:cxnLst>
              <a:cxn ang="0">
                <a:pos x="57" y="110"/>
              </a:cxn>
              <a:cxn ang="0">
                <a:pos x="64" y="130"/>
              </a:cxn>
              <a:cxn ang="0">
                <a:pos x="65" y="140"/>
              </a:cxn>
              <a:cxn ang="0">
                <a:pos x="58" y="145"/>
              </a:cxn>
              <a:cxn ang="0">
                <a:pos x="57" y="145"/>
              </a:cxn>
              <a:cxn ang="0">
                <a:pos x="48" y="145"/>
              </a:cxn>
              <a:cxn ang="0">
                <a:pos x="43" y="137"/>
              </a:cxn>
              <a:cxn ang="0">
                <a:pos x="39" y="125"/>
              </a:cxn>
              <a:cxn ang="0">
                <a:pos x="38" y="121"/>
              </a:cxn>
              <a:cxn ang="0">
                <a:pos x="11" y="42"/>
              </a:cxn>
              <a:cxn ang="0">
                <a:pos x="10" y="40"/>
              </a:cxn>
              <a:cxn ang="0">
                <a:pos x="2" y="16"/>
              </a:cxn>
              <a:cxn ang="0">
                <a:pos x="8" y="2"/>
              </a:cxn>
              <a:cxn ang="0">
                <a:pos x="10" y="1"/>
              </a:cxn>
              <a:cxn ang="0">
                <a:pos x="23" y="9"/>
              </a:cxn>
              <a:cxn ang="0">
                <a:pos x="32" y="34"/>
              </a:cxn>
              <a:cxn ang="0">
                <a:pos x="34" y="41"/>
              </a:cxn>
              <a:cxn ang="0">
                <a:pos x="57" y="110"/>
              </a:cxn>
            </a:cxnLst>
            <a:rect l="0" t="0" r="r" b="b"/>
            <a:pathLst>
              <a:path w="66" h="146">
                <a:moveTo>
                  <a:pt x="57" y="110"/>
                </a:moveTo>
                <a:cubicBezTo>
                  <a:pt x="64" y="130"/>
                  <a:pt x="64" y="130"/>
                  <a:pt x="64" y="130"/>
                </a:cubicBezTo>
                <a:cubicBezTo>
                  <a:pt x="66" y="134"/>
                  <a:pt x="66" y="138"/>
                  <a:pt x="65" y="140"/>
                </a:cubicBezTo>
                <a:cubicBezTo>
                  <a:pt x="64" y="142"/>
                  <a:pt x="62" y="144"/>
                  <a:pt x="58" y="145"/>
                </a:cubicBezTo>
                <a:cubicBezTo>
                  <a:pt x="57" y="145"/>
                  <a:pt x="57" y="145"/>
                  <a:pt x="57" y="145"/>
                </a:cubicBezTo>
                <a:cubicBezTo>
                  <a:pt x="54" y="146"/>
                  <a:pt x="51" y="146"/>
                  <a:pt x="48" y="145"/>
                </a:cubicBezTo>
                <a:cubicBezTo>
                  <a:pt x="46" y="143"/>
                  <a:pt x="44" y="141"/>
                  <a:pt x="43" y="137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125"/>
                  <a:pt x="39" y="125"/>
                  <a:pt x="38" y="121"/>
                </a:cubicBezTo>
                <a:cubicBezTo>
                  <a:pt x="11" y="42"/>
                  <a:pt x="11" y="42"/>
                  <a:pt x="11" y="42"/>
                </a:cubicBezTo>
                <a:cubicBezTo>
                  <a:pt x="10" y="38"/>
                  <a:pt x="10" y="40"/>
                  <a:pt x="10" y="40"/>
                </a:cubicBezTo>
                <a:cubicBezTo>
                  <a:pt x="2" y="16"/>
                  <a:pt x="2" y="16"/>
                  <a:pt x="2" y="16"/>
                </a:cubicBezTo>
                <a:cubicBezTo>
                  <a:pt x="0" y="8"/>
                  <a:pt x="2" y="4"/>
                  <a:pt x="8" y="2"/>
                </a:cubicBezTo>
                <a:cubicBezTo>
                  <a:pt x="10" y="1"/>
                  <a:pt x="10" y="1"/>
                  <a:pt x="10" y="1"/>
                </a:cubicBezTo>
                <a:cubicBezTo>
                  <a:pt x="16" y="0"/>
                  <a:pt x="21" y="2"/>
                  <a:pt x="23" y="9"/>
                </a:cubicBezTo>
                <a:cubicBezTo>
                  <a:pt x="32" y="34"/>
                  <a:pt x="32" y="34"/>
                  <a:pt x="32" y="34"/>
                </a:cubicBezTo>
                <a:cubicBezTo>
                  <a:pt x="34" y="41"/>
                  <a:pt x="34" y="41"/>
                  <a:pt x="34" y="41"/>
                </a:cubicBezTo>
                <a:cubicBezTo>
                  <a:pt x="57" y="110"/>
                  <a:pt x="57" y="110"/>
                  <a:pt x="57" y="11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5" name="Freeform 141"/>
          <p:cNvSpPr>
            <a:spLocks/>
          </p:cNvSpPr>
          <p:nvPr userDrawn="1"/>
        </p:nvSpPr>
        <p:spPr bwMode="auto">
          <a:xfrm>
            <a:off x="9923463" y="5980113"/>
            <a:ext cx="74612" cy="165100"/>
          </a:xfrm>
          <a:custGeom>
            <a:avLst/>
            <a:gdLst/>
            <a:ahLst/>
            <a:cxnLst>
              <a:cxn ang="0">
                <a:pos x="8" y="110"/>
              </a:cxn>
              <a:cxn ang="0">
                <a:pos x="32" y="41"/>
              </a:cxn>
              <a:cxn ang="0">
                <a:pos x="34" y="34"/>
              </a:cxn>
              <a:cxn ang="0">
                <a:pos x="42" y="9"/>
              </a:cxn>
              <a:cxn ang="0">
                <a:pos x="56" y="1"/>
              </a:cxn>
              <a:cxn ang="0">
                <a:pos x="57" y="2"/>
              </a:cxn>
              <a:cxn ang="0">
                <a:pos x="64" y="16"/>
              </a:cxn>
              <a:cxn ang="0">
                <a:pos x="55" y="40"/>
              </a:cxn>
              <a:cxn ang="0">
                <a:pos x="55" y="42"/>
              </a:cxn>
              <a:cxn ang="0">
                <a:pos x="28" y="121"/>
              </a:cxn>
              <a:cxn ang="0">
                <a:pos x="26" y="125"/>
              </a:cxn>
              <a:cxn ang="0">
                <a:pos x="23" y="137"/>
              </a:cxn>
              <a:cxn ang="0">
                <a:pos x="17" y="145"/>
              </a:cxn>
              <a:cxn ang="0">
                <a:pos x="8" y="145"/>
              </a:cxn>
              <a:cxn ang="0">
                <a:pos x="7" y="145"/>
              </a:cxn>
              <a:cxn ang="0">
                <a:pos x="1" y="140"/>
              </a:cxn>
              <a:cxn ang="0">
                <a:pos x="1" y="130"/>
              </a:cxn>
              <a:cxn ang="0">
                <a:pos x="8" y="110"/>
              </a:cxn>
            </a:cxnLst>
            <a:rect l="0" t="0" r="r" b="b"/>
            <a:pathLst>
              <a:path w="66" h="146">
                <a:moveTo>
                  <a:pt x="8" y="110"/>
                </a:moveTo>
                <a:cubicBezTo>
                  <a:pt x="32" y="41"/>
                  <a:pt x="32" y="41"/>
                  <a:pt x="32" y="41"/>
                </a:cubicBezTo>
                <a:cubicBezTo>
                  <a:pt x="34" y="34"/>
                  <a:pt x="34" y="34"/>
                  <a:pt x="34" y="34"/>
                </a:cubicBezTo>
                <a:cubicBezTo>
                  <a:pt x="42" y="9"/>
                  <a:pt x="42" y="9"/>
                  <a:pt x="42" y="9"/>
                </a:cubicBezTo>
                <a:cubicBezTo>
                  <a:pt x="45" y="2"/>
                  <a:pt x="50" y="0"/>
                  <a:pt x="56" y="1"/>
                </a:cubicBezTo>
                <a:cubicBezTo>
                  <a:pt x="57" y="2"/>
                  <a:pt x="57" y="2"/>
                  <a:pt x="57" y="2"/>
                </a:cubicBezTo>
                <a:cubicBezTo>
                  <a:pt x="63" y="4"/>
                  <a:pt x="66" y="8"/>
                  <a:pt x="64" y="16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6" y="38"/>
                  <a:pt x="55" y="42"/>
                </a:cubicBezTo>
                <a:cubicBezTo>
                  <a:pt x="28" y="121"/>
                  <a:pt x="28" y="121"/>
                  <a:pt x="28" y="121"/>
                </a:cubicBezTo>
                <a:cubicBezTo>
                  <a:pt x="26" y="125"/>
                  <a:pt x="26" y="125"/>
                  <a:pt x="26" y="125"/>
                </a:cubicBezTo>
                <a:cubicBezTo>
                  <a:pt x="23" y="137"/>
                  <a:pt x="23" y="137"/>
                  <a:pt x="23" y="137"/>
                </a:cubicBezTo>
                <a:cubicBezTo>
                  <a:pt x="21" y="141"/>
                  <a:pt x="19" y="143"/>
                  <a:pt x="17" y="145"/>
                </a:cubicBezTo>
                <a:cubicBezTo>
                  <a:pt x="15" y="146"/>
                  <a:pt x="12" y="146"/>
                  <a:pt x="8" y="145"/>
                </a:cubicBezTo>
                <a:cubicBezTo>
                  <a:pt x="7" y="145"/>
                  <a:pt x="7" y="145"/>
                  <a:pt x="7" y="145"/>
                </a:cubicBezTo>
                <a:cubicBezTo>
                  <a:pt x="4" y="144"/>
                  <a:pt x="2" y="142"/>
                  <a:pt x="1" y="140"/>
                </a:cubicBezTo>
                <a:cubicBezTo>
                  <a:pt x="0" y="138"/>
                  <a:pt x="0" y="134"/>
                  <a:pt x="1" y="130"/>
                </a:cubicBezTo>
                <a:cubicBezTo>
                  <a:pt x="8" y="110"/>
                  <a:pt x="8" y="110"/>
                  <a:pt x="8" y="11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9" name="Freeform 145"/>
          <p:cNvSpPr>
            <a:spLocks/>
          </p:cNvSpPr>
          <p:nvPr userDrawn="1"/>
        </p:nvSpPr>
        <p:spPr bwMode="auto">
          <a:xfrm>
            <a:off x="10174288" y="6002338"/>
            <a:ext cx="55563" cy="125412"/>
          </a:xfrm>
          <a:custGeom>
            <a:avLst/>
            <a:gdLst/>
            <a:ahLst/>
            <a:cxnLst>
              <a:cxn ang="0">
                <a:pos x="20" y="34"/>
              </a:cxn>
              <a:cxn ang="0">
                <a:pos x="15" y="34"/>
              </a:cxn>
              <a:cxn ang="0">
                <a:pos x="4" y="31"/>
              </a:cxn>
              <a:cxn ang="0">
                <a:pos x="0" y="20"/>
              </a:cxn>
              <a:cxn ang="0">
                <a:pos x="1" y="15"/>
              </a:cxn>
              <a:cxn ang="0">
                <a:pos x="3" y="11"/>
              </a:cxn>
              <a:cxn ang="0">
                <a:pos x="5" y="9"/>
              </a:cxn>
              <a:cxn ang="0">
                <a:pos x="6" y="9"/>
              </a:cxn>
              <a:cxn ang="0">
                <a:pos x="11" y="11"/>
              </a:cxn>
              <a:cxn ang="0">
                <a:pos x="17" y="12"/>
              </a:cxn>
              <a:cxn ang="0">
                <a:pos x="26" y="9"/>
              </a:cxn>
              <a:cxn ang="0">
                <a:pos x="31" y="0"/>
              </a:cxn>
              <a:cxn ang="0">
                <a:pos x="38" y="0"/>
              </a:cxn>
              <a:cxn ang="0">
                <a:pos x="49" y="11"/>
              </a:cxn>
              <a:cxn ang="0">
                <a:pos x="49" y="100"/>
              </a:cxn>
              <a:cxn ang="0">
                <a:pos x="38" y="111"/>
              </a:cxn>
              <a:cxn ang="0">
                <a:pos x="35" y="111"/>
              </a:cxn>
              <a:cxn ang="0">
                <a:pos x="24" y="100"/>
              </a:cxn>
              <a:cxn ang="0">
                <a:pos x="24" y="31"/>
              </a:cxn>
              <a:cxn ang="0">
                <a:pos x="20" y="34"/>
              </a:cxn>
            </a:cxnLst>
            <a:rect l="0" t="0" r="r" b="b"/>
            <a:pathLst>
              <a:path w="49" h="111">
                <a:moveTo>
                  <a:pt x="20" y="34"/>
                </a:moveTo>
                <a:cubicBezTo>
                  <a:pt x="18" y="34"/>
                  <a:pt x="17" y="34"/>
                  <a:pt x="15" y="34"/>
                </a:cubicBezTo>
                <a:cubicBezTo>
                  <a:pt x="10" y="34"/>
                  <a:pt x="7" y="33"/>
                  <a:pt x="4" y="31"/>
                </a:cubicBezTo>
                <a:cubicBezTo>
                  <a:pt x="1" y="28"/>
                  <a:pt x="0" y="25"/>
                  <a:pt x="0" y="20"/>
                </a:cubicBezTo>
                <a:cubicBezTo>
                  <a:pt x="0" y="18"/>
                  <a:pt x="0" y="17"/>
                  <a:pt x="1" y="15"/>
                </a:cubicBezTo>
                <a:cubicBezTo>
                  <a:pt x="1" y="14"/>
                  <a:pt x="2" y="12"/>
                  <a:pt x="3" y="11"/>
                </a:cubicBezTo>
                <a:cubicBezTo>
                  <a:pt x="3" y="10"/>
                  <a:pt x="4" y="10"/>
                  <a:pt x="5" y="9"/>
                </a:cubicBezTo>
                <a:cubicBezTo>
                  <a:pt x="6" y="9"/>
                  <a:pt x="6" y="9"/>
                  <a:pt x="6" y="9"/>
                </a:cubicBezTo>
                <a:cubicBezTo>
                  <a:pt x="8" y="10"/>
                  <a:pt x="9" y="11"/>
                  <a:pt x="11" y="11"/>
                </a:cubicBezTo>
                <a:cubicBezTo>
                  <a:pt x="13" y="12"/>
                  <a:pt x="14" y="12"/>
                  <a:pt x="17" y="12"/>
                </a:cubicBezTo>
                <a:cubicBezTo>
                  <a:pt x="20" y="12"/>
                  <a:pt x="23" y="11"/>
                  <a:pt x="26" y="9"/>
                </a:cubicBezTo>
                <a:cubicBezTo>
                  <a:pt x="29" y="7"/>
                  <a:pt x="30" y="4"/>
                  <a:pt x="31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5" y="0"/>
                  <a:pt x="49" y="4"/>
                  <a:pt x="49" y="11"/>
                </a:cubicBezTo>
                <a:cubicBezTo>
                  <a:pt x="49" y="100"/>
                  <a:pt x="49" y="100"/>
                  <a:pt x="49" y="100"/>
                </a:cubicBezTo>
                <a:cubicBezTo>
                  <a:pt x="49" y="107"/>
                  <a:pt x="45" y="111"/>
                  <a:pt x="38" y="111"/>
                </a:cubicBezTo>
                <a:cubicBezTo>
                  <a:pt x="35" y="111"/>
                  <a:pt x="35" y="111"/>
                  <a:pt x="35" y="111"/>
                </a:cubicBezTo>
                <a:cubicBezTo>
                  <a:pt x="28" y="111"/>
                  <a:pt x="24" y="107"/>
                  <a:pt x="24" y="100"/>
                </a:cubicBezTo>
                <a:cubicBezTo>
                  <a:pt x="24" y="31"/>
                  <a:pt x="24" y="31"/>
                  <a:pt x="24" y="31"/>
                </a:cubicBezTo>
                <a:cubicBezTo>
                  <a:pt x="23" y="32"/>
                  <a:pt x="21" y="33"/>
                  <a:pt x="20" y="3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3" name="Freeform 149"/>
          <p:cNvSpPr>
            <a:spLocks/>
          </p:cNvSpPr>
          <p:nvPr userDrawn="1"/>
        </p:nvSpPr>
        <p:spPr bwMode="auto">
          <a:xfrm>
            <a:off x="10418763" y="5983288"/>
            <a:ext cx="52388" cy="163512"/>
          </a:xfrm>
          <a:custGeom>
            <a:avLst/>
            <a:gdLst/>
            <a:ahLst/>
            <a:cxnLst>
              <a:cxn ang="0">
                <a:pos x="33" y="145"/>
              </a:cxn>
              <a:cxn ang="0">
                <a:pos x="13" y="145"/>
              </a:cxn>
              <a:cxn ang="0">
                <a:pos x="3" y="141"/>
              </a:cxn>
              <a:cxn ang="0">
                <a:pos x="0" y="131"/>
              </a:cxn>
              <a:cxn ang="0">
                <a:pos x="0" y="14"/>
              </a:cxn>
              <a:cxn ang="0">
                <a:pos x="3" y="4"/>
              </a:cxn>
              <a:cxn ang="0">
                <a:pos x="13" y="0"/>
              </a:cxn>
              <a:cxn ang="0">
                <a:pos x="33" y="0"/>
              </a:cxn>
              <a:cxn ang="0">
                <a:pos x="42" y="2"/>
              </a:cxn>
              <a:cxn ang="0">
                <a:pos x="45" y="9"/>
              </a:cxn>
              <a:cxn ang="0">
                <a:pos x="45" y="10"/>
              </a:cxn>
              <a:cxn ang="0">
                <a:pos x="42" y="17"/>
              </a:cxn>
              <a:cxn ang="0">
                <a:pos x="33" y="20"/>
              </a:cxn>
              <a:cxn ang="0">
                <a:pos x="22" y="20"/>
              </a:cxn>
              <a:cxn ang="0">
                <a:pos x="22" y="125"/>
              </a:cxn>
              <a:cxn ang="0">
                <a:pos x="33" y="125"/>
              </a:cxn>
              <a:cxn ang="0">
                <a:pos x="42" y="127"/>
              </a:cxn>
              <a:cxn ang="0">
                <a:pos x="45" y="134"/>
              </a:cxn>
              <a:cxn ang="0">
                <a:pos x="45" y="135"/>
              </a:cxn>
              <a:cxn ang="0">
                <a:pos x="42" y="143"/>
              </a:cxn>
              <a:cxn ang="0">
                <a:pos x="33" y="145"/>
              </a:cxn>
            </a:cxnLst>
            <a:rect l="0" t="0" r="r" b="b"/>
            <a:pathLst>
              <a:path w="45" h="145">
                <a:moveTo>
                  <a:pt x="33" y="145"/>
                </a:moveTo>
                <a:cubicBezTo>
                  <a:pt x="13" y="145"/>
                  <a:pt x="13" y="145"/>
                  <a:pt x="13" y="145"/>
                </a:cubicBezTo>
                <a:cubicBezTo>
                  <a:pt x="9" y="145"/>
                  <a:pt x="6" y="144"/>
                  <a:pt x="3" y="141"/>
                </a:cubicBezTo>
                <a:cubicBezTo>
                  <a:pt x="1" y="139"/>
                  <a:pt x="0" y="135"/>
                  <a:pt x="0" y="131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9"/>
                  <a:pt x="1" y="6"/>
                  <a:pt x="3" y="4"/>
                </a:cubicBezTo>
                <a:cubicBezTo>
                  <a:pt x="6" y="1"/>
                  <a:pt x="9" y="0"/>
                  <a:pt x="1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7" y="0"/>
                  <a:pt x="40" y="1"/>
                  <a:pt x="42" y="2"/>
                </a:cubicBezTo>
                <a:cubicBezTo>
                  <a:pt x="44" y="4"/>
                  <a:pt x="45" y="6"/>
                  <a:pt x="45" y="9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4"/>
                  <a:pt x="44" y="16"/>
                  <a:pt x="42" y="17"/>
                </a:cubicBezTo>
                <a:cubicBezTo>
                  <a:pt x="40" y="19"/>
                  <a:pt x="37" y="20"/>
                  <a:pt x="33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125"/>
                  <a:pt x="22" y="125"/>
                  <a:pt x="22" y="125"/>
                </a:cubicBezTo>
                <a:cubicBezTo>
                  <a:pt x="33" y="125"/>
                  <a:pt x="33" y="125"/>
                  <a:pt x="33" y="125"/>
                </a:cubicBezTo>
                <a:cubicBezTo>
                  <a:pt x="37" y="125"/>
                  <a:pt x="40" y="126"/>
                  <a:pt x="42" y="127"/>
                </a:cubicBezTo>
                <a:cubicBezTo>
                  <a:pt x="44" y="129"/>
                  <a:pt x="45" y="131"/>
                  <a:pt x="45" y="134"/>
                </a:cubicBezTo>
                <a:cubicBezTo>
                  <a:pt x="45" y="135"/>
                  <a:pt x="45" y="135"/>
                  <a:pt x="45" y="135"/>
                </a:cubicBezTo>
                <a:cubicBezTo>
                  <a:pt x="45" y="139"/>
                  <a:pt x="44" y="141"/>
                  <a:pt x="42" y="143"/>
                </a:cubicBezTo>
                <a:cubicBezTo>
                  <a:pt x="40" y="144"/>
                  <a:pt x="37" y="145"/>
                  <a:pt x="33" y="14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" name="Freeform 153"/>
          <p:cNvSpPr>
            <a:spLocks/>
          </p:cNvSpPr>
          <p:nvPr userDrawn="1"/>
        </p:nvSpPr>
        <p:spPr bwMode="auto">
          <a:xfrm>
            <a:off x="10650538" y="5981700"/>
            <a:ext cx="52388" cy="165100"/>
          </a:xfrm>
          <a:custGeom>
            <a:avLst/>
            <a:gdLst/>
            <a:ahLst/>
            <a:cxnLst>
              <a:cxn ang="0">
                <a:pos x="2" y="143"/>
              </a:cxn>
              <a:cxn ang="0">
                <a:pos x="0" y="135"/>
              </a:cxn>
              <a:cxn ang="0">
                <a:pos x="0" y="134"/>
              </a:cxn>
              <a:cxn ang="0">
                <a:pos x="2" y="127"/>
              </a:cxn>
              <a:cxn ang="0">
                <a:pos x="11" y="125"/>
              </a:cxn>
              <a:cxn ang="0">
                <a:pos x="23" y="125"/>
              </a:cxn>
              <a:cxn ang="0">
                <a:pos x="23" y="20"/>
              </a:cxn>
              <a:cxn ang="0">
                <a:pos x="12" y="20"/>
              </a:cxn>
              <a:cxn ang="0">
                <a:pos x="3" y="17"/>
              </a:cxn>
              <a:cxn ang="0">
                <a:pos x="0" y="10"/>
              </a:cxn>
              <a:cxn ang="0">
                <a:pos x="0" y="9"/>
              </a:cxn>
              <a:cxn ang="0">
                <a:pos x="3" y="2"/>
              </a:cxn>
              <a:cxn ang="0">
                <a:pos x="12" y="0"/>
              </a:cxn>
              <a:cxn ang="0">
                <a:pos x="32" y="0"/>
              </a:cxn>
              <a:cxn ang="0">
                <a:pos x="41" y="4"/>
              </a:cxn>
              <a:cxn ang="0">
                <a:pos x="45" y="14"/>
              </a:cxn>
              <a:cxn ang="0">
                <a:pos x="45" y="131"/>
              </a:cxn>
              <a:cxn ang="0">
                <a:pos x="41" y="141"/>
              </a:cxn>
              <a:cxn ang="0">
                <a:pos x="32" y="145"/>
              </a:cxn>
              <a:cxn ang="0">
                <a:pos x="11" y="145"/>
              </a:cxn>
              <a:cxn ang="0">
                <a:pos x="2" y="143"/>
              </a:cxn>
            </a:cxnLst>
            <a:rect l="0" t="0" r="r" b="b"/>
            <a:pathLst>
              <a:path w="45" h="145">
                <a:moveTo>
                  <a:pt x="2" y="143"/>
                </a:moveTo>
                <a:cubicBezTo>
                  <a:pt x="1" y="141"/>
                  <a:pt x="0" y="139"/>
                  <a:pt x="0" y="135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31"/>
                  <a:pt x="1" y="129"/>
                  <a:pt x="2" y="127"/>
                </a:cubicBezTo>
                <a:cubicBezTo>
                  <a:pt x="4" y="126"/>
                  <a:pt x="7" y="125"/>
                  <a:pt x="11" y="125"/>
                </a:cubicBezTo>
                <a:cubicBezTo>
                  <a:pt x="23" y="125"/>
                  <a:pt x="23" y="125"/>
                  <a:pt x="23" y="125"/>
                </a:cubicBezTo>
                <a:cubicBezTo>
                  <a:pt x="23" y="20"/>
                  <a:pt x="23" y="20"/>
                  <a:pt x="23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8" y="20"/>
                  <a:pt x="5" y="19"/>
                  <a:pt x="3" y="17"/>
                </a:cubicBezTo>
                <a:cubicBezTo>
                  <a:pt x="1" y="16"/>
                  <a:pt x="0" y="14"/>
                  <a:pt x="0" y="10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8" y="0"/>
                  <a:pt x="1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6" y="0"/>
                  <a:pt x="39" y="1"/>
                  <a:pt x="41" y="4"/>
                </a:cubicBezTo>
                <a:cubicBezTo>
                  <a:pt x="44" y="6"/>
                  <a:pt x="45" y="9"/>
                  <a:pt x="45" y="14"/>
                </a:cubicBezTo>
                <a:cubicBezTo>
                  <a:pt x="45" y="131"/>
                  <a:pt x="45" y="131"/>
                  <a:pt x="45" y="131"/>
                </a:cubicBezTo>
                <a:cubicBezTo>
                  <a:pt x="45" y="135"/>
                  <a:pt x="44" y="139"/>
                  <a:pt x="41" y="141"/>
                </a:cubicBezTo>
                <a:cubicBezTo>
                  <a:pt x="39" y="144"/>
                  <a:pt x="36" y="145"/>
                  <a:pt x="32" y="145"/>
                </a:cubicBezTo>
                <a:cubicBezTo>
                  <a:pt x="11" y="145"/>
                  <a:pt x="11" y="145"/>
                  <a:pt x="11" y="145"/>
                </a:cubicBezTo>
                <a:cubicBezTo>
                  <a:pt x="7" y="145"/>
                  <a:pt x="4" y="144"/>
                  <a:pt x="2" y="14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1" name="Freeform 157"/>
          <p:cNvSpPr>
            <a:spLocks/>
          </p:cNvSpPr>
          <p:nvPr userDrawn="1"/>
        </p:nvSpPr>
        <p:spPr bwMode="auto">
          <a:xfrm>
            <a:off x="10887075" y="5992813"/>
            <a:ext cx="34925" cy="146050"/>
          </a:xfrm>
          <a:custGeom>
            <a:avLst/>
            <a:gdLst/>
            <a:ahLst/>
            <a:cxnLst>
              <a:cxn ang="0">
                <a:pos x="25" y="8"/>
              </a:cxn>
              <a:cxn ang="0">
                <a:pos x="14" y="0"/>
              </a:cxn>
              <a:cxn ang="0">
                <a:pos x="0" y="14"/>
              </a:cxn>
              <a:cxn ang="0">
                <a:pos x="4" y="26"/>
              </a:cxn>
              <a:cxn ang="0">
                <a:pos x="9" y="63"/>
              </a:cxn>
              <a:cxn ang="0">
                <a:pos x="3" y="103"/>
              </a:cxn>
              <a:cxn ang="0">
                <a:pos x="0" y="114"/>
              </a:cxn>
              <a:cxn ang="0">
                <a:pos x="14" y="127"/>
              </a:cxn>
              <a:cxn ang="0">
                <a:pos x="22" y="123"/>
              </a:cxn>
              <a:cxn ang="0">
                <a:pos x="37" y="63"/>
              </a:cxn>
              <a:cxn ang="0">
                <a:pos x="25" y="8"/>
              </a:cxn>
            </a:cxnLst>
            <a:rect l="0" t="0" r="r" b="b"/>
            <a:pathLst>
              <a:path w="37" h="127">
                <a:moveTo>
                  <a:pt x="25" y="8"/>
                </a:moveTo>
                <a:cubicBezTo>
                  <a:pt x="22" y="2"/>
                  <a:pt x="18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16"/>
                  <a:pt x="4" y="26"/>
                  <a:pt x="4" y="26"/>
                </a:cubicBezTo>
                <a:cubicBezTo>
                  <a:pt x="7" y="37"/>
                  <a:pt x="9" y="50"/>
                  <a:pt x="9" y="63"/>
                </a:cubicBezTo>
                <a:cubicBezTo>
                  <a:pt x="9" y="76"/>
                  <a:pt x="7" y="90"/>
                  <a:pt x="3" y="103"/>
                </a:cubicBezTo>
                <a:cubicBezTo>
                  <a:pt x="2" y="104"/>
                  <a:pt x="0" y="111"/>
                  <a:pt x="0" y="114"/>
                </a:cubicBezTo>
                <a:cubicBezTo>
                  <a:pt x="0" y="121"/>
                  <a:pt x="6" y="127"/>
                  <a:pt x="14" y="127"/>
                </a:cubicBezTo>
                <a:cubicBezTo>
                  <a:pt x="17" y="127"/>
                  <a:pt x="20" y="125"/>
                  <a:pt x="22" y="123"/>
                </a:cubicBezTo>
                <a:cubicBezTo>
                  <a:pt x="33" y="112"/>
                  <a:pt x="37" y="73"/>
                  <a:pt x="37" y="63"/>
                </a:cubicBezTo>
                <a:cubicBezTo>
                  <a:pt x="37" y="48"/>
                  <a:pt x="33" y="21"/>
                  <a:pt x="25" y="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" name="Freeform 161"/>
          <p:cNvSpPr>
            <a:spLocks/>
          </p:cNvSpPr>
          <p:nvPr userDrawn="1"/>
        </p:nvSpPr>
        <p:spPr bwMode="auto">
          <a:xfrm>
            <a:off x="11114088" y="5992813"/>
            <a:ext cx="41275" cy="146050"/>
          </a:xfrm>
          <a:custGeom>
            <a:avLst/>
            <a:gdLst/>
            <a:ahLst/>
            <a:cxnLst>
              <a:cxn ang="0">
                <a:pos x="27" y="63"/>
              </a:cxn>
              <a:cxn ang="0">
                <a:pos x="33" y="26"/>
              </a:cxn>
              <a:cxn ang="0">
                <a:pos x="37" y="14"/>
              </a:cxn>
              <a:cxn ang="0">
                <a:pos x="23" y="0"/>
              </a:cxn>
              <a:cxn ang="0">
                <a:pos x="11" y="8"/>
              </a:cxn>
              <a:cxn ang="0">
                <a:pos x="0" y="63"/>
              </a:cxn>
              <a:cxn ang="0">
                <a:pos x="15" y="123"/>
              </a:cxn>
              <a:cxn ang="0">
                <a:pos x="23" y="127"/>
              </a:cxn>
              <a:cxn ang="0">
                <a:pos x="37" y="114"/>
              </a:cxn>
              <a:cxn ang="0">
                <a:pos x="34" y="103"/>
              </a:cxn>
              <a:cxn ang="0">
                <a:pos x="27" y="63"/>
              </a:cxn>
            </a:cxnLst>
            <a:rect l="0" t="0" r="r" b="b"/>
            <a:pathLst>
              <a:path w="37" h="127">
                <a:moveTo>
                  <a:pt x="27" y="63"/>
                </a:moveTo>
                <a:cubicBezTo>
                  <a:pt x="27" y="50"/>
                  <a:pt x="29" y="37"/>
                  <a:pt x="33" y="26"/>
                </a:cubicBezTo>
                <a:cubicBezTo>
                  <a:pt x="34" y="23"/>
                  <a:pt x="37" y="16"/>
                  <a:pt x="37" y="14"/>
                </a:cubicBezTo>
                <a:cubicBezTo>
                  <a:pt x="37" y="6"/>
                  <a:pt x="31" y="0"/>
                  <a:pt x="23" y="0"/>
                </a:cubicBezTo>
                <a:cubicBezTo>
                  <a:pt x="18" y="0"/>
                  <a:pt x="14" y="3"/>
                  <a:pt x="11" y="8"/>
                </a:cubicBezTo>
                <a:cubicBezTo>
                  <a:pt x="4" y="21"/>
                  <a:pt x="0" y="48"/>
                  <a:pt x="0" y="63"/>
                </a:cubicBezTo>
                <a:cubicBezTo>
                  <a:pt x="0" y="73"/>
                  <a:pt x="4" y="112"/>
                  <a:pt x="15" y="123"/>
                </a:cubicBezTo>
                <a:cubicBezTo>
                  <a:pt x="17" y="125"/>
                  <a:pt x="20" y="127"/>
                  <a:pt x="23" y="127"/>
                </a:cubicBezTo>
                <a:cubicBezTo>
                  <a:pt x="31" y="127"/>
                  <a:pt x="37" y="121"/>
                  <a:pt x="37" y="114"/>
                </a:cubicBezTo>
                <a:cubicBezTo>
                  <a:pt x="37" y="111"/>
                  <a:pt x="34" y="104"/>
                  <a:pt x="34" y="103"/>
                </a:cubicBezTo>
                <a:cubicBezTo>
                  <a:pt x="29" y="90"/>
                  <a:pt x="27" y="76"/>
                  <a:pt x="27" y="6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9" name="Freeform 165"/>
          <p:cNvSpPr>
            <a:spLocks noEditPoints="1"/>
          </p:cNvSpPr>
          <p:nvPr userDrawn="1"/>
        </p:nvSpPr>
        <p:spPr bwMode="auto">
          <a:xfrm>
            <a:off x="11333163" y="6000750"/>
            <a:ext cx="34925" cy="127000"/>
          </a:xfrm>
          <a:custGeom>
            <a:avLst/>
            <a:gdLst/>
            <a:ahLst/>
            <a:cxnLst>
              <a:cxn ang="0">
                <a:pos x="10" y="76"/>
              </a:cxn>
              <a:cxn ang="0">
                <a:pos x="8" y="70"/>
              </a:cxn>
              <a:cxn ang="0">
                <a:pos x="1" y="15"/>
              </a:cxn>
              <a:cxn ang="0">
                <a:pos x="3" y="4"/>
              </a:cxn>
              <a:cxn ang="0">
                <a:pos x="13" y="0"/>
              </a:cxn>
              <a:cxn ang="0">
                <a:pos x="17" y="0"/>
              </a:cxn>
              <a:cxn ang="0">
                <a:pos x="27" y="4"/>
              </a:cxn>
              <a:cxn ang="0">
                <a:pos x="29" y="15"/>
              </a:cxn>
              <a:cxn ang="0">
                <a:pos x="23" y="70"/>
              </a:cxn>
              <a:cxn ang="0">
                <a:pos x="21" y="76"/>
              </a:cxn>
              <a:cxn ang="0">
                <a:pos x="16" y="77"/>
              </a:cxn>
              <a:cxn ang="0">
                <a:pos x="14" y="77"/>
              </a:cxn>
              <a:cxn ang="0">
                <a:pos x="10" y="76"/>
              </a:cxn>
              <a:cxn ang="0">
                <a:pos x="2" y="101"/>
              </a:cxn>
              <a:cxn ang="0">
                <a:pos x="2" y="99"/>
              </a:cxn>
              <a:cxn ang="0">
                <a:pos x="14" y="88"/>
              </a:cxn>
              <a:cxn ang="0">
                <a:pos x="17" y="88"/>
              </a:cxn>
              <a:cxn ang="0">
                <a:pos x="28" y="99"/>
              </a:cxn>
              <a:cxn ang="0">
                <a:pos x="28" y="101"/>
              </a:cxn>
              <a:cxn ang="0">
                <a:pos x="17" y="113"/>
              </a:cxn>
              <a:cxn ang="0">
                <a:pos x="14" y="113"/>
              </a:cxn>
              <a:cxn ang="0">
                <a:pos x="2" y="101"/>
              </a:cxn>
            </a:cxnLst>
            <a:rect l="0" t="0" r="r" b="b"/>
            <a:pathLst>
              <a:path w="30" h="113">
                <a:moveTo>
                  <a:pt x="10" y="76"/>
                </a:moveTo>
                <a:cubicBezTo>
                  <a:pt x="9" y="74"/>
                  <a:pt x="9" y="72"/>
                  <a:pt x="8" y="70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0"/>
                  <a:pt x="1" y="7"/>
                  <a:pt x="3" y="4"/>
                </a:cubicBezTo>
                <a:cubicBezTo>
                  <a:pt x="5" y="1"/>
                  <a:pt x="9" y="0"/>
                  <a:pt x="13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2" y="0"/>
                  <a:pt x="25" y="1"/>
                  <a:pt x="27" y="4"/>
                </a:cubicBezTo>
                <a:cubicBezTo>
                  <a:pt x="30" y="7"/>
                  <a:pt x="30" y="10"/>
                  <a:pt x="29" y="15"/>
                </a:cubicBezTo>
                <a:cubicBezTo>
                  <a:pt x="23" y="70"/>
                  <a:pt x="23" y="70"/>
                  <a:pt x="23" y="70"/>
                </a:cubicBezTo>
                <a:cubicBezTo>
                  <a:pt x="22" y="72"/>
                  <a:pt x="21" y="74"/>
                  <a:pt x="21" y="76"/>
                </a:cubicBezTo>
                <a:cubicBezTo>
                  <a:pt x="20" y="77"/>
                  <a:pt x="18" y="77"/>
                  <a:pt x="16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2" y="77"/>
                  <a:pt x="11" y="77"/>
                  <a:pt x="10" y="76"/>
                </a:cubicBezTo>
                <a:close/>
                <a:moveTo>
                  <a:pt x="2" y="101"/>
                </a:moveTo>
                <a:cubicBezTo>
                  <a:pt x="2" y="99"/>
                  <a:pt x="2" y="99"/>
                  <a:pt x="2" y="99"/>
                </a:cubicBezTo>
                <a:cubicBezTo>
                  <a:pt x="2" y="92"/>
                  <a:pt x="6" y="88"/>
                  <a:pt x="14" y="88"/>
                </a:cubicBezTo>
                <a:cubicBezTo>
                  <a:pt x="17" y="88"/>
                  <a:pt x="17" y="88"/>
                  <a:pt x="17" y="88"/>
                </a:cubicBezTo>
                <a:cubicBezTo>
                  <a:pt x="24" y="88"/>
                  <a:pt x="28" y="92"/>
                  <a:pt x="28" y="99"/>
                </a:cubicBezTo>
                <a:cubicBezTo>
                  <a:pt x="28" y="101"/>
                  <a:pt x="28" y="101"/>
                  <a:pt x="28" y="101"/>
                </a:cubicBezTo>
                <a:cubicBezTo>
                  <a:pt x="28" y="109"/>
                  <a:pt x="24" y="113"/>
                  <a:pt x="17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6" y="113"/>
                  <a:pt x="2" y="109"/>
                  <a:pt x="2" y="10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3" name="Freeform 169"/>
          <p:cNvSpPr>
            <a:spLocks/>
          </p:cNvSpPr>
          <p:nvPr userDrawn="1"/>
        </p:nvSpPr>
        <p:spPr bwMode="auto">
          <a:xfrm>
            <a:off x="11542713" y="6030913"/>
            <a:ext cx="74612" cy="68262"/>
          </a:xfrm>
          <a:custGeom>
            <a:avLst/>
            <a:gdLst/>
            <a:ahLst/>
            <a:cxnLst>
              <a:cxn ang="0">
                <a:pos x="26" y="6"/>
              </a:cxn>
              <a:cxn ang="0">
                <a:pos x="28" y="1"/>
              </a:cxn>
              <a:cxn ang="0">
                <a:pos x="32" y="0"/>
              </a:cxn>
              <a:cxn ang="0">
                <a:pos x="33" y="0"/>
              </a:cxn>
              <a:cxn ang="0">
                <a:pos x="37" y="1"/>
              </a:cxn>
              <a:cxn ang="0">
                <a:pos x="39" y="6"/>
              </a:cxn>
              <a:cxn ang="0">
                <a:pos x="41" y="20"/>
              </a:cxn>
              <a:cxn ang="0">
                <a:pos x="55" y="17"/>
              </a:cxn>
              <a:cxn ang="0">
                <a:pos x="61" y="18"/>
              </a:cxn>
              <a:cxn ang="0">
                <a:pos x="64" y="22"/>
              </a:cxn>
              <a:cxn ang="0">
                <a:pos x="64" y="22"/>
              </a:cxn>
              <a:cxn ang="0">
                <a:pos x="64" y="27"/>
              </a:cxn>
              <a:cxn ang="0">
                <a:pos x="60" y="31"/>
              </a:cxn>
              <a:cxn ang="0">
                <a:pos x="46" y="37"/>
              </a:cxn>
              <a:cxn ang="0">
                <a:pos x="54" y="50"/>
              </a:cxn>
              <a:cxn ang="0">
                <a:pos x="55" y="56"/>
              </a:cxn>
              <a:cxn ang="0">
                <a:pos x="52" y="59"/>
              </a:cxn>
              <a:cxn ang="0">
                <a:pos x="52" y="60"/>
              </a:cxn>
              <a:cxn ang="0">
                <a:pos x="48" y="61"/>
              </a:cxn>
              <a:cxn ang="0">
                <a:pos x="43" y="58"/>
              </a:cxn>
              <a:cxn ang="0">
                <a:pos x="32" y="47"/>
              </a:cxn>
              <a:cxn ang="0">
                <a:pos x="22" y="58"/>
              </a:cxn>
              <a:cxn ang="0">
                <a:pos x="17" y="61"/>
              </a:cxn>
              <a:cxn ang="0">
                <a:pos x="13" y="60"/>
              </a:cxn>
              <a:cxn ang="0">
                <a:pos x="12" y="59"/>
              </a:cxn>
              <a:cxn ang="0">
                <a:pos x="9" y="56"/>
              </a:cxn>
              <a:cxn ang="0">
                <a:pos x="11" y="50"/>
              </a:cxn>
              <a:cxn ang="0">
                <a:pos x="18" y="37"/>
              </a:cxn>
              <a:cxn ang="0">
                <a:pos x="5" y="31"/>
              </a:cxn>
              <a:cxn ang="0">
                <a:pos x="1" y="27"/>
              </a:cxn>
              <a:cxn ang="0">
                <a:pos x="1" y="22"/>
              </a:cxn>
              <a:cxn ang="0">
                <a:pos x="1" y="22"/>
              </a:cxn>
              <a:cxn ang="0">
                <a:pos x="3" y="18"/>
              </a:cxn>
              <a:cxn ang="0">
                <a:pos x="9" y="17"/>
              </a:cxn>
              <a:cxn ang="0">
                <a:pos x="24" y="20"/>
              </a:cxn>
              <a:cxn ang="0">
                <a:pos x="26" y="6"/>
              </a:cxn>
            </a:cxnLst>
            <a:rect l="0" t="0" r="r" b="b"/>
            <a:pathLst>
              <a:path w="65" h="61">
                <a:moveTo>
                  <a:pt x="26" y="6"/>
                </a:moveTo>
                <a:cubicBezTo>
                  <a:pt x="26" y="3"/>
                  <a:pt x="27" y="2"/>
                  <a:pt x="28" y="1"/>
                </a:cubicBezTo>
                <a:cubicBezTo>
                  <a:pt x="29" y="0"/>
                  <a:pt x="30" y="0"/>
                  <a:pt x="32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5" y="0"/>
                  <a:pt x="36" y="0"/>
                  <a:pt x="37" y="1"/>
                </a:cubicBezTo>
                <a:cubicBezTo>
                  <a:pt x="38" y="2"/>
                  <a:pt x="39" y="3"/>
                  <a:pt x="39" y="6"/>
                </a:cubicBezTo>
                <a:cubicBezTo>
                  <a:pt x="41" y="20"/>
                  <a:pt x="41" y="20"/>
                  <a:pt x="41" y="20"/>
                </a:cubicBezTo>
                <a:cubicBezTo>
                  <a:pt x="55" y="17"/>
                  <a:pt x="55" y="17"/>
                  <a:pt x="55" y="17"/>
                </a:cubicBezTo>
                <a:cubicBezTo>
                  <a:pt x="58" y="17"/>
                  <a:pt x="60" y="17"/>
                  <a:pt x="61" y="18"/>
                </a:cubicBezTo>
                <a:cubicBezTo>
                  <a:pt x="62" y="19"/>
                  <a:pt x="63" y="20"/>
                  <a:pt x="64" y="22"/>
                </a:cubicBezTo>
                <a:cubicBezTo>
                  <a:pt x="64" y="22"/>
                  <a:pt x="64" y="22"/>
                  <a:pt x="64" y="22"/>
                </a:cubicBezTo>
                <a:cubicBezTo>
                  <a:pt x="65" y="24"/>
                  <a:pt x="65" y="26"/>
                  <a:pt x="64" y="27"/>
                </a:cubicBezTo>
                <a:cubicBezTo>
                  <a:pt x="64" y="28"/>
                  <a:pt x="62" y="29"/>
                  <a:pt x="60" y="31"/>
                </a:cubicBezTo>
                <a:cubicBezTo>
                  <a:pt x="46" y="37"/>
                  <a:pt x="46" y="37"/>
                  <a:pt x="46" y="37"/>
                </a:cubicBezTo>
                <a:cubicBezTo>
                  <a:pt x="54" y="50"/>
                  <a:pt x="54" y="50"/>
                  <a:pt x="54" y="50"/>
                </a:cubicBezTo>
                <a:cubicBezTo>
                  <a:pt x="55" y="52"/>
                  <a:pt x="56" y="54"/>
                  <a:pt x="55" y="56"/>
                </a:cubicBezTo>
                <a:cubicBezTo>
                  <a:pt x="55" y="57"/>
                  <a:pt x="54" y="58"/>
                  <a:pt x="52" y="59"/>
                </a:cubicBezTo>
                <a:cubicBezTo>
                  <a:pt x="52" y="60"/>
                  <a:pt x="52" y="60"/>
                  <a:pt x="52" y="60"/>
                </a:cubicBezTo>
                <a:cubicBezTo>
                  <a:pt x="51" y="60"/>
                  <a:pt x="49" y="61"/>
                  <a:pt x="48" y="61"/>
                </a:cubicBezTo>
                <a:cubicBezTo>
                  <a:pt x="46" y="61"/>
                  <a:pt x="45" y="60"/>
                  <a:pt x="43" y="58"/>
                </a:cubicBezTo>
                <a:cubicBezTo>
                  <a:pt x="32" y="47"/>
                  <a:pt x="32" y="47"/>
                  <a:pt x="32" y="47"/>
                </a:cubicBezTo>
                <a:cubicBezTo>
                  <a:pt x="22" y="58"/>
                  <a:pt x="22" y="58"/>
                  <a:pt x="22" y="58"/>
                </a:cubicBezTo>
                <a:cubicBezTo>
                  <a:pt x="20" y="60"/>
                  <a:pt x="18" y="61"/>
                  <a:pt x="17" y="61"/>
                </a:cubicBezTo>
                <a:cubicBezTo>
                  <a:pt x="16" y="61"/>
                  <a:pt x="14" y="60"/>
                  <a:pt x="13" y="60"/>
                </a:cubicBezTo>
                <a:cubicBezTo>
                  <a:pt x="12" y="59"/>
                  <a:pt x="12" y="59"/>
                  <a:pt x="12" y="59"/>
                </a:cubicBezTo>
                <a:cubicBezTo>
                  <a:pt x="11" y="58"/>
                  <a:pt x="10" y="57"/>
                  <a:pt x="9" y="56"/>
                </a:cubicBezTo>
                <a:cubicBezTo>
                  <a:pt x="9" y="54"/>
                  <a:pt x="9" y="52"/>
                  <a:pt x="11" y="50"/>
                </a:cubicBezTo>
                <a:cubicBezTo>
                  <a:pt x="18" y="37"/>
                  <a:pt x="18" y="37"/>
                  <a:pt x="18" y="37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29"/>
                  <a:pt x="1" y="28"/>
                  <a:pt x="1" y="27"/>
                </a:cubicBezTo>
                <a:cubicBezTo>
                  <a:pt x="0" y="26"/>
                  <a:pt x="0" y="24"/>
                  <a:pt x="1" y="22"/>
                </a:cubicBezTo>
                <a:cubicBezTo>
                  <a:pt x="1" y="22"/>
                  <a:pt x="1" y="22"/>
                  <a:pt x="1" y="22"/>
                </a:cubicBezTo>
                <a:cubicBezTo>
                  <a:pt x="1" y="20"/>
                  <a:pt x="2" y="18"/>
                  <a:pt x="3" y="18"/>
                </a:cubicBezTo>
                <a:cubicBezTo>
                  <a:pt x="5" y="17"/>
                  <a:pt x="6" y="17"/>
                  <a:pt x="9" y="17"/>
                </a:cubicBezTo>
                <a:cubicBezTo>
                  <a:pt x="24" y="20"/>
                  <a:pt x="24" y="20"/>
                  <a:pt x="24" y="20"/>
                </a:cubicBezTo>
                <a:lnTo>
                  <a:pt x="26" y="6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Freeform 6"/>
          <p:cNvSpPr>
            <a:spLocks/>
          </p:cNvSpPr>
          <p:nvPr userDrawn="1"/>
        </p:nvSpPr>
        <p:spPr bwMode="auto">
          <a:xfrm>
            <a:off x="1828056" y="5070678"/>
            <a:ext cx="509315" cy="554783"/>
          </a:xfrm>
          <a:custGeom>
            <a:avLst/>
            <a:gdLst/>
            <a:ahLst/>
            <a:cxnLst>
              <a:cxn ang="0">
                <a:pos x="306" y="419"/>
              </a:cxn>
              <a:cxn ang="0">
                <a:pos x="363" y="378"/>
              </a:cxn>
              <a:cxn ang="0">
                <a:pos x="314" y="231"/>
              </a:cxn>
              <a:cxn ang="0">
                <a:pos x="294" y="233"/>
              </a:cxn>
              <a:cxn ang="0">
                <a:pos x="273" y="235"/>
              </a:cxn>
              <a:cxn ang="0">
                <a:pos x="261" y="241"/>
              </a:cxn>
              <a:cxn ang="0">
                <a:pos x="242" y="245"/>
              </a:cxn>
              <a:cxn ang="0">
                <a:pos x="227" y="250"/>
              </a:cxn>
              <a:cxn ang="0">
                <a:pos x="202" y="254"/>
              </a:cxn>
              <a:cxn ang="0">
                <a:pos x="168" y="199"/>
              </a:cxn>
              <a:cxn ang="0">
                <a:pos x="216" y="320"/>
              </a:cxn>
              <a:cxn ang="0">
                <a:pos x="199" y="338"/>
              </a:cxn>
              <a:cxn ang="0">
                <a:pos x="154" y="331"/>
              </a:cxn>
              <a:cxn ang="0">
                <a:pos x="158" y="337"/>
              </a:cxn>
              <a:cxn ang="0">
                <a:pos x="148" y="362"/>
              </a:cxn>
              <a:cxn ang="0">
                <a:pos x="178" y="3"/>
              </a:cxn>
              <a:cxn ang="0">
                <a:pos x="368" y="176"/>
              </a:cxn>
              <a:cxn ang="0">
                <a:pos x="353" y="190"/>
              </a:cxn>
              <a:cxn ang="0">
                <a:pos x="273" y="173"/>
              </a:cxn>
              <a:cxn ang="0">
                <a:pos x="161" y="102"/>
              </a:cxn>
              <a:cxn ang="0">
                <a:pos x="134" y="252"/>
              </a:cxn>
              <a:cxn ang="0">
                <a:pos x="118" y="273"/>
              </a:cxn>
              <a:cxn ang="0">
                <a:pos x="153" y="77"/>
              </a:cxn>
              <a:cxn ang="0">
                <a:pos x="298" y="159"/>
              </a:cxn>
              <a:cxn ang="0">
                <a:pos x="291" y="70"/>
              </a:cxn>
              <a:cxn ang="0">
                <a:pos x="31" y="191"/>
              </a:cxn>
              <a:cxn ang="0">
                <a:pos x="131" y="318"/>
              </a:cxn>
              <a:cxn ang="0">
                <a:pos x="180" y="304"/>
              </a:cxn>
              <a:cxn ang="0">
                <a:pos x="136" y="204"/>
              </a:cxn>
              <a:cxn ang="0">
                <a:pos x="193" y="177"/>
              </a:cxn>
              <a:cxn ang="0">
                <a:pos x="215" y="219"/>
              </a:cxn>
              <a:cxn ang="0">
                <a:pos x="246" y="217"/>
              </a:cxn>
              <a:cxn ang="0">
                <a:pos x="281" y="208"/>
              </a:cxn>
              <a:cxn ang="0">
                <a:pos x="333" y="213"/>
              </a:cxn>
              <a:cxn ang="0">
                <a:pos x="391" y="385"/>
              </a:cxn>
              <a:cxn ang="0">
                <a:pos x="324" y="425"/>
              </a:cxn>
            </a:cxnLst>
            <a:rect l="0" t="0" r="r" b="b"/>
            <a:pathLst>
              <a:path w="392" h="427">
                <a:moveTo>
                  <a:pt x="318" y="427"/>
                </a:moveTo>
                <a:cubicBezTo>
                  <a:pt x="313" y="427"/>
                  <a:pt x="308" y="424"/>
                  <a:pt x="306" y="419"/>
                </a:cubicBezTo>
                <a:cubicBezTo>
                  <a:pt x="303" y="412"/>
                  <a:pt x="306" y="404"/>
                  <a:pt x="313" y="401"/>
                </a:cubicBezTo>
                <a:cubicBezTo>
                  <a:pt x="363" y="378"/>
                  <a:pt x="363" y="378"/>
                  <a:pt x="363" y="378"/>
                </a:cubicBezTo>
                <a:cubicBezTo>
                  <a:pt x="351" y="267"/>
                  <a:pt x="339" y="255"/>
                  <a:pt x="323" y="239"/>
                </a:cubicBezTo>
                <a:cubicBezTo>
                  <a:pt x="320" y="237"/>
                  <a:pt x="317" y="234"/>
                  <a:pt x="314" y="231"/>
                </a:cubicBezTo>
                <a:cubicBezTo>
                  <a:pt x="311" y="228"/>
                  <a:pt x="308" y="225"/>
                  <a:pt x="304" y="225"/>
                </a:cubicBezTo>
                <a:cubicBezTo>
                  <a:pt x="300" y="225"/>
                  <a:pt x="296" y="230"/>
                  <a:pt x="294" y="233"/>
                </a:cubicBezTo>
                <a:cubicBezTo>
                  <a:pt x="292" y="236"/>
                  <a:pt x="288" y="238"/>
                  <a:pt x="284" y="239"/>
                </a:cubicBezTo>
                <a:cubicBezTo>
                  <a:pt x="280" y="239"/>
                  <a:pt x="276" y="238"/>
                  <a:pt x="273" y="235"/>
                </a:cubicBezTo>
                <a:cubicBezTo>
                  <a:pt x="272" y="233"/>
                  <a:pt x="270" y="232"/>
                  <a:pt x="270" y="232"/>
                </a:cubicBezTo>
                <a:cubicBezTo>
                  <a:pt x="267" y="233"/>
                  <a:pt x="263" y="238"/>
                  <a:pt x="261" y="241"/>
                </a:cubicBezTo>
                <a:cubicBezTo>
                  <a:pt x="259" y="244"/>
                  <a:pt x="256" y="246"/>
                  <a:pt x="252" y="247"/>
                </a:cubicBezTo>
                <a:cubicBezTo>
                  <a:pt x="248" y="248"/>
                  <a:pt x="245" y="247"/>
                  <a:pt x="242" y="245"/>
                </a:cubicBezTo>
                <a:cubicBezTo>
                  <a:pt x="234" y="240"/>
                  <a:pt x="231" y="240"/>
                  <a:pt x="231" y="240"/>
                </a:cubicBezTo>
                <a:cubicBezTo>
                  <a:pt x="229" y="241"/>
                  <a:pt x="228" y="247"/>
                  <a:pt x="227" y="250"/>
                </a:cubicBezTo>
                <a:cubicBezTo>
                  <a:pt x="227" y="256"/>
                  <a:pt x="222" y="261"/>
                  <a:pt x="216" y="262"/>
                </a:cubicBezTo>
                <a:cubicBezTo>
                  <a:pt x="210" y="263"/>
                  <a:pt x="204" y="260"/>
                  <a:pt x="202" y="254"/>
                </a:cubicBezTo>
                <a:cubicBezTo>
                  <a:pt x="177" y="199"/>
                  <a:pt x="177" y="199"/>
                  <a:pt x="177" y="199"/>
                </a:cubicBezTo>
                <a:cubicBezTo>
                  <a:pt x="174" y="198"/>
                  <a:pt x="171" y="198"/>
                  <a:pt x="168" y="199"/>
                </a:cubicBezTo>
                <a:cubicBezTo>
                  <a:pt x="166" y="200"/>
                  <a:pt x="164" y="203"/>
                  <a:pt x="163" y="205"/>
                </a:cubicBezTo>
                <a:cubicBezTo>
                  <a:pt x="216" y="320"/>
                  <a:pt x="216" y="320"/>
                  <a:pt x="216" y="320"/>
                </a:cubicBezTo>
                <a:cubicBezTo>
                  <a:pt x="219" y="325"/>
                  <a:pt x="218" y="331"/>
                  <a:pt x="214" y="335"/>
                </a:cubicBezTo>
                <a:cubicBezTo>
                  <a:pt x="210" y="339"/>
                  <a:pt x="204" y="340"/>
                  <a:pt x="199" y="338"/>
                </a:cubicBezTo>
                <a:cubicBezTo>
                  <a:pt x="199" y="338"/>
                  <a:pt x="191" y="335"/>
                  <a:pt x="167" y="329"/>
                </a:cubicBezTo>
                <a:cubicBezTo>
                  <a:pt x="160" y="327"/>
                  <a:pt x="155" y="329"/>
                  <a:pt x="154" y="331"/>
                </a:cubicBezTo>
                <a:cubicBezTo>
                  <a:pt x="153" y="333"/>
                  <a:pt x="153" y="334"/>
                  <a:pt x="154" y="335"/>
                </a:cubicBezTo>
                <a:cubicBezTo>
                  <a:pt x="158" y="337"/>
                  <a:pt x="158" y="337"/>
                  <a:pt x="158" y="337"/>
                </a:cubicBezTo>
                <a:cubicBezTo>
                  <a:pt x="163" y="341"/>
                  <a:pt x="165" y="347"/>
                  <a:pt x="163" y="353"/>
                </a:cubicBezTo>
                <a:cubicBezTo>
                  <a:pt x="161" y="359"/>
                  <a:pt x="154" y="363"/>
                  <a:pt x="148" y="362"/>
                </a:cubicBezTo>
                <a:cubicBezTo>
                  <a:pt x="67" y="344"/>
                  <a:pt x="8" y="274"/>
                  <a:pt x="5" y="192"/>
                </a:cubicBezTo>
                <a:cubicBezTo>
                  <a:pt x="0" y="92"/>
                  <a:pt x="78" y="7"/>
                  <a:pt x="178" y="3"/>
                </a:cubicBezTo>
                <a:cubicBezTo>
                  <a:pt x="227" y="0"/>
                  <a:pt x="273" y="17"/>
                  <a:pt x="309" y="50"/>
                </a:cubicBezTo>
                <a:cubicBezTo>
                  <a:pt x="345" y="83"/>
                  <a:pt x="366" y="128"/>
                  <a:pt x="368" y="176"/>
                </a:cubicBezTo>
                <a:cubicBezTo>
                  <a:pt x="368" y="180"/>
                  <a:pt x="366" y="183"/>
                  <a:pt x="364" y="186"/>
                </a:cubicBezTo>
                <a:cubicBezTo>
                  <a:pt x="361" y="189"/>
                  <a:pt x="357" y="190"/>
                  <a:pt x="353" y="190"/>
                </a:cubicBezTo>
                <a:cubicBezTo>
                  <a:pt x="285" y="185"/>
                  <a:pt x="285" y="185"/>
                  <a:pt x="285" y="185"/>
                </a:cubicBezTo>
                <a:cubicBezTo>
                  <a:pt x="279" y="184"/>
                  <a:pt x="274" y="179"/>
                  <a:pt x="273" y="173"/>
                </a:cubicBezTo>
                <a:cubicBezTo>
                  <a:pt x="270" y="145"/>
                  <a:pt x="252" y="120"/>
                  <a:pt x="227" y="107"/>
                </a:cubicBezTo>
                <a:cubicBezTo>
                  <a:pt x="206" y="97"/>
                  <a:pt x="183" y="95"/>
                  <a:pt x="161" y="102"/>
                </a:cubicBezTo>
                <a:cubicBezTo>
                  <a:pt x="139" y="109"/>
                  <a:pt x="121" y="124"/>
                  <a:pt x="111" y="145"/>
                </a:cubicBezTo>
                <a:cubicBezTo>
                  <a:pt x="92" y="181"/>
                  <a:pt x="102" y="226"/>
                  <a:pt x="134" y="252"/>
                </a:cubicBezTo>
                <a:cubicBezTo>
                  <a:pt x="140" y="256"/>
                  <a:pt x="141" y="265"/>
                  <a:pt x="137" y="270"/>
                </a:cubicBezTo>
                <a:cubicBezTo>
                  <a:pt x="132" y="276"/>
                  <a:pt x="124" y="277"/>
                  <a:pt x="118" y="273"/>
                </a:cubicBezTo>
                <a:cubicBezTo>
                  <a:pt x="76" y="239"/>
                  <a:pt x="63" y="181"/>
                  <a:pt x="87" y="133"/>
                </a:cubicBezTo>
                <a:cubicBezTo>
                  <a:pt x="101" y="106"/>
                  <a:pt x="124" y="86"/>
                  <a:pt x="153" y="77"/>
                </a:cubicBezTo>
                <a:cubicBezTo>
                  <a:pt x="182" y="67"/>
                  <a:pt x="212" y="70"/>
                  <a:pt x="239" y="83"/>
                </a:cubicBezTo>
                <a:cubicBezTo>
                  <a:pt x="269" y="99"/>
                  <a:pt x="290" y="126"/>
                  <a:pt x="298" y="159"/>
                </a:cubicBezTo>
                <a:cubicBezTo>
                  <a:pt x="340" y="162"/>
                  <a:pt x="340" y="162"/>
                  <a:pt x="340" y="162"/>
                </a:cubicBezTo>
                <a:cubicBezTo>
                  <a:pt x="335" y="127"/>
                  <a:pt x="318" y="94"/>
                  <a:pt x="291" y="70"/>
                </a:cubicBezTo>
                <a:cubicBezTo>
                  <a:pt x="260" y="42"/>
                  <a:pt x="221" y="27"/>
                  <a:pt x="179" y="29"/>
                </a:cubicBezTo>
                <a:cubicBezTo>
                  <a:pt x="94" y="33"/>
                  <a:pt x="28" y="105"/>
                  <a:pt x="31" y="191"/>
                </a:cubicBezTo>
                <a:cubicBezTo>
                  <a:pt x="34" y="252"/>
                  <a:pt x="72" y="305"/>
                  <a:pt x="127" y="327"/>
                </a:cubicBezTo>
                <a:cubicBezTo>
                  <a:pt x="128" y="324"/>
                  <a:pt x="129" y="321"/>
                  <a:pt x="131" y="318"/>
                </a:cubicBezTo>
                <a:cubicBezTo>
                  <a:pt x="139" y="304"/>
                  <a:pt x="155" y="298"/>
                  <a:pt x="174" y="303"/>
                </a:cubicBezTo>
                <a:cubicBezTo>
                  <a:pt x="176" y="303"/>
                  <a:pt x="178" y="304"/>
                  <a:pt x="180" y="304"/>
                </a:cubicBezTo>
                <a:cubicBezTo>
                  <a:pt x="137" y="212"/>
                  <a:pt x="137" y="212"/>
                  <a:pt x="137" y="212"/>
                </a:cubicBezTo>
                <a:cubicBezTo>
                  <a:pt x="136" y="210"/>
                  <a:pt x="136" y="207"/>
                  <a:pt x="136" y="204"/>
                </a:cubicBezTo>
                <a:cubicBezTo>
                  <a:pt x="136" y="202"/>
                  <a:pt x="140" y="183"/>
                  <a:pt x="156" y="175"/>
                </a:cubicBezTo>
                <a:cubicBezTo>
                  <a:pt x="163" y="172"/>
                  <a:pt x="176" y="169"/>
                  <a:pt x="193" y="177"/>
                </a:cubicBezTo>
                <a:cubicBezTo>
                  <a:pt x="195" y="179"/>
                  <a:pt x="198" y="181"/>
                  <a:pt x="199" y="184"/>
                </a:cubicBezTo>
                <a:cubicBezTo>
                  <a:pt x="215" y="219"/>
                  <a:pt x="215" y="219"/>
                  <a:pt x="215" y="219"/>
                </a:cubicBezTo>
                <a:cubicBezTo>
                  <a:pt x="216" y="218"/>
                  <a:pt x="218" y="217"/>
                  <a:pt x="219" y="216"/>
                </a:cubicBezTo>
                <a:cubicBezTo>
                  <a:pt x="227" y="213"/>
                  <a:pt x="236" y="213"/>
                  <a:pt x="246" y="217"/>
                </a:cubicBezTo>
                <a:cubicBezTo>
                  <a:pt x="251" y="212"/>
                  <a:pt x="258" y="207"/>
                  <a:pt x="267" y="206"/>
                </a:cubicBezTo>
                <a:cubicBezTo>
                  <a:pt x="270" y="205"/>
                  <a:pt x="275" y="206"/>
                  <a:pt x="281" y="208"/>
                </a:cubicBezTo>
                <a:cubicBezTo>
                  <a:pt x="286" y="203"/>
                  <a:pt x="293" y="199"/>
                  <a:pt x="302" y="198"/>
                </a:cubicBezTo>
                <a:cubicBezTo>
                  <a:pt x="310" y="198"/>
                  <a:pt x="322" y="200"/>
                  <a:pt x="333" y="213"/>
                </a:cubicBezTo>
                <a:cubicBezTo>
                  <a:pt x="336" y="215"/>
                  <a:pt x="339" y="218"/>
                  <a:pt x="341" y="220"/>
                </a:cubicBezTo>
                <a:cubicBezTo>
                  <a:pt x="362" y="240"/>
                  <a:pt x="378" y="256"/>
                  <a:pt x="391" y="385"/>
                </a:cubicBezTo>
                <a:cubicBezTo>
                  <a:pt x="392" y="390"/>
                  <a:pt x="388" y="396"/>
                  <a:pt x="383" y="398"/>
                </a:cubicBezTo>
                <a:cubicBezTo>
                  <a:pt x="324" y="425"/>
                  <a:pt x="324" y="425"/>
                  <a:pt x="324" y="425"/>
                </a:cubicBezTo>
                <a:cubicBezTo>
                  <a:pt x="322" y="426"/>
                  <a:pt x="320" y="427"/>
                  <a:pt x="318" y="42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6"/>
          <p:cNvSpPr>
            <a:spLocks/>
          </p:cNvSpPr>
          <p:nvPr userDrawn="1"/>
        </p:nvSpPr>
        <p:spPr bwMode="auto">
          <a:xfrm>
            <a:off x="6935213" y="3718379"/>
            <a:ext cx="544462" cy="353600"/>
          </a:xfrm>
          <a:custGeom>
            <a:avLst/>
            <a:gdLst/>
            <a:ahLst/>
            <a:cxnLst>
              <a:cxn ang="0">
                <a:pos x="175" y="236"/>
              </a:cxn>
              <a:cxn ang="0">
                <a:pos x="157" y="291"/>
              </a:cxn>
              <a:cxn ang="0">
                <a:pos x="0" y="278"/>
              </a:cxn>
              <a:cxn ang="0">
                <a:pos x="36" y="141"/>
              </a:cxn>
              <a:cxn ang="0">
                <a:pos x="27" y="80"/>
              </a:cxn>
              <a:cxn ang="0">
                <a:pos x="103" y="1"/>
              </a:cxn>
              <a:cxn ang="0">
                <a:pos x="182" y="77"/>
              </a:cxn>
              <a:cxn ang="0">
                <a:pos x="182" y="167"/>
              </a:cxn>
              <a:cxn ang="0">
                <a:pos x="219" y="182"/>
              </a:cxn>
              <a:cxn ang="0">
                <a:pos x="180" y="194"/>
              </a:cxn>
              <a:cxn ang="0">
                <a:pos x="119" y="141"/>
              </a:cxn>
              <a:cxn ang="0">
                <a:pos x="155" y="77"/>
              </a:cxn>
              <a:cxn ang="0">
                <a:pos x="104" y="27"/>
              </a:cxn>
              <a:cxn ang="0">
                <a:pos x="54" y="79"/>
              </a:cxn>
              <a:cxn ang="0">
                <a:pos x="86" y="125"/>
              </a:cxn>
              <a:cxn ang="0">
                <a:pos x="81" y="151"/>
              </a:cxn>
              <a:cxn ang="0">
                <a:pos x="55" y="160"/>
              </a:cxn>
              <a:cxn ang="0">
                <a:pos x="147" y="264"/>
              </a:cxn>
              <a:cxn ang="0">
                <a:pos x="146" y="216"/>
              </a:cxn>
              <a:cxn ang="0">
                <a:pos x="221" y="210"/>
              </a:cxn>
              <a:cxn ang="0">
                <a:pos x="291" y="210"/>
              </a:cxn>
              <a:cxn ang="0">
                <a:pos x="303" y="229"/>
              </a:cxn>
              <a:cxn ang="0">
                <a:pos x="421" y="264"/>
              </a:cxn>
              <a:cxn ang="0">
                <a:pos x="373" y="151"/>
              </a:cxn>
              <a:cxn ang="0">
                <a:pos x="354" y="140"/>
              </a:cxn>
              <a:cxn ang="0">
                <a:pos x="366" y="124"/>
              </a:cxn>
              <a:cxn ang="0">
                <a:pos x="380" y="43"/>
              </a:cxn>
              <a:cxn ang="0">
                <a:pos x="308" y="42"/>
              </a:cxn>
              <a:cxn ang="0">
                <a:pos x="322" y="124"/>
              </a:cxn>
              <a:cxn ang="0">
                <a:pos x="327" y="145"/>
              </a:cxn>
              <a:cxn ang="0">
                <a:pos x="243" y="195"/>
              </a:cxn>
              <a:cxn ang="0">
                <a:pos x="242" y="169"/>
              </a:cxn>
              <a:cxn ang="0">
                <a:pos x="300" y="143"/>
              </a:cxn>
              <a:cxn ang="0">
                <a:pos x="289" y="22"/>
              </a:cxn>
              <a:cxn ang="0">
                <a:pos x="399" y="24"/>
              </a:cxn>
              <a:cxn ang="0">
                <a:pos x="399" y="131"/>
              </a:cxn>
              <a:cxn ang="0">
                <a:pos x="444" y="225"/>
              </a:cxn>
              <a:cxn ang="0">
                <a:pos x="434" y="291"/>
              </a:cxn>
              <a:cxn ang="0">
                <a:pos x="278" y="283"/>
              </a:cxn>
              <a:cxn ang="0">
                <a:pos x="227" y="236"/>
              </a:cxn>
            </a:cxnLst>
            <a:rect l="0" t="0" r="r" b="b"/>
            <a:pathLst>
              <a:path w="448" h="291">
                <a:moveTo>
                  <a:pt x="221" y="236"/>
                </a:moveTo>
                <a:cubicBezTo>
                  <a:pt x="175" y="236"/>
                  <a:pt x="175" y="236"/>
                  <a:pt x="175" y="236"/>
                </a:cubicBezTo>
                <a:cubicBezTo>
                  <a:pt x="178" y="260"/>
                  <a:pt x="170" y="281"/>
                  <a:pt x="169" y="283"/>
                </a:cubicBezTo>
                <a:cubicBezTo>
                  <a:pt x="167" y="288"/>
                  <a:pt x="163" y="291"/>
                  <a:pt x="157" y="291"/>
                </a:cubicBezTo>
                <a:cubicBezTo>
                  <a:pt x="14" y="291"/>
                  <a:pt x="14" y="291"/>
                  <a:pt x="14" y="291"/>
                </a:cubicBezTo>
                <a:cubicBezTo>
                  <a:pt x="6" y="291"/>
                  <a:pt x="0" y="285"/>
                  <a:pt x="0" y="278"/>
                </a:cubicBezTo>
                <a:cubicBezTo>
                  <a:pt x="0" y="277"/>
                  <a:pt x="0" y="253"/>
                  <a:pt x="4" y="225"/>
                </a:cubicBezTo>
                <a:cubicBezTo>
                  <a:pt x="9" y="185"/>
                  <a:pt x="20" y="157"/>
                  <a:pt x="36" y="141"/>
                </a:cubicBezTo>
                <a:cubicBezTo>
                  <a:pt x="40" y="137"/>
                  <a:pt x="44" y="134"/>
                  <a:pt x="48" y="131"/>
                </a:cubicBezTo>
                <a:cubicBezTo>
                  <a:pt x="35" y="118"/>
                  <a:pt x="27" y="99"/>
                  <a:pt x="27" y="80"/>
                </a:cubicBezTo>
                <a:cubicBezTo>
                  <a:pt x="27" y="59"/>
                  <a:pt x="34" y="39"/>
                  <a:pt x="49" y="24"/>
                </a:cubicBezTo>
                <a:cubicBezTo>
                  <a:pt x="63" y="9"/>
                  <a:pt x="82" y="1"/>
                  <a:pt x="103" y="1"/>
                </a:cubicBezTo>
                <a:cubicBezTo>
                  <a:pt x="124" y="0"/>
                  <a:pt x="143" y="8"/>
                  <a:pt x="158" y="22"/>
                </a:cubicBezTo>
                <a:cubicBezTo>
                  <a:pt x="173" y="37"/>
                  <a:pt x="182" y="56"/>
                  <a:pt x="182" y="77"/>
                </a:cubicBezTo>
                <a:cubicBezTo>
                  <a:pt x="183" y="103"/>
                  <a:pt x="169" y="128"/>
                  <a:pt x="148" y="142"/>
                </a:cubicBezTo>
                <a:cubicBezTo>
                  <a:pt x="151" y="150"/>
                  <a:pt x="161" y="166"/>
                  <a:pt x="182" y="167"/>
                </a:cubicBezTo>
                <a:cubicBezTo>
                  <a:pt x="196" y="168"/>
                  <a:pt x="206" y="168"/>
                  <a:pt x="206" y="168"/>
                </a:cubicBezTo>
                <a:cubicBezTo>
                  <a:pt x="213" y="169"/>
                  <a:pt x="219" y="175"/>
                  <a:pt x="219" y="182"/>
                </a:cubicBezTo>
                <a:cubicBezTo>
                  <a:pt x="218" y="190"/>
                  <a:pt x="212" y="195"/>
                  <a:pt x="205" y="195"/>
                </a:cubicBezTo>
                <a:cubicBezTo>
                  <a:pt x="205" y="195"/>
                  <a:pt x="195" y="195"/>
                  <a:pt x="180" y="194"/>
                </a:cubicBezTo>
                <a:cubicBezTo>
                  <a:pt x="143" y="191"/>
                  <a:pt x="125" y="161"/>
                  <a:pt x="121" y="145"/>
                </a:cubicBezTo>
                <a:cubicBezTo>
                  <a:pt x="119" y="141"/>
                  <a:pt x="119" y="141"/>
                  <a:pt x="119" y="141"/>
                </a:cubicBezTo>
                <a:cubicBezTo>
                  <a:pt x="117" y="134"/>
                  <a:pt x="120" y="127"/>
                  <a:pt x="126" y="124"/>
                </a:cubicBezTo>
                <a:cubicBezTo>
                  <a:pt x="144" y="116"/>
                  <a:pt x="156" y="97"/>
                  <a:pt x="155" y="77"/>
                </a:cubicBezTo>
                <a:cubicBezTo>
                  <a:pt x="155" y="64"/>
                  <a:pt x="150" y="51"/>
                  <a:pt x="140" y="42"/>
                </a:cubicBezTo>
                <a:cubicBezTo>
                  <a:pt x="130" y="32"/>
                  <a:pt x="117" y="27"/>
                  <a:pt x="104" y="27"/>
                </a:cubicBezTo>
                <a:cubicBezTo>
                  <a:pt x="90" y="28"/>
                  <a:pt x="77" y="33"/>
                  <a:pt x="68" y="43"/>
                </a:cubicBezTo>
                <a:cubicBezTo>
                  <a:pt x="59" y="53"/>
                  <a:pt x="53" y="66"/>
                  <a:pt x="54" y="79"/>
                </a:cubicBezTo>
                <a:cubicBezTo>
                  <a:pt x="54" y="98"/>
                  <a:pt x="65" y="115"/>
                  <a:pt x="82" y="124"/>
                </a:cubicBezTo>
                <a:cubicBezTo>
                  <a:pt x="86" y="125"/>
                  <a:pt x="86" y="125"/>
                  <a:pt x="86" y="125"/>
                </a:cubicBezTo>
                <a:cubicBezTo>
                  <a:pt x="92" y="128"/>
                  <a:pt x="95" y="134"/>
                  <a:pt x="94" y="140"/>
                </a:cubicBezTo>
                <a:cubicBezTo>
                  <a:pt x="93" y="147"/>
                  <a:pt x="87" y="151"/>
                  <a:pt x="81" y="151"/>
                </a:cubicBezTo>
                <a:cubicBezTo>
                  <a:pt x="74" y="151"/>
                  <a:pt x="74" y="151"/>
                  <a:pt x="74" y="151"/>
                </a:cubicBezTo>
                <a:cubicBezTo>
                  <a:pt x="67" y="151"/>
                  <a:pt x="61" y="154"/>
                  <a:pt x="55" y="160"/>
                </a:cubicBezTo>
                <a:cubicBezTo>
                  <a:pt x="34" y="181"/>
                  <a:pt x="28" y="234"/>
                  <a:pt x="27" y="264"/>
                </a:cubicBezTo>
                <a:cubicBezTo>
                  <a:pt x="147" y="264"/>
                  <a:pt x="147" y="264"/>
                  <a:pt x="147" y="264"/>
                </a:cubicBezTo>
                <a:cubicBezTo>
                  <a:pt x="149" y="255"/>
                  <a:pt x="151" y="241"/>
                  <a:pt x="145" y="229"/>
                </a:cubicBezTo>
                <a:cubicBezTo>
                  <a:pt x="143" y="225"/>
                  <a:pt x="143" y="220"/>
                  <a:pt x="146" y="216"/>
                </a:cubicBezTo>
                <a:cubicBezTo>
                  <a:pt x="148" y="212"/>
                  <a:pt x="152" y="210"/>
                  <a:pt x="157" y="210"/>
                </a:cubicBezTo>
                <a:cubicBezTo>
                  <a:pt x="221" y="210"/>
                  <a:pt x="221" y="210"/>
                  <a:pt x="221" y="210"/>
                </a:cubicBezTo>
                <a:cubicBezTo>
                  <a:pt x="227" y="210"/>
                  <a:pt x="227" y="210"/>
                  <a:pt x="227" y="210"/>
                </a:cubicBezTo>
                <a:cubicBezTo>
                  <a:pt x="291" y="210"/>
                  <a:pt x="291" y="210"/>
                  <a:pt x="291" y="210"/>
                </a:cubicBezTo>
                <a:cubicBezTo>
                  <a:pt x="295" y="210"/>
                  <a:pt x="299" y="212"/>
                  <a:pt x="302" y="216"/>
                </a:cubicBezTo>
                <a:cubicBezTo>
                  <a:pt x="304" y="220"/>
                  <a:pt x="305" y="225"/>
                  <a:pt x="303" y="229"/>
                </a:cubicBezTo>
                <a:cubicBezTo>
                  <a:pt x="297" y="241"/>
                  <a:pt x="299" y="256"/>
                  <a:pt x="301" y="264"/>
                </a:cubicBezTo>
                <a:cubicBezTo>
                  <a:pt x="421" y="264"/>
                  <a:pt x="421" y="264"/>
                  <a:pt x="421" y="264"/>
                </a:cubicBezTo>
                <a:cubicBezTo>
                  <a:pt x="419" y="234"/>
                  <a:pt x="413" y="181"/>
                  <a:pt x="392" y="160"/>
                </a:cubicBezTo>
                <a:cubicBezTo>
                  <a:pt x="387" y="154"/>
                  <a:pt x="381" y="151"/>
                  <a:pt x="373" y="151"/>
                </a:cubicBezTo>
                <a:cubicBezTo>
                  <a:pt x="367" y="151"/>
                  <a:pt x="367" y="151"/>
                  <a:pt x="367" y="151"/>
                </a:cubicBezTo>
                <a:cubicBezTo>
                  <a:pt x="360" y="151"/>
                  <a:pt x="355" y="147"/>
                  <a:pt x="354" y="140"/>
                </a:cubicBezTo>
                <a:cubicBezTo>
                  <a:pt x="353" y="134"/>
                  <a:pt x="356" y="128"/>
                  <a:pt x="362" y="126"/>
                </a:cubicBezTo>
                <a:cubicBezTo>
                  <a:pt x="366" y="124"/>
                  <a:pt x="366" y="124"/>
                  <a:pt x="366" y="124"/>
                </a:cubicBezTo>
                <a:cubicBezTo>
                  <a:pt x="383" y="115"/>
                  <a:pt x="394" y="98"/>
                  <a:pt x="394" y="79"/>
                </a:cubicBezTo>
                <a:cubicBezTo>
                  <a:pt x="394" y="66"/>
                  <a:pt x="389" y="53"/>
                  <a:pt x="380" y="43"/>
                </a:cubicBezTo>
                <a:cubicBezTo>
                  <a:pt x="370" y="33"/>
                  <a:pt x="358" y="28"/>
                  <a:pt x="344" y="27"/>
                </a:cubicBezTo>
                <a:cubicBezTo>
                  <a:pt x="330" y="27"/>
                  <a:pt x="318" y="32"/>
                  <a:pt x="308" y="42"/>
                </a:cubicBezTo>
                <a:cubicBezTo>
                  <a:pt x="298" y="51"/>
                  <a:pt x="292" y="64"/>
                  <a:pt x="292" y="77"/>
                </a:cubicBezTo>
                <a:cubicBezTo>
                  <a:pt x="292" y="97"/>
                  <a:pt x="303" y="116"/>
                  <a:pt x="322" y="124"/>
                </a:cubicBezTo>
                <a:cubicBezTo>
                  <a:pt x="328" y="127"/>
                  <a:pt x="331" y="134"/>
                  <a:pt x="328" y="141"/>
                </a:cubicBezTo>
                <a:cubicBezTo>
                  <a:pt x="327" y="145"/>
                  <a:pt x="327" y="145"/>
                  <a:pt x="327" y="145"/>
                </a:cubicBezTo>
                <a:cubicBezTo>
                  <a:pt x="323" y="162"/>
                  <a:pt x="305" y="192"/>
                  <a:pt x="267" y="194"/>
                </a:cubicBezTo>
                <a:cubicBezTo>
                  <a:pt x="253" y="195"/>
                  <a:pt x="243" y="195"/>
                  <a:pt x="243" y="195"/>
                </a:cubicBezTo>
                <a:cubicBezTo>
                  <a:pt x="235" y="196"/>
                  <a:pt x="229" y="190"/>
                  <a:pt x="229" y="183"/>
                </a:cubicBezTo>
                <a:cubicBezTo>
                  <a:pt x="229" y="175"/>
                  <a:pt x="234" y="169"/>
                  <a:pt x="242" y="169"/>
                </a:cubicBezTo>
                <a:cubicBezTo>
                  <a:pt x="242" y="169"/>
                  <a:pt x="251" y="168"/>
                  <a:pt x="266" y="167"/>
                </a:cubicBezTo>
                <a:cubicBezTo>
                  <a:pt x="287" y="166"/>
                  <a:pt x="296" y="150"/>
                  <a:pt x="300" y="143"/>
                </a:cubicBezTo>
                <a:cubicBezTo>
                  <a:pt x="278" y="128"/>
                  <a:pt x="265" y="103"/>
                  <a:pt x="266" y="77"/>
                </a:cubicBezTo>
                <a:cubicBezTo>
                  <a:pt x="266" y="56"/>
                  <a:pt x="274" y="37"/>
                  <a:pt x="289" y="22"/>
                </a:cubicBezTo>
                <a:cubicBezTo>
                  <a:pt x="304" y="8"/>
                  <a:pt x="324" y="0"/>
                  <a:pt x="344" y="1"/>
                </a:cubicBezTo>
                <a:cubicBezTo>
                  <a:pt x="365" y="1"/>
                  <a:pt x="384" y="10"/>
                  <a:pt x="399" y="24"/>
                </a:cubicBezTo>
                <a:cubicBezTo>
                  <a:pt x="413" y="39"/>
                  <a:pt x="421" y="59"/>
                  <a:pt x="421" y="80"/>
                </a:cubicBezTo>
                <a:cubicBezTo>
                  <a:pt x="420" y="99"/>
                  <a:pt x="412" y="118"/>
                  <a:pt x="399" y="131"/>
                </a:cubicBezTo>
                <a:cubicBezTo>
                  <a:pt x="404" y="134"/>
                  <a:pt x="408" y="137"/>
                  <a:pt x="411" y="141"/>
                </a:cubicBezTo>
                <a:cubicBezTo>
                  <a:pt x="428" y="157"/>
                  <a:pt x="438" y="186"/>
                  <a:pt x="444" y="225"/>
                </a:cubicBezTo>
                <a:cubicBezTo>
                  <a:pt x="448" y="253"/>
                  <a:pt x="447" y="277"/>
                  <a:pt x="447" y="278"/>
                </a:cubicBezTo>
                <a:cubicBezTo>
                  <a:pt x="447" y="285"/>
                  <a:pt x="441" y="291"/>
                  <a:pt x="434" y="291"/>
                </a:cubicBezTo>
                <a:cubicBezTo>
                  <a:pt x="291" y="291"/>
                  <a:pt x="291" y="291"/>
                  <a:pt x="291" y="291"/>
                </a:cubicBezTo>
                <a:cubicBezTo>
                  <a:pt x="285" y="291"/>
                  <a:pt x="280" y="288"/>
                  <a:pt x="278" y="283"/>
                </a:cubicBezTo>
                <a:cubicBezTo>
                  <a:pt x="278" y="282"/>
                  <a:pt x="269" y="260"/>
                  <a:pt x="273" y="236"/>
                </a:cubicBezTo>
                <a:cubicBezTo>
                  <a:pt x="227" y="236"/>
                  <a:pt x="227" y="236"/>
                  <a:pt x="227" y="236"/>
                </a:cubicBezTo>
                <a:lnTo>
                  <a:pt x="221" y="236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9530"/>
              </a:solidFill>
            </a:endParaRPr>
          </a:p>
        </p:txBody>
      </p:sp>
      <p:sp>
        <p:nvSpPr>
          <p:cNvPr id="194" name="TextBox 193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:p14="http://schemas.microsoft.com/office/powerpoint/2010/main" val="1406363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Pictos_White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Generic Pictograms and symbols</a:t>
            </a:r>
            <a:endParaRPr lang="en-US" noProof="0" dirty="0"/>
          </a:p>
        </p:txBody>
      </p:sp>
      <p:sp>
        <p:nvSpPr>
          <p:cNvPr id="5" name="Freeform 171"/>
          <p:cNvSpPr>
            <a:spLocks/>
          </p:cNvSpPr>
          <p:nvPr userDrawn="1"/>
        </p:nvSpPr>
        <p:spPr bwMode="auto">
          <a:xfrm>
            <a:off x="553108" y="1163244"/>
            <a:ext cx="466725" cy="517525"/>
          </a:xfrm>
          <a:custGeom>
            <a:avLst/>
            <a:gdLst/>
            <a:ahLst/>
            <a:cxnLst>
              <a:cxn ang="0">
                <a:pos x="201" y="427"/>
              </a:cxn>
              <a:cxn ang="0">
                <a:pos x="166" y="301"/>
              </a:cxn>
              <a:cxn ang="0">
                <a:pos x="141" y="194"/>
              </a:cxn>
              <a:cxn ang="0">
                <a:pos x="128" y="238"/>
              </a:cxn>
              <a:cxn ang="0">
                <a:pos x="50" y="224"/>
              </a:cxn>
              <a:cxn ang="0">
                <a:pos x="63" y="122"/>
              </a:cxn>
              <a:cxn ang="0">
                <a:pos x="166" y="106"/>
              </a:cxn>
              <a:cxn ang="0">
                <a:pos x="39" y="97"/>
              </a:cxn>
              <a:cxn ang="0">
                <a:pos x="27" y="106"/>
              </a:cxn>
              <a:cxn ang="0">
                <a:pos x="115" y="416"/>
              </a:cxn>
              <a:cxn ang="0">
                <a:pos x="142" y="323"/>
              </a:cxn>
              <a:cxn ang="0">
                <a:pos x="129" y="442"/>
              </a:cxn>
              <a:cxn ang="0">
                <a:pos x="0" y="429"/>
              </a:cxn>
              <a:cxn ang="0">
                <a:pos x="39" y="70"/>
              </a:cxn>
              <a:cxn ang="0">
                <a:pos x="183" y="81"/>
              </a:cxn>
              <a:cxn ang="0">
                <a:pos x="179" y="148"/>
              </a:cxn>
              <a:cxn ang="0">
                <a:pos x="115" y="180"/>
              </a:cxn>
              <a:cxn ang="0">
                <a:pos x="179" y="167"/>
              </a:cxn>
              <a:cxn ang="0">
                <a:pos x="193" y="290"/>
              </a:cxn>
              <a:cxn ang="0">
                <a:pos x="193" y="346"/>
              </a:cxn>
              <a:cxn ang="0">
                <a:pos x="284" y="432"/>
              </a:cxn>
              <a:cxn ang="0">
                <a:pos x="333" y="422"/>
              </a:cxn>
              <a:cxn ang="0">
                <a:pos x="365" y="259"/>
              </a:cxn>
              <a:cxn ang="0">
                <a:pos x="303" y="179"/>
              </a:cxn>
              <a:cxn ang="0">
                <a:pos x="312" y="168"/>
              </a:cxn>
              <a:cxn ang="0">
                <a:pos x="321" y="164"/>
              </a:cxn>
              <a:cxn ang="0">
                <a:pos x="348" y="132"/>
              </a:cxn>
              <a:cxn ang="0">
                <a:pos x="349" y="95"/>
              </a:cxn>
              <a:cxn ang="0">
                <a:pos x="344" y="95"/>
              </a:cxn>
              <a:cxn ang="0">
                <a:pos x="330" y="32"/>
              </a:cxn>
              <a:cxn ang="0">
                <a:pos x="326" y="27"/>
              </a:cxn>
              <a:cxn ang="0">
                <a:pos x="321" y="81"/>
              </a:cxn>
              <a:cxn ang="0">
                <a:pos x="308" y="94"/>
              </a:cxn>
              <a:cxn ang="0">
                <a:pos x="261" y="81"/>
              </a:cxn>
              <a:cxn ang="0">
                <a:pos x="257" y="27"/>
              </a:cxn>
              <a:cxn ang="0">
                <a:pos x="252" y="32"/>
              </a:cxn>
              <a:cxn ang="0">
                <a:pos x="237" y="95"/>
              </a:cxn>
              <a:cxn ang="0">
                <a:pos x="233" y="95"/>
              </a:cxn>
              <a:cxn ang="0">
                <a:pos x="234" y="139"/>
              </a:cxn>
              <a:cxn ang="0">
                <a:pos x="240" y="152"/>
              </a:cxn>
              <a:cxn ang="0">
                <a:pos x="271" y="167"/>
              </a:cxn>
              <a:cxn ang="0">
                <a:pos x="264" y="192"/>
              </a:cxn>
              <a:cxn ang="0">
                <a:pos x="209" y="150"/>
              </a:cxn>
              <a:cxn ang="0">
                <a:pos x="207" y="132"/>
              </a:cxn>
              <a:cxn ang="0">
                <a:pos x="210" y="80"/>
              </a:cxn>
              <a:cxn ang="0">
                <a:pos x="225" y="70"/>
              </a:cxn>
              <a:cxn ang="0">
                <a:pos x="257" y="0"/>
              </a:cxn>
              <a:cxn ang="0">
                <a:pos x="287" y="32"/>
              </a:cxn>
              <a:cxn ang="0">
                <a:pos x="295" y="32"/>
              </a:cxn>
              <a:cxn ang="0">
                <a:pos x="348" y="10"/>
              </a:cxn>
              <a:cxn ang="0">
                <a:pos x="356" y="70"/>
              </a:cxn>
              <a:cxn ang="0">
                <a:pos x="375" y="111"/>
              </a:cxn>
              <a:cxn ang="0">
                <a:pos x="368" y="160"/>
              </a:cxn>
              <a:cxn ang="0">
                <a:pos x="388" y="246"/>
              </a:cxn>
              <a:cxn ang="0">
                <a:pos x="398" y="394"/>
              </a:cxn>
              <a:cxn ang="0">
                <a:pos x="285" y="459"/>
              </a:cxn>
            </a:cxnLst>
            <a:rect l="0" t="0" r="r" b="b"/>
            <a:pathLst>
              <a:path w="413" h="459">
                <a:moveTo>
                  <a:pt x="285" y="459"/>
                </a:moveTo>
                <a:cubicBezTo>
                  <a:pt x="285" y="459"/>
                  <a:pt x="284" y="459"/>
                  <a:pt x="284" y="459"/>
                </a:cubicBezTo>
                <a:cubicBezTo>
                  <a:pt x="284" y="459"/>
                  <a:pt x="284" y="459"/>
                  <a:pt x="284" y="459"/>
                </a:cubicBezTo>
                <a:cubicBezTo>
                  <a:pt x="246" y="459"/>
                  <a:pt x="219" y="445"/>
                  <a:pt x="201" y="427"/>
                </a:cubicBezTo>
                <a:cubicBezTo>
                  <a:pt x="201" y="427"/>
                  <a:pt x="201" y="427"/>
                  <a:pt x="201" y="427"/>
                </a:cubicBezTo>
                <a:cubicBezTo>
                  <a:pt x="183" y="409"/>
                  <a:pt x="175" y="388"/>
                  <a:pt x="171" y="372"/>
                </a:cubicBezTo>
                <a:cubicBezTo>
                  <a:pt x="171" y="372"/>
                  <a:pt x="171" y="372"/>
                  <a:pt x="171" y="372"/>
                </a:cubicBezTo>
                <a:cubicBezTo>
                  <a:pt x="168" y="361"/>
                  <a:pt x="167" y="352"/>
                  <a:pt x="167" y="348"/>
                </a:cubicBezTo>
                <a:cubicBezTo>
                  <a:pt x="167" y="348"/>
                  <a:pt x="167" y="348"/>
                  <a:pt x="167" y="348"/>
                </a:cubicBezTo>
                <a:cubicBezTo>
                  <a:pt x="166" y="335"/>
                  <a:pt x="166" y="314"/>
                  <a:pt x="166" y="301"/>
                </a:cubicBezTo>
                <a:cubicBezTo>
                  <a:pt x="166" y="301"/>
                  <a:pt x="166" y="301"/>
                  <a:pt x="166" y="301"/>
                </a:cubicBezTo>
                <a:cubicBezTo>
                  <a:pt x="166" y="294"/>
                  <a:pt x="166" y="290"/>
                  <a:pt x="166" y="290"/>
                </a:cubicBezTo>
                <a:cubicBezTo>
                  <a:pt x="166" y="290"/>
                  <a:pt x="166" y="290"/>
                  <a:pt x="166" y="290"/>
                </a:cubicBezTo>
                <a:cubicBezTo>
                  <a:pt x="166" y="194"/>
                  <a:pt x="166" y="194"/>
                  <a:pt x="166" y="194"/>
                </a:cubicBezTo>
                <a:cubicBezTo>
                  <a:pt x="141" y="194"/>
                  <a:pt x="141" y="194"/>
                  <a:pt x="141" y="194"/>
                </a:cubicBezTo>
                <a:cubicBezTo>
                  <a:pt x="141" y="224"/>
                  <a:pt x="141" y="224"/>
                  <a:pt x="141" y="224"/>
                </a:cubicBezTo>
                <a:cubicBezTo>
                  <a:pt x="141" y="228"/>
                  <a:pt x="140" y="231"/>
                  <a:pt x="137" y="234"/>
                </a:cubicBezTo>
                <a:cubicBezTo>
                  <a:pt x="137" y="234"/>
                  <a:pt x="137" y="234"/>
                  <a:pt x="137" y="234"/>
                </a:cubicBezTo>
                <a:cubicBezTo>
                  <a:pt x="135" y="236"/>
                  <a:pt x="132" y="238"/>
                  <a:pt x="128" y="238"/>
                </a:cubicBezTo>
                <a:cubicBezTo>
                  <a:pt x="128" y="238"/>
                  <a:pt x="128" y="238"/>
                  <a:pt x="128" y="238"/>
                </a:cubicBezTo>
                <a:cubicBezTo>
                  <a:pt x="63" y="238"/>
                  <a:pt x="63" y="238"/>
                  <a:pt x="63" y="238"/>
                </a:cubicBezTo>
                <a:cubicBezTo>
                  <a:pt x="60" y="238"/>
                  <a:pt x="56" y="236"/>
                  <a:pt x="54" y="234"/>
                </a:cubicBezTo>
                <a:cubicBezTo>
                  <a:pt x="54" y="234"/>
                  <a:pt x="54" y="234"/>
                  <a:pt x="54" y="234"/>
                </a:cubicBezTo>
                <a:cubicBezTo>
                  <a:pt x="51" y="231"/>
                  <a:pt x="50" y="228"/>
                  <a:pt x="50" y="224"/>
                </a:cubicBezTo>
                <a:cubicBezTo>
                  <a:pt x="50" y="224"/>
                  <a:pt x="50" y="224"/>
                  <a:pt x="50" y="224"/>
                </a:cubicBezTo>
                <a:cubicBezTo>
                  <a:pt x="50" y="135"/>
                  <a:pt x="50" y="135"/>
                  <a:pt x="50" y="135"/>
                </a:cubicBezTo>
                <a:cubicBezTo>
                  <a:pt x="50" y="131"/>
                  <a:pt x="51" y="128"/>
                  <a:pt x="54" y="126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6" y="123"/>
                  <a:pt x="60" y="122"/>
                  <a:pt x="63" y="122"/>
                </a:cubicBezTo>
                <a:cubicBezTo>
                  <a:pt x="63" y="122"/>
                  <a:pt x="63" y="122"/>
                  <a:pt x="63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15"/>
                  <a:pt x="166" y="107"/>
                  <a:pt x="166" y="106"/>
                </a:cubicBezTo>
                <a:cubicBezTo>
                  <a:pt x="166" y="106"/>
                  <a:pt x="166" y="106"/>
                  <a:pt x="166" y="106"/>
                </a:cubicBezTo>
                <a:cubicBezTo>
                  <a:pt x="166" y="103"/>
                  <a:pt x="165" y="101"/>
                  <a:pt x="164" y="99"/>
                </a:cubicBezTo>
                <a:cubicBezTo>
                  <a:pt x="164" y="99"/>
                  <a:pt x="164" y="99"/>
                  <a:pt x="164" y="99"/>
                </a:cubicBezTo>
                <a:cubicBezTo>
                  <a:pt x="162" y="98"/>
                  <a:pt x="160" y="97"/>
                  <a:pt x="159" y="97"/>
                </a:cubicBezTo>
                <a:cubicBezTo>
                  <a:pt x="159" y="97"/>
                  <a:pt x="159" y="97"/>
                  <a:pt x="159" y="97"/>
                </a:cubicBezTo>
                <a:cubicBezTo>
                  <a:pt x="128" y="97"/>
                  <a:pt x="52" y="97"/>
                  <a:pt x="39" y="97"/>
                </a:cubicBezTo>
                <a:cubicBezTo>
                  <a:pt x="39" y="97"/>
                  <a:pt x="39" y="97"/>
                  <a:pt x="39" y="97"/>
                </a:cubicBezTo>
                <a:cubicBezTo>
                  <a:pt x="32" y="97"/>
                  <a:pt x="30" y="99"/>
                  <a:pt x="29" y="100"/>
                </a:cubicBezTo>
                <a:cubicBezTo>
                  <a:pt x="29" y="100"/>
                  <a:pt x="29" y="100"/>
                  <a:pt x="29" y="100"/>
                </a:cubicBezTo>
                <a:cubicBezTo>
                  <a:pt x="28" y="101"/>
                  <a:pt x="27" y="104"/>
                  <a:pt x="27" y="106"/>
                </a:cubicBezTo>
                <a:cubicBezTo>
                  <a:pt x="27" y="106"/>
                  <a:pt x="27" y="106"/>
                  <a:pt x="27" y="106"/>
                </a:cubicBezTo>
                <a:cubicBezTo>
                  <a:pt x="27" y="108"/>
                  <a:pt x="27" y="188"/>
                  <a:pt x="27" y="269"/>
                </a:cubicBezTo>
                <a:cubicBezTo>
                  <a:pt x="27" y="269"/>
                  <a:pt x="27" y="269"/>
                  <a:pt x="27" y="269"/>
                </a:cubicBezTo>
                <a:cubicBezTo>
                  <a:pt x="27" y="329"/>
                  <a:pt x="27" y="390"/>
                  <a:pt x="27" y="416"/>
                </a:cubicBezTo>
                <a:cubicBezTo>
                  <a:pt x="27" y="416"/>
                  <a:pt x="27" y="416"/>
                  <a:pt x="27" y="416"/>
                </a:cubicBezTo>
                <a:cubicBezTo>
                  <a:pt x="115" y="416"/>
                  <a:pt x="115" y="416"/>
                  <a:pt x="115" y="416"/>
                </a:cubicBezTo>
                <a:cubicBezTo>
                  <a:pt x="115" y="323"/>
                  <a:pt x="115" y="323"/>
                  <a:pt x="115" y="323"/>
                </a:cubicBezTo>
                <a:cubicBezTo>
                  <a:pt x="115" y="316"/>
                  <a:pt x="121" y="310"/>
                  <a:pt x="129" y="310"/>
                </a:cubicBezTo>
                <a:cubicBezTo>
                  <a:pt x="129" y="310"/>
                  <a:pt x="129" y="310"/>
                  <a:pt x="129" y="310"/>
                </a:cubicBezTo>
                <a:cubicBezTo>
                  <a:pt x="136" y="310"/>
                  <a:pt x="142" y="316"/>
                  <a:pt x="142" y="323"/>
                </a:cubicBezTo>
                <a:cubicBezTo>
                  <a:pt x="142" y="323"/>
                  <a:pt x="142" y="323"/>
                  <a:pt x="142" y="323"/>
                </a:cubicBezTo>
                <a:cubicBezTo>
                  <a:pt x="142" y="429"/>
                  <a:pt x="142" y="429"/>
                  <a:pt x="142" y="429"/>
                </a:cubicBezTo>
                <a:cubicBezTo>
                  <a:pt x="142" y="433"/>
                  <a:pt x="141" y="436"/>
                  <a:pt x="138" y="438"/>
                </a:cubicBezTo>
                <a:cubicBezTo>
                  <a:pt x="138" y="438"/>
                  <a:pt x="138" y="438"/>
                  <a:pt x="138" y="438"/>
                </a:cubicBezTo>
                <a:cubicBezTo>
                  <a:pt x="136" y="441"/>
                  <a:pt x="132" y="442"/>
                  <a:pt x="129" y="442"/>
                </a:cubicBezTo>
                <a:cubicBezTo>
                  <a:pt x="129" y="442"/>
                  <a:pt x="129" y="442"/>
                  <a:pt x="129" y="442"/>
                </a:cubicBezTo>
                <a:cubicBezTo>
                  <a:pt x="13" y="442"/>
                  <a:pt x="13" y="442"/>
                  <a:pt x="13" y="442"/>
                </a:cubicBezTo>
                <a:cubicBezTo>
                  <a:pt x="10" y="442"/>
                  <a:pt x="6" y="441"/>
                  <a:pt x="4" y="438"/>
                </a:cubicBezTo>
                <a:cubicBezTo>
                  <a:pt x="4" y="438"/>
                  <a:pt x="4" y="438"/>
                  <a:pt x="4" y="438"/>
                </a:cubicBezTo>
                <a:cubicBezTo>
                  <a:pt x="1" y="436"/>
                  <a:pt x="0" y="433"/>
                  <a:pt x="0" y="429"/>
                </a:cubicBezTo>
                <a:cubicBezTo>
                  <a:pt x="0" y="429"/>
                  <a:pt x="0" y="429"/>
                  <a:pt x="0" y="429"/>
                </a:cubicBezTo>
                <a:cubicBezTo>
                  <a:pt x="0" y="429"/>
                  <a:pt x="0" y="109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98"/>
                  <a:pt x="3" y="89"/>
                  <a:pt x="9" y="82"/>
                </a:cubicBezTo>
                <a:cubicBezTo>
                  <a:pt x="9" y="82"/>
                  <a:pt x="9" y="82"/>
                  <a:pt x="9" y="82"/>
                </a:cubicBezTo>
                <a:cubicBezTo>
                  <a:pt x="16" y="75"/>
                  <a:pt x="27" y="70"/>
                  <a:pt x="39" y="70"/>
                </a:cubicBezTo>
                <a:cubicBezTo>
                  <a:pt x="39" y="70"/>
                  <a:pt x="39" y="70"/>
                  <a:pt x="39" y="70"/>
                </a:cubicBezTo>
                <a:cubicBezTo>
                  <a:pt x="52" y="70"/>
                  <a:pt x="128" y="70"/>
                  <a:pt x="159" y="70"/>
                </a:cubicBezTo>
                <a:cubicBezTo>
                  <a:pt x="159" y="70"/>
                  <a:pt x="159" y="70"/>
                  <a:pt x="159" y="70"/>
                </a:cubicBezTo>
                <a:cubicBezTo>
                  <a:pt x="168" y="70"/>
                  <a:pt x="176" y="74"/>
                  <a:pt x="183" y="81"/>
                </a:cubicBezTo>
                <a:cubicBezTo>
                  <a:pt x="183" y="81"/>
                  <a:pt x="183" y="81"/>
                  <a:pt x="183" y="81"/>
                </a:cubicBezTo>
                <a:cubicBezTo>
                  <a:pt x="189" y="87"/>
                  <a:pt x="193" y="96"/>
                  <a:pt x="193" y="106"/>
                </a:cubicBezTo>
                <a:cubicBezTo>
                  <a:pt x="193" y="106"/>
                  <a:pt x="193" y="106"/>
                  <a:pt x="193" y="106"/>
                </a:cubicBezTo>
                <a:cubicBezTo>
                  <a:pt x="193" y="110"/>
                  <a:pt x="193" y="135"/>
                  <a:pt x="193" y="135"/>
                </a:cubicBezTo>
                <a:cubicBezTo>
                  <a:pt x="193" y="135"/>
                  <a:pt x="193" y="135"/>
                  <a:pt x="193" y="135"/>
                </a:cubicBezTo>
                <a:cubicBezTo>
                  <a:pt x="193" y="143"/>
                  <a:pt x="187" y="148"/>
                  <a:pt x="179" y="148"/>
                </a:cubicBezTo>
                <a:cubicBezTo>
                  <a:pt x="179" y="148"/>
                  <a:pt x="179" y="148"/>
                  <a:pt x="179" y="148"/>
                </a:cubicBezTo>
                <a:cubicBezTo>
                  <a:pt x="77" y="148"/>
                  <a:pt x="77" y="148"/>
                  <a:pt x="77" y="148"/>
                </a:cubicBezTo>
                <a:cubicBezTo>
                  <a:pt x="77" y="211"/>
                  <a:pt x="77" y="211"/>
                  <a:pt x="77" y="211"/>
                </a:cubicBezTo>
                <a:cubicBezTo>
                  <a:pt x="115" y="211"/>
                  <a:pt x="115" y="211"/>
                  <a:pt x="115" y="211"/>
                </a:cubicBezTo>
                <a:cubicBezTo>
                  <a:pt x="115" y="180"/>
                  <a:pt x="115" y="180"/>
                  <a:pt x="115" y="180"/>
                </a:cubicBezTo>
                <a:cubicBezTo>
                  <a:pt x="115" y="177"/>
                  <a:pt x="116" y="173"/>
                  <a:pt x="119" y="171"/>
                </a:cubicBezTo>
                <a:cubicBezTo>
                  <a:pt x="119" y="171"/>
                  <a:pt x="119" y="171"/>
                  <a:pt x="119" y="171"/>
                </a:cubicBezTo>
                <a:cubicBezTo>
                  <a:pt x="121" y="168"/>
                  <a:pt x="124" y="167"/>
                  <a:pt x="128" y="167"/>
                </a:cubicBezTo>
                <a:cubicBezTo>
                  <a:pt x="128" y="167"/>
                  <a:pt x="128" y="167"/>
                  <a:pt x="128" y="167"/>
                </a:cubicBezTo>
                <a:cubicBezTo>
                  <a:pt x="179" y="167"/>
                  <a:pt x="179" y="167"/>
                  <a:pt x="179" y="167"/>
                </a:cubicBezTo>
                <a:cubicBezTo>
                  <a:pt x="183" y="167"/>
                  <a:pt x="186" y="168"/>
                  <a:pt x="189" y="171"/>
                </a:cubicBezTo>
                <a:cubicBezTo>
                  <a:pt x="189" y="171"/>
                  <a:pt x="189" y="171"/>
                  <a:pt x="189" y="171"/>
                </a:cubicBezTo>
                <a:cubicBezTo>
                  <a:pt x="191" y="173"/>
                  <a:pt x="193" y="177"/>
                  <a:pt x="193" y="180"/>
                </a:cubicBezTo>
                <a:cubicBezTo>
                  <a:pt x="193" y="180"/>
                  <a:pt x="193" y="180"/>
                  <a:pt x="193" y="180"/>
                </a:cubicBezTo>
                <a:cubicBezTo>
                  <a:pt x="193" y="290"/>
                  <a:pt x="193" y="290"/>
                  <a:pt x="193" y="290"/>
                </a:cubicBezTo>
                <a:cubicBezTo>
                  <a:pt x="193" y="290"/>
                  <a:pt x="193" y="290"/>
                  <a:pt x="193" y="290"/>
                </a:cubicBezTo>
                <a:cubicBezTo>
                  <a:pt x="193" y="290"/>
                  <a:pt x="193" y="294"/>
                  <a:pt x="193" y="301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93" y="314"/>
                  <a:pt x="193" y="334"/>
                  <a:pt x="193" y="346"/>
                </a:cubicBezTo>
                <a:cubicBezTo>
                  <a:pt x="193" y="346"/>
                  <a:pt x="193" y="346"/>
                  <a:pt x="193" y="346"/>
                </a:cubicBezTo>
                <a:cubicBezTo>
                  <a:pt x="193" y="350"/>
                  <a:pt x="195" y="364"/>
                  <a:pt x="201" y="379"/>
                </a:cubicBezTo>
                <a:cubicBezTo>
                  <a:pt x="201" y="379"/>
                  <a:pt x="201" y="379"/>
                  <a:pt x="201" y="379"/>
                </a:cubicBezTo>
                <a:cubicBezTo>
                  <a:pt x="207" y="394"/>
                  <a:pt x="218" y="410"/>
                  <a:pt x="235" y="420"/>
                </a:cubicBezTo>
                <a:cubicBezTo>
                  <a:pt x="235" y="420"/>
                  <a:pt x="235" y="420"/>
                  <a:pt x="235" y="420"/>
                </a:cubicBezTo>
                <a:cubicBezTo>
                  <a:pt x="247" y="427"/>
                  <a:pt x="263" y="432"/>
                  <a:pt x="284" y="432"/>
                </a:cubicBezTo>
                <a:cubicBezTo>
                  <a:pt x="284" y="432"/>
                  <a:pt x="284" y="432"/>
                  <a:pt x="284" y="432"/>
                </a:cubicBezTo>
                <a:cubicBezTo>
                  <a:pt x="284" y="432"/>
                  <a:pt x="285" y="432"/>
                  <a:pt x="285" y="432"/>
                </a:cubicBezTo>
                <a:cubicBezTo>
                  <a:pt x="285" y="432"/>
                  <a:pt x="285" y="432"/>
                  <a:pt x="285" y="432"/>
                </a:cubicBezTo>
                <a:cubicBezTo>
                  <a:pt x="304" y="432"/>
                  <a:pt x="320" y="429"/>
                  <a:pt x="333" y="422"/>
                </a:cubicBezTo>
                <a:cubicBezTo>
                  <a:pt x="333" y="422"/>
                  <a:pt x="333" y="422"/>
                  <a:pt x="333" y="422"/>
                </a:cubicBezTo>
                <a:cubicBezTo>
                  <a:pt x="345" y="416"/>
                  <a:pt x="356" y="408"/>
                  <a:pt x="364" y="398"/>
                </a:cubicBezTo>
                <a:cubicBezTo>
                  <a:pt x="364" y="398"/>
                  <a:pt x="364" y="398"/>
                  <a:pt x="364" y="398"/>
                </a:cubicBezTo>
                <a:cubicBezTo>
                  <a:pt x="380" y="378"/>
                  <a:pt x="387" y="352"/>
                  <a:pt x="387" y="330"/>
                </a:cubicBezTo>
                <a:cubicBezTo>
                  <a:pt x="387" y="330"/>
                  <a:pt x="387" y="330"/>
                  <a:pt x="387" y="330"/>
                </a:cubicBezTo>
                <a:cubicBezTo>
                  <a:pt x="387" y="308"/>
                  <a:pt x="379" y="283"/>
                  <a:pt x="365" y="259"/>
                </a:cubicBezTo>
                <a:cubicBezTo>
                  <a:pt x="365" y="259"/>
                  <a:pt x="365" y="259"/>
                  <a:pt x="365" y="259"/>
                </a:cubicBezTo>
                <a:cubicBezTo>
                  <a:pt x="351" y="234"/>
                  <a:pt x="331" y="211"/>
                  <a:pt x="308" y="191"/>
                </a:cubicBezTo>
                <a:cubicBezTo>
                  <a:pt x="308" y="191"/>
                  <a:pt x="308" y="191"/>
                  <a:pt x="308" y="191"/>
                </a:cubicBezTo>
                <a:cubicBezTo>
                  <a:pt x="304" y="188"/>
                  <a:pt x="303" y="184"/>
                  <a:pt x="303" y="179"/>
                </a:cubicBezTo>
                <a:cubicBezTo>
                  <a:pt x="303" y="179"/>
                  <a:pt x="303" y="179"/>
                  <a:pt x="303" y="179"/>
                </a:cubicBezTo>
                <a:cubicBezTo>
                  <a:pt x="304" y="174"/>
                  <a:pt x="307" y="170"/>
                  <a:pt x="311" y="169"/>
                </a:cubicBezTo>
                <a:cubicBezTo>
                  <a:pt x="311" y="169"/>
                  <a:pt x="311" y="169"/>
                  <a:pt x="311" y="169"/>
                </a:cubicBezTo>
                <a:cubicBezTo>
                  <a:pt x="311" y="169"/>
                  <a:pt x="311" y="169"/>
                  <a:pt x="312" y="169"/>
                </a:cubicBezTo>
                <a:cubicBezTo>
                  <a:pt x="312" y="169"/>
                  <a:pt x="312" y="169"/>
                  <a:pt x="312" y="169"/>
                </a:cubicBezTo>
                <a:cubicBezTo>
                  <a:pt x="312" y="169"/>
                  <a:pt x="312" y="168"/>
                  <a:pt x="312" y="168"/>
                </a:cubicBezTo>
                <a:cubicBezTo>
                  <a:pt x="312" y="168"/>
                  <a:pt x="312" y="168"/>
                  <a:pt x="312" y="168"/>
                </a:cubicBezTo>
                <a:cubicBezTo>
                  <a:pt x="313" y="168"/>
                  <a:pt x="313" y="168"/>
                  <a:pt x="314" y="168"/>
                </a:cubicBezTo>
                <a:cubicBezTo>
                  <a:pt x="314" y="168"/>
                  <a:pt x="314" y="168"/>
                  <a:pt x="314" y="168"/>
                </a:cubicBezTo>
                <a:cubicBezTo>
                  <a:pt x="316" y="167"/>
                  <a:pt x="318" y="166"/>
                  <a:pt x="321" y="164"/>
                </a:cubicBezTo>
                <a:cubicBezTo>
                  <a:pt x="321" y="164"/>
                  <a:pt x="321" y="164"/>
                  <a:pt x="321" y="164"/>
                </a:cubicBezTo>
                <a:cubicBezTo>
                  <a:pt x="327" y="161"/>
                  <a:pt x="333" y="158"/>
                  <a:pt x="338" y="154"/>
                </a:cubicBezTo>
                <a:cubicBezTo>
                  <a:pt x="338" y="154"/>
                  <a:pt x="338" y="154"/>
                  <a:pt x="338" y="154"/>
                </a:cubicBezTo>
                <a:cubicBezTo>
                  <a:pt x="342" y="151"/>
                  <a:pt x="344" y="148"/>
                  <a:pt x="344" y="147"/>
                </a:cubicBezTo>
                <a:cubicBezTo>
                  <a:pt x="344" y="147"/>
                  <a:pt x="344" y="147"/>
                  <a:pt x="344" y="147"/>
                </a:cubicBezTo>
                <a:cubicBezTo>
                  <a:pt x="346" y="145"/>
                  <a:pt x="347" y="139"/>
                  <a:pt x="348" y="132"/>
                </a:cubicBezTo>
                <a:cubicBezTo>
                  <a:pt x="348" y="132"/>
                  <a:pt x="348" y="132"/>
                  <a:pt x="348" y="132"/>
                </a:cubicBezTo>
                <a:cubicBezTo>
                  <a:pt x="349" y="125"/>
                  <a:pt x="349" y="117"/>
                  <a:pt x="349" y="111"/>
                </a:cubicBezTo>
                <a:cubicBezTo>
                  <a:pt x="349" y="111"/>
                  <a:pt x="349" y="111"/>
                  <a:pt x="349" y="111"/>
                </a:cubicBezTo>
                <a:cubicBezTo>
                  <a:pt x="349" y="104"/>
                  <a:pt x="349" y="99"/>
                  <a:pt x="349" y="95"/>
                </a:cubicBezTo>
                <a:cubicBezTo>
                  <a:pt x="349" y="95"/>
                  <a:pt x="349" y="95"/>
                  <a:pt x="349" y="95"/>
                </a:cubicBezTo>
                <a:cubicBezTo>
                  <a:pt x="348" y="95"/>
                  <a:pt x="346" y="95"/>
                  <a:pt x="345" y="95"/>
                </a:cubicBezTo>
                <a:cubicBezTo>
                  <a:pt x="345" y="95"/>
                  <a:pt x="345" y="95"/>
                  <a:pt x="345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0" y="95"/>
                  <a:pt x="337" y="94"/>
                  <a:pt x="334" y="91"/>
                </a:cubicBezTo>
                <a:cubicBezTo>
                  <a:pt x="334" y="91"/>
                  <a:pt x="334" y="91"/>
                  <a:pt x="334" y="91"/>
                </a:cubicBezTo>
                <a:cubicBezTo>
                  <a:pt x="331" y="89"/>
                  <a:pt x="330" y="85"/>
                  <a:pt x="330" y="81"/>
                </a:cubicBezTo>
                <a:cubicBezTo>
                  <a:pt x="330" y="81"/>
                  <a:pt x="330" y="81"/>
                  <a:pt x="330" y="81"/>
                </a:cubicBezTo>
                <a:cubicBezTo>
                  <a:pt x="330" y="81"/>
                  <a:pt x="330" y="40"/>
                  <a:pt x="330" y="32"/>
                </a:cubicBezTo>
                <a:cubicBezTo>
                  <a:pt x="330" y="32"/>
                  <a:pt x="330" y="32"/>
                  <a:pt x="330" y="32"/>
                </a:cubicBezTo>
                <a:cubicBezTo>
                  <a:pt x="330" y="30"/>
                  <a:pt x="329" y="28"/>
                  <a:pt x="328" y="28"/>
                </a:cubicBezTo>
                <a:cubicBezTo>
                  <a:pt x="328" y="28"/>
                  <a:pt x="328" y="28"/>
                  <a:pt x="328" y="28"/>
                </a:cubicBezTo>
                <a:cubicBezTo>
                  <a:pt x="328" y="27"/>
                  <a:pt x="327" y="27"/>
                  <a:pt x="326" y="27"/>
                </a:cubicBezTo>
                <a:cubicBezTo>
                  <a:pt x="326" y="27"/>
                  <a:pt x="326" y="27"/>
                  <a:pt x="326" y="27"/>
                </a:cubicBezTo>
                <a:cubicBezTo>
                  <a:pt x="324" y="27"/>
                  <a:pt x="323" y="27"/>
                  <a:pt x="323" y="28"/>
                </a:cubicBezTo>
                <a:cubicBezTo>
                  <a:pt x="323" y="28"/>
                  <a:pt x="323" y="28"/>
                  <a:pt x="323" y="28"/>
                </a:cubicBezTo>
                <a:cubicBezTo>
                  <a:pt x="322" y="28"/>
                  <a:pt x="321" y="29"/>
                  <a:pt x="321" y="32"/>
                </a:cubicBezTo>
                <a:cubicBezTo>
                  <a:pt x="321" y="32"/>
                  <a:pt x="321" y="32"/>
                  <a:pt x="321" y="32"/>
                </a:cubicBezTo>
                <a:cubicBezTo>
                  <a:pt x="321" y="41"/>
                  <a:pt x="321" y="76"/>
                  <a:pt x="321" y="81"/>
                </a:cubicBezTo>
                <a:cubicBezTo>
                  <a:pt x="321" y="81"/>
                  <a:pt x="321" y="81"/>
                  <a:pt x="321" y="81"/>
                </a:cubicBezTo>
                <a:cubicBezTo>
                  <a:pt x="321" y="85"/>
                  <a:pt x="320" y="88"/>
                  <a:pt x="317" y="90"/>
                </a:cubicBezTo>
                <a:cubicBezTo>
                  <a:pt x="317" y="90"/>
                  <a:pt x="317" y="90"/>
                  <a:pt x="317" y="90"/>
                </a:cubicBezTo>
                <a:cubicBezTo>
                  <a:pt x="315" y="93"/>
                  <a:pt x="312" y="94"/>
                  <a:pt x="308" y="94"/>
                </a:cubicBezTo>
                <a:cubicBezTo>
                  <a:pt x="308" y="94"/>
                  <a:pt x="308" y="94"/>
                  <a:pt x="308" y="94"/>
                </a:cubicBezTo>
                <a:cubicBezTo>
                  <a:pt x="274" y="94"/>
                  <a:pt x="274" y="94"/>
                  <a:pt x="274" y="94"/>
                </a:cubicBezTo>
                <a:cubicBezTo>
                  <a:pt x="270" y="94"/>
                  <a:pt x="267" y="93"/>
                  <a:pt x="265" y="90"/>
                </a:cubicBezTo>
                <a:cubicBezTo>
                  <a:pt x="265" y="90"/>
                  <a:pt x="265" y="90"/>
                  <a:pt x="265" y="90"/>
                </a:cubicBezTo>
                <a:cubicBezTo>
                  <a:pt x="262" y="88"/>
                  <a:pt x="261" y="85"/>
                  <a:pt x="261" y="81"/>
                </a:cubicBezTo>
                <a:cubicBezTo>
                  <a:pt x="261" y="81"/>
                  <a:pt x="261" y="81"/>
                  <a:pt x="261" y="81"/>
                </a:cubicBezTo>
                <a:cubicBezTo>
                  <a:pt x="261" y="81"/>
                  <a:pt x="261" y="42"/>
                  <a:pt x="261" y="32"/>
                </a:cubicBezTo>
                <a:cubicBezTo>
                  <a:pt x="261" y="32"/>
                  <a:pt x="261" y="32"/>
                  <a:pt x="261" y="32"/>
                </a:cubicBezTo>
                <a:cubicBezTo>
                  <a:pt x="261" y="29"/>
                  <a:pt x="260" y="28"/>
                  <a:pt x="259" y="28"/>
                </a:cubicBezTo>
                <a:cubicBezTo>
                  <a:pt x="259" y="28"/>
                  <a:pt x="259" y="28"/>
                  <a:pt x="259" y="28"/>
                </a:cubicBezTo>
                <a:cubicBezTo>
                  <a:pt x="259" y="27"/>
                  <a:pt x="258" y="27"/>
                  <a:pt x="257" y="27"/>
                </a:cubicBezTo>
                <a:cubicBezTo>
                  <a:pt x="257" y="27"/>
                  <a:pt x="257" y="27"/>
                  <a:pt x="257" y="27"/>
                </a:cubicBezTo>
                <a:cubicBezTo>
                  <a:pt x="255" y="27"/>
                  <a:pt x="254" y="27"/>
                  <a:pt x="253" y="28"/>
                </a:cubicBezTo>
                <a:cubicBezTo>
                  <a:pt x="253" y="28"/>
                  <a:pt x="253" y="28"/>
                  <a:pt x="253" y="28"/>
                </a:cubicBezTo>
                <a:cubicBezTo>
                  <a:pt x="253" y="28"/>
                  <a:pt x="252" y="29"/>
                  <a:pt x="252" y="32"/>
                </a:cubicBezTo>
                <a:cubicBezTo>
                  <a:pt x="252" y="32"/>
                  <a:pt x="252" y="32"/>
                  <a:pt x="252" y="32"/>
                </a:cubicBezTo>
                <a:cubicBezTo>
                  <a:pt x="252" y="41"/>
                  <a:pt x="252" y="74"/>
                  <a:pt x="252" y="82"/>
                </a:cubicBezTo>
                <a:cubicBezTo>
                  <a:pt x="252" y="82"/>
                  <a:pt x="252" y="82"/>
                  <a:pt x="252" y="82"/>
                </a:cubicBezTo>
                <a:cubicBezTo>
                  <a:pt x="252" y="86"/>
                  <a:pt x="250" y="89"/>
                  <a:pt x="247" y="92"/>
                </a:cubicBezTo>
                <a:cubicBezTo>
                  <a:pt x="247" y="92"/>
                  <a:pt x="247" y="92"/>
                  <a:pt x="247" y="92"/>
                </a:cubicBezTo>
                <a:cubicBezTo>
                  <a:pt x="245" y="94"/>
                  <a:pt x="241" y="95"/>
                  <a:pt x="237" y="95"/>
                </a:cubicBezTo>
                <a:cubicBezTo>
                  <a:pt x="237" y="95"/>
                  <a:pt x="237" y="95"/>
                  <a:pt x="237" y="95"/>
                </a:cubicBezTo>
                <a:cubicBezTo>
                  <a:pt x="237" y="95"/>
                  <a:pt x="237" y="95"/>
                  <a:pt x="237" y="95"/>
                </a:cubicBezTo>
                <a:cubicBezTo>
                  <a:pt x="237" y="95"/>
                  <a:pt x="236" y="95"/>
                  <a:pt x="236" y="95"/>
                </a:cubicBezTo>
                <a:cubicBezTo>
                  <a:pt x="236" y="95"/>
                  <a:pt x="236" y="95"/>
                  <a:pt x="236" y="95"/>
                </a:cubicBezTo>
                <a:cubicBezTo>
                  <a:pt x="235" y="95"/>
                  <a:pt x="234" y="95"/>
                  <a:pt x="233" y="95"/>
                </a:cubicBezTo>
                <a:cubicBezTo>
                  <a:pt x="233" y="95"/>
                  <a:pt x="233" y="95"/>
                  <a:pt x="233" y="95"/>
                </a:cubicBezTo>
                <a:cubicBezTo>
                  <a:pt x="233" y="98"/>
                  <a:pt x="233" y="102"/>
                  <a:pt x="233" y="106"/>
                </a:cubicBezTo>
                <a:cubicBezTo>
                  <a:pt x="233" y="106"/>
                  <a:pt x="233" y="106"/>
                  <a:pt x="233" y="106"/>
                </a:cubicBezTo>
                <a:cubicBezTo>
                  <a:pt x="233" y="116"/>
                  <a:pt x="233" y="130"/>
                  <a:pt x="234" y="139"/>
                </a:cubicBezTo>
                <a:cubicBezTo>
                  <a:pt x="234" y="139"/>
                  <a:pt x="234" y="139"/>
                  <a:pt x="234" y="139"/>
                </a:cubicBezTo>
                <a:cubicBezTo>
                  <a:pt x="234" y="142"/>
                  <a:pt x="235" y="144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6" y="148"/>
                  <a:pt x="238" y="150"/>
                  <a:pt x="240" y="152"/>
                </a:cubicBezTo>
                <a:cubicBezTo>
                  <a:pt x="240" y="152"/>
                  <a:pt x="240" y="152"/>
                  <a:pt x="240" y="152"/>
                </a:cubicBezTo>
                <a:cubicBezTo>
                  <a:pt x="242" y="154"/>
                  <a:pt x="246" y="156"/>
                  <a:pt x="249" y="158"/>
                </a:cubicBezTo>
                <a:cubicBezTo>
                  <a:pt x="249" y="158"/>
                  <a:pt x="249" y="158"/>
                  <a:pt x="249" y="158"/>
                </a:cubicBezTo>
                <a:cubicBezTo>
                  <a:pt x="256" y="162"/>
                  <a:pt x="265" y="165"/>
                  <a:pt x="271" y="167"/>
                </a:cubicBezTo>
                <a:cubicBezTo>
                  <a:pt x="271" y="167"/>
                  <a:pt x="271" y="167"/>
                  <a:pt x="271" y="167"/>
                </a:cubicBezTo>
                <a:cubicBezTo>
                  <a:pt x="271" y="167"/>
                  <a:pt x="271" y="167"/>
                  <a:pt x="271" y="167"/>
                </a:cubicBezTo>
                <a:cubicBezTo>
                  <a:pt x="279" y="169"/>
                  <a:pt x="283" y="176"/>
                  <a:pt x="281" y="183"/>
                </a:cubicBezTo>
                <a:cubicBezTo>
                  <a:pt x="281" y="183"/>
                  <a:pt x="281" y="183"/>
                  <a:pt x="281" y="183"/>
                </a:cubicBezTo>
                <a:cubicBezTo>
                  <a:pt x="279" y="190"/>
                  <a:pt x="271" y="194"/>
                  <a:pt x="264" y="192"/>
                </a:cubicBezTo>
                <a:cubicBezTo>
                  <a:pt x="264" y="192"/>
                  <a:pt x="264" y="192"/>
                  <a:pt x="264" y="192"/>
                </a:cubicBezTo>
                <a:cubicBezTo>
                  <a:pt x="253" y="189"/>
                  <a:pt x="236" y="184"/>
                  <a:pt x="222" y="172"/>
                </a:cubicBezTo>
                <a:cubicBezTo>
                  <a:pt x="222" y="172"/>
                  <a:pt x="222" y="172"/>
                  <a:pt x="222" y="172"/>
                </a:cubicBezTo>
                <a:cubicBezTo>
                  <a:pt x="217" y="167"/>
                  <a:pt x="213" y="162"/>
                  <a:pt x="210" y="156"/>
                </a:cubicBezTo>
                <a:cubicBezTo>
                  <a:pt x="210" y="156"/>
                  <a:pt x="210" y="156"/>
                  <a:pt x="210" y="156"/>
                </a:cubicBezTo>
                <a:cubicBezTo>
                  <a:pt x="210" y="154"/>
                  <a:pt x="209" y="152"/>
                  <a:pt x="209" y="150"/>
                </a:cubicBezTo>
                <a:cubicBezTo>
                  <a:pt x="209" y="150"/>
                  <a:pt x="209" y="150"/>
                  <a:pt x="209" y="150"/>
                </a:cubicBezTo>
                <a:cubicBezTo>
                  <a:pt x="208" y="148"/>
                  <a:pt x="208" y="147"/>
                  <a:pt x="208" y="145"/>
                </a:cubicBezTo>
                <a:cubicBezTo>
                  <a:pt x="208" y="145"/>
                  <a:pt x="208" y="145"/>
                  <a:pt x="208" y="145"/>
                </a:cubicBezTo>
                <a:cubicBezTo>
                  <a:pt x="207" y="141"/>
                  <a:pt x="207" y="137"/>
                  <a:pt x="207" y="132"/>
                </a:cubicBezTo>
                <a:cubicBezTo>
                  <a:pt x="207" y="132"/>
                  <a:pt x="207" y="132"/>
                  <a:pt x="207" y="132"/>
                </a:cubicBezTo>
                <a:cubicBezTo>
                  <a:pt x="206" y="124"/>
                  <a:pt x="206" y="114"/>
                  <a:pt x="206" y="106"/>
                </a:cubicBezTo>
                <a:cubicBezTo>
                  <a:pt x="206" y="106"/>
                  <a:pt x="206" y="106"/>
                  <a:pt x="206" y="106"/>
                </a:cubicBezTo>
                <a:cubicBezTo>
                  <a:pt x="206" y="101"/>
                  <a:pt x="206" y="97"/>
                  <a:pt x="206" y="94"/>
                </a:cubicBezTo>
                <a:cubicBezTo>
                  <a:pt x="206" y="94"/>
                  <a:pt x="206" y="94"/>
                  <a:pt x="206" y="94"/>
                </a:cubicBezTo>
                <a:cubicBezTo>
                  <a:pt x="206" y="89"/>
                  <a:pt x="208" y="84"/>
                  <a:pt x="210" y="80"/>
                </a:cubicBezTo>
                <a:cubicBezTo>
                  <a:pt x="210" y="80"/>
                  <a:pt x="210" y="80"/>
                  <a:pt x="210" y="80"/>
                </a:cubicBezTo>
                <a:cubicBezTo>
                  <a:pt x="213" y="76"/>
                  <a:pt x="216" y="74"/>
                  <a:pt x="220" y="72"/>
                </a:cubicBezTo>
                <a:cubicBezTo>
                  <a:pt x="220" y="72"/>
                  <a:pt x="220" y="72"/>
                  <a:pt x="220" y="72"/>
                </a:cubicBezTo>
                <a:cubicBezTo>
                  <a:pt x="222" y="71"/>
                  <a:pt x="223" y="70"/>
                  <a:pt x="225" y="70"/>
                </a:cubicBezTo>
                <a:cubicBezTo>
                  <a:pt x="225" y="70"/>
                  <a:pt x="225" y="70"/>
                  <a:pt x="225" y="70"/>
                </a:cubicBezTo>
                <a:cubicBezTo>
                  <a:pt x="225" y="57"/>
                  <a:pt x="225" y="38"/>
                  <a:pt x="225" y="32"/>
                </a:cubicBezTo>
                <a:cubicBezTo>
                  <a:pt x="225" y="32"/>
                  <a:pt x="225" y="32"/>
                  <a:pt x="225" y="32"/>
                </a:cubicBezTo>
                <a:cubicBezTo>
                  <a:pt x="225" y="23"/>
                  <a:pt x="229" y="14"/>
                  <a:pt x="235" y="8"/>
                </a:cubicBezTo>
                <a:cubicBezTo>
                  <a:pt x="235" y="8"/>
                  <a:pt x="235" y="8"/>
                  <a:pt x="235" y="8"/>
                </a:cubicBezTo>
                <a:cubicBezTo>
                  <a:pt x="242" y="2"/>
                  <a:pt x="249" y="0"/>
                  <a:pt x="257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65" y="0"/>
                  <a:pt x="273" y="3"/>
                  <a:pt x="278" y="9"/>
                </a:cubicBezTo>
                <a:cubicBezTo>
                  <a:pt x="278" y="9"/>
                  <a:pt x="278" y="9"/>
                  <a:pt x="278" y="9"/>
                </a:cubicBezTo>
                <a:cubicBezTo>
                  <a:pt x="284" y="15"/>
                  <a:pt x="287" y="23"/>
                  <a:pt x="287" y="32"/>
                </a:cubicBezTo>
                <a:cubicBezTo>
                  <a:pt x="287" y="32"/>
                  <a:pt x="287" y="32"/>
                  <a:pt x="287" y="32"/>
                </a:cubicBezTo>
                <a:cubicBezTo>
                  <a:pt x="287" y="38"/>
                  <a:pt x="287" y="55"/>
                  <a:pt x="287" y="68"/>
                </a:cubicBezTo>
                <a:cubicBezTo>
                  <a:pt x="287" y="68"/>
                  <a:pt x="287" y="68"/>
                  <a:pt x="287" y="68"/>
                </a:cubicBezTo>
                <a:cubicBezTo>
                  <a:pt x="295" y="68"/>
                  <a:pt x="295" y="68"/>
                  <a:pt x="295" y="68"/>
                </a:cubicBezTo>
                <a:cubicBezTo>
                  <a:pt x="295" y="55"/>
                  <a:pt x="295" y="38"/>
                  <a:pt x="295" y="32"/>
                </a:cubicBezTo>
                <a:cubicBezTo>
                  <a:pt x="295" y="32"/>
                  <a:pt x="295" y="32"/>
                  <a:pt x="295" y="32"/>
                </a:cubicBezTo>
                <a:cubicBezTo>
                  <a:pt x="295" y="23"/>
                  <a:pt x="298" y="15"/>
                  <a:pt x="304" y="9"/>
                </a:cubicBezTo>
                <a:cubicBezTo>
                  <a:pt x="304" y="9"/>
                  <a:pt x="304" y="9"/>
                  <a:pt x="304" y="9"/>
                </a:cubicBezTo>
                <a:cubicBezTo>
                  <a:pt x="309" y="3"/>
                  <a:pt x="318" y="0"/>
                  <a:pt x="326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334" y="0"/>
                  <a:pt x="342" y="4"/>
                  <a:pt x="348" y="10"/>
                </a:cubicBezTo>
                <a:cubicBezTo>
                  <a:pt x="348" y="10"/>
                  <a:pt x="348" y="10"/>
                  <a:pt x="348" y="10"/>
                </a:cubicBezTo>
                <a:cubicBezTo>
                  <a:pt x="353" y="15"/>
                  <a:pt x="356" y="24"/>
                  <a:pt x="356" y="32"/>
                </a:cubicBezTo>
                <a:cubicBezTo>
                  <a:pt x="356" y="32"/>
                  <a:pt x="356" y="32"/>
                  <a:pt x="356" y="32"/>
                </a:cubicBezTo>
                <a:cubicBezTo>
                  <a:pt x="356" y="37"/>
                  <a:pt x="356" y="57"/>
                  <a:pt x="356" y="70"/>
                </a:cubicBezTo>
                <a:cubicBezTo>
                  <a:pt x="356" y="70"/>
                  <a:pt x="356" y="70"/>
                  <a:pt x="356" y="70"/>
                </a:cubicBezTo>
                <a:cubicBezTo>
                  <a:pt x="361" y="71"/>
                  <a:pt x="367" y="74"/>
                  <a:pt x="371" y="80"/>
                </a:cubicBezTo>
                <a:cubicBezTo>
                  <a:pt x="371" y="80"/>
                  <a:pt x="371" y="80"/>
                  <a:pt x="371" y="80"/>
                </a:cubicBezTo>
                <a:cubicBezTo>
                  <a:pt x="374" y="84"/>
                  <a:pt x="375" y="89"/>
                  <a:pt x="375" y="95"/>
                </a:cubicBezTo>
                <a:cubicBezTo>
                  <a:pt x="375" y="95"/>
                  <a:pt x="375" y="95"/>
                  <a:pt x="375" y="95"/>
                </a:cubicBezTo>
                <a:cubicBezTo>
                  <a:pt x="375" y="98"/>
                  <a:pt x="375" y="104"/>
                  <a:pt x="375" y="111"/>
                </a:cubicBezTo>
                <a:cubicBezTo>
                  <a:pt x="375" y="111"/>
                  <a:pt x="375" y="111"/>
                  <a:pt x="375" y="111"/>
                </a:cubicBezTo>
                <a:cubicBezTo>
                  <a:pt x="375" y="118"/>
                  <a:pt x="375" y="127"/>
                  <a:pt x="374" y="135"/>
                </a:cubicBezTo>
                <a:cubicBezTo>
                  <a:pt x="374" y="135"/>
                  <a:pt x="374" y="135"/>
                  <a:pt x="374" y="135"/>
                </a:cubicBezTo>
                <a:cubicBezTo>
                  <a:pt x="373" y="144"/>
                  <a:pt x="372" y="152"/>
                  <a:pt x="368" y="160"/>
                </a:cubicBezTo>
                <a:cubicBezTo>
                  <a:pt x="368" y="160"/>
                  <a:pt x="368" y="160"/>
                  <a:pt x="368" y="160"/>
                </a:cubicBezTo>
                <a:cubicBezTo>
                  <a:pt x="364" y="166"/>
                  <a:pt x="360" y="171"/>
                  <a:pt x="355" y="174"/>
                </a:cubicBezTo>
                <a:cubicBezTo>
                  <a:pt x="355" y="174"/>
                  <a:pt x="355" y="174"/>
                  <a:pt x="355" y="174"/>
                </a:cubicBezTo>
                <a:cubicBezTo>
                  <a:pt x="350" y="178"/>
                  <a:pt x="345" y="182"/>
                  <a:pt x="340" y="184"/>
                </a:cubicBezTo>
                <a:cubicBezTo>
                  <a:pt x="340" y="184"/>
                  <a:pt x="340" y="184"/>
                  <a:pt x="340" y="184"/>
                </a:cubicBezTo>
                <a:cubicBezTo>
                  <a:pt x="359" y="203"/>
                  <a:pt x="376" y="224"/>
                  <a:pt x="388" y="246"/>
                </a:cubicBezTo>
                <a:cubicBezTo>
                  <a:pt x="388" y="246"/>
                  <a:pt x="388" y="246"/>
                  <a:pt x="388" y="246"/>
                </a:cubicBezTo>
                <a:cubicBezTo>
                  <a:pt x="404" y="273"/>
                  <a:pt x="413" y="302"/>
                  <a:pt x="413" y="330"/>
                </a:cubicBezTo>
                <a:cubicBezTo>
                  <a:pt x="413" y="330"/>
                  <a:pt x="413" y="330"/>
                  <a:pt x="413" y="330"/>
                </a:cubicBezTo>
                <a:cubicBezTo>
                  <a:pt x="413" y="351"/>
                  <a:pt x="409" y="373"/>
                  <a:pt x="398" y="394"/>
                </a:cubicBezTo>
                <a:cubicBezTo>
                  <a:pt x="398" y="394"/>
                  <a:pt x="398" y="394"/>
                  <a:pt x="398" y="394"/>
                </a:cubicBezTo>
                <a:cubicBezTo>
                  <a:pt x="387" y="415"/>
                  <a:pt x="369" y="435"/>
                  <a:pt x="344" y="447"/>
                </a:cubicBezTo>
                <a:cubicBezTo>
                  <a:pt x="344" y="447"/>
                  <a:pt x="344" y="447"/>
                  <a:pt x="344" y="447"/>
                </a:cubicBezTo>
                <a:cubicBezTo>
                  <a:pt x="328" y="454"/>
                  <a:pt x="308" y="459"/>
                  <a:pt x="285" y="459"/>
                </a:cubicBezTo>
                <a:cubicBezTo>
                  <a:pt x="285" y="459"/>
                  <a:pt x="285" y="459"/>
                  <a:pt x="285" y="459"/>
                </a:cubicBezTo>
                <a:cubicBezTo>
                  <a:pt x="285" y="459"/>
                  <a:pt x="285" y="459"/>
                  <a:pt x="285" y="45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75"/>
          <p:cNvSpPr>
            <a:spLocks/>
          </p:cNvSpPr>
          <p:nvPr userDrawn="1"/>
        </p:nvSpPr>
        <p:spPr bwMode="auto">
          <a:xfrm>
            <a:off x="584858" y="1746154"/>
            <a:ext cx="403225" cy="515938"/>
          </a:xfrm>
          <a:custGeom>
            <a:avLst/>
            <a:gdLst/>
            <a:ahLst/>
            <a:cxnLst>
              <a:cxn ang="0">
                <a:pos x="113" y="28"/>
              </a:cxn>
              <a:cxn ang="0">
                <a:pos x="89" y="84"/>
              </a:cxn>
              <a:cxn ang="0">
                <a:pos x="101" y="134"/>
              </a:cxn>
              <a:cxn ang="0">
                <a:pos x="13" y="134"/>
              </a:cxn>
              <a:cxn ang="0">
                <a:pos x="0" y="147"/>
              </a:cxn>
              <a:cxn ang="0">
                <a:pos x="0" y="266"/>
              </a:cxn>
              <a:cxn ang="0">
                <a:pos x="8" y="278"/>
              </a:cxn>
              <a:cxn ang="0">
                <a:pos x="22" y="276"/>
              </a:cxn>
              <a:cxn ang="0">
                <a:pos x="66" y="268"/>
              </a:cxn>
              <a:cxn ang="0">
                <a:pos x="79" y="329"/>
              </a:cxn>
              <a:cxn ang="0">
                <a:pos x="18" y="337"/>
              </a:cxn>
              <a:cxn ang="0">
                <a:pos x="5" y="338"/>
              </a:cxn>
              <a:cxn ang="0">
                <a:pos x="0" y="349"/>
              </a:cxn>
              <a:cxn ang="0">
                <a:pos x="0" y="444"/>
              </a:cxn>
              <a:cxn ang="0">
                <a:pos x="13" y="457"/>
              </a:cxn>
              <a:cxn ang="0">
                <a:pos x="26" y="444"/>
              </a:cxn>
              <a:cxn ang="0">
                <a:pos x="26" y="367"/>
              </a:cxn>
              <a:cxn ang="0">
                <a:pos x="102" y="342"/>
              </a:cxn>
              <a:cxn ang="0">
                <a:pos x="82" y="247"/>
              </a:cxn>
              <a:cxn ang="0">
                <a:pos x="26" y="241"/>
              </a:cxn>
              <a:cxn ang="0">
                <a:pos x="26" y="161"/>
              </a:cxn>
              <a:cxn ang="0">
                <a:pos x="123" y="161"/>
              </a:cxn>
              <a:cxn ang="0">
                <a:pos x="134" y="154"/>
              </a:cxn>
              <a:cxn ang="0">
                <a:pos x="136" y="147"/>
              </a:cxn>
              <a:cxn ang="0">
                <a:pos x="134" y="141"/>
              </a:cxn>
              <a:cxn ang="0">
                <a:pos x="116" y="83"/>
              </a:cxn>
              <a:cxn ang="0">
                <a:pos x="131" y="47"/>
              </a:cxn>
              <a:cxn ang="0">
                <a:pos x="200" y="44"/>
              </a:cxn>
              <a:cxn ang="0">
                <a:pos x="213" y="142"/>
              </a:cxn>
              <a:cxn ang="0">
                <a:pos x="214" y="155"/>
              </a:cxn>
              <a:cxn ang="0">
                <a:pos x="225" y="161"/>
              </a:cxn>
              <a:cxn ang="0">
                <a:pos x="332" y="161"/>
              </a:cxn>
              <a:cxn ang="0">
                <a:pos x="332" y="226"/>
              </a:cxn>
              <a:cxn ang="0">
                <a:pos x="253" y="245"/>
              </a:cxn>
              <a:cxn ang="0">
                <a:pos x="252" y="330"/>
              </a:cxn>
              <a:cxn ang="0">
                <a:pos x="332" y="356"/>
              </a:cxn>
              <a:cxn ang="0">
                <a:pos x="332" y="431"/>
              </a:cxn>
              <a:cxn ang="0">
                <a:pos x="122" y="431"/>
              </a:cxn>
              <a:cxn ang="0">
                <a:pos x="109" y="444"/>
              </a:cxn>
              <a:cxn ang="0">
                <a:pos x="122" y="457"/>
              </a:cxn>
              <a:cxn ang="0">
                <a:pos x="346" y="457"/>
              </a:cxn>
              <a:cxn ang="0">
                <a:pos x="359" y="444"/>
              </a:cxn>
              <a:cxn ang="0">
                <a:pos x="359" y="338"/>
              </a:cxn>
              <a:cxn ang="0">
                <a:pos x="353" y="327"/>
              </a:cxn>
              <a:cxn ang="0">
                <a:pos x="341" y="326"/>
              </a:cxn>
              <a:cxn ang="0">
                <a:pos x="274" y="314"/>
              </a:cxn>
              <a:cxn ang="0">
                <a:pos x="274" y="262"/>
              </a:cxn>
              <a:cxn ang="0">
                <a:pos x="340" y="258"/>
              </a:cxn>
              <a:cxn ang="0">
                <a:pos x="353" y="257"/>
              </a:cxn>
              <a:cxn ang="0">
                <a:pos x="359" y="245"/>
              </a:cxn>
              <a:cxn ang="0">
                <a:pos x="359" y="147"/>
              </a:cxn>
              <a:cxn ang="0">
                <a:pos x="346" y="134"/>
              </a:cxn>
              <a:cxn ang="0">
                <a:pos x="244" y="134"/>
              </a:cxn>
              <a:cxn ang="0">
                <a:pos x="250" y="93"/>
              </a:cxn>
              <a:cxn ang="0">
                <a:pos x="248" y="72"/>
              </a:cxn>
              <a:cxn ang="0">
                <a:pos x="215" y="22"/>
              </a:cxn>
              <a:cxn ang="0">
                <a:pos x="113" y="28"/>
              </a:cxn>
            </a:cxnLst>
            <a:rect l="0" t="0" r="r" b="b"/>
            <a:pathLst>
              <a:path w="359" h="457">
                <a:moveTo>
                  <a:pt x="113" y="28"/>
                </a:moveTo>
                <a:cubicBezTo>
                  <a:pt x="104" y="36"/>
                  <a:pt x="89" y="54"/>
                  <a:pt x="89" y="84"/>
                </a:cubicBezTo>
                <a:cubicBezTo>
                  <a:pt x="89" y="98"/>
                  <a:pt x="93" y="114"/>
                  <a:pt x="101" y="134"/>
                </a:cubicBezTo>
                <a:cubicBezTo>
                  <a:pt x="73" y="134"/>
                  <a:pt x="13" y="134"/>
                  <a:pt x="13" y="134"/>
                </a:cubicBezTo>
                <a:cubicBezTo>
                  <a:pt x="6" y="134"/>
                  <a:pt x="0" y="140"/>
                  <a:pt x="0" y="147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272"/>
                  <a:pt x="3" y="276"/>
                  <a:pt x="8" y="278"/>
                </a:cubicBezTo>
                <a:cubicBezTo>
                  <a:pt x="13" y="281"/>
                  <a:pt x="18" y="280"/>
                  <a:pt x="22" y="276"/>
                </a:cubicBezTo>
                <a:cubicBezTo>
                  <a:pt x="39" y="261"/>
                  <a:pt x="53" y="259"/>
                  <a:pt x="66" y="268"/>
                </a:cubicBezTo>
                <a:cubicBezTo>
                  <a:pt x="82" y="281"/>
                  <a:pt x="89" y="311"/>
                  <a:pt x="79" y="329"/>
                </a:cubicBezTo>
                <a:cubicBezTo>
                  <a:pt x="67" y="350"/>
                  <a:pt x="35" y="343"/>
                  <a:pt x="18" y="337"/>
                </a:cubicBezTo>
                <a:cubicBezTo>
                  <a:pt x="13" y="335"/>
                  <a:pt x="9" y="336"/>
                  <a:pt x="5" y="338"/>
                </a:cubicBezTo>
                <a:cubicBezTo>
                  <a:pt x="2" y="341"/>
                  <a:pt x="0" y="345"/>
                  <a:pt x="0" y="349"/>
                </a:cubicBezTo>
                <a:cubicBezTo>
                  <a:pt x="0" y="444"/>
                  <a:pt x="0" y="444"/>
                  <a:pt x="0" y="444"/>
                </a:cubicBezTo>
                <a:cubicBezTo>
                  <a:pt x="0" y="451"/>
                  <a:pt x="6" y="457"/>
                  <a:pt x="13" y="457"/>
                </a:cubicBezTo>
                <a:cubicBezTo>
                  <a:pt x="20" y="457"/>
                  <a:pt x="26" y="451"/>
                  <a:pt x="26" y="444"/>
                </a:cubicBezTo>
                <a:cubicBezTo>
                  <a:pt x="26" y="444"/>
                  <a:pt x="26" y="390"/>
                  <a:pt x="26" y="367"/>
                </a:cubicBezTo>
                <a:cubicBezTo>
                  <a:pt x="76" y="378"/>
                  <a:pt x="96" y="354"/>
                  <a:pt x="102" y="342"/>
                </a:cubicBezTo>
                <a:cubicBezTo>
                  <a:pt x="118" y="313"/>
                  <a:pt x="109" y="269"/>
                  <a:pt x="82" y="247"/>
                </a:cubicBezTo>
                <a:cubicBezTo>
                  <a:pt x="66" y="234"/>
                  <a:pt x="46" y="233"/>
                  <a:pt x="26" y="241"/>
                </a:cubicBezTo>
                <a:cubicBezTo>
                  <a:pt x="26" y="215"/>
                  <a:pt x="26" y="177"/>
                  <a:pt x="26" y="161"/>
                </a:cubicBezTo>
                <a:cubicBezTo>
                  <a:pt x="47" y="161"/>
                  <a:pt x="123" y="161"/>
                  <a:pt x="123" y="161"/>
                </a:cubicBezTo>
                <a:cubicBezTo>
                  <a:pt x="127" y="161"/>
                  <a:pt x="132" y="158"/>
                  <a:pt x="134" y="154"/>
                </a:cubicBezTo>
                <a:cubicBezTo>
                  <a:pt x="135" y="152"/>
                  <a:pt x="136" y="150"/>
                  <a:pt x="136" y="147"/>
                </a:cubicBezTo>
                <a:cubicBezTo>
                  <a:pt x="136" y="145"/>
                  <a:pt x="135" y="143"/>
                  <a:pt x="134" y="141"/>
                </a:cubicBezTo>
                <a:cubicBezTo>
                  <a:pt x="122" y="119"/>
                  <a:pt x="116" y="100"/>
                  <a:pt x="116" y="83"/>
                </a:cubicBezTo>
                <a:cubicBezTo>
                  <a:pt x="116" y="69"/>
                  <a:pt x="121" y="56"/>
                  <a:pt x="131" y="47"/>
                </a:cubicBezTo>
                <a:cubicBezTo>
                  <a:pt x="149" y="31"/>
                  <a:pt x="179" y="29"/>
                  <a:pt x="200" y="44"/>
                </a:cubicBezTo>
                <a:cubicBezTo>
                  <a:pt x="226" y="61"/>
                  <a:pt x="230" y="97"/>
                  <a:pt x="213" y="142"/>
                </a:cubicBezTo>
                <a:cubicBezTo>
                  <a:pt x="211" y="146"/>
                  <a:pt x="212" y="151"/>
                  <a:pt x="214" y="155"/>
                </a:cubicBezTo>
                <a:cubicBezTo>
                  <a:pt x="216" y="158"/>
                  <a:pt x="221" y="161"/>
                  <a:pt x="225" y="161"/>
                </a:cubicBezTo>
                <a:cubicBezTo>
                  <a:pt x="225" y="161"/>
                  <a:pt x="311" y="161"/>
                  <a:pt x="332" y="161"/>
                </a:cubicBezTo>
                <a:cubicBezTo>
                  <a:pt x="332" y="176"/>
                  <a:pt x="332" y="206"/>
                  <a:pt x="332" y="226"/>
                </a:cubicBezTo>
                <a:cubicBezTo>
                  <a:pt x="286" y="213"/>
                  <a:pt x="262" y="234"/>
                  <a:pt x="253" y="245"/>
                </a:cubicBezTo>
                <a:cubicBezTo>
                  <a:pt x="234" y="268"/>
                  <a:pt x="234" y="305"/>
                  <a:pt x="252" y="330"/>
                </a:cubicBezTo>
                <a:cubicBezTo>
                  <a:pt x="269" y="354"/>
                  <a:pt x="298" y="363"/>
                  <a:pt x="332" y="356"/>
                </a:cubicBezTo>
                <a:cubicBezTo>
                  <a:pt x="332" y="377"/>
                  <a:pt x="332" y="414"/>
                  <a:pt x="332" y="431"/>
                </a:cubicBezTo>
                <a:cubicBezTo>
                  <a:pt x="309" y="431"/>
                  <a:pt x="122" y="431"/>
                  <a:pt x="122" y="431"/>
                </a:cubicBezTo>
                <a:cubicBezTo>
                  <a:pt x="115" y="431"/>
                  <a:pt x="109" y="437"/>
                  <a:pt x="109" y="444"/>
                </a:cubicBezTo>
                <a:cubicBezTo>
                  <a:pt x="109" y="451"/>
                  <a:pt x="115" y="457"/>
                  <a:pt x="122" y="457"/>
                </a:cubicBezTo>
                <a:cubicBezTo>
                  <a:pt x="346" y="457"/>
                  <a:pt x="346" y="457"/>
                  <a:pt x="346" y="457"/>
                </a:cubicBezTo>
                <a:cubicBezTo>
                  <a:pt x="353" y="457"/>
                  <a:pt x="359" y="451"/>
                  <a:pt x="359" y="444"/>
                </a:cubicBezTo>
                <a:cubicBezTo>
                  <a:pt x="359" y="338"/>
                  <a:pt x="359" y="338"/>
                  <a:pt x="359" y="338"/>
                </a:cubicBezTo>
                <a:cubicBezTo>
                  <a:pt x="359" y="334"/>
                  <a:pt x="357" y="330"/>
                  <a:pt x="353" y="327"/>
                </a:cubicBezTo>
                <a:cubicBezTo>
                  <a:pt x="350" y="325"/>
                  <a:pt x="345" y="324"/>
                  <a:pt x="341" y="326"/>
                </a:cubicBezTo>
                <a:cubicBezTo>
                  <a:pt x="311" y="337"/>
                  <a:pt x="286" y="333"/>
                  <a:pt x="274" y="314"/>
                </a:cubicBezTo>
                <a:cubicBezTo>
                  <a:pt x="262" y="299"/>
                  <a:pt x="263" y="276"/>
                  <a:pt x="274" y="262"/>
                </a:cubicBezTo>
                <a:cubicBezTo>
                  <a:pt x="286" y="246"/>
                  <a:pt x="311" y="245"/>
                  <a:pt x="340" y="258"/>
                </a:cubicBezTo>
                <a:cubicBezTo>
                  <a:pt x="344" y="259"/>
                  <a:pt x="349" y="259"/>
                  <a:pt x="353" y="257"/>
                </a:cubicBezTo>
                <a:cubicBezTo>
                  <a:pt x="357" y="254"/>
                  <a:pt x="359" y="250"/>
                  <a:pt x="359" y="245"/>
                </a:cubicBezTo>
                <a:cubicBezTo>
                  <a:pt x="359" y="147"/>
                  <a:pt x="359" y="147"/>
                  <a:pt x="359" y="147"/>
                </a:cubicBezTo>
                <a:cubicBezTo>
                  <a:pt x="359" y="140"/>
                  <a:pt x="353" y="134"/>
                  <a:pt x="346" y="134"/>
                </a:cubicBezTo>
                <a:cubicBezTo>
                  <a:pt x="346" y="134"/>
                  <a:pt x="270" y="134"/>
                  <a:pt x="244" y="134"/>
                </a:cubicBezTo>
                <a:cubicBezTo>
                  <a:pt x="248" y="119"/>
                  <a:pt x="250" y="106"/>
                  <a:pt x="250" y="93"/>
                </a:cubicBezTo>
                <a:cubicBezTo>
                  <a:pt x="250" y="86"/>
                  <a:pt x="249" y="79"/>
                  <a:pt x="248" y="72"/>
                </a:cubicBezTo>
                <a:cubicBezTo>
                  <a:pt x="243" y="51"/>
                  <a:pt x="232" y="34"/>
                  <a:pt x="215" y="22"/>
                </a:cubicBezTo>
                <a:cubicBezTo>
                  <a:pt x="184" y="0"/>
                  <a:pt x="140" y="3"/>
                  <a:pt x="113" y="2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91"/>
          <p:cNvSpPr>
            <a:spLocks/>
          </p:cNvSpPr>
          <p:nvPr userDrawn="1"/>
        </p:nvSpPr>
        <p:spPr bwMode="auto">
          <a:xfrm>
            <a:off x="572158" y="2383849"/>
            <a:ext cx="428625" cy="515937"/>
          </a:xfrm>
          <a:custGeom>
            <a:avLst/>
            <a:gdLst/>
            <a:ahLst/>
            <a:cxnLst>
              <a:cxn ang="0">
                <a:pos x="148" y="457"/>
              </a:cxn>
              <a:cxn ang="0">
                <a:pos x="0" y="272"/>
              </a:cxn>
              <a:cxn ang="0">
                <a:pos x="41" y="169"/>
              </a:cxn>
              <a:cxn ang="0">
                <a:pos x="75" y="252"/>
              </a:cxn>
              <a:cxn ang="0">
                <a:pos x="99" y="253"/>
              </a:cxn>
              <a:cxn ang="0">
                <a:pos x="108" y="61"/>
              </a:cxn>
              <a:cxn ang="0">
                <a:pos x="249" y="9"/>
              </a:cxn>
              <a:cxn ang="0">
                <a:pos x="211" y="121"/>
              </a:cxn>
              <a:cxn ang="0">
                <a:pos x="270" y="218"/>
              </a:cxn>
              <a:cxn ang="0">
                <a:pos x="281" y="228"/>
              </a:cxn>
              <a:cxn ang="0">
                <a:pos x="302" y="99"/>
              </a:cxn>
              <a:cxn ang="0">
                <a:pos x="349" y="80"/>
              </a:cxn>
              <a:cxn ang="0">
                <a:pos x="362" y="185"/>
              </a:cxn>
              <a:cxn ang="0">
                <a:pos x="380" y="272"/>
              </a:cxn>
              <a:cxn ang="0">
                <a:pos x="247" y="453"/>
              </a:cxn>
              <a:cxn ang="0">
                <a:pos x="233" y="432"/>
              </a:cxn>
              <a:cxn ang="0">
                <a:pos x="238" y="370"/>
              </a:cxn>
              <a:cxn ang="0">
                <a:pos x="195" y="275"/>
              </a:cxn>
              <a:cxn ang="0">
                <a:pos x="135" y="344"/>
              </a:cxn>
              <a:cxn ang="0">
                <a:pos x="199" y="397"/>
              </a:cxn>
              <a:cxn ang="0">
                <a:pos x="196" y="423"/>
              </a:cxn>
              <a:cxn ang="0">
                <a:pos x="109" y="338"/>
              </a:cxn>
              <a:cxn ang="0">
                <a:pos x="178" y="245"/>
              </a:cxn>
              <a:cxn ang="0">
                <a:pos x="201" y="237"/>
              </a:cxn>
              <a:cxn ang="0">
                <a:pos x="241" y="344"/>
              </a:cxn>
              <a:cxn ang="0">
                <a:pos x="269" y="321"/>
              </a:cxn>
              <a:cxn ang="0">
                <a:pos x="278" y="409"/>
              </a:cxn>
              <a:cxn ang="0">
                <a:pos x="347" y="226"/>
              </a:cxn>
              <a:cxn ang="0">
                <a:pos x="337" y="193"/>
              </a:cxn>
              <a:cxn ang="0">
                <a:pos x="313" y="173"/>
              </a:cxn>
              <a:cxn ang="0">
                <a:pos x="267" y="255"/>
              </a:cxn>
              <a:cxn ang="0">
                <a:pos x="213" y="165"/>
              </a:cxn>
              <a:cxn ang="0">
                <a:pos x="183" y="74"/>
              </a:cxn>
              <a:cxn ang="0">
                <a:pos x="130" y="76"/>
              </a:cxn>
              <a:cxn ang="0">
                <a:pos x="121" y="268"/>
              </a:cxn>
              <a:cxn ang="0">
                <a:pos x="58" y="272"/>
              </a:cxn>
              <a:cxn ang="0">
                <a:pos x="26" y="272"/>
              </a:cxn>
              <a:cxn ang="0">
                <a:pos x="164" y="447"/>
              </a:cxn>
            </a:cxnLst>
            <a:rect l="0" t="0" r="r" b="b"/>
            <a:pathLst>
              <a:path w="380" h="458">
                <a:moveTo>
                  <a:pt x="151" y="458"/>
                </a:moveTo>
                <a:cubicBezTo>
                  <a:pt x="150" y="458"/>
                  <a:pt x="149" y="457"/>
                  <a:pt x="148" y="457"/>
                </a:cubicBezTo>
                <a:cubicBezTo>
                  <a:pt x="107" y="448"/>
                  <a:pt x="69" y="424"/>
                  <a:pt x="42" y="391"/>
                </a:cubicBezTo>
                <a:cubicBezTo>
                  <a:pt x="15" y="358"/>
                  <a:pt x="0" y="315"/>
                  <a:pt x="0" y="272"/>
                </a:cubicBezTo>
                <a:cubicBezTo>
                  <a:pt x="0" y="238"/>
                  <a:pt x="9" y="204"/>
                  <a:pt x="26" y="175"/>
                </a:cubicBezTo>
                <a:cubicBezTo>
                  <a:pt x="29" y="170"/>
                  <a:pt x="35" y="168"/>
                  <a:pt x="41" y="169"/>
                </a:cubicBezTo>
                <a:cubicBezTo>
                  <a:pt x="46" y="170"/>
                  <a:pt x="50" y="175"/>
                  <a:pt x="51" y="181"/>
                </a:cubicBezTo>
                <a:cubicBezTo>
                  <a:pt x="53" y="214"/>
                  <a:pt x="62" y="240"/>
                  <a:pt x="75" y="252"/>
                </a:cubicBezTo>
                <a:cubicBezTo>
                  <a:pt x="80" y="256"/>
                  <a:pt x="85" y="258"/>
                  <a:pt x="91" y="258"/>
                </a:cubicBezTo>
                <a:cubicBezTo>
                  <a:pt x="93" y="258"/>
                  <a:pt x="96" y="257"/>
                  <a:pt x="99" y="253"/>
                </a:cubicBezTo>
                <a:cubicBezTo>
                  <a:pt x="101" y="249"/>
                  <a:pt x="109" y="232"/>
                  <a:pt x="96" y="191"/>
                </a:cubicBezTo>
                <a:cubicBezTo>
                  <a:pt x="75" y="129"/>
                  <a:pt x="85" y="95"/>
                  <a:pt x="108" y="61"/>
                </a:cubicBezTo>
                <a:cubicBezTo>
                  <a:pt x="126" y="36"/>
                  <a:pt x="168" y="6"/>
                  <a:pt x="235" y="0"/>
                </a:cubicBezTo>
                <a:cubicBezTo>
                  <a:pt x="241" y="0"/>
                  <a:pt x="247" y="3"/>
                  <a:pt x="249" y="9"/>
                </a:cubicBezTo>
                <a:cubicBezTo>
                  <a:pt x="251" y="14"/>
                  <a:pt x="250" y="20"/>
                  <a:pt x="245" y="24"/>
                </a:cubicBezTo>
                <a:cubicBezTo>
                  <a:pt x="201" y="61"/>
                  <a:pt x="204" y="103"/>
                  <a:pt x="211" y="121"/>
                </a:cubicBezTo>
                <a:cubicBezTo>
                  <a:pt x="216" y="131"/>
                  <a:pt x="223" y="138"/>
                  <a:pt x="231" y="145"/>
                </a:cubicBezTo>
                <a:cubicBezTo>
                  <a:pt x="246" y="159"/>
                  <a:pt x="263" y="175"/>
                  <a:pt x="270" y="218"/>
                </a:cubicBezTo>
                <a:cubicBezTo>
                  <a:pt x="271" y="225"/>
                  <a:pt x="274" y="229"/>
                  <a:pt x="276" y="230"/>
                </a:cubicBezTo>
                <a:cubicBezTo>
                  <a:pt x="278" y="230"/>
                  <a:pt x="280" y="229"/>
                  <a:pt x="281" y="228"/>
                </a:cubicBezTo>
                <a:cubicBezTo>
                  <a:pt x="288" y="223"/>
                  <a:pt x="293" y="206"/>
                  <a:pt x="287" y="179"/>
                </a:cubicBezTo>
                <a:cubicBezTo>
                  <a:pt x="281" y="150"/>
                  <a:pt x="286" y="121"/>
                  <a:pt x="302" y="99"/>
                </a:cubicBezTo>
                <a:cubicBezTo>
                  <a:pt x="311" y="85"/>
                  <a:pt x="324" y="77"/>
                  <a:pt x="336" y="75"/>
                </a:cubicBezTo>
                <a:cubicBezTo>
                  <a:pt x="341" y="74"/>
                  <a:pt x="346" y="76"/>
                  <a:pt x="349" y="80"/>
                </a:cubicBezTo>
                <a:cubicBezTo>
                  <a:pt x="351" y="83"/>
                  <a:pt x="352" y="88"/>
                  <a:pt x="351" y="93"/>
                </a:cubicBezTo>
                <a:cubicBezTo>
                  <a:pt x="341" y="120"/>
                  <a:pt x="352" y="153"/>
                  <a:pt x="362" y="185"/>
                </a:cubicBezTo>
                <a:cubicBezTo>
                  <a:pt x="366" y="196"/>
                  <a:pt x="370" y="207"/>
                  <a:pt x="373" y="219"/>
                </a:cubicBezTo>
                <a:cubicBezTo>
                  <a:pt x="378" y="236"/>
                  <a:pt x="380" y="254"/>
                  <a:pt x="380" y="272"/>
                </a:cubicBezTo>
                <a:cubicBezTo>
                  <a:pt x="380" y="313"/>
                  <a:pt x="367" y="352"/>
                  <a:pt x="343" y="385"/>
                </a:cubicBezTo>
                <a:cubicBezTo>
                  <a:pt x="319" y="418"/>
                  <a:pt x="286" y="441"/>
                  <a:pt x="247" y="453"/>
                </a:cubicBezTo>
                <a:cubicBezTo>
                  <a:pt x="242" y="455"/>
                  <a:pt x="235" y="453"/>
                  <a:pt x="232" y="448"/>
                </a:cubicBezTo>
                <a:cubicBezTo>
                  <a:pt x="229" y="443"/>
                  <a:pt x="229" y="436"/>
                  <a:pt x="233" y="432"/>
                </a:cubicBezTo>
                <a:cubicBezTo>
                  <a:pt x="255" y="407"/>
                  <a:pt x="261" y="383"/>
                  <a:pt x="261" y="366"/>
                </a:cubicBezTo>
                <a:cubicBezTo>
                  <a:pt x="254" y="370"/>
                  <a:pt x="245" y="371"/>
                  <a:pt x="238" y="370"/>
                </a:cubicBezTo>
                <a:cubicBezTo>
                  <a:pt x="220" y="368"/>
                  <a:pt x="203" y="354"/>
                  <a:pt x="204" y="327"/>
                </a:cubicBezTo>
                <a:cubicBezTo>
                  <a:pt x="205" y="304"/>
                  <a:pt x="202" y="288"/>
                  <a:pt x="195" y="275"/>
                </a:cubicBezTo>
                <a:cubicBezTo>
                  <a:pt x="188" y="287"/>
                  <a:pt x="177" y="295"/>
                  <a:pt x="167" y="303"/>
                </a:cubicBezTo>
                <a:cubicBezTo>
                  <a:pt x="153" y="315"/>
                  <a:pt x="140" y="326"/>
                  <a:pt x="135" y="344"/>
                </a:cubicBezTo>
                <a:cubicBezTo>
                  <a:pt x="132" y="355"/>
                  <a:pt x="133" y="364"/>
                  <a:pt x="138" y="371"/>
                </a:cubicBezTo>
                <a:cubicBezTo>
                  <a:pt x="147" y="384"/>
                  <a:pt x="168" y="393"/>
                  <a:pt x="199" y="397"/>
                </a:cubicBezTo>
                <a:cubicBezTo>
                  <a:pt x="207" y="398"/>
                  <a:pt x="212" y="404"/>
                  <a:pt x="211" y="412"/>
                </a:cubicBezTo>
                <a:cubicBezTo>
                  <a:pt x="210" y="419"/>
                  <a:pt x="203" y="424"/>
                  <a:pt x="196" y="423"/>
                </a:cubicBezTo>
                <a:cubicBezTo>
                  <a:pt x="156" y="418"/>
                  <a:pt x="129" y="406"/>
                  <a:pt x="116" y="386"/>
                </a:cubicBezTo>
                <a:cubicBezTo>
                  <a:pt x="107" y="373"/>
                  <a:pt x="105" y="356"/>
                  <a:pt x="109" y="338"/>
                </a:cubicBezTo>
                <a:cubicBezTo>
                  <a:pt x="116" y="311"/>
                  <a:pt x="134" y="296"/>
                  <a:pt x="150" y="283"/>
                </a:cubicBezTo>
                <a:cubicBezTo>
                  <a:pt x="167" y="269"/>
                  <a:pt x="177" y="260"/>
                  <a:pt x="178" y="245"/>
                </a:cubicBezTo>
                <a:cubicBezTo>
                  <a:pt x="178" y="239"/>
                  <a:pt x="182" y="234"/>
                  <a:pt x="187" y="233"/>
                </a:cubicBezTo>
                <a:cubicBezTo>
                  <a:pt x="192" y="231"/>
                  <a:pt x="198" y="233"/>
                  <a:pt x="201" y="237"/>
                </a:cubicBezTo>
                <a:cubicBezTo>
                  <a:pt x="220" y="260"/>
                  <a:pt x="232" y="283"/>
                  <a:pt x="231" y="327"/>
                </a:cubicBezTo>
                <a:cubicBezTo>
                  <a:pt x="230" y="337"/>
                  <a:pt x="234" y="343"/>
                  <a:pt x="241" y="344"/>
                </a:cubicBezTo>
                <a:cubicBezTo>
                  <a:pt x="246" y="345"/>
                  <a:pt x="255" y="342"/>
                  <a:pt x="257" y="331"/>
                </a:cubicBezTo>
                <a:cubicBezTo>
                  <a:pt x="258" y="325"/>
                  <a:pt x="263" y="321"/>
                  <a:pt x="269" y="321"/>
                </a:cubicBezTo>
                <a:cubicBezTo>
                  <a:pt x="275" y="320"/>
                  <a:pt x="281" y="324"/>
                  <a:pt x="283" y="329"/>
                </a:cubicBezTo>
                <a:cubicBezTo>
                  <a:pt x="290" y="349"/>
                  <a:pt x="291" y="379"/>
                  <a:pt x="278" y="409"/>
                </a:cubicBezTo>
                <a:cubicBezTo>
                  <a:pt x="325" y="380"/>
                  <a:pt x="354" y="329"/>
                  <a:pt x="354" y="272"/>
                </a:cubicBezTo>
                <a:cubicBezTo>
                  <a:pt x="354" y="256"/>
                  <a:pt x="351" y="241"/>
                  <a:pt x="347" y="226"/>
                </a:cubicBezTo>
                <a:cubicBezTo>
                  <a:pt x="347" y="226"/>
                  <a:pt x="347" y="226"/>
                  <a:pt x="347" y="225"/>
                </a:cubicBezTo>
                <a:cubicBezTo>
                  <a:pt x="344" y="215"/>
                  <a:pt x="341" y="205"/>
                  <a:pt x="337" y="193"/>
                </a:cubicBezTo>
                <a:cubicBezTo>
                  <a:pt x="329" y="170"/>
                  <a:pt x="321" y="145"/>
                  <a:pt x="320" y="120"/>
                </a:cubicBezTo>
                <a:cubicBezTo>
                  <a:pt x="315" y="130"/>
                  <a:pt x="308" y="148"/>
                  <a:pt x="313" y="173"/>
                </a:cubicBezTo>
                <a:cubicBezTo>
                  <a:pt x="320" y="207"/>
                  <a:pt x="315" y="234"/>
                  <a:pt x="299" y="248"/>
                </a:cubicBezTo>
                <a:cubicBezTo>
                  <a:pt x="290" y="256"/>
                  <a:pt x="278" y="259"/>
                  <a:pt x="267" y="255"/>
                </a:cubicBezTo>
                <a:cubicBezTo>
                  <a:pt x="254" y="250"/>
                  <a:pt x="246" y="238"/>
                  <a:pt x="243" y="222"/>
                </a:cubicBezTo>
                <a:cubicBezTo>
                  <a:pt x="238" y="188"/>
                  <a:pt x="226" y="178"/>
                  <a:pt x="213" y="165"/>
                </a:cubicBezTo>
                <a:cubicBezTo>
                  <a:pt x="204" y="157"/>
                  <a:pt x="194" y="147"/>
                  <a:pt x="187" y="132"/>
                </a:cubicBezTo>
                <a:cubicBezTo>
                  <a:pt x="180" y="115"/>
                  <a:pt x="178" y="95"/>
                  <a:pt x="183" y="74"/>
                </a:cubicBezTo>
                <a:cubicBezTo>
                  <a:pt x="186" y="60"/>
                  <a:pt x="192" y="46"/>
                  <a:pt x="200" y="33"/>
                </a:cubicBezTo>
                <a:cubicBezTo>
                  <a:pt x="164" y="43"/>
                  <a:pt x="140" y="61"/>
                  <a:pt x="130" y="76"/>
                </a:cubicBezTo>
                <a:cubicBezTo>
                  <a:pt x="114" y="100"/>
                  <a:pt x="102" y="125"/>
                  <a:pt x="121" y="182"/>
                </a:cubicBezTo>
                <a:cubicBezTo>
                  <a:pt x="133" y="219"/>
                  <a:pt x="133" y="249"/>
                  <a:pt x="121" y="268"/>
                </a:cubicBezTo>
                <a:cubicBezTo>
                  <a:pt x="114" y="278"/>
                  <a:pt x="104" y="284"/>
                  <a:pt x="93" y="284"/>
                </a:cubicBezTo>
                <a:cubicBezTo>
                  <a:pt x="80" y="285"/>
                  <a:pt x="68" y="281"/>
                  <a:pt x="58" y="272"/>
                </a:cubicBezTo>
                <a:cubicBezTo>
                  <a:pt x="47" y="262"/>
                  <a:pt x="38" y="247"/>
                  <a:pt x="32" y="229"/>
                </a:cubicBezTo>
                <a:cubicBezTo>
                  <a:pt x="28" y="243"/>
                  <a:pt x="26" y="257"/>
                  <a:pt x="26" y="272"/>
                </a:cubicBezTo>
                <a:cubicBezTo>
                  <a:pt x="26" y="347"/>
                  <a:pt x="80" y="415"/>
                  <a:pt x="154" y="431"/>
                </a:cubicBezTo>
                <a:cubicBezTo>
                  <a:pt x="161" y="433"/>
                  <a:pt x="166" y="440"/>
                  <a:pt x="164" y="447"/>
                </a:cubicBezTo>
                <a:cubicBezTo>
                  <a:pt x="163" y="453"/>
                  <a:pt x="157" y="458"/>
                  <a:pt x="151" y="45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95"/>
          <p:cNvSpPr>
            <a:spLocks/>
          </p:cNvSpPr>
          <p:nvPr userDrawn="1"/>
        </p:nvSpPr>
        <p:spPr bwMode="auto">
          <a:xfrm>
            <a:off x="537233" y="2997308"/>
            <a:ext cx="498475" cy="501650"/>
          </a:xfrm>
          <a:custGeom>
            <a:avLst/>
            <a:gdLst/>
            <a:ahLst/>
            <a:cxnLst>
              <a:cxn ang="0">
                <a:pos x="5" y="5"/>
              </a:cxn>
              <a:cxn ang="0">
                <a:pos x="5" y="24"/>
              </a:cxn>
              <a:cxn ang="0">
                <a:pos x="212" y="231"/>
              </a:cxn>
              <a:cxn ang="0">
                <a:pos x="221" y="235"/>
              </a:cxn>
              <a:cxn ang="0">
                <a:pos x="231" y="231"/>
              </a:cxn>
              <a:cxn ang="0">
                <a:pos x="255" y="207"/>
              </a:cxn>
              <a:cxn ang="0">
                <a:pos x="263" y="215"/>
              </a:cxn>
              <a:cxn ang="0">
                <a:pos x="263" y="234"/>
              </a:cxn>
              <a:cxn ang="0">
                <a:pos x="270" y="246"/>
              </a:cxn>
              <a:cxn ang="0">
                <a:pos x="318" y="270"/>
              </a:cxn>
              <a:cxn ang="0">
                <a:pos x="409" y="361"/>
              </a:cxn>
              <a:cxn ang="0">
                <a:pos x="415" y="376"/>
              </a:cxn>
              <a:cxn ang="0">
                <a:pos x="409" y="391"/>
              </a:cxn>
              <a:cxn ang="0">
                <a:pos x="391" y="408"/>
              </a:cxn>
              <a:cxn ang="0">
                <a:pos x="361" y="408"/>
              </a:cxn>
              <a:cxn ang="0">
                <a:pos x="270" y="317"/>
              </a:cxn>
              <a:cxn ang="0">
                <a:pos x="246" y="270"/>
              </a:cxn>
              <a:cxn ang="0">
                <a:pos x="234" y="263"/>
              </a:cxn>
              <a:cxn ang="0">
                <a:pos x="209" y="263"/>
              </a:cxn>
              <a:cxn ang="0">
                <a:pos x="196" y="276"/>
              </a:cxn>
              <a:cxn ang="0">
                <a:pos x="209" y="289"/>
              </a:cxn>
              <a:cxn ang="0">
                <a:pos x="226" y="289"/>
              </a:cxn>
              <a:cxn ang="0">
                <a:pos x="247" y="331"/>
              </a:cxn>
              <a:cxn ang="0">
                <a:pos x="250" y="335"/>
              </a:cxn>
              <a:cxn ang="0">
                <a:pos x="342" y="427"/>
              </a:cxn>
              <a:cxn ang="0">
                <a:pos x="410" y="427"/>
              </a:cxn>
              <a:cxn ang="0">
                <a:pos x="428" y="410"/>
              </a:cxn>
              <a:cxn ang="0">
                <a:pos x="442" y="376"/>
              </a:cxn>
              <a:cxn ang="0">
                <a:pos x="428" y="342"/>
              </a:cxn>
              <a:cxn ang="0">
                <a:pos x="335" y="249"/>
              </a:cxn>
              <a:cxn ang="0">
                <a:pos x="332" y="247"/>
              </a:cxn>
              <a:cxn ang="0">
                <a:pos x="290" y="226"/>
              </a:cxn>
              <a:cxn ang="0">
                <a:pos x="290" y="209"/>
              </a:cxn>
              <a:cxn ang="0">
                <a:pos x="286" y="200"/>
              </a:cxn>
              <a:cxn ang="0">
                <a:pos x="265" y="179"/>
              </a:cxn>
              <a:cxn ang="0">
                <a:pos x="255" y="175"/>
              </a:cxn>
              <a:cxn ang="0">
                <a:pos x="246" y="179"/>
              </a:cxn>
              <a:cxn ang="0">
                <a:pos x="221" y="203"/>
              </a:cxn>
              <a:cxn ang="0">
                <a:pos x="24" y="5"/>
              </a:cxn>
              <a:cxn ang="0">
                <a:pos x="5" y="5"/>
              </a:cxn>
            </a:cxnLst>
            <a:rect l="0" t="0" r="r" b="b"/>
            <a:pathLst>
              <a:path w="442" h="446">
                <a:moveTo>
                  <a:pt x="5" y="5"/>
                </a:moveTo>
                <a:cubicBezTo>
                  <a:pt x="0" y="11"/>
                  <a:pt x="0" y="19"/>
                  <a:pt x="5" y="24"/>
                </a:cubicBezTo>
                <a:cubicBezTo>
                  <a:pt x="212" y="231"/>
                  <a:pt x="212" y="231"/>
                  <a:pt x="212" y="231"/>
                </a:cubicBezTo>
                <a:cubicBezTo>
                  <a:pt x="215" y="234"/>
                  <a:pt x="218" y="235"/>
                  <a:pt x="221" y="235"/>
                </a:cubicBezTo>
                <a:cubicBezTo>
                  <a:pt x="225" y="235"/>
                  <a:pt x="228" y="234"/>
                  <a:pt x="231" y="231"/>
                </a:cubicBezTo>
                <a:cubicBezTo>
                  <a:pt x="231" y="231"/>
                  <a:pt x="246" y="217"/>
                  <a:pt x="255" y="207"/>
                </a:cubicBezTo>
                <a:cubicBezTo>
                  <a:pt x="259" y="211"/>
                  <a:pt x="261" y="212"/>
                  <a:pt x="263" y="215"/>
                </a:cubicBezTo>
                <a:cubicBezTo>
                  <a:pt x="263" y="221"/>
                  <a:pt x="263" y="234"/>
                  <a:pt x="263" y="234"/>
                </a:cubicBezTo>
                <a:cubicBezTo>
                  <a:pt x="263" y="239"/>
                  <a:pt x="266" y="244"/>
                  <a:pt x="270" y="246"/>
                </a:cubicBezTo>
                <a:cubicBezTo>
                  <a:pt x="270" y="246"/>
                  <a:pt x="314" y="268"/>
                  <a:pt x="318" y="270"/>
                </a:cubicBezTo>
                <a:cubicBezTo>
                  <a:pt x="321" y="273"/>
                  <a:pt x="409" y="361"/>
                  <a:pt x="409" y="361"/>
                </a:cubicBezTo>
                <a:cubicBezTo>
                  <a:pt x="413" y="365"/>
                  <a:pt x="415" y="370"/>
                  <a:pt x="415" y="376"/>
                </a:cubicBezTo>
                <a:cubicBezTo>
                  <a:pt x="415" y="381"/>
                  <a:pt x="413" y="387"/>
                  <a:pt x="409" y="391"/>
                </a:cubicBezTo>
                <a:cubicBezTo>
                  <a:pt x="391" y="408"/>
                  <a:pt x="391" y="408"/>
                  <a:pt x="391" y="408"/>
                </a:cubicBezTo>
                <a:cubicBezTo>
                  <a:pt x="383" y="417"/>
                  <a:pt x="369" y="417"/>
                  <a:pt x="361" y="408"/>
                </a:cubicBezTo>
                <a:cubicBezTo>
                  <a:pt x="361" y="408"/>
                  <a:pt x="273" y="320"/>
                  <a:pt x="270" y="317"/>
                </a:cubicBezTo>
                <a:cubicBezTo>
                  <a:pt x="268" y="314"/>
                  <a:pt x="246" y="270"/>
                  <a:pt x="246" y="270"/>
                </a:cubicBezTo>
                <a:cubicBezTo>
                  <a:pt x="244" y="266"/>
                  <a:pt x="239" y="263"/>
                  <a:pt x="234" y="263"/>
                </a:cubicBezTo>
                <a:cubicBezTo>
                  <a:pt x="209" y="263"/>
                  <a:pt x="209" y="263"/>
                  <a:pt x="209" y="263"/>
                </a:cubicBezTo>
                <a:cubicBezTo>
                  <a:pt x="202" y="263"/>
                  <a:pt x="196" y="269"/>
                  <a:pt x="196" y="276"/>
                </a:cubicBezTo>
                <a:cubicBezTo>
                  <a:pt x="196" y="283"/>
                  <a:pt x="202" y="289"/>
                  <a:pt x="209" y="289"/>
                </a:cubicBezTo>
                <a:cubicBezTo>
                  <a:pt x="209" y="289"/>
                  <a:pt x="219" y="289"/>
                  <a:pt x="226" y="289"/>
                </a:cubicBezTo>
                <a:cubicBezTo>
                  <a:pt x="231" y="300"/>
                  <a:pt x="247" y="331"/>
                  <a:pt x="247" y="331"/>
                </a:cubicBezTo>
                <a:cubicBezTo>
                  <a:pt x="248" y="332"/>
                  <a:pt x="249" y="334"/>
                  <a:pt x="250" y="335"/>
                </a:cubicBezTo>
                <a:cubicBezTo>
                  <a:pt x="342" y="427"/>
                  <a:pt x="342" y="427"/>
                  <a:pt x="342" y="427"/>
                </a:cubicBezTo>
                <a:cubicBezTo>
                  <a:pt x="361" y="446"/>
                  <a:pt x="391" y="446"/>
                  <a:pt x="410" y="427"/>
                </a:cubicBezTo>
                <a:cubicBezTo>
                  <a:pt x="428" y="410"/>
                  <a:pt x="428" y="410"/>
                  <a:pt x="428" y="410"/>
                </a:cubicBezTo>
                <a:cubicBezTo>
                  <a:pt x="437" y="400"/>
                  <a:pt x="442" y="388"/>
                  <a:pt x="442" y="376"/>
                </a:cubicBezTo>
                <a:cubicBezTo>
                  <a:pt x="442" y="363"/>
                  <a:pt x="437" y="351"/>
                  <a:pt x="428" y="342"/>
                </a:cubicBezTo>
                <a:cubicBezTo>
                  <a:pt x="335" y="249"/>
                  <a:pt x="335" y="249"/>
                  <a:pt x="335" y="249"/>
                </a:cubicBezTo>
                <a:cubicBezTo>
                  <a:pt x="334" y="248"/>
                  <a:pt x="333" y="247"/>
                  <a:pt x="332" y="247"/>
                </a:cubicBezTo>
                <a:cubicBezTo>
                  <a:pt x="332" y="247"/>
                  <a:pt x="300" y="231"/>
                  <a:pt x="290" y="226"/>
                </a:cubicBezTo>
                <a:cubicBezTo>
                  <a:pt x="290" y="218"/>
                  <a:pt x="290" y="209"/>
                  <a:pt x="290" y="209"/>
                </a:cubicBezTo>
                <a:cubicBezTo>
                  <a:pt x="290" y="205"/>
                  <a:pt x="288" y="202"/>
                  <a:pt x="286" y="200"/>
                </a:cubicBezTo>
                <a:cubicBezTo>
                  <a:pt x="265" y="179"/>
                  <a:pt x="265" y="179"/>
                  <a:pt x="265" y="179"/>
                </a:cubicBezTo>
                <a:cubicBezTo>
                  <a:pt x="262" y="176"/>
                  <a:pt x="259" y="175"/>
                  <a:pt x="255" y="175"/>
                </a:cubicBezTo>
                <a:cubicBezTo>
                  <a:pt x="252" y="175"/>
                  <a:pt x="248" y="176"/>
                  <a:pt x="246" y="179"/>
                </a:cubicBezTo>
                <a:cubicBezTo>
                  <a:pt x="246" y="179"/>
                  <a:pt x="231" y="193"/>
                  <a:pt x="221" y="203"/>
                </a:cubicBezTo>
                <a:cubicBezTo>
                  <a:pt x="204" y="186"/>
                  <a:pt x="24" y="5"/>
                  <a:pt x="24" y="5"/>
                </a:cubicBezTo>
                <a:cubicBezTo>
                  <a:pt x="19" y="0"/>
                  <a:pt x="10" y="0"/>
                  <a:pt x="5" y="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99"/>
          <p:cNvSpPr>
            <a:spLocks/>
          </p:cNvSpPr>
          <p:nvPr userDrawn="1"/>
        </p:nvSpPr>
        <p:spPr bwMode="auto">
          <a:xfrm>
            <a:off x="556283" y="3677898"/>
            <a:ext cx="460375" cy="517525"/>
          </a:xfrm>
          <a:custGeom>
            <a:avLst/>
            <a:gdLst/>
            <a:ahLst/>
            <a:cxnLst>
              <a:cxn ang="0">
                <a:pos x="116" y="437"/>
              </a:cxn>
              <a:cxn ang="0">
                <a:pos x="89" y="367"/>
              </a:cxn>
              <a:cxn ang="0">
                <a:pos x="98" y="318"/>
              </a:cxn>
              <a:cxn ang="0">
                <a:pos x="113" y="309"/>
              </a:cxn>
              <a:cxn ang="0">
                <a:pos x="171" y="315"/>
              </a:cxn>
              <a:cxn ang="0">
                <a:pos x="249" y="296"/>
              </a:cxn>
              <a:cxn ang="0">
                <a:pos x="293" y="250"/>
              </a:cxn>
              <a:cxn ang="0">
                <a:pos x="330" y="113"/>
              </a:cxn>
              <a:cxn ang="0">
                <a:pos x="355" y="30"/>
              </a:cxn>
              <a:cxn ang="0">
                <a:pos x="357" y="28"/>
              </a:cxn>
              <a:cxn ang="0">
                <a:pos x="283" y="28"/>
              </a:cxn>
              <a:cxn ang="0">
                <a:pos x="145" y="42"/>
              </a:cxn>
              <a:cxn ang="0">
                <a:pos x="47" y="113"/>
              </a:cxn>
              <a:cxn ang="0">
                <a:pos x="27" y="178"/>
              </a:cxn>
              <a:cxn ang="0">
                <a:pos x="44" y="234"/>
              </a:cxn>
              <a:cxn ang="0">
                <a:pos x="103" y="268"/>
              </a:cxn>
              <a:cxn ang="0">
                <a:pos x="105" y="263"/>
              </a:cxn>
              <a:cxn ang="0">
                <a:pos x="113" y="229"/>
              </a:cxn>
              <a:cxn ang="0">
                <a:pos x="153" y="133"/>
              </a:cxn>
              <a:cxn ang="0">
                <a:pos x="231" y="91"/>
              </a:cxn>
              <a:cxn ang="0">
                <a:pos x="231" y="91"/>
              </a:cxn>
              <a:cxn ang="0">
                <a:pos x="246" y="103"/>
              </a:cxn>
              <a:cxn ang="0">
                <a:pos x="235" y="118"/>
              </a:cxn>
              <a:cxn ang="0">
                <a:pos x="192" y="135"/>
              </a:cxn>
              <a:cxn ang="0">
                <a:pos x="165" y="162"/>
              </a:cxn>
              <a:cxn ang="0">
                <a:pos x="141" y="232"/>
              </a:cxn>
              <a:cxn ang="0">
                <a:pos x="131" y="273"/>
              </a:cxn>
              <a:cxn ang="0">
                <a:pos x="118" y="291"/>
              </a:cxn>
              <a:cxn ang="0">
                <a:pos x="104" y="295"/>
              </a:cxn>
              <a:cxn ang="0">
                <a:pos x="99" y="295"/>
              </a:cxn>
              <a:cxn ang="0">
                <a:pos x="22" y="250"/>
              </a:cxn>
              <a:cxn ang="0">
                <a:pos x="0" y="178"/>
              </a:cxn>
              <a:cxn ang="0">
                <a:pos x="25" y="97"/>
              </a:cxn>
              <a:cxn ang="0">
                <a:pos x="137" y="15"/>
              </a:cxn>
              <a:cxn ang="0">
                <a:pos x="283" y="0"/>
              </a:cxn>
              <a:cxn ang="0">
                <a:pos x="362" y="1"/>
              </a:cxn>
              <a:cxn ang="0">
                <a:pos x="393" y="1"/>
              </a:cxn>
              <a:cxn ang="0">
                <a:pos x="407" y="12"/>
              </a:cxn>
              <a:cxn ang="0">
                <a:pos x="398" y="27"/>
              </a:cxn>
              <a:cxn ang="0">
                <a:pos x="385" y="37"/>
              </a:cxn>
              <a:cxn ang="0">
                <a:pos x="374" y="54"/>
              </a:cxn>
              <a:cxn ang="0">
                <a:pos x="358" y="111"/>
              </a:cxn>
              <a:cxn ang="0">
                <a:pos x="320" y="256"/>
              </a:cxn>
              <a:cxn ang="0">
                <a:pos x="245" y="329"/>
              </a:cxn>
              <a:cxn ang="0">
                <a:pos x="171" y="342"/>
              </a:cxn>
              <a:cxn ang="0">
                <a:pos x="120" y="338"/>
              </a:cxn>
              <a:cxn ang="0">
                <a:pos x="116" y="367"/>
              </a:cxn>
              <a:cxn ang="0">
                <a:pos x="135" y="418"/>
              </a:cxn>
              <a:cxn ang="0">
                <a:pos x="155" y="434"/>
              </a:cxn>
              <a:cxn ang="0">
                <a:pos x="155" y="434"/>
              </a:cxn>
              <a:cxn ang="0">
                <a:pos x="161" y="453"/>
              </a:cxn>
              <a:cxn ang="0">
                <a:pos x="149" y="460"/>
              </a:cxn>
              <a:cxn ang="0">
                <a:pos x="143" y="459"/>
              </a:cxn>
            </a:cxnLst>
            <a:rect l="0" t="0" r="r" b="b"/>
            <a:pathLst>
              <a:path w="408" h="460">
                <a:moveTo>
                  <a:pt x="143" y="459"/>
                </a:moveTo>
                <a:cubicBezTo>
                  <a:pt x="142" y="459"/>
                  <a:pt x="129" y="452"/>
                  <a:pt x="116" y="437"/>
                </a:cubicBezTo>
                <a:cubicBezTo>
                  <a:pt x="116" y="437"/>
                  <a:pt x="116" y="437"/>
                  <a:pt x="116" y="437"/>
                </a:cubicBezTo>
                <a:cubicBezTo>
                  <a:pt x="102" y="423"/>
                  <a:pt x="89" y="399"/>
                  <a:pt x="89" y="367"/>
                </a:cubicBezTo>
                <a:cubicBezTo>
                  <a:pt x="89" y="367"/>
                  <a:pt x="89" y="367"/>
                  <a:pt x="89" y="367"/>
                </a:cubicBezTo>
                <a:cubicBezTo>
                  <a:pt x="89" y="352"/>
                  <a:pt x="91" y="336"/>
                  <a:pt x="98" y="318"/>
                </a:cubicBezTo>
                <a:cubicBezTo>
                  <a:pt x="98" y="318"/>
                  <a:pt x="98" y="318"/>
                  <a:pt x="98" y="318"/>
                </a:cubicBezTo>
                <a:cubicBezTo>
                  <a:pt x="100" y="311"/>
                  <a:pt x="106" y="307"/>
                  <a:pt x="113" y="309"/>
                </a:cubicBezTo>
                <a:cubicBezTo>
                  <a:pt x="113" y="309"/>
                  <a:pt x="113" y="309"/>
                  <a:pt x="113" y="309"/>
                </a:cubicBezTo>
                <a:cubicBezTo>
                  <a:pt x="135" y="313"/>
                  <a:pt x="154" y="315"/>
                  <a:pt x="171" y="315"/>
                </a:cubicBezTo>
                <a:cubicBezTo>
                  <a:pt x="171" y="315"/>
                  <a:pt x="171" y="315"/>
                  <a:pt x="171" y="315"/>
                </a:cubicBezTo>
                <a:cubicBezTo>
                  <a:pt x="205" y="315"/>
                  <a:pt x="230" y="307"/>
                  <a:pt x="249" y="296"/>
                </a:cubicBezTo>
                <a:cubicBezTo>
                  <a:pt x="249" y="296"/>
                  <a:pt x="249" y="296"/>
                  <a:pt x="249" y="296"/>
                </a:cubicBezTo>
                <a:cubicBezTo>
                  <a:pt x="268" y="285"/>
                  <a:pt x="282" y="269"/>
                  <a:pt x="293" y="250"/>
                </a:cubicBezTo>
                <a:cubicBezTo>
                  <a:pt x="293" y="250"/>
                  <a:pt x="293" y="250"/>
                  <a:pt x="293" y="250"/>
                </a:cubicBezTo>
                <a:cubicBezTo>
                  <a:pt x="314" y="211"/>
                  <a:pt x="322" y="159"/>
                  <a:pt x="330" y="113"/>
                </a:cubicBezTo>
                <a:cubicBezTo>
                  <a:pt x="330" y="113"/>
                  <a:pt x="330" y="113"/>
                  <a:pt x="330" y="113"/>
                </a:cubicBezTo>
                <a:cubicBezTo>
                  <a:pt x="336" y="81"/>
                  <a:pt x="342" y="53"/>
                  <a:pt x="355" y="30"/>
                </a:cubicBezTo>
                <a:cubicBezTo>
                  <a:pt x="355" y="30"/>
                  <a:pt x="355" y="30"/>
                  <a:pt x="355" y="30"/>
                </a:cubicBezTo>
                <a:cubicBezTo>
                  <a:pt x="356" y="30"/>
                  <a:pt x="356" y="29"/>
                  <a:pt x="357" y="28"/>
                </a:cubicBezTo>
                <a:cubicBezTo>
                  <a:pt x="357" y="28"/>
                  <a:pt x="357" y="28"/>
                  <a:pt x="357" y="28"/>
                </a:cubicBezTo>
                <a:cubicBezTo>
                  <a:pt x="331" y="28"/>
                  <a:pt x="306" y="28"/>
                  <a:pt x="283" y="28"/>
                </a:cubicBezTo>
                <a:cubicBezTo>
                  <a:pt x="283" y="28"/>
                  <a:pt x="283" y="28"/>
                  <a:pt x="283" y="28"/>
                </a:cubicBezTo>
                <a:cubicBezTo>
                  <a:pt x="229" y="28"/>
                  <a:pt x="183" y="30"/>
                  <a:pt x="145" y="42"/>
                </a:cubicBezTo>
                <a:cubicBezTo>
                  <a:pt x="145" y="42"/>
                  <a:pt x="145" y="42"/>
                  <a:pt x="145" y="42"/>
                </a:cubicBezTo>
                <a:cubicBezTo>
                  <a:pt x="107" y="53"/>
                  <a:pt x="76" y="74"/>
                  <a:pt x="47" y="113"/>
                </a:cubicBezTo>
                <a:cubicBezTo>
                  <a:pt x="47" y="113"/>
                  <a:pt x="47" y="113"/>
                  <a:pt x="47" y="113"/>
                </a:cubicBezTo>
                <a:cubicBezTo>
                  <a:pt x="35" y="129"/>
                  <a:pt x="27" y="154"/>
                  <a:pt x="27" y="178"/>
                </a:cubicBezTo>
                <a:cubicBezTo>
                  <a:pt x="27" y="178"/>
                  <a:pt x="27" y="178"/>
                  <a:pt x="27" y="178"/>
                </a:cubicBezTo>
                <a:cubicBezTo>
                  <a:pt x="27" y="198"/>
                  <a:pt x="32" y="218"/>
                  <a:pt x="44" y="234"/>
                </a:cubicBezTo>
                <a:cubicBezTo>
                  <a:pt x="44" y="234"/>
                  <a:pt x="44" y="234"/>
                  <a:pt x="44" y="234"/>
                </a:cubicBezTo>
                <a:cubicBezTo>
                  <a:pt x="56" y="249"/>
                  <a:pt x="74" y="262"/>
                  <a:pt x="103" y="268"/>
                </a:cubicBezTo>
                <a:cubicBezTo>
                  <a:pt x="103" y="268"/>
                  <a:pt x="103" y="268"/>
                  <a:pt x="103" y="268"/>
                </a:cubicBezTo>
                <a:cubicBezTo>
                  <a:pt x="104" y="267"/>
                  <a:pt x="105" y="265"/>
                  <a:pt x="105" y="263"/>
                </a:cubicBezTo>
                <a:cubicBezTo>
                  <a:pt x="105" y="263"/>
                  <a:pt x="105" y="263"/>
                  <a:pt x="105" y="263"/>
                </a:cubicBezTo>
                <a:cubicBezTo>
                  <a:pt x="108" y="255"/>
                  <a:pt x="110" y="243"/>
                  <a:pt x="113" y="229"/>
                </a:cubicBezTo>
                <a:cubicBezTo>
                  <a:pt x="113" y="229"/>
                  <a:pt x="113" y="229"/>
                  <a:pt x="113" y="229"/>
                </a:cubicBezTo>
                <a:cubicBezTo>
                  <a:pt x="119" y="200"/>
                  <a:pt x="127" y="162"/>
                  <a:pt x="153" y="133"/>
                </a:cubicBezTo>
                <a:cubicBezTo>
                  <a:pt x="153" y="133"/>
                  <a:pt x="153" y="133"/>
                  <a:pt x="153" y="133"/>
                </a:cubicBezTo>
                <a:cubicBezTo>
                  <a:pt x="170" y="113"/>
                  <a:pt x="196" y="97"/>
                  <a:pt x="231" y="91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8" y="90"/>
                  <a:pt x="245" y="95"/>
                  <a:pt x="246" y="103"/>
                </a:cubicBezTo>
                <a:cubicBezTo>
                  <a:pt x="246" y="103"/>
                  <a:pt x="246" y="103"/>
                  <a:pt x="246" y="103"/>
                </a:cubicBezTo>
                <a:cubicBezTo>
                  <a:pt x="248" y="110"/>
                  <a:pt x="243" y="117"/>
                  <a:pt x="235" y="118"/>
                </a:cubicBezTo>
                <a:cubicBezTo>
                  <a:pt x="235" y="118"/>
                  <a:pt x="235" y="118"/>
                  <a:pt x="235" y="118"/>
                </a:cubicBezTo>
                <a:cubicBezTo>
                  <a:pt x="217" y="121"/>
                  <a:pt x="203" y="127"/>
                  <a:pt x="192" y="135"/>
                </a:cubicBezTo>
                <a:cubicBezTo>
                  <a:pt x="192" y="135"/>
                  <a:pt x="192" y="135"/>
                  <a:pt x="192" y="135"/>
                </a:cubicBezTo>
                <a:cubicBezTo>
                  <a:pt x="181" y="142"/>
                  <a:pt x="172" y="151"/>
                  <a:pt x="165" y="162"/>
                </a:cubicBezTo>
                <a:cubicBezTo>
                  <a:pt x="165" y="162"/>
                  <a:pt x="165" y="162"/>
                  <a:pt x="165" y="162"/>
                </a:cubicBezTo>
                <a:cubicBezTo>
                  <a:pt x="152" y="183"/>
                  <a:pt x="145" y="209"/>
                  <a:pt x="141" y="232"/>
                </a:cubicBezTo>
                <a:cubicBezTo>
                  <a:pt x="141" y="232"/>
                  <a:pt x="141" y="232"/>
                  <a:pt x="141" y="232"/>
                </a:cubicBezTo>
                <a:cubicBezTo>
                  <a:pt x="137" y="248"/>
                  <a:pt x="135" y="262"/>
                  <a:pt x="131" y="273"/>
                </a:cubicBezTo>
                <a:cubicBezTo>
                  <a:pt x="131" y="273"/>
                  <a:pt x="131" y="273"/>
                  <a:pt x="131" y="273"/>
                </a:cubicBezTo>
                <a:cubicBezTo>
                  <a:pt x="128" y="280"/>
                  <a:pt x="125" y="286"/>
                  <a:pt x="118" y="291"/>
                </a:cubicBezTo>
                <a:cubicBezTo>
                  <a:pt x="118" y="291"/>
                  <a:pt x="118" y="291"/>
                  <a:pt x="118" y="291"/>
                </a:cubicBezTo>
                <a:cubicBezTo>
                  <a:pt x="114" y="294"/>
                  <a:pt x="109" y="296"/>
                  <a:pt x="104" y="295"/>
                </a:cubicBezTo>
                <a:cubicBezTo>
                  <a:pt x="104" y="295"/>
                  <a:pt x="104" y="295"/>
                  <a:pt x="104" y="295"/>
                </a:cubicBezTo>
                <a:cubicBezTo>
                  <a:pt x="102" y="295"/>
                  <a:pt x="101" y="295"/>
                  <a:pt x="99" y="295"/>
                </a:cubicBezTo>
                <a:cubicBezTo>
                  <a:pt x="99" y="295"/>
                  <a:pt x="99" y="295"/>
                  <a:pt x="99" y="295"/>
                </a:cubicBezTo>
                <a:cubicBezTo>
                  <a:pt x="64" y="288"/>
                  <a:pt x="38" y="272"/>
                  <a:pt x="22" y="250"/>
                </a:cubicBezTo>
                <a:cubicBezTo>
                  <a:pt x="22" y="250"/>
                  <a:pt x="22" y="250"/>
                  <a:pt x="22" y="250"/>
                </a:cubicBezTo>
                <a:cubicBezTo>
                  <a:pt x="6" y="229"/>
                  <a:pt x="0" y="203"/>
                  <a:pt x="0" y="17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48"/>
                  <a:pt x="9" y="119"/>
                  <a:pt x="25" y="97"/>
                </a:cubicBezTo>
                <a:cubicBezTo>
                  <a:pt x="25" y="97"/>
                  <a:pt x="25" y="97"/>
                  <a:pt x="25" y="97"/>
                </a:cubicBezTo>
                <a:cubicBezTo>
                  <a:pt x="56" y="53"/>
                  <a:pt x="94" y="28"/>
                  <a:pt x="137" y="15"/>
                </a:cubicBezTo>
                <a:cubicBezTo>
                  <a:pt x="137" y="15"/>
                  <a:pt x="137" y="15"/>
                  <a:pt x="137" y="15"/>
                </a:cubicBezTo>
                <a:cubicBezTo>
                  <a:pt x="180" y="2"/>
                  <a:pt x="228" y="0"/>
                  <a:pt x="283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308" y="0"/>
                  <a:pt x="334" y="1"/>
                  <a:pt x="362" y="1"/>
                </a:cubicBezTo>
                <a:cubicBezTo>
                  <a:pt x="362" y="1"/>
                  <a:pt x="362" y="1"/>
                  <a:pt x="362" y="1"/>
                </a:cubicBezTo>
                <a:cubicBezTo>
                  <a:pt x="372" y="1"/>
                  <a:pt x="383" y="1"/>
                  <a:pt x="393" y="1"/>
                </a:cubicBezTo>
                <a:cubicBezTo>
                  <a:pt x="393" y="1"/>
                  <a:pt x="393" y="1"/>
                  <a:pt x="393" y="1"/>
                </a:cubicBezTo>
                <a:cubicBezTo>
                  <a:pt x="400" y="1"/>
                  <a:pt x="406" y="5"/>
                  <a:pt x="407" y="12"/>
                </a:cubicBezTo>
                <a:cubicBezTo>
                  <a:pt x="407" y="12"/>
                  <a:pt x="407" y="12"/>
                  <a:pt x="407" y="12"/>
                </a:cubicBezTo>
                <a:cubicBezTo>
                  <a:pt x="408" y="18"/>
                  <a:pt x="405" y="25"/>
                  <a:pt x="398" y="27"/>
                </a:cubicBezTo>
                <a:cubicBezTo>
                  <a:pt x="398" y="27"/>
                  <a:pt x="398" y="27"/>
                  <a:pt x="398" y="27"/>
                </a:cubicBezTo>
                <a:cubicBezTo>
                  <a:pt x="393" y="29"/>
                  <a:pt x="389" y="32"/>
                  <a:pt x="385" y="37"/>
                </a:cubicBezTo>
                <a:cubicBezTo>
                  <a:pt x="385" y="37"/>
                  <a:pt x="385" y="37"/>
                  <a:pt x="385" y="37"/>
                </a:cubicBezTo>
                <a:cubicBezTo>
                  <a:pt x="381" y="41"/>
                  <a:pt x="377" y="47"/>
                  <a:pt x="374" y="54"/>
                </a:cubicBezTo>
                <a:cubicBezTo>
                  <a:pt x="374" y="54"/>
                  <a:pt x="374" y="54"/>
                  <a:pt x="374" y="54"/>
                </a:cubicBezTo>
                <a:cubicBezTo>
                  <a:pt x="367" y="69"/>
                  <a:pt x="363" y="89"/>
                  <a:pt x="358" y="111"/>
                </a:cubicBezTo>
                <a:cubicBezTo>
                  <a:pt x="358" y="111"/>
                  <a:pt x="358" y="111"/>
                  <a:pt x="358" y="111"/>
                </a:cubicBezTo>
                <a:cubicBezTo>
                  <a:pt x="350" y="156"/>
                  <a:pt x="343" y="211"/>
                  <a:pt x="320" y="256"/>
                </a:cubicBezTo>
                <a:cubicBezTo>
                  <a:pt x="320" y="256"/>
                  <a:pt x="320" y="256"/>
                  <a:pt x="320" y="256"/>
                </a:cubicBezTo>
                <a:cubicBezTo>
                  <a:pt x="305" y="287"/>
                  <a:pt x="281" y="314"/>
                  <a:pt x="245" y="329"/>
                </a:cubicBezTo>
                <a:cubicBezTo>
                  <a:pt x="245" y="329"/>
                  <a:pt x="245" y="329"/>
                  <a:pt x="245" y="329"/>
                </a:cubicBezTo>
                <a:cubicBezTo>
                  <a:pt x="225" y="337"/>
                  <a:pt x="200" y="342"/>
                  <a:pt x="171" y="342"/>
                </a:cubicBezTo>
                <a:cubicBezTo>
                  <a:pt x="171" y="342"/>
                  <a:pt x="171" y="342"/>
                  <a:pt x="171" y="342"/>
                </a:cubicBezTo>
                <a:cubicBezTo>
                  <a:pt x="156" y="342"/>
                  <a:pt x="139" y="341"/>
                  <a:pt x="120" y="338"/>
                </a:cubicBezTo>
                <a:cubicBezTo>
                  <a:pt x="120" y="338"/>
                  <a:pt x="120" y="338"/>
                  <a:pt x="120" y="338"/>
                </a:cubicBezTo>
                <a:cubicBezTo>
                  <a:pt x="117" y="349"/>
                  <a:pt x="116" y="358"/>
                  <a:pt x="116" y="367"/>
                </a:cubicBezTo>
                <a:cubicBezTo>
                  <a:pt x="116" y="367"/>
                  <a:pt x="116" y="367"/>
                  <a:pt x="116" y="367"/>
                </a:cubicBezTo>
                <a:cubicBezTo>
                  <a:pt x="116" y="391"/>
                  <a:pt x="125" y="407"/>
                  <a:pt x="135" y="418"/>
                </a:cubicBezTo>
                <a:cubicBezTo>
                  <a:pt x="135" y="418"/>
                  <a:pt x="135" y="418"/>
                  <a:pt x="135" y="418"/>
                </a:cubicBezTo>
                <a:cubicBezTo>
                  <a:pt x="144" y="429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62" y="438"/>
                  <a:pt x="165" y="446"/>
                  <a:pt x="161" y="453"/>
                </a:cubicBezTo>
                <a:cubicBezTo>
                  <a:pt x="161" y="453"/>
                  <a:pt x="161" y="453"/>
                  <a:pt x="161" y="453"/>
                </a:cubicBezTo>
                <a:cubicBezTo>
                  <a:pt x="159" y="458"/>
                  <a:pt x="154" y="460"/>
                  <a:pt x="149" y="460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47" y="460"/>
                  <a:pt x="145" y="460"/>
                  <a:pt x="143" y="45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07"/>
          <p:cNvSpPr>
            <a:spLocks/>
          </p:cNvSpPr>
          <p:nvPr userDrawn="1"/>
        </p:nvSpPr>
        <p:spPr bwMode="auto">
          <a:xfrm>
            <a:off x="551520" y="4419886"/>
            <a:ext cx="469900" cy="482600"/>
          </a:xfrm>
          <a:custGeom>
            <a:avLst/>
            <a:gdLst/>
            <a:ahLst/>
            <a:cxnLst>
              <a:cxn ang="0">
                <a:pos x="199" y="31"/>
              </a:cxn>
              <a:cxn ang="0">
                <a:pos x="197" y="40"/>
              </a:cxn>
              <a:cxn ang="0">
                <a:pos x="194" y="53"/>
              </a:cxn>
              <a:cxn ang="0">
                <a:pos x="183" y="63"/>
              </a:cxn>
              <a:cxn ang="0">
                <a:pos x="117" y="123"/>
              </a:cxn>
              <a:cxn ang="0">
                <a:pos x="99" y="197"/>
              </a:cxn>
              <a:cxn ang="0">
                <a:pos x="91" y="286"/>
              </a:cxn>
              <a:cxn ang="0">
                <a:pos x="53" y="351"/>
              </a:cxn>
              <a:cxn ang="0">
                <a:pos x="31" y="363"/>
              </a:cxn>
              <a:cxn ang="0">
                <a:pos x="31" y="376"/>
              </a:cxn>
              <a:cxn ang="0">
                <a:pos x="117" y="376"/>
              </a:cxn>
              <a:cxn ang="0">
                <a:pos x="154" y="376"/>
              </a:cxn>
              <a:cxn ang="0">
                <a:pos x="157" y="377"/>
              </a:cxn>
              <a:cxn ang="0">
                <a:pos x="163" y="380"/>
              </a:cxn>
              <a:cxn ang="0">
                <a:pos x="202" y="397"/>
              </a:cxn>
              <a:cxn ang="0">
                <a:pos x="233" y="381"/>
              </a:cxn>
              <a:cxn ang="0">
                <a:pos x="233" y="381"/>
              </a:cxn>
              <a:cxn ang="0">
                <a:pos x="255" y="378"/>
              </a:cxn>
              <a:cxn ang="0">
                <a:pos x="258" y="399"/>
              </a:cxn>
              <a:cxn ang="0">
                <a:pos x="244" y="414"/>
              </a:cxn>
              <a:cxn ang="0">
                <a:pos x="202" y="428"/>
              </a:cxn>
              <a:cxn ang="0">
                <a:pos x="202" y="428"/>
              </a:cxn>
              <a:cxn ang="0">
                <a:pos x="148" y="407"/>
              </a:cxn>
              <a:cxn ang="0">
                <a:pos x="143" y="407"/>
              </a:cxn>
              <a:cxn ang="0">
                <a:pos x="117" y="407"/>
              </a:cxn>
              <a:cxn ang="0">
                <a:pos x="16" y="407"/>
              </a:cxn>
              <a:cxn ang="0">
                <a:pos x="5" y="403"/>
              </a:cxn>
              <a:cxn ang="0">
                <a:pos x="0" y="392"/>
              </a:cxn>
              <a:cxn ang="0">
                <a:pos x="0" y="352"/>
              </a:cxn>
              <a:cxn ang="0">
                <a:pos x="12" y="337"/>
              </a:cxn>
              <a:cxn ang="0">
                <a:pos x="12" y="337"/>
              </a:cxn>
              <a:cxn ang="0">
                <a:pos x="14" y="336"/>
              </a:cxn>
              <a:cxn ang="0">
                <a:pos x="19" y="335"/>
              </a:cxn>
              <a:cxn ang="0">
                <a:pos x="36" y="326"/>
              </a:cxn>
              <a:cxn ang="0">
                <a:pos x="60" y="284"/>
              </a:cxn>
              <a:cxn ang="0">
                <a:pos x="68" y="193"/>
              </a:cxn>
              <a:cxn ang="0">
                <a:pos x="90" y="108"/>
              </a:cxn>
              <a:cxn ang="0">
                <a:pos x="166" y="37"/>
              </a:cxn>
              <a:cxn ang="0">
                <a:pos x="167" y="35"/>
              </a:cxn>
              <a:cxn ang="0">
                <a:pos x="177" y="9"/>
              </a:cxn>
              <a:cxn ang="0">
                <a:pos x="202" y="0"/>
              </a:cxn>
              <a:cxn ang="0">
                <a:pos x="235" y="11"/>
              </a:cxn>
              <a:cxn ang="0">
                <a:pos x="247" y="39"/>
              </a:cxn>
              <a:cxn ang="0">
                <a:pos x="267" y="47"/>
              </a:cxn>
              <a:cxn ang="0">
                <a:pos x="324" y="110"/>
              </a:cxn>
              <a:cxn ang="0">
                <a:pos x="355" y="282"/>
              </a:cxn>
              <a:cxn ang="0">
                <a:pos x="376" y="322"/>
              </a:cxn>
              <a:cxn ang="0">
                <a:pos x="402" y="335"/>
              </a:cxn>
              <a:cxn ang="0">
                <a:pos x="404" y="335"/>
              </a:cxn>
              <a:cxn ang="0">
                <a:pos x="417" y="350"/>
              </a:cxn>
              <a:cxn ang="0">
                <a:pos x="412" y="402"/>
              </a:cxn>
              <a:cxn ang="0">
                <a:pos x="401" y="406"/>
              </a:cxn>
              <a:cxn ang="0">
                <a:pos x="301" y="406"/>
              </a:cxn>
              <a:cxn ang="0">
                <a:pos x="285" y="391"/>
              </a:cxn>
              <a:cxn ang="0">
                <a:pos x="301" y="376"/>
              </a:cxn>
              <a:cxn ang="0">
                <a:pos x="386" y="362"/>
              </a:cxn>
              <a:cxn ang="0">
                <a:pos x="364" y="352"/>
              </a:cxn>
              <a:cxn ang="0">
                <a:pos x="324" y="285"/>
              </a:cxn>
              <a:cxn ang="0">
                <a:pos x="296" y="123"/>
              </a:cxn>
              <a:cxn ang="0">
                <a:pos x="260" y="78"/>
              </a:cxn>
              <a:cxn ang="0">
                <a:pos x="231" y="66"/>
              </a:cxn>
              <a:cxn ang="0">
                <a:pos x="222" y="61"/>
              </a:cxn>
              <a:cxn ang="0">
                <a:pos x="216" y="49"/>
              </a:cxn>
            </a:cxnLst>
            <a:rect l="0" t="0" r="r" b="b"/>
            <a:pathLst>
              <a:path w="417" h="428">
                <a:moveTo>
                  <a:pt x="214" y="32"/>
                </a:moveTo>
                <a:cubicBezTo>
                  <a:pt x="214" y="32"/>
                  <a:pt x="208" y="30"/>
                  <a:pt x="199" y="31"/>
                </a:cubicBezTo>
                <a:cubicBezTo>
                  <a:pt x="199" y="31"/>
                  <a:pt x="199" y="31"/>
                  <a:pt x="199" y="31"/>
                </a:cubicBezTo>
                <a:cubicBezTo>
                  <a:pt x="198" y="32"/>
                  <a:pt x="197" y="35"/>
                  <a:pt x="197" y="40"/>
                </a:cubicBezTo>
                <a:cubicBezTo>
                  <a:pt x="197" y="40"/>
                  <a:pt x="197" y="40"/>
                  <a:pt x="197" y="40"/>
                </a:cubicBezTo>
                <a:cubicBezTo>
                  <a:pt x="196" y="44"/>
                  <a:pt x="196" y="47"/>
                  <a:pt x="194" y="53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192" y="56"/>
                  <a:pt x="189" y="61"/>
                  <a:pt x="183" y="63"/>
                </a:cubicBezTo>
                <a:cubicBezTo>
                  <a:pt x="183" y="63"/>
                  <a:pt x="183" y="63"/>
                  <a:pt x="183" y="63"/>
                </a:cubicBezTo>
                <a:cubicBezTo>
                  <a:pt x="150" y="77"/>
                  <a:pt x="137" y="86"/>
                  <a:pt x="117" y="123"/>
                </a:cubicBezTo>
                <a:cubicBezTo>
                  <a:pt x="117" y="123"/>
                  <a:pt x="117" y="123"/>
                  <a:pt x="117" y="123"/>
                </a:cubicBezTo>
                <a:cubicBezTo>
                  <a:pt x="109" y="139"/>
                  <a:pt x="102" y="167"/>
                  <a:pt x="99" y="197"/>
                </a:cubicBezTo>
                <a:cubicBezTo>
                  <a:pt x="99" y="197"/>
                  <a:pt x="99" y="197"/>
                  <a:pt x="99" y="197"/>
                </a:cubicBezTo>
                <a:cubicBezTo>
                  <a:pt x="95" y="227"/>
                  <a:pt x="93" y="259"/>
                  <a:pt x="91" y="286"/>
                </a:cubicBezTo>
                <a:cubicBezTo>
                  <a:pt x="91" y="286"/>
                  <a:pt x="91" y="286"/>
                  <a:pt x="91" y="286"/>
                </a:cubicBezTo>
                <a:cubicBezTo>
                  <a:pt x="89" y="319"/>
                  <a:pt x="70" y="340"/>
                  <a:pt x="53" y="351"/>
                </a:cubicBezTo>
                <a:cubicBezTo>
                  <a:pt x="53" y="351"/>
                  <a:pt x="53" y="351"/>
                  <a:pt x="53" y="351"/>
                </a:cubicBezTo>
                <a:cubicBezTo>
                  <a:pt x="45" y="357"/>
                  <a:pt x="37" y="361"/>
                  <a:pt x="31" y="363"/>
                </a:cubicBezTo>
                <a:cubicBezTo>
                  <a:pt x="31" y="363"/>
                  <a:pt x="31" y="363"/>
                  <a:pt x="31" y="363"/>
                </a:cubicBezTo>
                <a:cubicBezTo>
                  <a:pt x="31" y="376"/>
                  <a:pt x="31" y="376"/>
                  <a:pt x="31" y="376"/>
                </a:cubicBezTo>
                <a:cubicBezTo>
                  <a:pt x="52" y="376"/>
                  <a:pt x="89" y="376"/>
                  <a:pt x="117" y="376"/>
                </a:cubicBezTo>
                <a:cubicBezTo>
                  <a:pt x="117" y="376"/>
                  <a:pt x="117" y="376"/>
                  <a:pt x="117" y="376"/>
                </a:cubicBezTo>
                <a:cubicBezTo>
                  <a:pt x="137" y="376"/>
                  <a:pt x="150" y="376"/>
                  <a:pt x="154" y="376"/>
                </a:cubicBezTo>
                <a:cubicBezTo>
                  <a:pt x="154" y="376"/>
                  <a:pt x="154" y="376"/>
                  <a:pt x="154" y="376"/>
                </a:cubicBezTo>
                <a:cubicBezTo>
                  <a:pt x="155" y="376"/>
                  <a:pt x="154" y="376"/>
                  <a:pt x="157" y="377"/>
                </a:cubicBezTo>
                <a:cubicBezTo>
                  <a:pt x="157" y="377"/>
                  <a:pt x="157" y="377"/>
                  <a:pt x="157" y="377"/>
                </a:cubicBezTo>
                <a:cubicBezTo>
                  <a:pt x="158" y="377"/>
                  <a:pt x="159" y="377"/>
                  <a:pt x="163" y="380"/>
                </a:cubicBezTo>
                <a:cubicBezTo>
                  <a:pt x="163" y="380"/>
                  <a:pt x="163" y="380"/>
                  <a:pt x="163" y="380"/>
                </a:cubicBezTo>
                <a:cubicBezTo>
                  <a:pt x="180" y="394"/>
                  <a:pt x="193" y="397"/>
                  <a:pt x="202" y="397"/>
                </a:cubicBezTo>
                <a:cubicBezTo>
                  <a:pt x="202" y="397"/>
                  <a:pt x="202" y="397"/>
                  <a:pt x="202" y="397"/>
                </a:cubicBezTo>
                <a:cubicBezTo>
                  <a:pt x="220" y="397"/>
                  <a:pt x="232" y="383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8" y="374"/>
                  <a:pt x="248" y="373"/>
                  <a:pt x="255" y="378"/>
                </a:cubicBezTo>
                <a:cubicBezTo>
                  <a:pt x="255" y="378"/>
                  <a:pt x="255" y="378"/>
                  <a:pt x="255" y="378"/>
                </a:cubicBezTo>
                <a:cubicBezTo>
                  <a:pt x="262" y="383"/>
                  <a:pt x="263" y="392"/>
                  <a:pt x="258" y="399"/>
                </a:cubicBezTo>
                <a:cubicBezTo>
                  <a:pt x="258" y="399"/>
                  <a:pt x="258" y="399"/>
                  <a:pt x="258" y="399"/>
                </a:cubicBezTo>
                <a:cubicBezTo>
                  <a:pt x="258" y="400"/>
                  <a:pt x="253" y="407"/>
                  <a:pt x="244" y="414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34" y="421"/>
                  <a:pt x="220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185" y="428"/>
                  <a:pt x="167" y="422"/>
                  <a:pt x="148" y="407"/>
                </a:cubicBezTo>
                <a:cubicBezTo>
                  <a:pt x="148" y="407"/>
                  <a:pt x="148" y="407"/>
                  <a:pt x="148" y="407"/>
                </a:cubicBezTo>
                <a:cubicBezTo>
                  <a:pt x="146" y="407"/>
                  <a:pt x="145" y="407"/>
                  <a:pt x="143" y="407"/>
                </a:cubicBezTo>
                <a:cubicBezTo>
                  <a:pt x="143" y="407"/>
                  <a:pt x="143" y="407"/>
                  <a:pt x="143" y="407"/>
                </a:cubicBezTo>
                <a:cubicBezTo>
                  <a:pt x="136" y="407"/>
                  <a:pt x="128" y="407"/>
                  <a:pt x="117" y="407"/>
                </a:cubicBezTo>
                <a:cubicBezTo>
                  <a:pt x="117" y="407"/>
                  <a:pt x="117" y="407"/>
                  <a:pt x="117" y="407"/>
                </a:cubicBezTo>
                <a:cubicBezTo>
                  <a:pt x="77" y="407"/>
                  <a:pt x="16" y="407"/>
                  <a:pt x="16" y="407"/>
                </a:cubicBezTo>
                <a:cubicBezTo>
                  <a:pt x="16" y="407"/>
                  <a:pt x="16" y="407"/>
                  <a:pt x="16" y="407"/>
                </a:cubicBezTo>
                <a:cubicBezTo>
                  <a:pt x="12" y="407"/>
                  <a:pt x="8" y="406"/>
                  <a:pt x="5" y="403"/>
                </a:cubicBezTo>
                <a:cubicBezTo>
                  <a:pt x="5" y="403"/>
                  <a:pt x="5" y="403"/>
                  <a:pt x="5" y="403"/>
                </a:cubicBezTo>
                <a:cubicBezTo>
                  <a:pt x="2" y="400"/>
                  <a:pt x="0" y="396"/>
                  <a:pt x="0" y="392"/>
                </a:cubicBezTo>
                <a:cubicBezTo>
                  <a:pt x="0" y="392"/>
                  <a:pt x="0" y="392"/>
                  <a:pt x="0" y="392"/>
                </a:cubicBezTo>
                <a:cubicBezTo>
                  <a:pt x="0" y="352"/>
                  <a:pt x="0" y="352"/>
                  <a:pt x="0" y="352"/>
                </a:cubicBezTo>
                <a:cubicBezTo>
                  <a:pt x="0" y="345"/>
                  <a:pt x="5" y="338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3" y="337"/>
                  <a:pt x="13" y="337"/>
                  <a:pt x="14" y="336"/>
                </a:cubicBezTo>
                <a:cubicBezTo>
                  <a:pt x="14" y="336"/>
                  <a:pt x="14" y="336"/>
                  <a:pt x="14" y="336"/>
                </a:cubicBezTo>
                <a:cubicBezTo>
                  <a:pt x="15" y="336"/>
                  <a:pt x="17" y="335"/>
                  <a:pt x="19" y="335"/>
                </a:cubicBezTo>
                <a:cubicBezTo>
                  <a:pt x="19" y="335"/>
                  <a:pt x="19" y="335"/>
                  <a:pt x="19" y="335"/>
                </a:cubicBezTo>
                <a:cubicBezTo>
                  <a:pt x="24" y="333"/>
                  <a:pt x="30" y="330"/>
                  <a:pt x="36" y="326"/>
                </a:cubicBezTo>
                <a:cubicBezTo>
                  <a:pt x="36" y="326"/>
                  <a:pt x="36" y="326"/>
                  <a:pt x="36" y="326"/>
                </a:cubicBezTo>
                <a:cubicBezTo>
                  <a:pt x="48" y="317"/>
                  <a:pt x="59" y="305"/>
                  <a:pt x="60" y="284"/>
                </a:cubicBezTo>
                <a:cubicBezTo>
                  <a:pt x="60" y="284"/>
                  <a:pt x="60" y="284"/>
                  <a:pt x="60" y="284"/>
                </a:cubicBezTo>
                <a:cubicBezTo>
                  <a:pt x="62" y="257"/>
                  <a:pt x="64" y="224"/>
                  <a:pt x="68" y="193"/>
                </a:cubicBezTo>
                <a:cubicBezTo>
                  <a:pt x="68" y="193"/>
                  <a:pt x="68" y="193"/>
                  <a:pt x="68" y="193"/>
                </a:cubicBezTo>
                <a:cubicBezTo>
                  <a:pt x="72" y="161"/>
                  <a:pt x="78" y="131"/>
                  <a:pt x="90" y="108"/>
                </a:cubicBezTo>
                <a:cubicBezTo>
                  <a:pt x="90" y="108"/>
                  <a:pt x="90" y="108"/>
                  <a:pt x="90" y="108"/>
                </a:cubicBezTo>
                <a:cubicBezTo>
                  <a:pt x="110" y="69"/>
                  <a:pt x="133" y="50"/>
                  <a:pt x="166" y="37"/>
                </a:cubicBezTo>
                <a:cubicBezTo>
                  <a:pt x="166" y="37"/>
                  <a:pt x="166" y="37"/>
                  <a:pt x="166" y="37"/>
                </a:cubicBezTo>
                <a:cubicBezTo>
                  <a:pt x="166" y="36"/>
                  <a:pt x="166" y="35"/>
                  <a:pt x="167" y="35"/>
                </a:cubicBezTo>
                <a:cubicBezTo>
                  <a:pt x="167" y="35"/>
                  <a:pt x="167" y="35"/>
                  <a:pt x="167" y="35"/>
                </a:cubicBezTo>
                <a:cubicBezTo>
                  <a:pt x="168" y="29"/>
                  <a:pt x="168" y="18"/>
                  <a:pt x="177" y="9"/>
                </a:cubicBezTo>
                <a:cubicBezTo>
                  <a:pt x="177" y="9"/>
                  <a:pt x="177" y="9"/>
                  <a:pt x="177" y="9"/>
                </a:cubicBezTo>
                <a:cubicBezTo>
                  <a:pt x="184" y="3"/>
                  <a:pt x="193" y="0"/>
                  <a:pt x="202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15" y="0"/>
                  <a:pt x="225" y="1"/>
                  <a:pt x="235" y="11"/>
                </a:cubicBezTo>
                <a:cubicBezTo>
                  <a:pt x="235" y="11"/>
                  <a:pt x="235" y="11"/>
                  <a:pt x="235" y="11"/>
                </a:cubicBezTo>
                <a:cubicBezTo>
                  <a:pt x="243" y="18"/>
                  <a:pt x="246" y="28"/>
                  <a:pt x="247" y="39"/>
                </a:cubicBezTo>
                <a:cubicBezTo>
                  <a:pt x="247" y="39"/>
                  <a:pt x="247" y="39"/>
                  <a:pt x="247" y="39"/>
                </a:cubicBezTo>
                <a:cubicBezTo>
                  <a:pt x="252" y="40"/>
                  <a:pt x="259" y="43"/>
                  <a:pt x="267" y="47"/>
                </a:cubicBezTo>
                <a:cubicBezTo>
                  <a:pt x="267" y="47"/>
                  <a:pt x="267" y="47"/>
                  <a:pt x="267" y="47"/>
                </a:cubicBezTo>
                <a:cubicBezTo>
                  <a:pt x="285" y="56"/>
                  <a:pt x="308" y="74"/>
                  <a:pt x="324" y="110"/>
                </a:cubicBezTo>
                <a:cubicBezTo>
                  <a:pt x="324" y="110"/>
                  <a:pt x="324" y="110"/>
                  <a:pt x="324" y="110"/>
                </a:cubicBezTo>
                <a:cubicBezTo>
                  <a:pt x="359" y="184"/>
                  <a:pt x="352" y="249"/>
                  <a:pt x="355" y="282"/>
                </a:cubicBezTo>
                <a:cubicBezTo>
                  <a:pt x="355" y="282"/>
                  <a:pt x="355" y="282"/>
                  <a:pt x="355" y="282"/>
                </a:cubicBezTo>
                <a:cubicBezTo>
                  <a:pt x="356" y="303"/>
                  <a:pt x="365" y="314"/>
                  <a:pt x="376" y="322"/>
                </a:cubicBezTo>
                <a:cubicBezTo>
                  <a:pt x="376" y="322"/>
                  <a:pt x="376" y="322"/>
                  <a:pt x="376" y="322"/>
                </a:cubicBezTo>
                <a:cubicBezTo>
                  <a:pt x="386" y="330"/>
                  <a:pt x="398" y="334"/>
                  <a:pt x="402" y="335"/>
                </a:cubicBezTo>
                <a:cubicBezTo>
                  <a:pt x="402" y="335"/>
                  <a:pt x="402" y="335"/>
                  <a:pt x="402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11" y="336"/>
                  <a:pt x="417" y="343"/>
                  <a:pt x="417" y="350"/>
                </a:cubicBezTo>
                <a:cubicBezTo>
                  <a:pt x="417" y="350"/>
                  <a:pt x="417" y="350"/>
                  <a:pt x="417" y="350"/>
                </a:cubicBezTo>
                <a:cubicBezTo>
                  <a:pt x="417" y="391"/>
                  <a:pt x="417" y="391"/>
                  <a:pt x="417" y="391"/>
                </a:cubicBezTo>
                <a:cubicBezTo>
                  <a:pt x="417" y="395"/>
                  <a:pt x="415" y="399"/>
                  <a:pt x="412" y="402"/>
                </a:cubicBezTo>
                <a:cubicBezTo>
                  <a:pt x="412" y="402"/>
                  <a:pt x="412" y="402"/>
                  <a:pt x="412" y="402"/>
                </a:cubicBezTo>
                <a:cubicBezTo>
                  <a:pt x="409" y="405"/>
                  <a:pt x="405" y="406"/>
                  <a:pt x="401" y="406"/>
                </a:cubicBezTo>
                <a:cubicBezTo>
                  <a:pt x="401" y="406"/>
                  <a:pt x="401" y="406"/>
                  <a:pt x="401" y="406"/>
                </a:cubicBezTo>
                <a:cubicBezTo>
                  <a:pt x="301" y="406"/>
                  <a:pt x="301" y="406"/>
                  <a:pt x="301" y="406"/>
                </a:cubicBezTo>
                <a:cubicBezTo>
                  <a:pt x="292" y="406"/>
                  <a:pt x="285" y="399"/>
                  <a:pt x="285" y="391"/>
                </a:cubicBezTo>
                <a:cubicBezTo>
                  <a:pt x="285" y="391"/>
                  <a:pt x="285" y="391"/>
                  <a:pt x="285" y="391"/>
                </a:cubicBezTo>
                <a:cubicBezTo>
                  <a:pt x="285" y="382"/>
                  <a:pt x="292" y="376"/>
                  <a:pt x="301" y="376"/>
                </a:cubicBezTo>
                <a:cubicBezTo>
                  <a:pt x="301" y="376"/>
                  <a:pt x="301" y="376"/>
                  <a:pt x="301" y="376"/>
                </a:cubicBezTo>
                <a:cubicBezTo>
                  <a:pt x="386" y="376"/>
                  <a:pt x="386" y="376"/>
                  <a:pt x="386" y="376"/>
                </a:cubicBezTo>
                <a:cubicBezTo>
                  <a:pt x="386" y="362"/>
                  <a:pt x="386" y="362"/>
                  <a:pt x="386" y="362"/>
                </a:cubicBezTo>
                <a:cubicBezTo>
                  <a:pt x="380" y="360"/>
                  <a:pt x="372" y="357"/>
                  <a:pt x="364" y="352"/>
                </a:cubicBezTo>
                <a:cubicBezTo>
                  <a:pt x="364" y="352"/>
                  <a:pt x="364" y="352"/>
                  <a:pt x="364" y="352"/>
                </a:cubicBezTo>
                <a:cubicBezTo>
                  <a:pt x="346" y="341"/>
                  <a:pt x="326" y="319"/>
                  <a:pt x="324" y="285"/>
                </a:cubicBezTo>
                <a:cubicBezTo>
                  <a:pt x="324" y="285"/>
                  <a:pt x="324" y="285"/>
                  <a:pt x="324" y="285"/>
                </a:cubicBezTo>
                <a:cubicBezTo>
                  <a:pt x="321" y="246"/>
                  <a:pt x="327" y="190"/>
                  <a:pt x="296" y="123"/>
                </a:cubicBezTo>
                <a:cubicBezTo>
                  <a:pt x="296" y="123"/>
                  <a:pt x="296" y="123"/>
                  <a:pt x="296" y="123"/>
                </a:cubicBezTo>
                <a:cubicBezTo>
                  <a:pt x="285" y="99"/>
                  <a:pt x="271" y="86"/>
                  <a:pt x="260" y="78"/>
                </a:cubicBezTo>
                <a:cubicBezTo>
                  <a:pt x="260" y="78"/>
                  <a:pt x="260" y="78"/>
                  <a:pt x="260" y="78"/>
                </a:cubicBezTo>
                <a:cubicBezTo>
                  <a:pt x="248" y="71"/>
                  <a:pt x="239" y="69"/>
                  <a:pt x="231" y="66"/>
                </a:cubicBezTo>
                <a:cubicBezTo>
                  <a:pt x="231" y="66"/>
                  <a:pt x="231" y="66"/>
                  <a:pt x="231" y="66"/>
                </a:cubicBezTo>
                <a:cubicBezTo>
                  <a:pt x="229" y="65"/>
                  <a:pt x="227" y="65"/>
                  <a:pt x="222" y="61"/>
                </a:cubicBezTo>
                <a:cubicBezTo>
                  <a:pt x="222" y="61"/>
                  <a:pt x="222" y="61"/>
                  <a:pt x="222" y="61"/>
                </a:cubicBezTo>
                <a:cubicBezTo>
                  <a:pt x="220" y="60"/>
                  <a:pt x="217" y="55"/>
                  <a:pt x="216" y="49"/>
                </a:cubicBezTo>
                <a:cubicBezTo>
                  <a:pt x="216" y="49"/>
                  <a:pt x="216" y="49"/>
                  <a:pt x="216" y="49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30"/>
          <p:cNvSpPr>
            <a:spLocks/>
          </p:cNvSpPr>
          <p:nvPr userDrawn="1"/>
        </p:nvSpPr>
        <p:spPr bwMode="auto">
          <a:xfrm>
            <a:off x="527708" y="5089728"/>
            <a:ext cx="517525" cy="466725"/>
          </a:xfrm>
          <a:custGeom>
            <a:avLst/>
            <a:gdLst/>
            <a:ahLst/>
            <a:cxnLst>
              <a:cxn ang="0">
                <a:pos x="357" y="34"/>
              </a:cxn>
              <a:cxn ang="0">
                <a:pos x="75" y="90"/>
              </a:cxn>
              <a:cxn ang="0">
                <a:pos x="43" y="164"/>
              </a:cxn>
              <a:cxn ang="0">
                <a:pos x="45" y="176"/>
              </a:cxn>
              <a:cxn ang="0">
                <a:pos x="76" y="181"/>
              </a:cxn>
              <a:cxn ang="0">
                <a:pos x="76" y="154"/>
              </a:cxn>
              <a:cxn ang="0">
                <a:pos x="85" y="116"/>
              </a:cxn>
              <a:cxn ang="0">
                <a:pos x="383" y="93"/>
              </a:cxn>
              <a:cxn ang="0">
                <a:pos x="424" y="42"/>
              </a:cxn>
              <a:cxn ang="0">
                <a:pos x="407" y="248"/>
              </a:cxn>
              <a:cxn ang="0">
                <a:pos x="383" y="145"/>
              </a:cxn>
              <a:cxn ang="0">
                <a:pos x="260" y="132"/>
              </a:cxn>
              <a:cxn ang="0">
                <a:pos x="247" y="145"/>
              </a:cxn>
              <a:cxn ang="0">
                <a:pos x="283" y="387"/>
              </a:cxn>
              <a:cxn ang="0">
                <a:pos x="220" y="147"/>
              </a:cxn>
              <a:cxn ang="0">
                <a:pos x="217" y="136"/>
              </a:cxn>
              <a:cxn ang="0">
                <a:pos x="136" y="132"/>
              </a:cxn>
              <a:cxn ang="0">
                <a:pos x="119" y="154"/>
              </a:cxn>
              <a:cxn ang="0">
                <a:pos x="96" y="166"/>
              </a:cxn>
              <a:cxn ang="0">
                <a:pos x="76" y="291"/>
              </a:cxn>
              <a:cxn ang="0">
                <a:pos x="89" y="305"/>
              </a:cxn>
              <a:cxn ang="0">
                <a:pos x="99" y="387"/>
              </a:cxn>
              <a:cxn ang="0">
                <a:pos x="45" y="305"/>
              </a:cxn>
              <a:cxn ang="0">
                <a:pos x="72" y="291"/>
              </a:cxn>
              <a:cxn ang="0">
                <a:pos x="33" y="278"/>
              </a:cxn>
              <a:cxn ang="0">
                <a:pos x="1" y="398"/>
              </a:cxn>
              <a:cxn ang="0">
                <a:pos x="14" y="414"/>
              </a:cxn>
              <a:cxn ang="0">
                <a:pos x="123" y="402"/>
              </a:cxn>
              <a:cxn ang="0">
                <a:pos x="137" y="283"/>
              </a:cxn>
              <a:cxn ang="0">
                <a:pos x="105" y="278"/>
              </a:cxn>
              <a:cxn ang="0">
                <a:pos x="129" y="181"/>
              </a:cxn>
              <a:cxn ang="0">
                <a:pos x="146" y="158"/>
              </a:cxn>
              <a:cxn ang="0">
                <a:pos x="156" y="398"/>
              </a:cxn>
              <a:cxn ang="0">
                <a:pos x="159" y="409"/>
              </a:cxn>
              <a:cxn ang="0">
                <a:pos x="299" y="414"/>
              </a:cxn>
              <a:cxn ang="0">
                <a:pos x="312" y="400"/>
              </a:cxn>
              <a:cxn ang="0">
                <a:pos x="276" y="158"/>
              </a:cxn>
              <a:cxn ang="0">
                <a:pos x="357" y="262"/>
              </a:cxn>
              <a:cxn ang="0">
                <a:pos x="416" y="275"/>
              </a:cxn>
              <a:cxn ang="0">
                <a:pos x="460" y="135"/>
              </a:cxn>
              <a:cxn ang="0">
                <a:pos x="438" y="19"/>
              </a:cxn>
            </a:cxnLst>
            <a:rect l="0" t="0" r="r" b="b"/>
            <a:pathLst>
              <a:path w="460" h="414">
                <a:moveTo>
                  <a:pt x="362" y="24"/>
                </a:moveTo>
                <a:cubicBezTo>
                  <a:pt x="359" y="26"/>
                  <a:pt x="357" y="30"/>
                  <a:pt x="357" y="34"/>
                </a:cubicBezTo>
                <a:cubicBezTo>
                  <a:pt x="357" y="34"/>
                  <a:pt x="357" y="64"/>
                  <a:pt x="357" y="80"/>
                </a:cubicBezTo>
                <a:cubicBezTo>
                  <a:pt x="333" y="81"/>
                  <a:pt x="75" y="90"/>
                  <a:pt x="75" y="90"/>
                </a:cubicBezTo>
                <a:cubicBezTo>
                  <a:pt x="69" y="90"/>
                  <a:pt x="64" y="94"/>
                  <a:pt x="62" y="99"/>
                </a:cubicBezTo>
                <a:cubicBezTo>
                  <a:pt x="43" y="164"/>
                  <a:pt x="43" y="164"/>
                  <a:pt x="43" y="164"/>
                </a:cubicBezTo>
                <a:cubicBezTo>
                  <a:pt x="43" y="165"/>
                  <a:pt x="42" y="166"/>
                  <a:pt x="42" y="168"/>
                </a:cubicBezTo>
                <a:cubicBezTo>
                  <a:pt x="42" y="171"/>
                  <a:pt x="43" y="173"/>
                  <a:pt x="45" y="176"/>
                </a:cubicBezTo>
                <a:cubicBezTo>
                  <a:pt x="48" y="179"/>
                  <a:pt x="52" y="181"/>
                  <a:pt x="56" y="181"/>
                </a:cubicBezTo>
                <a:cubicBezTo>
                  <a:pt x="76" y="181"/>
                  <a:pt x="76" y="181"/>
                  <a:pt x="76" y="181"/>
                </a:cubicBezTo>
                <a:cubicBezTo>
                  <a:pt x="83" y="181"/>
                  <a:pt x="89" y="175"/>
                  <a:pt x="89" y="168"/>
                </a:cubicBezTo>
                <a:cubicBezTo>
                  <a:pt x="89" y="160"/>
                  <a:pt x="83" y="154"/>
                  <a:pt x="76" y="154"/>
                </a:cubicBezTo>
                <a:cubicBezTo>
                  <a:pt x="76" y="154"/>
                  <a:pt x="74" y="154"/>
                  <a:pt x="74" y="154"/>
                </a:cubicBezTo>
                <a:cubicBezTo>
                  <a:pt x="78" y="140"/>
                  <a:pt x="82" y="126"/>
                  <a:pt x="85" y="116"/>
                </a:cubicBezTo>
                <a:cubicBezTo>
                  <a:pt x="103" y="116"/>
                  <a:pt x="370" y="106"/>
                  <a:pt x="370" y="106"/>
                </a:cubicBezTo>
                <a:cubicBezTo>
                  <a:pt x="378" y="106"/>
                  <a:pt x="383" y="100"/>
                  <a:pt x="383" y="93"/>
                </a:cubicBezTo>
                <a:cubicBezTo>
                  <a:pt x="383" y="93"/>
                  <a:pt x="383" y="53"/>
                  <a:pt x="383" y="42"/>
                </a:cubicBezTo>
                <a:cubicBezTo>
                  <a:pt x="399" y="34"/>
                  <a:pt x="418" y="40"/>
                  <a:pt x="424" y="42"/>
                </a:cubicBezTo>
                <a:cubicBezTo>
                  <a:pt x="428" y="54"/>
                  <a:pt x="433" y="98"/>
                  <a:pt x="433" y="135"/>
                </a:cubicBezTo>
                <a:cubicBezTo>
                  <a:pt x="433" y="161"/>
                  <a:pt x="416" y="219"/>
                  <a:pt x="407" y="248"/>
                </a:cubicBezTo>
                <a:cubicBezTo>
                  <a:pt x="399" y="248"/>
                  <a:pt x="393" y="248"/>
                  <a:pt x="383" y="248"/>
                </a:cubicBezTo>
                <a:cubicBezTo>
                  <a:pt x="383" y="227"/>
                  <a:pt x="383" y="145"/>
                  <a:pt x="383" y="145"/>
                </a:cubicBezTo>
                <a:cubicBezTo>
                  <a:pt x="383" y="138"/>
                  <a:pt x="377" y="132"/>
                  <a:pt x="370" y="132"/>
                </a:cubicBezTo>
                <a:cubicBezTo>
                  <a:pt x="260" y="132"/>
                  <a:pt x="260" y="132"/>
                  <a:pt x="260" y="132"/>
                </a:cubicBezTo>
                <a:cubicBezTo>
                  <a:pt x="257" y="132"/>
                  <a:pt x="253" y="133"/>
                  <a:pt x="250" y="136"/>
                </a:cubicBezTo>
                <a:cubicBezTo>
                  <a:pt x="248" y="139"/>
                  <a:pt x="247" y="142"/>
                  <a:pt x="247" y="145"/>
                </a:cubicBezTo>
                <a:cubicBezTo>
                  <a:pt x="247" y="146"/>
                  <a:pt x="247" y="146"/>
                  <a:pt x="247" y="147"/>
                </a:cubicBezTo>
                <a:cubicBezTo>
                  <a:pt x="247" y="147"/>
                  <a:pt x="279" y="360"/>
                  <a:pt x="283" y="387"/>
                </a:cubicBezTo>
                <a:cubicBezTo>
                  <a:pt x="263" y="387"/>
                  <a:pt x="205" y="387"/>
                  <a:pt x="184" y="387"/>
                </a:cubicBezTo>
                <a:cubicBezTo>
                  <a:pt x="188" y="360"/>
                  <a:pt x="220" y="147"/>
                  <a:pt x="220" y="147"/>
                </a:cubicBezTo>
                <a:cubicBezTo>
                  <a:pt x="220" y="146"/>
                  <a:pt x="220" y="146"/>
                  <a:pt x="220" y="145"/>
                </a:cubicBezTo>
                <a:cubicBezTo>
                  <a:pt x="220" y="142"/>
                  <a:pt x="219" y="139"/>
                  <a:pt x="217" y="136"/>
                </a:cubicBezTo>
                <a:cubicBezTo>
                  <a:pt x="215" y="133"/>
                  <a:pt x="211" y="132"/>
                  <a:pt x="207" y="132"/>
                </a:cubicBezTo>
                <a:cubicBezTo>
                  <a:pt x="136" y="132"/>
                  <a:pt x="136" y="132"/>
                  <a:pt x="136" y="132"/>
                </a:cubicBezTo>
                <a:cubicBezTo>
                  <a:pt x="130" y="132"/>
                  <a:pt x="125" y="135"/>
                  <a:pt x="123" y="141"/>
                </a:cubicBezTo>
                <a:cubicBezTo>
                  <a:pt x="123" y="141"/>
                  <a:pt x="121" y="148"/>
                  <a:pt x="119" y="154"/>
                </a:cubicBezTo>
                <a:cubicBezTo>
                  <a:pt x="114" y="154"/>
                  <a:pt x="109" y="154"/>
                  <a:pt x="109" y="154"/>
                </a:cubicBezTo>
                <a:cubicBezTo>
                  <a:pt x="102" y="154"/>
                  <a:pt x="97" y="159"/>
                  <a:pt x="96" y="166"/>
                </a:cubicBezTo>
                <a:cubicBezTo>
                  <a:pt x="76" y="289"/>
                  <a:pt x="76" y="289"/>
                  <a:pt x="76" y="289"/>
                </a:cubicBezTo>
                <a:cubicBezTo>
                  <a:pt x="76" y="290"/>
                  <a:pt x="76" y="291"/>
                  <a:pt x="76" y="291"/>
                </a:cubicBezTo>
                <a:cubicBezTo>
                  <a:pt x="76" y="294"/>
                  <a:pt x="77" y="297"/>
                  <a:pt x="79" y="300"/>
                </a:cubicBezTo>
                <a:cubicBezTo>
                  <a:pt x="82" y="303"/>
                  <a:pt x="86" y="305"/>
                  <a:pt x="89" y="305"/>
                </a:cubicBezTo>
                <a:cubicBezTo>
                  <a:pt x="89" y="305"/>
                  <a:pt x="101" y="305"/>
                  <a:pt x="112" y="305"/>
                </a:cubicBezTo>
                <a:cubicBezTo>
                  <a:pt x="109" y="325"/>
                  <a:pt x="101" y="372"/>
                  <a:pt x="99" y="387"/>
                </a:cubicBezTo>
                <a:cubicBezTo>
                  <a:pt x="84" y="387"/>
                  <a:pt x="49" y="387"/>
                  <a:pt x="30" y="387"/>
                </a:cubicBezTo>
                <a:cubicBezTo>
                  <a:pt x="34" y="367"/>
                  <a:pt x="42" y="320"/>
                  <a:pt x="45" y="305"/>
                </a:cubicBezTo>
                <a:cubicBezTo>
                  <a:pt x="51" y="305"/>
                  <a:pt x="58" y="305"/>
                  <a:pt x="58" y="305"/>
                </a:cubicBezTo>
                <a:cubicBezTo>
                  <a:pt x="66" y="305"/>
                  <a:pt x="72" y="299"/>
                  <a:pt x="72" y="291"/>
                </a:cubicBezTo>
                <a:cubicBezTo>
                  <a:pt x="72" y="284"/>
                  <a:pt x="66" y="278"/>
                  <a:pt x="58" y="278"/>
                </a:cubicBezTo>
                <a:cubicBezTo>
                  <a:pt x="33" y="278"/>
                  <a:pt x="33" y="278"/>
                  <a:pt x="33" y="278"/>
                </a:cubicBezTo>
                <a:cubicBezTo>
                  <a:pt x="27" y="278"/>
                  <a:pt x="21" y="283"/>
                  <a:pt x="20" y="289"/>
                </a:cubicBezTo>
                <a:cubicBezTo>
                  <a:pt x="1" y="398"/>
                  <a:pt x="1" y="398"/>
                  <a:pt x="1" y="398"/>
                </a:cubicBezTo>
                <a:cubicBezTo>
                  <a:pt x="0" y="402"/>
                  <a:pt x="1" y="406"/>
                  <a:pt x="4" y="409"/>
                </a:cubicBezTo>
                <a:cubicBezTo>
                  <a:pt x="6" y="412"/>
                  <a:pt x="10" y="414"/>
                  <a:pt x="14" y="414"/>
                </a:cubicBezTo>
                <a:cubicBezTo>
                  <a:pt x="110" y="414"/>
                  <a:pt x="110" y="414"/>
                  <a:pt x="110" y="414"/>
                </a:cubicBezTo>
                <a:cubicBezTo>
                  <a:pt x="117" y="414"/>
                  <a:pt x="122" y="409"/>
                  <a:pt x="123" y="402"/>
                </a:cubicBezTo>
                <a:cubicBezTo>
                  <a:pt x="140" y="293"/>
                  <a:pt x="140" y="293"/>
                  <a:pt x="140" y="293"/>
                </a:cubicBezTo>
                <a:cubicBezTo>
                  <a:pt x="141" y="289"/>
                  <a:pt x="140" y="286"/>
                  <a:pt x="137" y="283"/>
                </a:cubicBezTo>
                <a:cubicBezTo>
                  <a:pt x="135" y="280"/>
                  <a:pt x="131" y="278"/>
                  <a:pt x="127" y="278"/>
                </a:cubicBezTo>
                <a:cubicBezTo>
                  <a:pt x="127" y="278"/>
                  <a:pt x="116" y="278"/>
                  <a:pt x="105" y="278"/>
                </a:cubicBezTo>
                <a:cubicBezTo>
                  <a:pt x="108" y="257"/>
                  <a:pt x="118" y="197"/>
                  <a:pt x="120" y="181"/>
                </a:cubicBezTo>
                <a:cubicBezTo>
                  <a:pt x="124" y="181"/>
                  <a:pt x="129" y="181"/>
                  <a:pt x="129" y="181"/>
                </a:cubicBezTo>
                <a:cubicBezTo>
                  <a:pt x="135" y="181"/>
                  <a:pt x="140" y="177"/>
                  <a:pt x="142" y="172"/>
                </a:cubicBezTo>
                <a:cubicBezTo>
                  <a:pt x="142" y="172"/>
                  <a:pt x="144" y="165"/>
                  <a:pt x="146" y="158"/>
                </a:cubicBezTo>
                <a:cubicBezTo>
                  <a:pt x="157" y="158"/>
                  <a:pt x="176" y="158"/>
                  <a:pt x="192" y="158"/>
                </a:cubicBezTo>
                <a:cubicBezTo>
                  <a:pt x="188" y="185"/>
                  <a:pt x="156" y="398"/>
                  <a:pt x="156" y="398"/>
                </a:cubicBezTo>
                <a:cubicBezTo>
                  <a:pt x="156" y="399"/>
                  <a:pt x="155" y="400"/>
                  <a:pt x="155" y="400"/>
                </a:cubicBezTo>
                <a:cubicBezTo>
                  <a:pt x="155" y="403"/>
                  <a:pt x="157" y="407"/>
                  <a:pt x="159" y="409"/>
                </a:cubicBezTo>
                <a:cubicBezTo>
                  <a:pt x="161" y="412"/>
                  <a:pt x="165" y="414"/>
                  <a:pt x="169" y="414"/>
                </a:cubicBezTo>
                <a:cubicBezTo>
                  <a:pt x="299" y="414"/>
                  <a:pt x="299" y="414"/>
                  <a:pt x="299" y="414"/>
                </a:cubicBezTo>
                <a:cubicBezTo>
                  <a:pt x="303" y="414"/>
                  <a:pt x="306" y="412"/>
                  <a:pt x="309" y="409"/>
                </a:cubicBezTo>
                <a:cubicBezTo>
                  <a:pt x="311" y="407"/>
                  <a:pt x="312" y="403"/>
                  <a:pt x="312" y="400"/>
                </a:cubicBezTo>
                <a:cubicBezTo>
                  <a:pt x="312" y="400"/>
                  <a:pt x="312" y="399"/>
                  <a:pt x="312" y="398"/>
                </a:cubicBezTo>
                <a:cubicBezTo>
                  <a:pt x="312" y="398"/>
                  <a:pt x="280" y="185"/>
                  <a:pt x="276" y="158"/>
                </a:cubicBezTo>
                <a:cubicBezTo>
                  <a:pt x="296" y="158"/>
                  <a:pt x="339" y="158"/>
                  <a:pt x="357" y="158"/>
                </a:cubicBezTo>
                <a:cubicBezTo>
                  <a:pt x="357" y="179"/>
                  <a:pt x="357" y="262"/>
                  <a:pt x="357" y="262"/>
                </a:cubicBezTo>
                <a:cubicBezTo>
                  <a:pt x="357" y="269"/>
                  <a:pt x="363" y="275"/>
                  <a:pt x="370" y="275"/>
                </a:cubicBezTo>
                <a:cubicBezTo>
                  <a:pt x="416" y="275"/>
                  <a:pt x="416" y="275"/>
                  <a:pt x="416" y="275"/>
                </a:cubicBezTo>
                <a:cubicBezTo>
                  <a:pt x="422" y="275"/>
                  <a:pt x="427" y="271"/>
                  <a:pt x="429" y="266"/>
                </a:cubicBezTo>
                <a:cubicBezTo>
                  <a:pt x="430" y="262"/>
                  <a:pt x="460" y="174"/>
                  <a:pt x="460" y="135"/>
                </a:cubicBezTo>
                <a:cubicBezTo>
                  <a:pt x="460" y="116"/>
                  <a:pt x="458" y="90"/>
                  <a:pt x="456" y="69"/>
                </a:cubicBezTo>
                <a:cubicBezTo>
                  <a:pt x="452" y="33"/>
                  <a:pt x="446" y="23"/>
                  <a:pt x="438" y="19"/>
                </a:cubicBezTo>
                <a:cubicBezTo>
                  <a:pt x="433" y="17"/>
                  <a:pt x="394" y="0"/>
                  <a:pt x="362" y="2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51"/>
          <p:cNvSpPr>
            <a:spLocks/>
          </p:cNvSpPr>
          <p:nvPr userDrawn="1"/>
        </p:nvSpPr>
        <p:spPr bwMode="auto">
          <a:xfrm>
            <a:off x="1203146" y="1164037"/>
            <a:ext cx="384175" cy="515938"/>
          </a:xfrm>
          <a:custGeom>
            <a:avLst/>
            <a:gdLst/>
            <a:ahLst/>
            <a:cxnLst>
              <a:cxn ang="0">
                <a:pos x="8" y="21"/>
              </a:cxn>
              <a:cxn ang="0">
                <a:pos x="0" y="48"/>
              </a:cxn>
              <a:cxn ang="0">
                <a:pos x="4" y="67"/>
              </a:cxn>
              <a:cxn ang="0">
                <a:pos x="31" y="89"/>
              </a:cxn>
              <a:cxn ang="0">
                <a:pos x="31" y="433"/>
              </a:cxn>
              <a:cxn ang="0">
                <a:pos x="38" y="445"/>
              </a:cxn>
              <a:cxn ang="0">
                <a:pos x="89" y="444"/>
              </a:cxn>
              <a:cxn ang="0">
                <a:pos x="95" y="433"/>
              </a:cxn>
              <a:cxn ang="0">
                <a:pos x="95" y="257"/>
              </a:cxn>
              <a:cxn ang="0">
                <a:pos x="133" y="239"/>
              </a:cxn>
              <a:cxn ang="0">
                <a:pos x="210" y="252"/>
              </a:cxn>
              <a:cxn ang="0">
                <a:pos x="294" y="276"/>
              </a:cxn>
              <a:cxn ang="0">
                <a:pos x="334" y="262"/>
              </a:cxn>
              <a:cxn ang="0">
                <a:pos x="341" y="251"/>
              </a:cxn>
              <a:cxn ang="0">
                <a:pos x="341" y="94"/>
              </a:cxn>
              <a:cxn ang="0">
                <a:pos x="334" y="83"/>
              </a:cxn>
              <a:cxn ang="0">
                <a:pos x="320" y="83"/>
              </a:cxn>
              <a:cxn ang="0">
                <a:pos x="239" y="90"/>
              </a:cxn>
              <a:cxn ang="0">
                <a:pos x="238" y="89"/>
              </a:cxn>
              <a:cxn ang="0">
                <a:pos x="127" y="61"/>
              </a:cxn>
              <a:cxn ang="0">
                <a:pos x="74" y="85"/>
              </a:cxn>
              <a:cxn ang="0">
                <a:pos x="73" y="85"/>
              </a:cxn>
              <a:cxn ang="0">
                <a:pos x="74" y="85"/>
              </a:cxn>
              <a:cxn ang="0">
                <a:pos x="72" y="86"/>
              </a:cxn>
              <a:cxn ang="0">
                <a:pos x="68" y="96"/>
              </a:cxn>
              <a:cxn ang="0">
                <a:pos x="68" y="97"/>
              </a:cxn>
              <a:cxn ang="0">
                <a:pos x="68" y="202"/>
              </a:cxn>
              <a:cxn ang="0">
                <a:pos x="81" y="216"/>
              </a:cxn>
              <a:cxn ang="0">
                <a:pos x="81" y="216"/>
              </a:cxn>
              <a:cxn ang="0">
                <a:pos x="95" y="202"/>
              </a:cxn>
              <a:cxn ang="0">
                <a:pos x="95" y="103"/>
              </a:cxn>
              <a:cxn ang="0">
                <a:pos x="219" y="109"/>
              </a:cxn>
              <a:cxn ang="0">
                <a:pos x="294" y="124"/>
              </a:cxn>
              <a:cxn ang="0">
                <a:pos x="314" y="117"/>
              </a:cxn>
              <a:cxn ang="0">
                <a:pos x="314" y="242"/>
              </a:cxn>
              <a:cxn ang="0">
                <a:pos x="228" y="232"/>
              </a:cxn>
              <a:cxn ang="0">
                <a:pos x="124" y="214"/>
              </a:cxn>
              <a:cxn ang="0">
                <a:pos x="73" y="240"/>
              </a:cxn>
              <a:cxn ang="0">
                <a:pos x="68" y="251"/>
              </a:cxn>
              <a:cxn ang="0">
                <a:pos x="68" y="424"/>
              </a:cxn>
              <a:cxn ang="0">
                <a:pos x="57" y="424"/>
              </a:cxn>
              <a:cxn ang="0">
                <a:pos x="57" y="78"/>
              </a:cxn>
              <a:cxn ang="0">
                <a:pos x="46" y="65"/>
              </a:cxn>
              <a:cxn ang="0">
                <a:pos x="28" y="55"/>
              </a:cxn>
              <a:cxn ang="0">
                <a:pos x="27" y="48"/>
              </a:cxn>
              <a:cxn ang="0">
                <a:pos x="30" y="35"/>
              </a:cxn>
              <a:cxn ang="0">
                <a:pos x="46" y="28"/>
              </a:cxn>
              <a:cxn ang="0">
                <a:pos x="62" y="36"/>
              </a:cxn>
              <a:cxn ang="0">
                <a:pos x="63" y="50"/>
              </a:cxn>
              <a:cxn ang="0">
                <a:pos x="69" y="68"/>
              </a:cxn>
              <a:cxn ang="0">
                <a:pos x="87" y="62"/>
              </a:cxn>
              <a:cxn ang="0">
                <a:pos x="86" y="22"/>
              </a:cxn>
              <a:cxn ang="0">
                <a:pos x="47" y="1"/>
              </a:cxn>
              <a:cxn ang="0">
                <a:pos x="8" y="21"/>
              </a:cxn>
            </a:cxnLst>
            <a:rect l="0" t="0" r="r" b="b"/>
            <a:pathLst>
              <a:path w="341" h="457">
                <a:moveTo>
                  <a:pt x="8" y="21"/>
                </a:moveTo>
                <a:cubicBezTo>
                  <a:pt x="3" y="29"/>
                  <a:pt x="0" y="38"/>
                  <a:pt x="0" y="48"/>
                </a:cubicBezTo>
                <a:cubicBezTo>
                  <a:pt x="0" y="55"/>
                  <a:pt x="1" y="61"/>
                  <a:pt x="4" y="67"/>
                </a:cubicBezTo>
                <a:cubicBezTo>
                  <a:pt x="11" y="80"/>
                  <a:pt x="22" y="86"/>
                  <a:pt x="31" y="89"/>
                </a:cubicBezTo>
                <a:cubicBezTo>
                  <a:pt x="31" y="109"/>
                  <a:pt x="31" y="433"/>
                  <a:pt x="31" y="433"/>
                </a:cubicBezTo>
                <a:cubicBezTo>
                  <a:pt x="31" y="438"/>
                  <a:pt x="33" y="442"/>
                  <a:pt x="38" y="445"/>
                </a:cubicBezTo>
                <a:cubicBezTo>
                  <a:pt x="60" y="457"/>
                  <a:pt x="81" y="450"/>
                  <a:pt x="89" y="444"/>
                </a:cubicBezTo>
                <a:cubicBezTo>
                  <a:pt x="92" y="441"/>
                  <a:pt x="95" y="437"/>
                  <a:pt x="95" y="433"/>
                </a:cubicBezTo>
                <a:cubicBezTo>
                  <a:pt x="95" y="433"/>
                  <a:pt x="95" y="270"/>
                  <a:pt x="95" y="257"/>
                </a:cubicBezTo>
                <a:cubicBezTo>
                  <a:pt x="102" y="253"/>
                  <a:pt x="116" y="244"/>
                  <a:pt x="133" y="239"/>
                </a:cubicBezTo>
                <a:cubicBezTo>
                  <a:pt x="163" y="229"/>
                  <a:pt x="190" y="233"/>
                  <a:pt x="210" y="252"/>
                </a:cubicBezTo>
                <a:cubicBezTo>
                  <a:pt x="233" y="273"/>
                  <a:pt x="262" y="281"/>
                  <a:pt x="294" y="276"/>
                </a:cubicBezTo>
                <a:cubicBezTo>
                  <a:pt x="317" y="272"/>
                  <a:pt x="334" y="263"/>
                  <a:pt x="334" y="262"/>
                </a:cubicBezTo>
                <a:cubicBezTo>
                  <a:pt x="338" y="260"/>
                  <a:pt x="341" y="255"/>
                  <a:pt x="341" y="251"/>
                </a:cubicBezTo>
                <a:cubicBezTo>
                  <a:pt x="341" y="94"/>
                  <a:pt x="341" y="94"/>
                  <a:pt x="341" y="94"/>
                </a:cubicBezTo>
                <a:cubicBezTo>
                  <a:pt x="341" y="89"/>
                  <a:pt x="338" y="85"/>
                  <a:pt x="334" y="83"/>
                </a:cubicBezTo>
                <a:cubicBezTo>
                  <a:pt x="330" y="80"/>
                  <a:pt x="324" y="80"/>
                  <a:pt x="320" y="83"/>
                </a:cubicBezTo>
                <a:cubicBezTo>
                  <a:pt x="320" y="84"/>
                  <a:pt x="264" y="121"/>
                  <a:pt x="239" y="90"/>
                </a:cubicBezTo>
                <a:cubicBezTo>
                  <a:pt x="238" y="90"/>
                  <a:pt x="238" y="90"/>
                  <a:pt x="238" y="89"/>
                </a:cubicBezTo>
                <a:cubicBezTo>
                  <a:pt x="207" y="60"/>
                  <a:pt x="168" y="51"/>
                  <a:pt x="127" y="61"/>
                </a:cubicBezTo>
                <a:cubicBezTo>
                  <a:pt x="100" y="67"/>
                  <a:pt x="80" y="81"/>
                  <a:pt x="74" y="85"/>
                </a:cubicBezTo>
                <a:cubicBezTo>
                  <a:pt x="73" y="85"/>
                  <a:pt x="73" y="85"/>
                  <a:pt x="73" y="85"/>
                </a:cubicBezTo>
                <a:cubicBezTo>
                  <a:pt x="73" y="85"/>
                  <a:pt x="73" y="85"/>
                  <a:pt x="74" y="85"/>
                </a:cubicBezTo>
                <a:cubicBezTo>
                  <a:pt x="73" y="86"/>
                  <a:pt x="72" y="86"/>
                  <a:pt x="72" y="86"/>
                </a:cubicBezTo>
                <a:cubicBezTo>
                  <a:pt x="69" y="89"/>
                  <a:pt x="68" y="92"/>
                  <a:pt x="68" y="96"/>
                </a:cubicBezTo>
                <a:cubicBezTo>
                  <a:pt x="68" y="96"/>
                  <a:pt x="68" y="97"/>
                  <a:pt x="68" y="97"/>
                </a:cubicBezTo>
                <a:cubicBezTo>
                  <a:pt x="68" y="101"/>
                  <a:pt x="68" y="202"/>
                  <a:pt x="68" y="202"/>
                </a:cubicBezTo>
                <a:cubicBezTo>
                  <a:pt x="68" y="210"/>
                  <a:pt x="74" y="216"/>
                  <a:pt x="81" y="216"/>
                </a:cubicBezTo>
                <a:cubicBezTo>
                  <a:pt x="81" y="216"/>
                  <a:pt x="81" y="216"/>
                  <a:pt x="81" y="216"/>
                </a:cubicBezTo>
                <a:cubicBezTo>
                  <a:pt x="89" y="216"/>
                  <a:pt x="95" y="210"/>
                  <a:pt x="95" y="202"/>
                </a:cubicBezTo>
                <a:cubicBezTo>
                  <a:pt x="95" y="202"/>
                  <a:pt x="95" y="115"/>
                  <a:pt x="95" y="103"/>
                </a:cubicBezTo>
                <a:cubicBezTo>
                  <a:pt x="112" y="92"/>
                  <a:pt x="170" y="63"/>
                  <a:pt x="219" y="109"/>
                </a:cubicBezTo>
                <a:cubicBezTo>
                  <a:pt x="232" y="123"/>
                  <a:pt x="254" y="136"/>
                  <a:pt x="294" y="124"/>
                </a:cubicBezTo>
                <a:cubicBezTo>
                  <a:pt x="302" y="122"/>
                  <a:pt x="308" y="119"/>
                  <a:pt x="314" y="117"/>
                </a:cubicBezTo>
                <a:cubicBezTo>
                  <a:pt x="314" y="148"/>
                  <a:pt x="314" y="230"/>
                  <a:pt x="314" y="242"/>
                </a:cubicBezTo>
                <a:cubicBezTo>
                  <a:pt x="299" y="249"/>
                  <a:pt x="260" y="261"/>
                  <a:pt x="228" y="232"/>
                </a:cubicBezTo>
                <a:cubicBezTo>
                  <a:pt x="200" y="207"/>
                  <a:pt x="164" y="200"/>
                  <a:pt x="124" y="214"/>
                </a:cubicBezTo>
                <a:cubicBezTo>
                  <a:pt x="95" y="223"/>
                  <a:pt x="74" y="239"/>
                  <a:pt x="73" y="240"/>
                </a:cubicBezTo>
                <a:cubicBezTo>
                  <a:pt x="70" y="243"/>
                  <a:pt x="68" y="246"/>
                  <a:pt x="68" y="251"/>
                </a:cubicBezTo>
                <a:cubicBezTo>
                  <a:pt x="68" y="251"/>
                  <a:pt x="68" y="408"/>
                  <a:pt x="68" y="424"/>
                </a:cubicBezTo>
                <a:cubicBezTo>
                  <a:pt x="65" y="425"/>
                  <a:pt x="62" y="425"/>
                  <a:pt x="57" y="424"/>
                </a:cubicBezTo>
                <a:cubicBezTo>
                  <a:pt x="57" y="407"/>
                  <a:pt x="57" y="78"/>
                  <a:pt x="57" y="78"/>
                </a:cubicBezTo>
                <a:cubicBezTo>
                  <a:pt x="57" y="71"/>
                  <a:pt x="52" y="66"/>
                  <a:pt x="46" y="65"/>
                </a:cubicBezTo>
                <a:cubicBezTo>
                  <a:pt x="45" y="65"/>
                  <a:pt x="32" y="63"/>
                  <a:pt x="28" y="55"/>
                </a:cubicBezTo>
                <a:cubicBezTo>
                  <a:pt x="27" y="53"/>
                  <a:pt x="27" y="51"/>
                  <a:pt x="27" y="48"/>
                </a:cubicBezTo>
                <a:cubicBezTo>
                  <a:pt x="27" y="44"/>
                  <a:pt x="28" y="39"/>
                  <a:pt x="30" y="35"/>
                </a:cubicBezTo>
                <a:cubicBezTo>
                  <a:pt x="34" y="30"/>
                  <a:pt x="39" y="28"/>
                  <a:pt x="46" y="28"/>
                </a:cubicBezTo>
                <a:cubicBezTo>
                  <a:pt x="54" y="28"/>
                  <a:pt x="60" y="31"/>
                  <a:pt x="62" y="36"/>
                </a:cubicBezTo>
                <a:cubicBezTo>
                  <a:pt x="65" y="41"/>
                  <a:pt x="65" y="47"/>
                  <a:pt x="63" y="50"/>
                </a:cubicBezTo>
                <a:cubicBezTo>
                  <a:pt x="60" y="57"/>
                  <a:pt x="63" y="65"/>
                  <a:pt x="69" y="68"/>
                </a:cubicBezTo>
                <a:cubicBezTo>
                  <a:pt x="76" y="71"/>
                  <a:pt x="84" y="69"/>
                  <a:pt x="87" y="62"/>
                </a:cubicBezTo>
                <a:cubicBezTo>
                  <a:pt x="93" y="50"/>
                  <a:pt x="92" y="34"/>
                  <a:pt x="86" y="22"/>
                </a:cubicBezTo>
                <a:cubicBezTo>
                  <a:pt x="78" y="10"/>
                  <a:pt x="65" y="2"/>
                  <a:pt x="47" y="1"/>
                </a:cubicBezTo>
                <a:cubicBezTo>
                  <a:pt x="31" y="0"/>
                  <a:pt x="16" y="8"/>
                  <a:pt x="8" y="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83"/>
          <p:cNvSpPr>
            <a:spLocks/>
          </p:cNvSpPr>
          <p:nvPr userDrawn="1"/>
        </p:nvSpPr>
        <p:spPr bwMode="auto">
          <a:xfrm>
            <a:off x="1139646" y="1741392"/>
            <a:ext cx="511175" cy="525462"/>
          </a:xfrm>
          <a:custGeom>
            <a:avLst/>
            <a:gdLst/>
            <a:ahLst/>
            <a:cxnLst>
              <a:cxn ang="0">
                <a:pos x="58" y="463"/>
              </a:cxn>
              <a:cxn ang="0">
                <a:pos x="54" y="452"/>
              </a:cxn>
              <a:cxn ang="0">
                <a:pos x="54" y="148"/>
              </a:cxn>
              <a:cxn ang="0">
                <a:pos x="4" y="144"/>
              </a:cxn>
              <a:cxn ang="0">
                <a:pos x="0" y="134"/>
              </a:cxn>
              <a:cxn ang="0">
                <a:pos x="0" y="71"/>
              </a:cxn>
              <a:cxn ang="0">
                <a:pos x="4" y="61"/>
              </a:cxn>
              <a:cxn ang="0">
                <a:pos x="14" y="57"/>
              </a:cxn>
              <a:cxn ang="0">
                <a:pos x="54" y="14"/>
              </a:cxn>
              <a:cxn ang="0">
                <a:pos x="58" y="4"/>
              </a:cxn>
              <a:cxn ang="0">
                <a:pos x="68" y="0"/>
              </a:cxn>
              <a:cxn ang="0">
                <a:pos x="143" y="14"/>
              </a:cxn>
              <a:cxn ang="0">
                <a:pos x="143" y="57"/>
              </a:cxn>
              <a:cxn ang="0">
                <a:pos x="454" y="71"/>
              </a:cxn>
              <a:cxn ang="0">
                <a:pos x="454" y="133"/>
              </a:cxn>
              <a:cxn ang="0">
                <a:pos x="450" y="143"/>
              </a:cxn>
              <a:cxn ang="0">
                <a:pos x="440" y="147"/>
              </a:cxn>
              <a:cxn ang="0">
                <a:pos x="142" y="157"/>
              </a:cxn>
              <a:cxn ang="0">
                <a:pos x="398" y="161"/>
              </a:cxn>
              <a:cxn ang="0">
                <a:pos x="402" y="171"/>
              </a:cxn>
              <a:cxn ang="0">
                <a:pos x="402" y="325"/>
              </a:cxn>
              <a:cxn ang="0">
                <a:pos x="398" y="335"/>
              </a:cxn>
              <a:cxn ang="0">
                <a:pos x="388" y="339"/>
              </a:cxn>
              <a:cxn ang="0">
                <a:pos x="119" y="335"/>
              </a:cxn>
              <a:cxn ang="0">
                <a:pos x="115" y="325"/>
              </a:cxn>
              <a:cxn ang="0">
                <a:pos x="115" y="219"/>
              </a:cxn>
              <a:cxn ang="0">
                <a:pos x="129" y="205"/>
              </a:cxn>
              <a:cxn ang="0">
                <a:pos x="143" y="219"/>
              </a:cxn>
              <a:cxn ang="0">
                <a:pos x="373" y="310"/>
              </a:cxn>
              <a:cxn ang="0">
                <a:pos x="128" y="185"/>
              </a:cxn>
              <a:cxn ang="0">
                <a:pos x="118" y="181"/>
              </a:cxn>
              <a:cxn ang="0">
                <a:pos x="113" y="171"/>
              </a:cxn>
              <a:cxn ang="0">
                <a:pos x="118" y="123"/>
              </a:cxn>
              <a:cxn ang="0">
                <a:pos x="128" y="119"/>
              </a:cxn>
              <a:cxn ang="0">
                <a:pos x="426" y="119"/>
              </a:cxn>
              <a:cxn ang="0">
                <a:pos x="129" y="85"/>
              </a:cxn>
              <a:cxn ang="0">
                <a:pos x="114" y="71"/>
              </a:cxn>
              <a:cxn ang="0">
                <a:pos x="82" y="28"/>
              </a:cxn>
              <a:cxn ang="0">
                <a:pos x="78" y="81"/>
              </a:cxn>
              <a:cxn ang="0">
                <a:pos x="68" y="85"/>
              </a:cxn>
              <a:cxn ang="0">
                <a:pos x="28" y="85"/>
              </a:cxn>
              <a:cxn ang="0">
                <a:pos x="68" y="119"/>
              </a:cxn>
              <a:cxn ang="0">
                <a:pos x="78" y="123"/>
              </a:cxn>
              <a:cxn ang="0">
                <a:pos x="82" y="134"/>
              </a:cxn>
              <a:cxn ang="0">
                <a:pos x="114" y="438"/>
              </a:cxn>
              <a:cxn ang="0">
                <a:pos x="129" y="357"/>
              </a:cxn>
              <a:cxn ang="0">
                <a:pos x="143" y="372"/>
              </a:cxn>
              <a:cxn ang="0">
                <a:pos x="143" y="452"/>
              </a:cxn>
              <a:cxn ang="0">
                <a:pos x="139" y="463"/>
              </a:cxn>
              <a:cxn ang="0">
                <a:pos x="129" y="467"/>
              </a:cxn>
            </a:cxnLst>
            <a:rect l="0" t="0" r="r" b="b"/>
            <a:pathLst>
              <a:path w="454" h="467">
                <a:moveTo>
                  <a:pt x="68" y="467"/>
                </a:moveTo>
                <a:cubicBezTo>
                  <a:pt x="64" y="467"/>
                  <a:pt x="60" y="465"/>
                  <a:pt x="58" y="463"/>
                </a:cubicBezTo>
                <a:cubicBezTo>
                  <a:pt x="58" y="463"/>
                  <a:pt x="58" y="463"/>
                  <a:pt x="58" y="463"/>
                </a:cubicBezTo>
                <a:cubicBezTo>
                  <a:pt x="55" y="460"/>
                  <a:pt x="54" y="456"/>
                  <a:pt x="54" y="452"/>
                </a:cubicBezTo>
                <a:cubicBezTo>
                  <a:pt x="54" y="452"/>
                  <a:pt x="54" y="452"/>
                  <a:pt x="54" y="452"/>
                </a:cubicBezTo>
                <a:cubicBezTo>
                  <a:pt x="54" y="148"/>
                  <a:pt x="54" y="148"/>
                  <a:pt x="54" y="148"/>
                </a:cubicBezTo>
                <a:cubicBezTo>
                  <a:pt x="14" y="148"/>
                  <a:pt x="14" y="148"/>
                  <a:pt x="14" y="148"/>
                </a:cubicBezTo>
                <a:cubicBezTo>
                  <a:pt x="10" y="148"/>
                  <a:pt x="7" y="146"/>
                  <a:pt x="4" y="144"/>
                </a:cubicBezTo>
                <a:cubicBezTo>
                  <a:pt x="4" y="144"/>
                  <a:pt x="4" y="144"/>
                  <a:pt x="4" y="144"/>
                </a:cubicBezTo>
                <a:cubicBezTo>
                  <a:pt x="1" y="141"/>
                  <a:pt x="0" y="137"/>
                  <a:pt x="0" y="134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67"/>
                  <a:pt x="1" y="64"/>
                  <a:pt x="4" y="61"/>
                </a:cubicBezTo>
                <a:cubicBezTo>
                  <a:pt x="4" y="61"/>
                  <a:pt x="4" y="61"/>
                  <a:pt x="4" y="61"/>
                </a:cubicBezTo>
                <a:cubicBezTo>
                  <a:pt x="7" y="58"/>
                  <a:pt x="10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54" y="57"/>
                  <a:pt x="54" y="57"/>
                  <a:pt x="54" y="57"/>
                </a:cubicBezTo>
                <a:cubicBezTo>
                  <a:pt x="54" y="14"/>
                  <a:pt x="54" y="14"/>
                  <a:pt x="54" y="14"/>
                </a:cubicBezTo>
                <a:cubicBezTo>
                  <a:pt x="54" y="10"/>
                  <a:pt x="55" y="7"/>
                  <a:pt x="58" y="4"/>
                </a:cubicBezTo>
                <a:cubicBezTo>
                  <a:pt x="58" y="4"/>
                  <a:pt x="58" y="4"/>
                  <a:pt x="58" y="4"/>
                </a:cubicBezTo>
                <a:cubicBezTo>
                  <a:pt x="61" y="2"/>
                  <a:pt x="64" y="0"/>
                  <a:pt x="68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36" y="0"/>
                  <a:pt x="143" y="6"/>
                  <a:pt x="143" y="14"/>
                </a:cubicBezTo>
                <a:cubicBezTo>
                  <a:pt x="143" y="14"/>
                  <a:pt x="143" y="14"/>
                  <a:pt x="143" y="14"/>
                </a:cubicBezTo>
                <a:cubicBezTo>
                  <a:pt x="143" y="57"/>
                  <a:pt x="143" y="57"/>
                  <a:pt x="143" y="57"/>
                </a:cubicBezTo>
                <a:cubicBezTo>
                  <a:pt x="440" y="57"/>
                  <a:pt x="440" y="57"/>
                  <a:pt x="440" y="57"/>
                </a:cubicBezTo>
                <a:cubicBezTo>
                  <a:pt x="448" y="57"/>
                  <a:pt x="454" y="63"/>
                  <a:pt x="454" y="71"/>
                </a:cubicBezTo>
                <a:cubicBezTo>
                  <a:pt x="454" y="71"/>
                  <a:pt x="454" y="71"/>
                  <a:pt x="454" y="71"/>
                </a:cubicBezTo>
                <a:cubicBezTo>
                  <a:pt x="454" y="133"/>
                  <a:pt x="454" y="133"/>
                  <a:pt x="454" y="133"/>
                </a:cubicBezTo>
                <a:cubicBezTo>
                  <a:pt x="454" y="137"/>
                  <a:pt x="453" y="140"/>
                  <a:pt x="450" y="143"/>
                </a:cubicBezTo>
                <a:cubicBezTo>
                  <a:pt x="450" y="143"/>
                  <a:pt x="450" y="143"/>
                  <a:pt x="450" y="143"/>
                </a:cubicBezTo>
                <a:cubicBezTo>
                  <a:pt x="448" y="146"/>
                  <a:pt x="444" y="147"/>
                  <a:pt x="440" y="147"/>
                </a:cubicBezTo>
                <a:cubicBezTo>
                  <a:pt x="440" y="147"/>
                  <a:pt x="440" y="147"/>
                  <a:pt x="440" y="147"/>
                </a:cubicBezTo>
                <a:cubicBezTo>
                  <a:pt x="142" y="147"/>
                  <a:pt x="142" y="147"/>
                  <a:pt x="142" y="147"/>
                </a:cubicBezTo>
                <a:cubicBezTo>
                  <a:pt x="142" y="157"/>
                  <a:pt x="142" y="157"/>
                  <a:pt x="142" y="157"/>
                </a:cubicBezTo>
                <a:cubicBezTo>
                  <a:pt x="388" y="157"/>
                  <a:pt x="388" y="157"/>
                  <a:pt x="388" y="157"/>
                </a:cubicBezTo>
                <a:cubicBezTo>
                  <a:pt x="391" y="157"/>
                  <a:pt x="395" y="158"/>
                  <a:pt x="398" y="161"/>
                </a:cubicBezTo>
                <a:cubicBezTo>
                  <a:pt x="398" y="161"/>
                  <a:pt x="398" y="161"/>
                  <a:pt x="398" y="161"/>
                </a:cubicBezTo>
                <a:cubicBezTo>
                  <a:pt x="400" y="164"/>
                  <a:pt x="402" y="167"/>
                  <a:pt x="402" y="171"/>
                </a:cubicBezTo>
                <a:cubicBezTo>
                  <a:pt x="402" y="171"/>
                  <a:pt x="402" y="171"/>
                  <a:pt x="402" y="171"/>
                </a:cubicBezTo>
                <a:cubicBezTo>
                  <a:pt x="402" y="325"/>
                  <a:pt x="402" y="325"/>
                  <a:pt x="402" y="325"/>
                </a:cubicBezTo>
                <a:cubicBezTo>
                  <a:pt x="402" y="328"/>
                  <a:pt x="400" y="332"/>
                  <a:pt x="398" y="335"/>
                </a:cubicBezTo>
                <a:cubicBezTo>
                  <a:pt x="398" y="335"/>
                  <a:pt x="398" y="335"/>
                  <a:pt x="398" y="335"/>
                </a:cubicBezTo>
                <a:cubicBezTo>
                  <a:pt x="395" y="337"/>
                  <a:pt x="391" y="339"/>
                  <a:pt x="388" y="339"/>
                </a:cubicBezTo>
                <a:cubicBezTo>
                  <a:pt x="388" y="339"/>
                  <a:pt x="388" y="339"/>
                  <a:pt x="388" y="339"/>
                </a:cubicBezTo>
                <a:cubicBezTo>
                  <a:pt x="129" y="339"/>
                  <a:pt x="129" y="339"/>
                  <a:pt x="129" y="339"/>
                </a:cubicBezTo>
                <a:cubicBezTo>
                  <a:pt x="125" y="339"/>
                  <a:pt x="122" y="337"/>
                  <a:pt x="119" y="335"/>
                </a:cubicBezTo>
                <a:cubicBezTo>
                  <a:pt x="119" y="335"/>
                  <a:pt x="119" y="335"/>
                  <a:pt x="119" y="335"/>
                </a:cubicBezTo>
                <a:cubicBezTo>
                  <a:pt x="116" y="332"/>
                  <a:pt x="115" y="328"/>
                  <a:pt x="115" y="325"/>
                </a:cubicBezTo>
                <a:cubicBezTo>
                  <a:pt x="115" y="325"/>
                  <a:pt x="115" y="325"/>
                  <a:pt x="115" y="325"/>
                </a:cubicBezTo>
                <a:cubicBezTo>
                  <a:pt x="115" y="219"/>
                  <a:pt x="115" y="219"/>
                  <a:pt x="115" y="219"/>
                </a:cubicBezTo>
                <a:cubicBezTo>
                  <a:pt x="115" y="212"/>
                  <a:pt x="121" y="205"/>
                  <a:pt x="129" y="205"/>
                </a:cubicBezTo>
                <a:cubicBezTo>
                  <a:pt x="129" y="205"/>
                  <a:pt x="129" y="205"/>
                  <a:pt x="129" y="205"/>
                </a:cubicBezTo>
                <a:cubicBezTo>
                  <a:pt x="137" y="205"/>
                  <a:pt x="143" y="212"/>
                  <a:pt x="143" y="219"/>
                </a:cubicBezTo>
                <a:cubicBezTo>
                  <a:pt x="143" y="219"/>
                  <a:pt x="143" y="219"/>
                  <a:pt x="143" y="219"/>
                </a:cubicBezTo>
                <a:cubicBezTo>
                  <a:pt x="143" y="310"/>
                  <a:pt x="143" y="310"/>
                  <a:pt x="143" y="310"/>
                </a:cubicBezTo>
                <a:cubicBezTo>
                  <a:pt x="373" y="310"/>
                  <a:pt x="373" y="310"/>
                  <a:pt x="373" y="310"/>
                </a:cubicBezTo>
                <a:cubicBezTo>
                  <a:pt x="373" y="185"/>
                  <a:pt x="373" y="185"/>
                  <a:pt x="373" y="185"/>
                </a:cubicBezTo>
                <a:cubicBezTo>
                  <a:pt x="128" y="185"/>
                  <a:pt x="128" y="185"/>
                  <a:pt x="128" y="185"/>
                </a:cubicBezTo>
                <a:cubicBezTo>
                  <a:pt x="124" y="185"/>
                  <a:pt x="120" y="184"/>
                  <a:pt x="118" y="181"/>
                </a:cubicBezTo>
                <a:cubicBezTo>
                  <a:pt x="118" y="181"/>
                  <a:pt x="118" y="181"/>
                  <a:pt x="118" y="181"/>
                </a:cubicBezTo>
                <a:cubicBezTo>
                  <a:pt x="115" y="179"/>
                  <a:pt x="113" y="175"/>
                  <a:pt x="113" y="171"/>
                </a:cubicBezTo>
                <a:cubicBezTo>
                  <a:pt x="113" y="171"/>
                  <a:pt x="113" y="171"/>
                  <a:pt x="113" y="171"/>
                </a:cubicBezTo>
                <a:cubicBezTo>
                  <a:pt x="113" y="133"/>
                  <a:pt x="113" y="133"/>
                  <a:pt x="113" y="133"/>
                </a:cubicBezTo>
                <a:cubicBezTo>
                  <a:pt x="113" y="129"/>
                  <a:pt x="115" y="125"/>
                  <a:pt x="118" y="123"/>
                </a:cubicBezTo>
                <a:cubicBezTo>
                  <a:pt x="118" y="123"/>
                  <a:pt x="118" y="123"/>
                  <a:pt x="118" y="123"/>
                </a:cubicBezTo>
                <a:cubicBezTo>
                  <a:pt x="120" y="120"/>
                  <a:pt x="124" y="119"/>
                  <a:pt x="128" y="119"/>
                </a:cubicBezTo>
                <a:cubicBezTo>
                  <a:pt x="128" y="119"/>
                  <a:pt x="128" y="119"/>
                  <a:pt x="128" y="119"/>
                </a:cubicBezTo>
                <a:cubicBezTo>
                  <a:pt x="426" y="119"/>
                  <a:pt x="426" y="119"/>
                  <a:pt x="426" y="119"/>
                </a:cubicBezTo>
                <a:cubicBezTo>
                  <a:pt x="426" y="85"/>
                  <a:pt x="426" y="85"/>
                  <a:pt x="426" y="85"/>
                </a:cubicBezTo>
                <a:cubicBezTo>
                  <a:pt x="129" y="85"/>
                  <a:pt x="129" y="85"/>
                  <a:pt x="129" y="85"/>
                </a:cubicBezTo>
                <a:cubicBezTo>
                  <a:pt x="121" y="85"/>
                  <a:pt x="114" y="79"/>
                  <a:pt x="114" y="71"/>
                </a:cubicBezTo>
                <a:cubicBezTo>
                  <a:pt x="114" y="71"/>
                  <a:pt x="114" y="71"/>
                  <a:pt x="114" y="71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82" y="28"/>
                  <a:pt x="82" y="28"/>
                  <a:pt x="82" y="28"/>
                </a:cubicBezTo>
                <a:cubicBezTo>
                  <a:pt x="82" y="71"/>
                  <a:pt x="82" y="71"/>
                  <a:pt x="82" y="71"/>
                </a:cubicBezTo>
                <a:cubicBezTo>
                  <a:pt x="82" y="75"/>
                  <a:pt x="81" y="78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75" y="84"/>
                  <a:pt x="72" y="85"/>
                  <a:pt x="68" y="85"/>
                </a:cubicBezTo>
                <a:cubicBezTo>
                  <a:pt x="68" y="85"/>
                  <a:pt x="68" y="85"/>
                  <a:pt x="68" y="85"/>
                </a:cubicBezTo>
                <a:cubicBezTo>
                  <a:pt x="28" y="85"/>
                  <a:pt x="28" y="85"/>
                  <a:pt x="28" y="85"/>
                </a:cubicBezTo>
                <a:cubicBezTo>
                  <a:pt x="28" y="119"/>
                  <a:pt x="28" y="119"/>
                  <a:pt x="28" y="119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72" y="119"/>
                  <a:pt x="75" y="121"/>
                  <a:pt x="78" y="123"/>
                </a:cubicBezTo>
                <a:cubicBezTo>
                  <a:pt x="78" y="123"/>
                  <a:pt x="78" y="123"/>
                  <a:pt x="78" y="123"/>
                </a:cubicBezTo>
                <a:cubicBezTo>
                  <a:pt x="81" y="126"/>
                  <a:pt x="82" y="130"/>
                  <a:pt x="82" y="134"/>
                </a:cubicBezTo>
                <a:cubicBezTo>
                  <a:pt x="82" y="134"/>
                  <a:pt x="82" y="134"/>
                  <a:pt x="82" y="134"/>
                </a:cubicBezTo>
                <a:cubicBezTo>
                  <a:pt x="82" y="438"/>
                  <a:pt x="82" y="438"/>
                  <a:pt x="82" y="438"/>
                </a:cubicBezTo>
                <a:cubicBezTo>
                  <a:pt x="114" y="438"/>
                  <a:pt x="114" y="438"/>
                  <a:pt x="114" y="438"/>
                </a:cubicBezTo>
                <a:cubicBezTo>
                  <a:pt x="114" y="372"/>
                  <a:pt x="114" y="372"/>
                  <a:pt x="114" y="372"/>
                </a:cubicBezTo>
                <a:cubicBezTo>
                  <a:pt x="114" y="364"/>
                  <a:pt x="121" y="357"/>
                  <a:pt x="129" y="357"/>
                </a:cubicBezTo>
                <a:cubicBezTo>
                  <a:pt x="129" y="357"/>
                  <a:pt x="129" y="357"/>
                  <a:pt x="129" y="357"/>
                </a:cubicBezTo>
                <a:cubicBezTo>
                  <a:pt x="136" y="357"/>
                  <a:pt x="143" y="364"/>
                  <a:pt x="143" y="372"/>
                </a:cubicBezTo>
                <a:cubicBezTo>
                  <a:pt x="143" y="372"/>
                  <a:pt x="143" y="372"/>
                  <a:pt x="143" y="372"/>
                </a:cubicBezTo>
                <a:cubicBezTo>
                  <a:pt x="143" y="452"/>
                  <a:pt x="143" y="452"/>
                  <a:pt x="143" y="452"/>
                </a:cubicBezTo>
                <a:cubicBezTo>
                  <a:pt x="143" y="456"/>
                  <a:pt x="141" y="460"/>
                  <a:pt x="139" y="463"/>
                </a:cubicBezTo>
                <a:cubicBezTo>
                  <a:pt x="139" y="463"/>
                  <a:pt x="139" y="463"/>
                  <a:pt x="139" y="463"/>
                </a:cubicBezTo>
                <a:cubicBezTo>
                  <a:pt x="136" y="465"/>
                  <a:pt x="132" y="467"/>
                  <a:pt x="129" y="467"/>
                </a:cubicBezTo>
                <a:cubicBezTo>
                  <a:pt x="129" y="467"/>
                  <a:pt x="129" y="467"/>
                  <a:pt x="129" y="467"/>
                </a:cubicBezTo>
                <a:cubicBezTo>
                  <a:pt x="68" y="467"/>
                  <a:pt x="68" y="467"/>
                  <a:pt x="68" y="46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87"/>
          <p:cNvSpPr>
            <a:spLocks/>
          </p:cNvSpPr>
          <p:nvPr userDrawn="1"/>
        </p:nvSpPr>
        <p:spPr bwMode="auto">
          <a:xfrm>
            <a:off x="1140439" y="2457667"/>
            <a:ext cx="509588" cy="368300"/>
          </a:xfrm>
          <a:custGeom>
            <a:avLst/>
            <a:gdLst/>
            <a:ahLst/>
            <a:cxnLst>
              <a:cxn ang="0">
                <a:pos x="398" y="134"/>
              </a:cxn>
              <a:cxn ang="0">
                <a:pos x="408" y="93"/>
              </a:cxn>
              <a:cxn ang="0">
                <a:pos x="395" y="79"/>
              </a:cxn>
              <a:cxn ang="0">
                <a:pos x="303" y="93"/>
              </a:cxn>
              <a:cxn ang="0">
                <a:pos x="377" y="106"/>
              </a:cxn>
              <a:cxn ang="0">
                <a:pos x="367" y="147"/>
              </a:cxn>
              <a:cxn ang="0">
                <a:pos x="381" y="161"/>
              </a:cxn>
              <a:cxn ang="0">
                <a:pos x="426" y="241"/>
              </a:cxn>
              <a:cxn ang="0">
                <a:pos x="349" y="214"/>
              </a:cxn>
              <a:cxn ang="0">
                <a:pos x="329" y="232"/>
              </a:cxn>
              <a:cxn ang="0">
                <a:pos x="300" y="301"/>
              </a:cxn>
              <a:cxn ang="0">
                <a:pos x="260" y="251"/>
              </a:cxn>
              <a:cxn ang="0">
                <a:pos x="246" y="234"/>
              </a:cxn>
              <a:cxn ang="0">
                <a:pos x="154" y="234"/>
              </a:cxn>
              <a:cxn ang="0">
                <a:pos x="121" y="213"/>
              </a:cxn>
              <a:cxn ang="0">
                <a:pos x="132" y="260"/>
              </a:cxn>
              <a:cxn ang="0">
                <a:pos x="50" y="260"/>
              </a:cxn>
              <a:cxn ang="0">
                <a:pos x="62" y="231"/>
              </a:cxn>
              <a:cxn ang="0">
                <a:pos x="64" y="223"/>
              </a:cxn>
              <a:cxn ang="0">
                <a:pos x="55" y="175"/>
              </a:cxn>
              <a:cxn ang="0">
                <a:pos x="28" y="164"/>
              </a:cxn>
              <a:cxn ang="0">
                <a:pos x="294" y="81"/>
              </a:cxn>
              <a:cxn ang="0">
                <a:pos x="345" y="49"/>
              </a:cxn>
              <a:cxn ang="0">
                <a:pos x="449" y="15"/>
              </a:cxn>
              <a:cxn ang="0">
                <a:pos x="433" y="2"/>
              </a:cxn>
              <a:cxn ang="0">
                <a:pos x="332" y="25"/>
              </a:cxn>
              <a:cxn ang="0">
                <a:pos x="19" y="99"/>
              </a:cxn>
              <a:cxn ang="0">
                <a:pos x="0" y="164"/>
              </a:cxn>
              <a:cxn ang="0">
                <a:pos x="1" y="171"/>
              </a:cxn>
              <a:cxn ang="0">
                <a:pos x="14" y="189"/>
              </a:cxn>
              <a:cxn ang="0">
                <a:pos x="37" y="219"/>
              </a:cxn>
              <a:cxn ang="0">
                <a:pos x="91" y="328"/>
              </a:cxn>
              <a:cxn ang="0">
                <a:pos x="232" y="261"/>
              </a:cxn>
              <a:cxn ang="0">
                <a:pos x="365" y="277"/>
              </a:cxn>
              <a:cxn ang="0">
                <a:pos x="453" y="253"/>
              </a:cxn>
              <a:cxn ang="0">
                <a:pos x="440" y="134"/>
              </a:cxn>
            </a:cxnLst>
            <a:rect l="0" t="0" r="r" b="b"/>
            <a:pathLst>
              <a:path w="453" h="328">
                <a:moveTo>
                  <a:pt x="440" y="134"/>
                </a:moveTo>
                <a:cubicBezTo>
                  <a:pt x="440" y="134"/>
                  <a:pt x="416" y="134"/>
                  <a:pt x="398" y="134"/>
                </a:cubicBezTo>
                <a:cubicBezTo>
                  <a:pt x="402" y="118"/>
                  <a:pt x="408" y="96"/>
                  <a:pt x="408" y="96"/>
                </a:cubicBezTo>
                <a:cubicBezTo>
                  <a:pt x="408" y="95"/>
                  <a:pt x="408" y="94"/>
                  <a:pt x="408" y="93"/>
                </a:cubicBezTo>
                <a:cubicBezTo>
                  <a:pt x="408" y="90"/>
                  <a:pt x="407" y="87"/>
                  <a:pt x="406" y="84"/>
                </a:cubicBezTo>
                <a:cubicBezTo>
                  <a:pt x="403" y="81"/>
                  <a:pt x="399" y="79"/>
                  <a:pt x="395" y="79"/>
                </a:cubicBezTo>
                <a:cubicBezTo>
                  <a:pt x="317" y="79"/>
                  <a:pt x="317" y="79"/>
                  <a:pt x="317" y="79"/>
                </a:cubicBezTo>
                <a:cubicBezTo>
                  <a:pt x="309" y="79"/>
                  <a:pt x="303" y="85"/>
                  <a:pt x="303" y="93"/>
                </a:cubicBezTo>
                <a:cubicBezTo>
                  <a:pt x="303" y="100"/>
                  <a:pt x="309" y="106"/>
                  <a:pt x="317" y="106"/>
                </a:cubicBezTo>
                <a:cubicBezTo>
                  <a:pt x="317" y="106"/>
                  <a:pt x="356" y="106"/>
                  <a:pt x="377" y="106"/>
                </a:cubicBezTo>
                <a:cubicBezTo>
                  <a:pt x="373" y="122"/>
                  <a:pt x="368" y="144"/>
                  <a:pt x="368" y="144"/>
                </a:cubicBezTo>
                <a:cubicBezTo>
                  <a:pt x="367" y="145"/>
                  <a:pt x="367" y="146"/>
                  <a:pt x="367" y="147"/>
                </a:cubicBezTo>
                <a:cubicBezTo>
                  <a:pt x="367" y="150"/>
                  <a:pt x="368" y="153"/>
                  <a:pt x="370" y="155"/>
                </a:cubicBezTo>
                <a:cubicBezTo>
                  <a:pt x="373" y="159"/>
                  <a:pt x="377" y="161"/>
                  <a:pt x="381" y="161"/>
                </a:cubicBezTo>
                <a:cubicBezTo>
                  <a:pt x="381" y="161"/>
                  <a:pt x="410" y="161"/>
                  <a:pt x="426" y="161"/>
                </a:cubicBezTo>
                <a:cubicBezTo>
                  <a:pt x="426" y="241"/>
                  <a:pt x="426" y="241"/>
                  <a:pt x="426" y="241"/>
                </a:cubicBezTo>
                <a:cubicBezTo>
                  <a:pt x="414" y="243"/>
                  <a:pt x="384" y="247"/>
                  <a:pt x="367" y="249"/>
                </a:cubicBezTo>
                <a:cubicBezTo>
                  <a:pt x="364" y="236"/>
                  <a:pt x="358" y="224"/>
                  <a:pt x="349" y="214"/>
                </a:cubicBezTo>
                <a:cubicBezTo>
                  <a:pt x="344" y="208"/>
                  <a:pt x="335" y="208"/>
                  <a:pt x="330" y="213"/>
                </a:cubicBezTo>
                <a:cubicBezTo>
                  <a:pt x="324" y="218"/>
                  <a:pt x="324" y="227"/>
                  <a:pt x="329" y="232"/>
                </a:cubicBezTo>
                <a:cubicBezTo>
                  <a:pt x="336" y="240"/>
                  <a:pt x="340" y="250"/>
                  <a:pt x="340" y="260"/>
                </a:cubicBezTo>
                <a:cubicBezTo>
                  <a:pt x="340" y="283"/>
                  <a:pt x="322" y="301"/>
                  <a:pt x="300" y="301"/>
                </a:cubicBezTo>
                <a:cubicBezTo>
                  <a:pt x="277" y="301"/>
                  <a:pt x="259" y="283"/>
                  <a:pt x="259" y="260"/>
                </a:cubicBezTo>
                <a:cubicBezTo>
                  <a:pt x="259" y="257"/>
                  <a:pt x="259" y="254"/>
                  <a:pt x="260" y="251"/>
                </a:cubicBezTo>
                <a:cubicBezTo>
                  <a:pt x="261" y="247"/>
                  <a:pt x="260" y="243"/>
                  <a:pt x="257" y="239"/>
                </a:cubicBezTo>
                <a:cubicBezTo>
                  <a:pt x="255" y="236"/>
                  <a:pt x="251" y="234"/>
                  <a:pt x="246" y="234"/>
                </a:cubicBezTo>
                <a:cubicBezTo>
                  <a:pt x="245" y="234"/>
                  <a:pt x="245" y="234"/>
                  <a:pt x="245" y="234"/>
                </a:cubicBezTo>
                <a:cubicBezTo>
                  <a:pt x="154" y="234"/>
                  <a:pt x="154" y="234"/>
                  <a:pt x="154" y="234"/>
                </a:cubicBezTo>
                <a:cubicBezTo>
                  <a:pt x="150" y="227"/>
                  <a:pt x="146" y="219"/>
                  <a:pt x="140" y="213"/>
                </a:cubicBezTo>
                <a:cubicBezTo>
                  <a:pt x="134" y="208"/>
                  <a:pt x="126" y="208"/>
                  <a:pt x="121" y="213"/>
                </a:cubicBezTo>
                <a:cubicBezTo>
                  <a:pt x="115" y="218"/>
                  <a:pt x="115" y="226"/>
                  <a:pt x="120" y="232"/>
                </a:cubicBezTo>
                <a:cubicBezTo>
                  <a:pt x="128" y="239"/>
                  <a:pt x="132" y="250"/>
                  <a:pt x="132" y="260"/>
                </a:cubicBezTo>
                <a:cubicBezTo>
                  <a:pt x="132" y="283"/>
                  <a:pt x="113" y="301"/>
                  <a:pt x="91" y="301"/>
                </a:cubicBezTo>
                <a:cubicBezTo>
                  <a:pt x="68" y="301"/>
                  <a:pt x="50" y="283"/>
                  <a:pt x="50" y="260"/>
                </a:cubicBezTo>
                <a:cubicBezTo>
                  <a:pt x="50" y="250"/>
                  <a:pt x="54" y="241"/>
                  <a:pt x="60" y="233"/>
                </a:cubicBezTo>
                <a:cubicBezTo>
                  <a:pt x="61" y="232"/>
                  <a:pt x="61" y="231"/>
                  <a:pt x="62" y="231"/>
                </a:cubicBezTo>
                <a:cubicBezTo>
                  <a:pt x="63" y="229"/>
                  <a:pt x="63" y="229"/>
                  <a:pt x="63" y="229"/>
                </a:cubicBezTo>
                <a:cubicBezTo>
                  <a:pt x="64" y="227"/>
                  <a:pt x="64" y="225"/>
                  <a:pt x="64" y="223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64" y="182"/>
                  <a:pt x="61" y="177"/>
                  <a:pt x="55" y="175"/>
                </a:cubicBezTo>
                <a:cubicBezTo>
                  <a:pt x="55" y="175"/>
                  <a:pt x="36" y="168"/>
                  <a:pt x="28" y="165"/>
                </a:cubicBezTo>
                <a:cubicBezTo>
                  <a:pt x="28" y="164"/>
                  <a:pt x="28" y="164"/>
                  <a:pt x="28" y="164"/>
                </a:cubicBezTo>
                <a:cubicBezTo>
                  <a:pt x="28" y="158"/>
                  <a:pt x="31" y="136"/>
                  <a:pt x="33" y="124"/>
                </a:cubicBezTo>
                <a:cubicBezTo>
                  <a:pt x="51" y="121"/>
                  <a:pt x="294" y="81"/>
                  <a:pt x="294" y="81"/>
                </a:cubicBezTo>
                <a:cubicBezTo>
                  <a:pt x="296" y="81"/>
                  <a:pt x="298" y="80"/>
                  <a:pt x="299" y="79"/>
                </a:cubicBezTo>
                <a:cubicBezTo>
                  <a:pt x="299" y="79"/>
                  <a:pt x="341" y="52"/>
                  <a:pt x="345" y="49"/>
                </a:cubicBezTo>
                <a:cubicBezTo>
                  <a:pt x="350" y="48"/>
                  <a:pt x="439" y="29"/>
                  <a:pt x="439" y="29"/>
                </a:cubicBezTo>
                <a:cubicBezTo>
                  <a:pt x="445" y="27"/>
                  <a:pt x="449" y="22"/>
                  <a:pt x="449" y="15"/>
                </a:cubicBezTo>
                <a:cubicBezTo>
                  <a:pt x="449" y="14"/>
                  <a:pt x="449" y="13"/>
                  <a:pt x="449" y="12"/>
                </a:cubicBezTo>
                <a:cubicBezTo>
                  <a:pt x="447" y="5"/>
                  <a:pt x="440" y="0"/>
                  <a:pt x="433" y="2"/>
                </a:cubicBezTo>
                <a:cubicBezTo>
                  <a:pt x="337" y="24"/>
                  <a:pt x="337" y="24"/>
                  <a:pt x="337" y="24"/>
                </a:cubicBezTo>
                <a:cubicBezTo>
                  <a:pt x="335" y="24"/>
                  <a:pt x="334" y="25"/>
                  <a:pt x="332" y="25"/>
                </a:cubicBezTo>
                <a:cubicBezTo>
                  <a:pt x="332" y="25"/>
                  <a:pt x="291" y="52"/>
                  <a:pt x="287" y="55"/>
                </a:cubicBezTo>
                <a:cubicBezTo>
                  <a:pt x="281" y="56"/>
                  <a:pt x="19" y="99"/>
                  <a:pt x="19" y="99"/>
                </a:cubicBezTo>
                <a:cubicBezTo>
                  <a:pt x="13" y="100"/>
                  <a:pt x="8" y="104"/>
                  <a:pt x="7" y="110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64"/>
                  <a:pt x="0" y="165"/>
                  <a:pt x="0" y="166"/>
                </a:cubicBezTo>
                <a:cubicBezTo>
                  <a:pt x="0" y="168"/>
                  <a:pt x="1" y="170"/>
                  <a:pt x="1" y="171"/>
                </a:cubicBezTo>
                <a:cubicBezTo>
                  <a:pt x="6" y="182"/>
                  <a:pt x="6" y="182"/>
                  <a:pt x="6" y="182"/>
                </a:cubicBezTo>
                <a:cubicBezTo>
                  <a:pt x="8" y="185"/>
                  <a:pt x="10" y="187"/>
                  <a:pt x="14" y="189"/>
                </a:cubicBezTo>
                <a:cubicBezTo>
                  <a:pt x="14" y="189"/>
                  <a:pt x="28" y="194"/>
                  <a:pt x="37" y="197"/>
                </a:cubicBezTo>
                <a:cubicBezTo>
                  <a:pt x="37" y="219"/>
                  <a:pt x="37" y="219"/>
                  <a:pt x="37" y="219"/>
                </a:cubicBezTo>
                <a:cubicBezTo>
                  <a:pt x="28" y="231"/>
                  <a:pt x="23" y="245"/>
                  <a:pt x="23" y="260"/>
                </a:cubicBezTo>
                <a:cubicBezTo>
                  <a:pt x="23" y="298"/>
                  <a:pt x="53" y="328"/>
                  <a:pt x="91" y="328"/>
                </a:cubicBezTo>
                <a:cubicBezTo>
                  <a:pt x="128" y="328"/>
                  <a:pt x="158" y="298"/>
                  <a:pt x="159" y="261"/>
                </a:cubicBezTo>
                <a:cubicBezTo>
                  <a:pt x="232" y="261"/>
                  <a:pt x="232" y="261"/>
                  <a:pt x="232" y="261"/>
                </a:cubicBezTo>
                <a:cubicBezTo>
                  <a:pt x="233" y="298"/>
                  <a:pt x="263" y="328"/>
                  <a:pt x="300" y="328"/>
                </a:cubicBezTo>
                <a:cubicBezTo>
                  <a:pt x="331" y="328"/>
                  <a:pt x="358" y="306"/>
                  <a:pt x="365" y="277"/>
                </a:cubicBezTo>
                <a:cubicBezTo>
                  <a:pt x="442" y="266"/>
                  <a:pt x="442" y="266"/>
                  <a:pt x="442" y="266"/>
                </a:cubicBezTo>
                <a:cubicBezTo>
                  <a:pt x="448" y="265"/>
                  <a:pt x="453" y="260"/>
                  <a:pt x="453" y="253"/>
                </a:cubicBezTo>
                <a:cubicBezTo>
                  <a:pt x="453" y="147"/>
                  <a:pt x="453" y="147"/>
                  <a:pt x="453" y="147"/>
                </a:cubicBezTo>
                <a:cubicBezTo>
                  <a:pt x="453" y="140"/>
                  <a:pt x="447" y="134"/>
                  <a:pt x="440" y="13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03"/>
          <p:cNvSpPr>
            <a:spLocks/>
          </p:cNvSpPr>
          <p:nvPr userDrawn="1"/>
        </p:nvSpPr>
        <p:spPr bwMode="auto">
          <a:xfrm>
            <a:off x="1130914" y="4404011"/>
            <a:ext cx="528638" cy="514350"/>
          </a:xfrm>
          <a:custGeom>
            <a:avLst/>
            <a:gdLst/>
            <a:ahLst/>
            <a:cxnLst>
              <a:cxn ang="0">
                <a:pos x="217" y="41"/>
              </a:cxn>
              <a:cxn ang="0">
                <a:pos x="184" y="188"/>
              </a:cxn>
              <a:cxn ang="0">
                <a:pos x="0" y="389"/>
              </a:cxn>
              <a:cxn ang="0">
                <a:pos x="5" y="453"/>
              </a:cxn>
              <a:cxn ang="0">
                <a:pos x="14" y="457"/>
              </a:cxn>
              <a:cxn ang="0">
                <a:pos x="88" y="453"/>
              </a:cxn>
              <a:cxn ang="0">
                <a:pos x="112" y="429"/>
              </a:cxn>
              <a:cxn ang="0">
                <a:pos x="113" y="410"/>
              </a:cxn>
              <a:cxn ang="0">
                <a:pos x="132" y="391"/>
              </a:cxn>
              <a:cxn ang="0">
                <a:pos x="172" y="370"/>
              </a:cxn>
              <a:cxn ang="0">
                <a:pos x="175" y="365"/>
              </a:cxn>
              <a:cxn ang="0">
                <a:pos x="172" y="339"/>
              </a:cxn>
              <a:cxn ang="0">
                <a:pos x="184" y="339"/>
              </a:cxn>
              <a:cxn ang="0">
                <a:pos x="203" y="339"/>
              </a:cxn>
              <a:cxn ang="0">
                <a:pos x="416" y="240"/>
              </a:cxn>
              <a:cxn ang="0">
                <a:pos x="425" y="73"/>
              </a:cxn>
              <a:cxn ang="0">
                <a:pos x="397" y="221"/>
              </a:cxn>
              <a:cxn ang="0">
                <a:pos x="266" y="244"/>
              </a:cxn>
              <a:cxn ang="0">
                <a:pos x="255" y="248"/>
              </a:cxn>
              <a:cxn ang="0">
                <a:pos x="178" y="310"/>
              </a:cxn>
              <a:cxn ang="0">
                <a:pos x="143" y="345"/>
              </a:cxn>
              <a:cxn ang="0">
                <a:pos x="140" y="364"/>
              </a:cxn>
              <a:cxn ang="0">
                <a:pos x="82" y="400"/>
              </a:cxn>
              <a:cxn ang="0">
                <a:pos x="73" y="430"/>
              </a:cxn>
              <a:cxn ang="0">
                <a:pos x="26" y="394"/>
              </a:cxn>
              <a:cxn ang="0">
                <a:pos x="212" y="194"/>
              </a:cxn>
              <a:cxn ang="0">
                <a:pos x="213" y="190"/>
              </a:cxn>
              <a:cxn ang="0">
                <a:pos x="202" y="140"/>
              </a:cxn>
              <a:cxn ang="0">
                <a:pos x="316" y="27"/>
              </a:cxn>
              <a:cxn ang="0">
                <a:pos x="373" y="65"/>
              </a:cxn>
              <a:cxn ang="0">
                <a:pos x="334" y="123"/>
              </a:cxn>
              <a:cxn ang="0">
                <a:pos x="383" y="109"/>
              </a:cxn>
              <a:cxn ang="0">
                <a:pos x="352" y="104"/>
              </a:cxn>
              <a:cxn ang="0">
                <a:pos x="365" y="91"/>
              </a:cxn>
              <a:cxn ang="0">
                <a:pos x="384" y="92"/>
              </a:cxn>
              <a:cxn ang="0">
                <a:pos x="418" y="46"/>
              </a:cxn>
              <a:cxn ang="0">
                <a:pos x="414" y="40"/>
              </a:cxn>
            </a:cxnLst>
            <a:rect l="0" t="0" r="r" b="b"/>
            <a:pathLst>
              <a:path w="469" h="457">
                <a:moveTo>
                  <a:pt x="315" y="0"/>
                </a:moveTo>
                <a:cubicBezTo>
                  <a:pt x="278" y="0"/>
                  <a:pt x="243" y="15"/>
                  <a:pt x="217" y="41"/>
                </a:cubicBezTo>
                <a:cubicBezTo>
                  <a:pt x="190" y="68"/>
                  <a:pt x="176" y="104"/>
                  <a:pt x="176" y="140"/>
                </a:cubicBezTo>
                <a:cubicBezTo>
                  <a:pt x="176" y="156"/>
                  <a:pt x="179" y="173"/>
                  <a:pt x="184" y="188"/>
                </a:cubicBezTo>
                <a:cubicBezTo>
                  <a:pt x="175" y="198"/>
                  <a:pt x="3" y="380"/>
                  <a:pt x="3" y="380"/>
                </a:cubicBezTo>
                <a:cubicBezTo>
                  <a:pt x="1" y="382"/>
                  <a:pt x="0" y="385"/>
                  <a:pt x="0" y="389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447"/>
                  <a:pt x="2" y="451"/>
                  <a:pt x="5" y="453"/>
                </a:cubicBezTo>
                <a:cubicBezTo>
                  <a:pt x="6" y="454"/>
                  <a:pt x="6" y="454"/>
                  <a:pt x="6" y="454"/>
                </a:cubicBezTo>
                <a:cubicBezTo>
                  <a:pt x="8" y="456"/>
                  <a:pt x="11" y="457"/>
                  <a:pt x="14" y="457"/>
                </a:cubicBezTo>
                <a:cubicBezTo>
                  <a:pt x="78" y="457"/>
                  <a:pt x="78" y="457"/>
                  <a:pt x="78" y="457"/>
                </a:cubicBezTo>
                <a:cubicBezTo>
                  <a:pt x="82" y="457"/>
                  <a:pt x="85" y="455"/>
                  <a:pt x="88" y="453"/>
                </a:cubicBezTo>
                <a:cubicBezTo>
                  <a:pt x="112" y="430"/>
                  <a:pt x="112" y="430"/>
                  <a:pt x="112" y="430"/>
                </a:cubicBezTo>
                <a:cubicBezTo>
                  <a:pt x="112" y="430"/>
                  <a:pt x="112" y="429"/>
                  <a:pt x="112" y="429"/>
                </a:cubicBezTo>
                <a:cubicBezTo>
                  <a:pt x="113" y="429"/>
                  <a:pt x="113" y="429"/>
                  <a:pt x="113" y="429"/>
                </a:cubicBezTo>
                <a:cubicBezTo>
                  <a:pt x="118" y="423"/>
                  <a:pt x="118" y="415"/>
                  <a:pt x="113" y="410"/>
                </a:cubicBezTo>
                <a:cubicBezTo>
                  <a:pt x="107" y="405"/>
                  <a:pt x="107" y="396"/>
                  <a:pt x="113" y="391"/>
                </a:cubicBezTo>
                <a:cubicBezTo>
                  <a:pt x="118" y="385"/>
                  <a:pt x="127" y="385"/>
                  <a:pt x="132" y="391"/>
                </a:cubicBezTo>
                <a:cubicBezTo>
                  <a:pt x="137" y="396"/>
                  <a:pt x="146" y="396"/>
                  <a:pt x="151" y="391"/>
                </a:cubicBezTo>
                <a:cubicBezTo>
                  <a:pt x="172" y="370"/>
                  <a:pt x="172" y="370"/>
                  <a:pt x="172" y="370"/>
                </a:cubicBezTo>
                <a:cubicBezTo>
                  <a:pt x="173" y="368"/>
                  <a:pt x="174" y="367"/>
                  <a:pt x="175" y="365"/>
                </a:cubicBezTo>
                <a:cubicBezTo>
                  <a:pt x="175" y="365"/>
                  <a:pt x="175" y="365"/>
                  <a:pt x="175" y="365"/>
                </a:cubicBezTo>
                <a:cubicBezTo>
                  <a:pt x="177" y="360"/>
                  <a:pt x="176" y="354"/>
                  <a:pt x="172" y="350"/>
                </a:cubicBezTo>
                <a:cubicBezTo>
                  <a:pt x="169" y="347"/>
                  <a:pt x="169" y="342"/>
                  <a:pt x="172" y="339"/>
                </a:cubicBezTo>
                <a:cubicBezTo>
                  <a:pt x="174" y="337"/>
                  <a:pt x="176" y="336"/>
                  <a:pt x="178" y="336"/>
                </a:cubicBezTo>
                <a:cubicBezTo>
                  <a:pt x="180" y="336"/>
                  <a:pt x="182" y="337"/>
                  <a:pt x="184" y="339"/>
                </a:cubicBezTo>
                <a:cubicBezTo>
                  <a:pt x="186" y="341"/>
                  <a:pt x="190" y="343"/>
                  <a:pt x="193" y="343"/>
                </a:cubicBezTo>
                <a:cubicBezTo>
                  <a:pt x="197" y="343"/>
                  <a:pt x="200" y="341"/>
                  <a:pt x="203" y="339"/>
                </a:cubicBezTo>
                <a:cubicBezTo>
                  <a:pt x="203" y="339"/>
                  <a:pt x="260" y="282"/>
                  <a:pt x="269" y="273"/>
                </a:cubicBezTo>
                <a:cubicBezTo>
                  <a:pt x="320" y="291"/>
                  <a:pt x="377" y="279"/>
                  <a:pt x="416" y="240"/>
                </a:cubicBezTo>
                <a:cubicBezTo>
                  <a:pt x="458" y="197"/>
                  <a:pt x="469" y="133"/>
                  <a:pt x="443" y="79"/>
                </a:cubicBezTo>
                <a:cubicBezTo>
                  <a:pt x="440" y="72"/>
                  <a:pt x="432" y="70"/>
                  <a:pt x="425" y="73"/>
                </a:cubicBezTo>
                <a:cubicBezTo>
                  <a:pt x="418" y="76"/>
                  <a:pt x="416" y="84"/>
                  <a:pt x="419" y="91"/>
                </a:cubicBezTo>
                <a:cubicBezTo>
                  <a:pt x="440" y="134"/>
                  <a:pt x="431" y="187"/>
                  <a:pt x="397" y="221"/>
                </a:cubicBezTo>
                <a:cubicBezTo>
                  <a:pt x="364" y="254"/>
                  <a:pt x="315" y="263"/>
                  <a:pt x="272" y="245"/>
                </a:cubicBezTo>
                <a:cubicBezTo>
                  <a:pt x="270" y="244"/>
                  <a:pt x="268" y="244"/>
                  <a:pt x="266" y="244"/>
                </a:cubicBezTo>
                <a:cubicBezTo>
                  <a:pt x="263" y="245"/>
                  <a:pt x="263" y="245"/>
                  <a:pt x="263" y="245"/>
                </a:cubicBezTo>
                <a:cubicBezTo>
                  <a:pt x="260" y="245"/>
                  <a:pt x="258" y="246"/>
                  <a:pt x="255" y="248"/>
                </a:cubicBezTo>
                <a:cubicBezTo>
                  <a:pt x="255" y="248"/>
                  <a:pt x="203" y="301"/>
                  <a:pt x="191" y="312"/>
                </a:cubicBezTo>
                <a:cubicBezTo>
                  <a:pt x="187" y="311"/>
                  <a:pt x="183" y="310"/>
                  <a:pt x="178" y="310"/>
                </a:cubicBezTo>
                <a:cubicBezTo>
                  <a:pt x="169" y="310"/>
                  <a:pt x="160" y="313"/>
                  <a:pt x="153" y="320"/>
                </a:cubicBezTo>
                <a:cubicBezTo>
                  <a:pt x="147" y="327"/>
                  <a:pt x="143" y="336"/>
                  <a:pt x="143" y="345"/>
                </a:cubicBezTo>
                <a:cubicBezTo>
                  <a:pt x="143" y="349"/>
                  <a:pt x="144" y="354"/>
                  <a:pt x="146" y="358"/>
                </a:cubicBezTo>
                <a:cubicBezTo>
                  <a:pt x="143" y="361"/>
                  <a:pt x="143" y="361"/>
                  <a:pt x="140" y="364"/>
                </a:cubicBezTo>
                <a:cubicBezTo>
                  <a:pt x="125" y="357"/>
                  <a:pt x="106" y="359"/>
                  <a:pt x="94" y="372"/>
                </a:cubicBezTo>
                <a:cubicBezTo>
                  <a:pt x="86" y="380"/>
                  <a:pt x="82" y="390"/>
                  <a:pt x="82" y="400"/>
                </a:cubicBezTo>
                <a:cubicBezTo>
                  <a:pt x="82" y="406"/>
                  <a:pt x="83" y="412"/>
                  <a:pt x="86" y="417"/>
                </a:cubicBezTo>
                <a:cubicBezTo>
                  <a:pt x="80" y="423"/>
                  <a:pt x="76" y="427"/>
                  <a:pt x="73" y="430"/>
                </a:cubicBezTo>
                <a:cubicBezTo>
                  <a:pt x="66" y="430"/>
                  <a:pt x="41" y="430"/>
                  <a:pt x="26" y="430"/>
                </a:cubicBezTo>
                <a:cubicBezTo>
                  <a:pt x="26" y="417"/>
                  <a:pt x="26" y="400"/>
                  <a:pt x="26" y="394"/>
                </a:cubicBezTo>
                <a:cubicBezTo>
                  <a:pt x="33" y="387"/>
                  <a:pt x="209" y="201"/>
                  <a:pt x="209" y="201"/>
                </a:cubicBezTo>
                <a:cubicBezTo>
                  <a:pt x="210" y="199"/>
                  <a:pt x="212" y="197"/>
                  <a:pt x="212" y="194"/>
                </a:cubicBezTo>
                <a:cubicBezTo>
                  <a:pt x="212" y="192"/>
                  <a:pt x="212" y="192"/>
                  <a:pt x="212" y="192"/>
                </a:cubicBezTo>
                <a:cubicBezTo>
                  <a:pt x="213" y="191"/>
                  <a:pt x="213" y="191"/>
                  <a:pt x="213" y="190"/>
                </a:cubicBezTo>
                <a:cubicBezTo>
                  <a:pt x="213" y="188"/>
                  <a:pt x="212" y="187"/>
                  <a:pt x="212" y="185"/>
                </a:cubicBezTo>
                <a:cubicBezTo>
                  <a:pt x="205" y="170"/>
                  <a:pt x="202" y="155"/>
                  <a:pt x="202" y="140"/>
                </a:cubicBezTo>
                <a:cubicBezTo>
                  <a:pt x="202" y="111"/>
                  <a:pt x="214" y="82"/>
                  <a:pt x="236" y="60"/>
                </a:cubicBezTo>
                <a:cubicBezTo>
                  <a:pt x="257" y="39"/>
                  <a:pt x="285" y="27"/>
                  <a:pt x="316" y="27"/>
                </a:cubicBezTo>
                <a:cubicBezTo>
                  <a:pt x="342" y="26"/>
                  <a:pt x="367" y="35"/>
                  <a:pt x="387" y="51"/>
                </a:cubicBezTo>
                <a:cubicBezTo>
                  <a:pt x="381" y="57"/>
                  <a:pt x="378" y="60"/>
                  <a:pt x="373" y="65"/>
                </a:cubicBezTo>
                <a:cubicBezTo>
                  <a:pt x="360" y="60"/>
                  <a:pt x="344" y="62"/>
                  <a:pt x="334" y="73"/>
                </a:cubicBezTo>
                <a:cubicBezTo>
                  <a:pt x="320" y="87"/>
                  <a:pt x="320" y="109"/>
                  <a:pt x="334" y="123"/>
                </a:cubicBezTo>
                <a:cubicBezTo>
                  <a:pt x="346" y="136"/>
                  <a:pt x="365" y="137"/>
                  <a:pt x="379" y="127"/>
                </a:cubicBezTo>
                <a:cubicBezTo>
                  <a:pt x="385" y="123"/>
                  <a:pt x="387" y="115"/>
                  <a:pt x="383" y="109"/>
                </a:cubicBezTo>
                <a:cubicBezTo>
                  <a:pt x="378" y="103"/>
                  <a:pt x="370" y="101"/>
                  <a:pt x="364" y="105"/>
                </a:cubicBezTo>
                <a:cubicBezTo>
                  <a:pt x="360" y="108"/>
                  <a:pt x="356" y="108"/>
                  <a:pt x="352" y="104"/>
                </a:cubicBezTo>
                <a:cubicBezTo>
                  <a:pt x="349" y="101"/>
                  <a:pt x="349" y="95"/>
                  <a:pt x="352" y="92"/>
                </a:cubicBezTo>
                <a:cubicBezTo>
                  <a:pt x="356" y="88"/>
                  <a:pt x="361" y="88"/>
                  <a:pt x="365" y="91"/>
                </a:cubicBezTo>
                <a:cubicBezTo>
                  <a:pt x="365" y="92"/>
                  <a:pt x="365" y="92"/>
                  <a:pt x="365" y="92"/>
                </a:cubicBezTo>
                <a:cubicBezTo>
                  <a:pt x="371" y="97"/>
                  <a:pt x="379" y="97"/>
                  <a:pt x="384" y="92"/>
                </a:cubicBezTo>
                <a:cubicBezTo>
                  <a:pt x="415" y="61"/>
                  <a:pt x="415" y="61"/>
                  <a:pt x="415" y="61"/>
                </a:cubicBezTo>
                <a:cubicBezTo>
                  <a:pt x="419" y="57"/>
                  <a:pt x="420" y="51"/>
                  <a:pt x="418" y="46"/>
                </a:cubicBezTo>
                <a:cubicBezTo>
                  <a:pt x="417" y="44"/>
                  <a:pt x="417" y="44"/>
                  <a:pt x="417" y="44"/>
                </a:cubicBezTo>
                <a:cubicBezTo>
                  <a:pt x="417" y="43"/>
                  <a:pt x="416" y="41"/>
                  <a:pt x="414" y="40"/>
                </a:cubicBezTo>
                <a:cubicBezTo>
                  <a:pt x="388" y="14"/>
                  <a:pt x="353" y="0"/>
                  <a:pt x="315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11"/>
          <p:cNvSpPr>
            <a:spLocks/>
          </p:cNvSpPr>
          <p:nvPr userDrawn="1"/>
        </p:nvSpPr>
        <p:spPr bwMode="auto">
          <a:xfrm>
            <a:off x="1158696" y="3076683"/>
            <a:ext cx="473075" cy="342900"/>
          </a:xfrm>
          <a:custGeom>
            <a:avLst/>
            <a:gdLst/>
            <a:ahLst/>
            <a:cxnLst>
              <a:cxn ang="0">
                <a:pos x="63" y="199"/>
              </a:cxn>
              <a:cxn ang="0">
                <a:pos x="83" y="36"/>
              </a:cxn>
              <a:cxn ang="0">
                <a:pos x="219" y="1"/>
              </a:cxn>
              <a:cxn ang="0">
                <a:pos x="420" y="133"/>
              </a:cxn>
              <a:cxn ang="0">
                <a:pos x="156" y="262"/>
              </a:cxn>
              <a:cxn ang="0">
                <a:pos x="64" y="302"/>
              </a:cxn>
              <a:cxn ang="0">
                <a:pos x="81" y="231"/>
              </a:cxn>
            </a:cxnLst>
            <a:rect l="0" t="0" r="r" b="b"/>
            <a:pathLst>
              <a:path w="420" h="303">
                <a:moveTo>
                  <a:pt x="63" y="199"/>
                </a:moveTo>
                <a:cubicBezTo>
                  <a:pt x="0" y="159"/>
                  <a:pt x="2" y="83"/>
                  <a:pt x="83" y="36"/>
                </a:cubicBezTo>
                <a:cubicBezTo>
                  <a:pt x="83" y="36"/>
                  <a:pt x="140" y="0"/>
                  <a:pt x="219" y="1"/>
                </a:cubicBezTo>
                <a:cubicBezTo>
                  <a:pt x="360" y="4"/>
                  <a:pt x="420" y="60"/>
                  <a:pt x="420" y="133"/>
                </a:cubicBezTo>
                <a:cubicBezTo>
                  <a:pt x="420" y="198"/>
                  <a:pt x="344" y="303"/>
                  <a:pt x="156" y="262"/>
                </a:cubicBezTo>
                <a:cubicBezTo>
                  <a:pt x="87" y="291"/>
                  <a:pt x="64" y="302"/>
                  <a:pt x="64" y="302"/>
                </a:cubicBezTo>
                <a:cubicBezTo>
                  <a:pt x="64" y="302"/>
                  <a:pt x="98" y="268"/>
                  <a:pt x="81" y="231"/>
                </a:cubicBez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34"/>
          <p:cNvSpPr>
            <a:spLocks/>
          </p:cNvSpPr>
          <p:nvPr userDrawn="1"/>
        </p:nvSpPr>
        <p:spPr bwMode="auto">
          <a:xfrm>
            <a:off x="1133296" y="5102428"/>
            <a:ext cx="523875" cy="441325"/>
          </a:xfrm>
          <a:custGeom>
            <a:avLst/>
            <a:gdLst/>
            <a:ahLst/>
            <a:cxnLst>
              <a:cxn ang="0">
                <a:pos x="110" y="376"/>
              </a:cxn>
              <a:cxn ang="0">
                <a:pos x="110" y="149"/>
              </a:cxn>
              <a:cxn ang="0">
                <a:pos x="110" y="148"/>
              </a:cxn>
              <a:cxn ang="0">
                <a:pos x="99" y="133"/>
              </a:cxn>
              <a:cxn ang="0">
                <a:pos x="64" y="119"/>
              </a:cxn>
              <a:cxn ang="0">
                <a:pos x="63" y="119"/>
              </a:cxn>
              <a:cxn ang="0">
                <a:pos x="28" y="138"/>
              </a:cxn>
              <a:cxn ang="0">
                <a:pos x="79" y="350"/>
              </a:cxn>
              <a:cxn ang="0">
                <a:pos x="83" y="370"/>
              </a:cxn>
              <a:cxn ang="0">
                <a:pos x="6" y="336"/>
              </a:cxn>
              <a:cxn ang="0">
                <a:pos x="0" y="135"/>
              </a:cxn>
              <a:cxn ang="0">
                <a:pos x="13" y="110"/>
              </a:cxn>
              <a:cxn ang="0">
                <a:pos x="63" y="91"/>
              </a:cxn>
              <a:cxn ang="0">
                <a:pos x="108" y="104"/>
              </a:cxn>
              <a:cxn ang="0">
                <a:pos x="133" y="130"/>
              </a:cxn>
              <a:cxn ang="0">
                <a:pos x="138" y="358"/>
              </a:cxn>
              <a:cxn ang="0">
                <a:pos x="435" y="125"/>
              </a:cxn>
              <a:cxn ang="0">
                <a:pos x="361" y="115"/>
              </a:cxn>
              <a:cxn ang="0">
                <a:pos x="341" y="116"/>
              </a:cxn>
              <a:cxn ang="0">
                <a:pos x="240" y="169"/>
              </a:cxn>
              <a:cxn ang="0">
                <a:pos x="249" y="205"/>
              </a:cxn>
              <a:cxn ang="0">
                <a:pos x="244" y="225"/>
              </a:cxn>
              <a:cxn ang="0">
                <a:pos x="205" y="243"/>
              </a:cxn>
              <a:cxn ang="0">
                <a:pos x="178" y="237"/>
              </a:cxn>
              <a:cxn ang="0">
                <a:pos x="160" y="205"/>
              </a:cxn>
              <a:cxn ang="0">
                <a:pos x="165" y="181"/>
              </a:cxn>
              <a:cxn ang="0">
                <a:pos x="172" y="15"/>
              </a:cxn>
              <a:cxn ang="0">
                <a:pos x="186" y="0"/>
              </a:cxn>
              <a:cxn ang="0">
                <a:pos x="268" y="5"/>
              </a:cxn>
              <a:cxn ang="0">
                <a:pos x="272" y="15"/>
              </a:cxn>
              <a:cxn ang="0">
                <a:pos x="268" y="70"/>
              </a:cxn>
              <a:cxn ang="0">
                <a:pos x="228" y="74"/>
              </a:cxn>
              <a:cxn ang="0">
                <a:pos x="228" y="46"/>
              </a:cxn>
              <a:cxn ang="0">
                <a:pos x="244" y="29"/>
              </a:cxn>
              <a:cxn ang="0">
                <a:pos x="197" y="182"/>
              </a:cxn>
              <a:cxn ang="0">
                <a:pos x="191" y="192"/>
              </a:cxn>
              <a:cxn ang="0">
                <a:pos x="190" y="210"/>
              </a:cxn>
              <a:cxn ang="0">
                <a:pos x="194" y="213"/>
              </a:cxn>
              <a:cxn ang="0">
                <a:pos x="218" y="212"/>
              </a:cxn>
              <a:cxn ang="0">
                <a:pos x="220" y="209"/>
              </a:cxn>
              <a:cxn ang="0">
                <a:pos x="217" y="189"/>
              </a:cxn>
              <a:cxn ang="0">
                <a:pos x="213" y="180"/>
              </a:cxn>
              <a:cxn ang="0">
                <a:pos x="212" y="173"/>
              </a:cxn>
              <a:cxn ang="0">
                <a:pos x="222" y="105"/>
              </a:cxn>
              <a:cxn ang="0">
                <a:pos x="361" y="87"/>
              </a:cxn>
              <a:cxn ang="0">
                <a:pos x="456" y="104"/>
              </a:cxn>
              <a:cxn ang="0">
                <a:pos x="463" y="295"/>
              </a:cxn>
              <a:cxn ang="0">
                <a:pos x="128" y="390"/>
              </a:cxn>
              <a:cxn ang="0">
                <a:pos x="115" y="388"/>
              </a:cxn>
            </a:cxnLst>
            <a:rect l="0" t="0" r="r" b="b"/>
            <a:pathLst>
              <a:path w="464" h="391">
                <a:moveTo>
                  <a:pt x="115" y="388"/>
                </a:moveTo>
                <a:cubicBezTo>
                  <a:pt x="112" y="385"/>
                  <a:pt x="110" y="381"/>
                  <a:pt x="110" y="376"/>
                </a:cubicBezTo>
                <a:cubicBezTo>
                  <a:pt x="110" y="376"/>
                  <a:pt x="110" y="376"/>
                  <a:pt x="110" y="376"/>
                </a:cubicBezTo>
                <a:cubicBezTo>
                  <a:pt x="110" y="376"/>
                  <a:pt x="110" y="163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8"/>
                </a:cubicBezTo>
                <a:cubicBezTo>
                  <a:pt x="110" y="148"/>
                  <a:pt x="110" y="148"/>
                  <a:pt x="110" y="148"/>
                </a:cubicBezTo>
                <a:cubicBezTo>
                  <a:pt x="109" y="147"/>
                  <a:pt x="109" y="146"/>
                  <a:pt x="108" y="144"/>
                </a:cubicBezTo>
                <a:cubicBezTo>
                  <a:pt x="108" y="144"/>
                  <a:pt x="108" y="144"/>
                  <a:pt x="108" y="144"/>
                </a:cubicBezTo>
                <a:cubicBezTo>
                  <a:pt x="106" y="141"/>
                  <a:pt x="103" y="137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1" y="126"/>
                  <a:pt x="79" y="119"/>
                  <a:pt x="64" y="119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4" y="119"/>
                  <a:pt x="64" y="119"/>
                  <a:pt x="63" y="119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48" y="119"/>
                  <a:pt x="40" y="124"/>
                  <a:pt x="35" y="129"/>
                </a:cubicBezTo>
                <a:cubicBezTo>
                  <a:pt x="35" y="129"/>
                  <a:pt x="35" y="129"/>
                  <a:pt x="35" y="129"/>
                </a:cubicBezTo>
                <a:cubicBezTo>
                  <a:pt x="31" y="132"/>
                  <a:pt x="29" y="136"/>
                  <a:pt x="28" y="138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8" y="316"/>
                  <a:pt x="28" y="316"/>
                  <a:pt x="28" y="316"/>
                </a:cubicBezTo>
                <a:cubicBezTo>
                  <a:pt x="79" y="350"/>
                  <a:pt x="79" y="350"/>
                  <a:pt x="79" y="350"/>
                </a:cubicBezTo>
                <a:cubicBezTo>
                  <a:pt x="79" y="350"/>
                  <a:pt x="79" y="350"/>
                  <a:pt x="79" y="350"/>
                </a:cubicBezTo>
                <a:cubicBezTo>
                  <a:pt x="85" y="355"/>
                  <a:pt x="87" y="363"/>
                  <a:pt x="83" y="370"/>
                </a:cubicBezTo>
                <a:cubicBezTo>
                  <a:pt x="83" y="370"/>
                  <a:pt x="83" y="370"/>
                  <a:pt x="83" y="370"/>
                </a:cubicBezTo>
                <a:cubicBezTo>
                  <a:pt x="78" y="377"/>
                  <a:pt x="70" y="378"/>
                  <a:pt x="63" y="374"/>
                </a:cubicBezTo>
                <a:cubicBezTo>
                  <a:pt x="63" y="374"/>
                  <a:pt x="63" y="374"/>
                  <a:pt x="63" y="374"/>
                </a:cubicBezTo>
                <a:cubicBezTo>
                  <a:pt x="6" y="336"/>
                  <a:pt x="6" y="336"/>
                  <a:pt x="6" y="336"/>
                </a:cubicBezTo>
                <a:cubicBezTo>
                  <a:pt x="2" y="333"/>
                  <a:pt x="0" y="329"/>
                  <a:pt x="0" y="324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33"/>
                  <a:pt x="0" y="132"/>
                  <a:pt x="0" y="131"/>
                </a:cubicBezTo>
                <a:cubicBezTo>
                  <a:pt x="0" y="131"/>
                  <a:pt x="0" y="131"/>
                  <a:pt x="0" y="131"/>
                </a:cubicBezTo>
                <a:cubicBezTo>
                  <a:pt x="1" y="129"/>
                  <a:pt x="4" y="120"/>
                  <a:pt x="13" y="110"/>
                </a:cubicBezTo>
                <a:cubicBezTo>
                  <a:pt x="13" y="110"/>
                  <a:pt x="13" y="110"/>
                  <a:pt x="13" y="110"/>
                </a:cubicBezTo>
                <a:cubicBezTo>
                  <a:pt x="23" y="100"/>
                  <a:pt x="40" y="91"/>
                  <a:pt x="63" y="91"/>
                </a:cubicBezTo>
                <a:cubicBezTo>
                  <a:pt x="63" y="91"/>
                  <a:pt x="63" y="91"/>
                  <a:pt x="63" y="91"/>
                </a:cubicBezTo>
                <a:cubicBezTo>
                  <a:pt x="64" y="91"/>
                  <a:pt x="64" y="91"/>
                  <a:pt x="64" y="91"/>
                </a:cubicBezTo>
                <a:cubicBezTo>
                  <a:pt x="64" y="91"/>
                  <a:pt x="64" y="91"/>
                  <a:pt x="64" y="91"/>
                </a:cubicBezTo>
                <a:cubicBezTo>
                  <a:pt x="82" y="91"/>
                  <a:pt x="97" y="96"/>
                  <a:pt x="108" y="104"/>
                </a:cubicBezTo>
                <a:cubicBezTo>
                  <a:pt x="108" y="104"/>
                  <a:pt x="108" y="104"/>
                  <a:pt x="108" y="104"/>
                </a:cubicBezTo>
                <a:cubicBezTo>
                  <a:pt x="119" y="112"/>
                  <a:pt x="128" y="121"/>
                  <a:pt x="133" y="130"/>
                </a:cubicBezTo>
                <a:cubicBezTo>
                  <a:pt x="133" y="130"/>
                  <a:pt x="133" y="130"/>
                  <a:pt x="133" y="130"/>
                </a:cubicBezTo>
                <a:cubicBezTo>
                  <a:pt x="136" y="136"/>
                  <a:pt x="138" y="142"/>
                  <a:pt x="138" y="149"/>
                </a:cubicBezTo>
                <a:cubicBezTo>
                  <a:pt x="138" y="149"/>
                  <a:pt x="138" y="149"/>
                  <a:pt x="138" y="149"/>
                </a:cubicBezTo>
                <a:cubicBezTo>
                  <a:pt x="138" y="159"/>
                  <a:pt x="138" y="306"/>
                  <a:pt x="138" y="358"/>
                </a:cubicBezTo>
                <a:cubicBezTo>
                  <a:pt x="138" y="358"/>
                  <a:pt x="138" y="358"/>
                  <a:pt x="138" y="358"/>
                </a:cubicBezTo>
                <a:cubicBezTo>
                  <a:pt x="435" y="284"/>
                  <a:pt x="435" y="284"/>
                  <a:pt x="435" y="284"/>
                </a:cubicBezTo>
                <a:cubicBezTo>
                  <a:pt x="435" y="125"/>
                  <a:pt x="435" y="125"/>
                  <a:pt x="435" y="125"/>
                </a:cubicBezTo>
                <a:cubicBezTo>
                  <a:pt x="432" y="124"/>
                  <a:pt x="429" y="123"/>
                  <a:pt x="425" y="122"/>
                </a:cubicBezTo>
                <a:cubicBezTo>
                  <a:pt x="425" y="122"/>
                  <a:pt x="425" y="122"/>
                  <a:pt x="425" y="122"/>
                </a:cubicBezTo>
                <a:cubicBezTo>
                  <a:pt x="412" y="119"/>
                  <a:pt x="391" y="115"/>
                  <a:pt x="361" y="115"/>
                </a:cubicBezTo>
                <a:cubicBezTo>
                  <a:pt x="361" y="115"/>
                  <a:pt x="361" y="115"/>
                  <a:pt x="361" y="115"/>
                </a:cubicBezTo>
                <a:cubicBezTo>
                  <a:pt x="355" y="115"/>
                  <a:pt x="348" y="115"/>
                  <a:pt x="341" y="116"/>
                </a:cubicBezTo>
                <a:cubicBezTo>
                  <a:pt x="341" y="116"/>
                  <a:pt x="341" y="116"/>
                  <a:pt x="341" y="116"/>
                </a:cubicBezTo>
                <a:cubicBezTo>
                  <a:pt x="299" y="118"/>
                  <a:pt x="263" y="125"/>
                  <a:pt x="240" y="130"/>
                </a:cubicBezTo>
                <a:cubicBezTo>
                  <a:pt x="240" y="130"/>
                  <a:pt x="240" y="130"/>
                  <a:pt x="240" y="130"/>
                </a:cubicBezTo>
                <a:cubicBezTo>
                  <a:pt x="240" y="169"/>
                  <a:pt x="240" y="169"/>
                  <a:pt x="240" y="169"/>
                </a:cubicBezTo>
                <a:cubicBezTo>
                  <a:pt x="241" y="172"/>
                  <a:pt x="242" y="175"/>
                  <a:pt x="244" y="178"/>
                </a:cubicBezTo>
                <a:cubicBezTo>
                  <a:pt x="244" y="178"/>
                  <a:pt x="244" y="178"/>
                  <a:pt x="244" y="178"/>
                </a:cubicBezTo>
                <a:cubicBezTo>
                  <a:pt x="246" y="185"/>
                  <a:pt x="249" y="194"/>
                  <a:pt x="249" y="205"/>
                </a:cubicBezTo>
                <a:cubicBezTo>
                  <a:pt x="249" y="205"/>
                  <a:pt x="249" y="205"/>
                  <a:pt x="249" y="205"/>
                </a:cubicBezTo>
                <a:cubicBezTo>
                  <a:pt x="249" y="211"/>
                  <a:pt x="248" y="219"/>
                  <a:pt x="244" y="225"/>
                </a:cubicBezTo>
                <a:cubicBezTo>
                  <a:pt x="244" y="225"/>
                  <a:pt x="244" y="225"/>
                  <a:pt x="244" y="225"/>
                </a:cubicBezTo>
                <a:cubicBezTo>
                  <a:pt x="240" y="232"/>
                  <a:pt x="233" y="238"/>
                  <a:pt x="224" y="241"/>
                </a:cubicBezTo>
                <a:cubicBezTo>
                  <a:pt x="224" y="241"/>
                  <a:pt x="224" y="241"/>
                  <a:pt x="224" y="241"/>
                </a:cubicBezTo>
                <a:cubicBezTo>
                  <a:pt x="218" y="242"/>
                  <a:pt x="212" y="243"/>
                  <a:pt x="205" y="243"/>
                </a:cubicBezTo>
                <a:cubicBezTo>
                  <a:pt x="205" y="243"/>
                  <a:pt x="205" y="243"/>
                  <a:pt x="205" y="243"/>
                </a:cubicBezTo>
                <a:cubicBezTo>
                  <a:pt x="194" y="243"/>
                  <a:pt x="185" y="241"/>
                  <a:pt x="178" y="237"/>
                </a:cubicBezTo>
                <a:cubicBezTo>
                  <a:pt x="178" y="237"/>
                  <a:pt x="178" y="237"/>
                  <a:pt x="178" y="237"/>
                </a:cubicBezTo>
                <a:cubicBezTo>
                  <a:pt x="170" y="233"/>
                  <a:pt x="165" y="226"/>
                  <a:pt x="162" y="219"/>
                </a:cubicBezTo>
                <a:cubicBezTo>
                  <a:pt x="162" y="219"/>
                  <a:pt x="162" y="219"/>
                  <a:pt x="162" y="219"/>
                </a:cubicBezTo>
                <a:cubicBezTo>
                  <a:pt x="161" y="214"/>
                  <a:pt x="160" y="209"/>
                  <a:pt x="160" y="205"/>
                </a:cubicBezTo>
                <a:cubicBezTo>
                  <a:pt x="160" y="205"/>
                  <a:pt x="160" y="205"/>
                  <a:pt x="160" y="205"/>
                </a:cubicBezTo>
                <a:cubicBezTo>
                  <a:pt x="160" y="196"/>
                  <a:pt x="162" y="188"/>
                  <a:pt x="165" y="181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67" y="176"/>
                  <a:pt x="169" y="172"/>
                  <a:pt x="172" y="168"/>
                </a:cubicBezTo>
                <a:cubicBezTo>
                  <a:pt x="172" y="168"/>
                  <a:pt x="172" y="168"/>
                  <a:pt x="172" y="168"/>
                </a:cubicBezTo>
                <a:cubicBezTo>
                  <a:pt x="172" y="15"/>
                  <a:pt x="172" y="15"/>
                  <a:pt x="172" y="15"/>
                </a:cubicBezTo>
                <a:cubicBezTo>
                  <a:pt x="172" y="11"/>
                  <a:pt x="173" y="7"/>
                  <a:pt x="176" y="5"/>
                </a:cubicBezTo>
                <a:cubicBezTo>
                  <a:pt x="176" y="5"/>
                  <a:pt x="176" y="5"/>
                  <a:pt x="176" y="5"/>
                </a:cubicBezTo>
                <a:cubicBezTo>
                  <a:pt x="178" y="2"/>
                  <a:pt x="182" y="0"/>
                  <a:pt x="186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62" y="0"/>
                  <a:pt x="266" y="2"/>
                  <a:pt x="268" y="5"/>
                </a:cubicBezTo>
                <a:cubicBezTo>
                  <a:pt x="268" y="5"/>
                  <a:pt x="268" y="5"/>
                  <a:pt x="268" y="5"/>
                </a:cubicBezTo>
                <a:cubicBezTo>
                  <a:pt x="271" y="7"/>
                  <a:pt x="272" y="11"/>
                  <a:pt x="272" y="15"/>
                </a:cubicBezTo>
                <a:cubicBezTo>
                  <a:pt x="272" y="15"/>
                  <a:pt x="272" y="15"/>
                  <a:pt x="272" y="15"/>
                </a:cubicBezTo>
                <a:cubicBezTo>
                  <a:pt x="272" y="60"/>
                  <a:pt x="272" y="60"/>
                  <a:pt x="272" y="60"/>
                </a:cubicBezTo>
                <a:cubicBezTo>
                  <a:pt x="272" y="64"/>
                  <a:pt x="271" y="67"/>
                  <a:pt x="268" y="70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66" y="73"/>
                  <a:pt x="262" y="74"/>
                  <a:pt x="258" y="74"/>
                </a:cubicBezTo>
                <a:cubicBezTo>
                  <a:pt x="258" y="74"/>
                  <a:pt x="258" y="74"/>
                  <a:pt x="258" y="74"/>
                </a:cubicBezTo>
                <a:cubicBezTo>
                  <a:pt x="228" y="74"/>
                  <a:pt x="228" y="74"/>
                  <a:pt x="228" y="74"/>
                </a:cubicBezTo>
                <a:cubicBezTo>
                  <a:pt x="220" y="74"/>
                  <a:pt x="213" y="68"/>
                  <a:pt x="213" y="60"/>
                </a:cubicBezTo>
                <a:cubicBezTo>
                  <a:pt x="213" y="60"/>
                  <a:pt x="213" y="60"/>
                  <a:pt x="213" y="60"/>
                </a:cubicBezTo>
                <a:cubicBezTo>
                  <a:pt x="213" y="52"/>
                  <a:pt x="220" y="46"/>
                  <a:pt x="228" y="46"/>
                </a:cubicBezTo>
                <a:cubicBezTo>
                  <a:pt x="228" y="46"/>
                  <a:pt x="228" y="46"/>
                  <a:pt x="228" y="46"/>
                </a:cubicBezTo>
                <a:cubicBezTo>
                  <a:pt x="244" y="46"/>
                  <a:pt x="244" y="46"/>
                  <a:pt x="244" y="46"/>
                </a:cubicBezTo>
                <a:cubicBezTo>
                  <a:pt x="244" y="29"/>
                  <a:pt x="244" y="29"/>
                  <a:pt x="244" y="29"/>
                </a:cubicBezTo>
                <a:cubicBezTo>
                  <a:pt x="200" y="29"/>
                  <a:pt x="200" y="29"/>
                  <a:pt x="200" y="29"/>
                </a:cubicBezTo>
                <a:cubicBezTo>
                  <a:pt x="200" y="173"/>
                  <a:pt x="200" y="173"/>
                  <a:pt x="200" y="173"/>
                </a:cubicBezTo>
                <a:cubicBezTo>
                  <a:pt x="200" y="176"/>
                  <a:pt x="199" y="180"/>
                  <a:pt x="197" y="182"/>
                </a:cubicBezTo>
                <a:cubicBezTo>
                  <a:pt x="197" y="182"/>
                  <a:pt x="197" y="182"/>
                  <a:pt x="197" y="182"/>
                </a:cubicBezTo>
                <a:cubicBezTo>
                  <a:pt x="196" y="183"/>
                  <a:pt x="193" y="187"/>
                  <a:pt x="191" y="192"/>
                </a:cubicBezTo>
                <a:cubicBezTo>
                  <a:pt x="191" y="192"/>
                  <a:pt x="191" y="192"/>
                  <a:pt x="191" y="192"/>
                </a:cubicBezTo>
                <a:cubicBezTo>
                  <a:pt x="190" y="196"/>
                  <a:pt x="188" y="201"/>
                  <a:pt x="188" y="205"/>
                </a:cubicBezTo>
                <a:cubicBezTo>
                  <a:pt x="188" y="205"/>
                  <a:pt x="188" y="205"/>
                  <a:pt x="188" y="205"/>
                </a:cubicBezTo>
                <a:cubicBezTo>
                  <a:pt x="188" y="208"/>
                  <a:pt x="189" y="209"/>
                  <a:pt x="190" y="210"/>
                </a:cubicBezTo>
                <a:cubicBezTo>
                  <a:pt x="190" y="210"/>
                  <a:pt x="190" y="210"/>
                  <a:pt x="190" y="210"/>
                </a:cubicBezTo>
                <a:cubicBezTo>
                  <a:pt x="190" y="211"/>
                  <a:pt x="191" y="212"/>
                  <a:pt x="194" y="213"/>
                </a:cubicBezTo>
                <a:cubicBezTo>
                  <a:pt x="194" y="213"/>
                  <a:pt x="194" y="213"/>
                  <a:pt x="194" y="213"/>
                </a:cubicBezTo>
                <a:cubicBezTo>
                  <a:pt x="197" y="214"/>
                  <a:pt x="200" y="215"/>
                  <a:pt x="205" y="215"/>
                </a:cubicBezTo>
                <a:cubicBezTo>
                  <a:pt x="205" y="215"/>
                  <a:pt x="205" y="215"/>
                  <a:pt x="205" y="215"/>
                </a:cubicBezTo>
                <a:cubicBezTo>
                  <a:pt x="212" y="215"/>
                  <a:pt x="216" y="213"/>
                  <a:pt x="218" y="212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19" y="211"/>
                  <a:pt x="220" y="211"/>
                  <a:pt x="220" y="209"/>
                </a:cubicBezTo>
                <a:cubicBezTo>
                  <a:pt x="220" y="209"/>
                  <a:pt x="220" y="209"/>
                  <a:pt x="220" y="209"/>
                </a:cubicBezTo>
                <a:cubicBezTo>
                  <a:pt x="221" y="208"/>
                  <a:pt x="221" y="207"/>
                  <a:pt x="221" y="205"/>
                </a:cubicBezTo>
                <a:cubicBezTo>
                  <a:pt x="221" y="205"/>
                  <a:pt x="221" y="205"/>
                  <a:pt x="221" y="205"/>
                </a:cubicBezTo>
                <a:cubicBezTo>
                  <a:pt x="221" y="200"/>
                  <a:pt x="219" y="194"/>
                  <a:pt x="217" y="189"/>
                </a:cubicBezTo>
                <a:cubicBezTo>
                  <a:pt x="217" y="189"/>
                  <a:pt x="217" y="189"/>
                  <a:pt x="217" y="189"/>
                </a:cubicBezTo>
                <a:cubicBezTo>
                  <a:pt x="215" y="184"/>
                  <a:pt x="213" y="180"/>
                  <a:pt x="213" y="180"/>
                </a:cubicBezTo>
                <a:cubicBezTo>
                  <a:pt x="213" y="180"/>
                  <a:pt x="213" y="180"/>
                  <a:pt x="213" y="180"/>
                </a:cubicBezTo>
                <a:cubicBezTo>
                  <a:pt x="213" y="180"/>
                  <a:pt x="213" y="180"/>
                  <a:pt x="213" y="180"/>
                </a:cubicBezTo>
                <a:cubicBezTo>
                  <a:pt x="212" y="178"/>
                  <a:pt x="212" y="175"/>
                  <a:pt x="212" y="173"/>
                </a:cubicBezTo>
                <a:cubicBezTo>
                  <a:pt x="212" y="173"/>
                  <a:pt x="212" y="173"/>
                  <a:pt x="212" y="173"/>
                </a:cubicBezTo>
                <a:cubicBezTo>
                  <a:pt x="212" y="119"/>
                  <a:pt x="212" y="119"/>
                  <a:pt x="212" y="119"/>
                </a:cubicBezTo>
                <a:cubicBezTo>
                  <a:pt x="212" y="112"/>
                  <a:pt x="216" y="106"/>
                  <a:pt x="222" y="105"/>
                </a:cubicBezTo>
                <a:cubicBezTo>
                  <a:pt x="222" y="105"/>
                  <a:pt x="222" y="105"/>
                  <a:pt x="222" y="105"/>
                </a:cubicBezTo>
                <a:cubicBezTo>
                  <a:pt x="246" y="99"/>
                  <a:pt x="287" y="90"/>
                  <a:pt x="339" y="87"/>
                </a:cubicBezTo>
                <a:cubicBezTo>
                  <a:pt x="339" y="87"/>
                  <a:pt x="339" y="87"/>
                  <a:pt x="339" y="87"/>
                </a:cubicBezTo>
                <a:cubicBezTo>
                  <a:pt x="347" y="87"/>
                  <a:pt x="354" y="87"/>
                  <a:pt x="361" y="87"/>
                </a:cubicBezTo>
                <a:cubicBezTo>
                  <a:pt x="361" y="87"/>
                  <a:pt x="361" y="87"/>
                  <a:pt x="361" y="87"/>
                </a:cubicBezTo>
                <a:cubicBezTo>
                  <a:pt x="426" y="87"/>
                  <a:pt x="454" y="102"/>
                  <a:pt x="456" y="104"/>
                </a:cubicBezTo>
                <a:cubicBezTo>
                  <a:pt x="456" y="104"/>
                  <a:pt x="456" y="104"/>
                  <a:pt x="456" y="104"/>
                </a:cubicBezTo>
                <a:cubicBezTo>
                  <a:pt x="461" y="106"/>
                  <a:pt x="464" y="111"/>
                  <a:pt x="464" y="116"/>
                </a:cubicBezTo>
                <a:cubicBezTo>
                  <a:pt x="464" y="116"/>
                  <a:pt x="464" y="116"/>
                  <a:pt x="464" y="116"/>
                </a:cubicBezTo>
                <a:cubicBezTo>
                  <a:pt x="463" y="295"/>
                  <a:pt x="463" y="295"/>
                  <a:pt x="463" y="295"/>
                </a:cubicBezTo>
                <a:cubicBezTo>
                  <a:pt x="463" y="301"/>
                  <a:pt x="459" y="307"/>
                  <a:pt x="452" y="308"/>
                </a:cubicBezTo>
                <a:cubicBezTo>
                  <a:pt x="452" y="308"/>
                  <a:pt x="452" y="308"/>
                  <a:pt x="452" y="308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26" y="391"/>
                  <a:pt x="125" y="391"/>
                  <a:pt x="124" y="391"/>
                </a:cubicBezTo>
                <a:cubicBezTo>
                  <a:pt x="124" y="391"/>
                  <a:pt x="124" y="391"/>
                  <a:pt x="124" y="391"/>
                </a:cubicBezTo>
                <a:cubicBezTo>
                  <a:pt x="121" y="391"/>
                  <a:pt x="118" y="390"/>
                  <a:pt x="115" y="3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300"/>
          <p:cNvSpPr>
            <a:spLocks/>
          </p:cNvSpPr>
          <p:nvPr userDrawn="1"/>
        </p:nvSpPr>
        <p:spPr bwMode="auto">
          <a:xfrm>
            <a:off x="1178539" y="3719966"/>
            <a:ext cx="433388" cy="433388"/>
          </a:xfrm>
          <a:custGeom>
            <a:avLst/>
            <a:gdLst/>
            <a:ahLst/>
            <a:cxnLst>
              <a:cxn ang="0">
                <a:pos x="271" y="2"/>
              </a:cxn>
              <a:cxn ang="0">
                <a:pos x="250" y="13"/>
              </a:cxn>
              <a:cxn ang="0">
                <a:pos x="106" y="157"/>
              </a:cxn>
              <a:cxn ang="0">
                <a:pos x="102" y="167"/>
              </a:cxn>
              <a:cxn ang="0">
                <a:pos x="106" y="176"/>
              </a:cxn>
              <a:cxn ang="0">
                <a:pos x="125" y="176"/>
              </a:cxn>
              <a:cxn ang="0">
                <a:pos x="269" y="31"/>
              </a:cxn>
              <a:cxn ang="0">
                <a:pos x="271" y="29"/>
              </a:cxn>
              <a:cxn ang="0">
                <a:pos x="271" y="30"/>
              </a:cxn>
              <a:cxn ang="0">
                <a:pos x="275" y="28"/>
              </a:cxn>
              <a:cxn ang="0">
                <a:pos x="329" y="63"/>
              </a:cxn>
              <a:cxn ang="0">
                <a:pos x="357" y="110"/>
              </a:cxn>
              <a:cxn ang="0">
                <a:pos x="356" y="116"/>
              </a:cxn>
              <a:cxn ang="0">
                <a:pos x="356" y="115"/>
              </a:cxn>
              <a:cxn ang="0">
                <a:pos x="355" y="116"/>
              </a:cxn>
              <a:cxn ang="0">
                <a:pos x="147" y="323"/>
              </a:cxn>
              <a:cxn ang="0">
                <a:pos x="33" y="353"/>
              </a:cxn>
              <a:cxn ang="0">
                <a:pos x="63" y="238"/>
              </a:cxn>
              <a:cxn ang="0">
                <a:pos x="91" y="218"/>
              </a:cxn>
              <a:cxn ang="0">
                <a:pos x="69" y="249"/>
              </a:cxn>
              <a:cxn ang="0">
                <a:pos x="65" y="259"/>
              </a:cxn>
              <a:cxn ang="0">
                <a:pos x="69" y="268"/>
              </a:cxn>
              <a:cxn ang="0">
                <a:pos x="88" y="268"/>
              </a:cxn>
              <a:cxn ang="0">
                <a:pos x="135" y="249"/>
              </a:cxn>
              <a:cxn ang="0">
                <a:pos x="136" y="252"/>
              </a:cxn>
              <a:cxn ang="0">
                <a:pos x="115" y="296"/>
              </a:cxn>
              <a:cxn ang="0">
                <a:pos x="111" y="305"/>
              </a:cxn>
              <a:cxn ang="0">
                <a:pos x="112" y="310"/>
              </a:cxn>
              <a:cxn ang="0">
                <a:pos x="113" y="311"/>
              </a:cxn>
              <a:cxn ang="0">
                <a:pos x="114" y="313"/>
              </a:cxn>
              <a:cxn ang="0">
                <a:pos x="114" y="313"/>
              </a:cxn>
              <a:cxn ang="0">
                <a:pos x="115" y="315"/>
              </a:cxn>
              <a:cxn ang="0">
                <a:pos x="115" y="315"/>
              </a:cxn>
              <a:cxn ang="0">
                <a:pos x="115" y="315"/>
              </a:cxn>
              <a:cxn ang="0">
                <a:pos x="117" y="316"/>
              </a:cxn>
              <a:cxn ang="0">
                <a:pos x="117" y="316"/>
              </a:cxn>
              <a:cxn ang="0">
                <a:pos x="134" y="315"/>
              </a:cxn>
              <a:cxn ang="0">
                <a:pos x="135" y="313"/>
              </a:cxn>
              <a:cxn ang="0">
                <a:pos x="136" y="313"/>
              </a:cxn>
              <a:cxn ang="0">
                <a:pos x="162" y="252"/>
              </a:cxn>
              <a:cxn ang="0">
                <a:pos x="154" y="230"/>
              </a:cxn>
              <a:cxn ang="0">
                <a:pos x="118" y="224"/>
              </a:cxn>
              <a:cxn ang="0">
                <a:pos x="122" y="206"/>
              </a:cxn>
              <a:cxn ang="0">
                <a:pos x="117" y="192"/>
              </a:cxn>
              <a:cxn ang="0">
                <a:pos x="103" y="187"/>
              </a:cxn>
              <a:cxn ang="0">
                <a:pos x="41" y="222"/>
              </a:cxn>
              <a:cxn ang="0">
                <a:pos x="38" y="227"/>
              </a:cxn>
              <a:cxn ang="0">
                <a:pos x="38" y="228"/>
              </a:cxn>
              <a:cxn ang="0">
                <a:pos x="38" y="228"/>
              </a:cxn>
              <a:cxn ang="0">
                <a:pos x="1" y="368"/>
              </a:cxn>
              <a:cxn ang="0">
                <a:pos x="5" y="381"/>
              </a:cxn>
              <a:cxn ang="0">
                <a:pos x="17" y="384"/>
              </a:cxn>
              <a:cxn ang="0">
                <a:pos x="157" y="348"/>
              </a:cxn>
              <a:cxn ang="0">
                <a:pos x="163" y="344"/>
              </a:cxn>
              <a:cxn ang="0">
                <a:pos x="373" y="136"/>
              </a:cxn>
              <a:cxn ang="0">
                <a:pos x="384" y="114"/>
              </a:cxn>
              <a:cxn ang="0">
                <a:pos x="384" y="110"/>
              </a:cxn>
              <a:cxn ang="0">
                <a:pos x="348" y="44"/>
              </a:cxn>
              <a:cxn ang="0">
                <a:pos x="348" y="44"/>
              </a:cxn>
              <a:cxn ang="0">
                <a:pos x="271" y="2"/>
              </a:cxn>
            </a:cxnLst>
            <a:rect l="0" t="0" r="r" b="b"/>
            <a:pathLst>
              <a:path w="384" h="386">
                <a:moveTo>
                  <a:pt x="271" y="2"/>
                </a:moveTo>
                <a:cubicBezTo>
                  <a:pt x="259" y="3"/>
                  <a:pt x="253" y="10"/>
                  <a:pt x="250" y="13"/>
                </a:cubicBezTo>
                <a:cubicBezTo>
                  <a:pt x="249" y="14"/>
                  <a:pt x="106" y="157"/>
                  <a:pt x="106" y="157"/>
                </a:cubicBezTo>
                <a:cubicBezTo>
                  <a:pt x="103" y="160"/>
                  <a:pt x="102" y="163"/>
                  <a:pt x="102" y="167"/>
                </a:cubicBezTo>
                <a:cubicBezTo>
                  <a:pt x="102" y="170"/>
                  <a:pt x="103" y="173"/>
                  <a:pt x="106" y="176"/>
                </a:cubicBezTo>
                <a:cubicBezTo>
                  <a:pt x="111" y="181"/>
                  <a:pt x="120" y="181"/>
                  <a:pt x="125" y="176"/>
                </a:cubicBezTo>
                <a:cubicBezTo>
                  <a:pt x="269" y="31"/>
                  <a:pt x="269" y="31"/>
                  <a:pt x="269" y="31"/>
                </a:cubicBezTo>
                <a:cubicBezTo>
                  <a:pt x="270" y="31"/>
                  <a:pt x="271" y="30"/>
                  <a:pt x="271" y="29"/>
                </a:cubicBezTo>
                <a:cubicBezTo>
                  <a:pt x="271" y="30"/>
                  <a:pt x="271" y="30"/>
                  <a:pt x="271" y="30"/>
                </a:cubicBezTo>
                <a:cubicBezTo>
                  <a:pt x="271" y="30"/>
                  <a:pt x="272" y="28"/>
                  <a:pt x="275" y="28"/>
                </a:cubicBezTo>
                <a:cubicBezTo>
                  <a:pt x="281" y="28"/>
                  <a:pt x="298" y="32"/>
                  <a:pt x="329" y="63"/>
                </a:cubicBezTo>
                <a:cubicBezTo>
                  <a:pt x="352" y="87"/>
                  <a:pt x="357" y="102"/>
                  <a:pt x="357" y="110"/>
                </a:cubicBezTo>
                <a:cubicBezTo>
                  <a:pt x="357" y="113"/>
                  <a:pt x="357" y="115"/>
                  <a:pt x="356" y="116"/>
                </a:cubicBezTo>
                <a:cubicBezTo>
                  <a:pt x="356" y="115"/>
                  <a:pt x="356" y="115"/>
                  <a:pt x="356" y="115"/>
                </a:cubicBezTo>
                <a:cubicBezTo>
                  <a:pt x="356" y="115"/>
                  <a:pt x="355" y="116"/>
                  <a:pt x="355" y="116"/>
                </a:cubicBezTo>
                <a:cubicBezTo>
                  <a:pt x="355" y="116"/>
                  <a:pt x="152" y="318"/>
                  <a:pt x="147" y="323"/>
                </a:cubicBezTo>
                <a:cubicBezTo>
                  <a:pt x="142" y="324"/>
                  <a:pt x="63" y="345"/>
                  <a:pt x="33" y="353"/>
                </a:cubicBezTo>
                <a:cubicBezTo>
                  <a:pt x="41" y="322"/>
                  <a:pt x="61" y="243"/>
                  <a:pt x="63" y="238"/>
                </a:cubicBezTo>
                <a:cubicBezTo>
                  <a:pt x="71" y="231"/>
                  <a:pt x="82" y="223"/>
                  <a:pt x="91" y="218"/>
                </a:cubicBezTo>
                <a:cubicBezTo>
                  <a:pt x="86" y="228"/>
                  <a:pt x="77" y="241"/>
                  <a:pt x="69" y="249"/>
                </a:cubicBezTo>
                <a:cubicBezTo>
                  <a:pt x="66" y="252"/>
                  <a:pt x="65" y="255"/>
                  <a:pt x="65" y="259"/>
                </a:cubicBezTo>
                <a:cubicBezTo>
                  <a:pt x="65" y="262"/>
                  <a:pt x="66" y="266"/>
                  <a:pt x="69" y="268"/>
                </a:cubicBezTo>
                <a:cubicBezTo>
                  <a:pt x="74" y="274"/>
                  <a:pt x="83" y="274"/>
                  <a:pt x="88" y="268"/>
                </a:cubicBezTo>
                <a:cubicBezTo>
                  <a:pt x="101" y="255"/>
                  <a:pt x="130" y="246"/>
                  <a:pt x="135" y="249"/>
                </a:cubicBezTo>
                <a:cubicBezTo>
                  <a:pt x="136" y="250"/>
                  <a:pt x="136" y="251"/>
                  <a:pt x="136" y="252"/>
                </a:cubicBezTo>
                <a:cubicBezTo>
                  <a:pt x="136" y="261"/>
                  <a:pt x="127" y="284"/>
                  <a:pt x="115" y="296"/>
                </a:cubicBezTo>
                <a:cubicBezTo>
                  <a:pt x="113" y="298"/>
                  <a:pt x="111" y="302"/>
                  <a:pt x="111" y="305"/>
                </a:cubicBezTo>
                <a:cubicBezTo>
                  <a:pt x="111" y="307"/>
                  <a:pt x="112" y="309"/>
                  <a:pt x="112" y="310"/>
                </a:cubicBezTo>
                <a:cubicBezTo>
                  <a:pt x="112" y="310"/>
                  <a:pt x="113" y="310"/>
                  <a:pt x="113" y="311"/>
                </a:cubicBezTo>
                <a:cubicBezTo>
                  <a:pt x="113" y="311"/>
                  <a:pt x="113" y="312"/>
                  <a:pt x="114" y="313"/>
                </a:cubicBezTo>
                <a:cubicBezTo>
                  <a:pt x="114" y="313"/>
                  <a:pt x="114" y="313"/>
                  <a:pt x="114" y="313"/>
                </a:cubicBezTo>
                <a:cubicBezTo>
                  <a:pt x="115" y="314"/>
                  <a:pt x="115" y="314"/>
                  <a:pt x="115" y="315"/>
                </a:cubicBezTo>
                <a:cubicBezTo>
                  <a:pt x="115" y="315"/>
                  <a:pt x="115" y="315"/>
                  <a:pt x="115" y="315"/>
                </a:cubicBezTo>
                <a:cubicBezTo>
                  <a:pt x="115" y="315"/>
                  <a:pt x="115" y="315"/>
                  <a:pt x="115" y="315"/>
                </a:cubicBezTo>
                <a:cubicBezTo>
                  <a:pt x="116" y="315"/>
                  <a:pt x="116" y="316"/>
                  <a:pt x="117" y="316"/>
                </a:cubicBezTo>
                <a:cubicBezTo>
                  <a:pt x="117" y="316"/>
                  <a:pt x="117" y="316"/>
                  <a:pt x="117" y="316"/>
                </a:cubicBezTo>
                <a:cubicBezTo>
                  <a:pt x="123" y="320"/>
                  <a:pt x="130" y="319"/>
                  <a:pt x="134" y="315"/>
                </a:cubicBezTo>
                <a:cubicBezTo>
                  <a:pt x="135" y="313"/>
                  <a:pt x="135" y="313"/>
                  <a:pt x="135" y="313"/>
                </a:cubicBezTo>
                <a:cubicBezTo>
                  <a:pt x="136" y="313"/>
                  <a:pt x="136" y="313"/>
                  <a:pt x="136" y="313"/>
                </a:cubicBezTo>
                <a:cubicBezTo>
                  <a:pt x="147" y="300"/>
                  <a:pt x="162" y="274"/>
                  <a:pt x="162" y="252"/>
                </a:cubicBezTo>
                <a:cubicBezTo>
                  <a:pt x="162" y="243"/>
                  <a:pt x="160" y="236"/>
                  <a:pt x="154" y="230"/>
                </a:cubicBezTo>
                <a:cubicBezTo>
                  <a:pt x="145" y="221"/>
                  <a:pt x="132" y="220"/>
                  <a:pt x="118" y="224"/>
                </a:cubicBezTo>
                <a:cubicBezTo>
                  <a:pt x="121" y="218"/>
                  <a:pt x="122" y="212"/>
                  <a:pt x="122" y="206"/>
                </a:cubicBezTo>
                <a:cubicBezTo>
                  <a:pt x="122" y="201"/>
                  <a:pt x="121" y="196"/>
                  <a:pt x="117" y="192"/>
                </a:cubicBezTo>
                <a:cubicBezTo>
                  <a:pt x="114" y="190"/>
                  <a:pt x="110" y="187"/>
                  <a:pt x="103" y="187"/>
                </a:cubicBezTo>
                <a:cubicBezTo>
                  <a:pt x="84" y="187"/>
                  <a:pt x="53" y="210"/>
                  <a:pt x="41" y="222"/>
                </a:cubicBezTo>
                <a:cubicBezTo>
                  <a:pt x="40" y="223"/>
                  <a:pt x="39" y="225"/>
                  <a:pt x="38" y="227"/>
                </a:cubicBezTo>
                <a:cubicBezTo>
                  <a:pt x="38" y="228"/>
                  <a:pt x="38" y="228"/>
                  <a:pt x="38" y="228"/>
                </a:cubicBezTo>
                <a:cubicBezTo>
                  <a:pt x="38" y="228"/>
                  <a:pt x="38" y="228"/>
                  <a:pt x="38" y="228"/>
                </a:cubicBezTo>
                <a:cubicBezTo>
                  <a:pt x="1" y="368"/>
                  <a:pt x="1" y="368"/>
                  <a:pt x="1" y="368"/>
                </a:cubicBezTo>
                <a:cubicBezTo>
                  <a:pt x="0" y="373"/>
                  <a:pt x="1" y="378"/>
                  <a:pt x="5" y="381"/>
                </a:cubicBezTo>
                <a:cubicBezTo>
                  <a:pt x="8" y="384"/>
                  <a:pt x="13" y="386"/>
                  <a:pt x="17" y="384"/>
                </a:cubicBezTo>
                <a:cubicBezTo>
                  <a:pt x="157" y="348"/>
                  <a:pt x="157" y="348"/>
                  <a:pt x="157" y="348"/>
                </a:cubicBezTo>
                <a:cubicBezTo>
                  <a:pt x="160" y="347"/>
                  <a:pt x="162" y="346"/>
                  <a:pt x="163" y="344"/>
                </a:cubicBezTo>
                <a:cubicBezTo>
                  <a:pt x="163" y="344"/>
                  <a:pt x="372" y="136"/>
                  <a:pt x="373" y="136"/>
                </a:cubicBezTo>
                <a:cubicBezTo>
                  <a:pt x="376" y="133"/>
                  <a:pt x="383" y="126"/>
                  <a:pt x="384" y="114"/>
                </a:cubicBezTo>
                <a:cubicBezTo>
                  <a:pt x="384" y="112"/>
                  <a:pt x="384" y="111"/>
                  <a:pt x="384" y="110"/>
                </a:cubicBezTo>
                <a:cubicBezTo>
                  <a:pt x="384" y="91"/>
                  <a:pt x="372" y="69"/>
                  <a:pt x="348" y="44"/>
                </a:cubicBezTo>
                <a:cubicBezTo>
                  <a:pt x="348" y="44"/>
                  <a:pt x="348" y="44"/>
                  <a:pt x="348" y="44"/>
                </a:cubicBezTo>
                <a:cubicBezTo>
                  <a:pt x="318" y="14"/>
                  <a:pt x="292" y="0"/>
                  <a:pt x="271" y="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9"/>
          <p:cNvSpPr>
            <a:spLocks/>
          </p:cNvSpPr>
          <p:nvPr userDrawn="1"/>
        </p:nvSpPr>
        <p:spPr bwMode="auto">
          <a:xfrm>
            <a:off x="2545289" y="1160069"/>
            <a:ext cx="520700" cy="523875"/>
          </a:xfrm>
          <a:custGeom>
            <a:avLst/>
            <a:gdLst/>
            <a:ahLst/>
            <a:cxnLst>
              <a:cxn ang="0">
                <a:pos x="12" y="165"/>
              </a:cxn>
              <a:cxn ang="0">
                <a:pos x="2" y="213"/>
              </a:cxn>
              <a:cxn ang="0">
                <a:pos x="64" y="219"/>
              </a:cxn>
              <a:cxn ang="0">
                <a:pos x="64" y="215"/>
              </a:cxn>
              <a:cxn ang="0">
                <a:pos x="107" y="105"/>
              </a:cxn>
              <a:cxn ang="0">
                <a:pos x="333" y="164"/>
              </a:cxn>
              <a:cxn ang="0">
                <a:pos x="314" y="244"/>
              </a:cxn>
              <a:cxn ang="0">
                <a:pos x="356" y="313"/>
              </a:cxn>
              <a:cxn ang="0">
                <a:pos x="350" y="296"/>
              </a:cxn>
              <a:cxn ang="0">
                <a:pos x="342" y="229"/>
              </a:cxn>
              <a:cxn ang="0">
                <a:pos x="361" y="166"/>
              </a:cxn>
              <a:cxn ang="0">
                <a:pos x="202" y="39"/>
              </a:cxn>
              <a:cxn ang="0">
                <a:pos x="38" y="211"/>
              </a:cxn>
              <a:cxn ang="0">
                <a:pos x="37" y="218"/>
              </a:cxn>
              <a:cxn ang="0">
                <a:pos x="37" y="219"/>
              </a:cxn>
              <a:cxn ang="0">
                <a:pos x="28" y="208"/>
              </a:cxn>
              <a:cxn ang="0">
                <a:pos x="36" y="179"/>
              </a:cxn>
              <a:cxn ang="0">
                <a:pos x="38" y="174"/>
              </a:cxn>
              <a:cxn ang="0">
                <a:pos x="209" y="28"/>
              </a:cxn>
              <a:cxn ang="0">
                <a:pos x="381" y="166"/>
              </a:cxn>
              <a:cxn ang="0">
                <a:pos x="387" y="173"/>
              </a:cxn>
              <a:cxn ang="0">
                <a:pos x="418" y="189"/>
              </a:cxn>
              <a:cxn ang="0">
                <a:pos x="387" y="308"/>
              </a:cxn>
              <a:cxn ang="0">
                <a:pos x="372" y="309"/>
              </a:cxn>
              <a:cxn ang="0">
                <a:pos x="365" y="323"/>
              </a:cxn>
              <a:cxn ang="0">
                <a:pos x="274" y="420"/>
              </a:cxn>
              <a:cxn ang="0">
                <a:pos x="237" y="423"/>
              </a:cxn>
              <a:cxn ang="0">
                <a:pos x="227" y="431"/>
              </a:cxn>
              <a:cxn ang="0">
                <a:pos x="206" y="435"/>
              </a:cxn>
              <a:cxn ang="0">
                <a:pos x="208" y="423"/>
              </a:cxn>
              <a:cxn ang="0">
                <a:pos x="233" y="417"/>
              </a:cxn>
              <a:cxn ang="0">
                <a:pos x="211" y="396"/>
              </a:cxn>
              <a:cxn ang="0">
                <a:pos x="161" y="422"/>
              </a:cxn>
              <a:cxn ang="0">
                <a:pos x="246" y="449"/>
              </a:cxn>
              <a:cxn ang="0">
                <a:pos x="389" y="334"/>
              </a:cxn>
              <a:cxn ang="0">
                <a:pos x="461" y="246"/>
              </a:cxn>
              <a:cxn ang="0">
                <a:pos x="438" y="171"/>
              </a:cxn>
              <a:cxn ang="0">
                <a:pos x="333" y="46"/>
              </a:cxn>
              <a:cxn ang="0">
                <a:pos x="81" y="48"/>
              </a:cxn>
            </a:cxnLst>
            <a:rect l="0" t="0" r="r" b="b"/>
            <a:pathLst>
              <a:path w="461" h="464">
                <a:moveTo>
                  <a:pt x="81" y="48"/>
                </a:moveTo>
                <a:cubicBezTo>
                  <a:pt x="46" y="78"/>
                  <a:pt x="22" y="119"/>
                  <a:pt x="12" y="165"/>
                </a:cubicBezTo>
                <a:cubicBezTo>
                  <a:pt x="6" y="171"/>
                  <a:pt x="0" y="181"/>
                  <a:pt x="0" y="197"/>
                </a:cubicBezTo>
                <a:cubicBezTo>
                  <a:pt x="0" y="202"/>
                  <a:pt x="0" y="207"/>
                  <a:pt x="2" y="213"/>
                </a:cubicBezTo>
                <a:cubicBezTo>
                  <a:pt x="8" y="243"/>
                  <a:pt x="26" y="247"/>
                  <a:pt x="36" y="246"/>
                </a:cubicBezTo>
                <a:cubicBezTo>
                  <a:pt x="49" y="246"/>
                  <a:pt x="63" y="237"/>
                  <a:pt x="64" y="219"/>
                </a:cubicBezTo>
                <a:cubicBezTo>
                  <a:pt x="64" y="220"/>
                  <a:pt x="64" y="220"/>
                  <a:pt x="64" y="220"/>
                </a:cubicBezTo>
                <a:cubicBezTo>
                  <a:pt x="64" y="215"/>
                  <a:pt x="64" y="215"/>
                  <a:pt x="64" y="215"/>
                </a:cubicBezTo>
                <a:cubicBezTo>
                  <a:pt x="64" y="214"/>
                  <a:pt x="64" y="214"/>
                  <a:pt x="64" y="213"/>
                </a:cubicBezTo>
                <a:cubicBezTo>
                  <a:pt x="64" y="172"/>
                  <a:pt x="80" y="132"/>
                  <a:pt x="107" y="105"/>
                </a:cubicBezTo>
                <a:cubicBezTo>
                  <a:pt x="133" y="79"/>
                  <a:pt x="166" y="65"/>
                  <a:pt x="201" y="66"/>
                </a:cubicBezTo>
                <a:cubicBezTo>
                  <a:pt x="259" y="67"/>
                  <a:pt x="311" y="106"/>
                  <a:pt x="333" y="164"/>
                </a:cubicBezTo>
                <a:cubicBezTo>
                  <a:pt x="322" y="179"/>
                  <a:pt x="317" y="199"/>
                  <a:pt x="315" y="228"/>
                </a:cubicBezTo>
                <a:cubicBezTo>
                  <a:pt x="315" y="231"/>
                  <a:pt x="314" y="236"/>
                  <a:pt x="314" y="244"/>
                </a:cubicBezTo>
                <a:cubicBezTo>
                  <a:pt x="314" y="269"/>
                  <a:pt x="318" y="311"/>
                  <a:pt x="339" y="320"/>
                </a:cubicBezTo>
                <a:cubicBezTo>
                  <a:pt x="345" y="323"/>
                  <a:pt x="353" y="320"/>
                  <a:pt x="356" y="313"/>
                </a:cubicBezTo>
                <a:cubicBezTo>
                  <a:pt x="359" y="306"/>
                  <a:pt x="356" y="299"/>
                  <a:pt x="349" y="296"/>
                </a:cubicBezTo>
                <a:cubicBezTo>
                  <a:pt x="350" y="296"/>
                  <a:pt x="350" y="296"/>
                  <a:pt x="350" y="296"/>
                </a:cubicBezTo>
                <a:cubicBezTo>
                  <a:pt x="347" y="293"/>
                  <a:pt x="341" y="274"/>
                  <a:pt x="341" y="244"/>
                </a:cubicBezTo>
                <a:cubicBezTo>
                  <a:pt x="341" y="240"/>
                  <a:pt x="341" y="235"/>
                  <a:pt x="342" y="229"/>
                </a:cubicBezTo>
                <a:cubicBezTo>
                  <a:pt x="343" y="203"/>
                  <a:pt x="349" y="185"/>
                  <a:pt x="358" y="175"/>
                </a:cubicBezTo>
                <a:cubicBezTo>
                  <a:pt x="360" y="172"/>
                  <a:pt x="361" y="169"/>
                  <a:pt x="361" y="166"/>
                </a:cubicBezTo>
                <a:cubicBezTo>
                  <a:pt x="361" y="164"/>
                  <a:pt x="361" y="162"/>
                  <a:pt x="360" y="160"/>
                </a:cubicBezTo>
                <a:cubicBezTo>
                  <a:pt x="336" y="89"/>
                  <a:pt x="273" y="40"/>
                  <a:pt x="202" y="39"/>
                </a:cubicBezTo>
                <a:cubicBezTo>
                  <a:pt x="159" y="39"/>
                  <a:pt x="119" y="55"/>
                  <a:pt x="88" y="86"/>
                </a:cubicBezTo>
                <a:cubicBezTo>
                  <a:pt x="56" y="118"/>
                  <a:pt x="38" y="164"/>
                  <a:pt x="38" y="211"/>
                </a:cubicBezTo>
                <a:cubicBezTo>
                  <a:pt x="38" y="212"/>
                  <a:pt x="38" y="212"/>
                  <a:pt x="38" y="213"/>
                </a:cubicBezTo>
                <a:cubicBezTo>
                  <a:pt x="38" y="214"/>
                  <a:pt x="37" y="218"/>
                  <a:pt x="37" y="218"/>
                </a:cubicBezTo>
                <a:cubicBezTo>
                  <a:pt x="37" y="218"/>
                  <a:pt x="37" y="218"/>
                  <a:pt x="37" y="218"/>
                </a:cubicBezTo>
                <a:cubicBezTo>
                  <a:pt x="37" y="219"/>
                  <a:pt x="37" y="219"/>
                  <a:pt x="37" y="219"/>
                </a:cubicBezTo>
                <a:cubicBezTo>
                  <a:pt x="37" y="219"/>
                  <a:pt x="36" y="220"/>
                  <a:pt x="36" y="220"/>
                </a:cubicBezTo>
                <a:cubicBezTo>
                  <a:pt x="34" y="220"/>
                  <a:pt x="30" y="220"/>
                  <a:pt x="28" y="208"/>
                </a:cubicBezTo>
                <a:cubicBezTo>
                  <a:pt x="26" y="201"/>
                  <a:pt x="25" y="189"/>
                  <a:pt x="31" y="184"/>
                </a:cubicBezTo>
                <a:cubicBezTo>
                  <a:pt x="33" y="183"/>
                  <a:pt x="35" y="181"/>
                  <a:pt x="36" y="179"/>
                </a:cubicBezTo>
                <a:cubicBezTo>
                  <a:pt x="37" y="178"/>
                  <a:pt x="37" y="178"/>
                  <a:pt x="37" y="178"/>
                </a:cubicBezTo>
                <a:cubicBezTo>
                  <a:pt x="37" y="177"/>
                  <a:pt x="37" y="175"/>
                  <a:pt x="38" y="174"/>
                </a:cubicBezTo>
                <a:cubicBezTo>
                  <a:pt x="46" y="133"/>
                  <a:pt x="67" y="95"/>
                  <a:pt x="98" y="68"/>
                </a:cubicBezTo>
                <a:cubicBezTo>
                  <a:pt x="129" y="41"/>
                  <a:pt x="168" y="27"/>
                  <a:pt x="209" y="28"/>
                </a:cubicBezTo>
                <a:cubicBezTo>
                  <a:pt x="248" y="28"/>
                  <a:pt x="285" y="42"/>
                  <a:pt x="316" y="67"/>
                </a:cubicBezTo>
                <a:cubicBezTo>
                  <a:pt x="347" y="92"/>
                  <a:pt x="370" y="127"/>
                  <a:pt x="381" y="166"/>
                </a:cubicBezTo>
                <a:cubicBezTo>
                  <a:pt x="382" y="168"/>
                  <a:pt x="383" y="170"/>
                  <a:pt x="385" y="172"/>
                </a:cubicBezTo>
                <a:cubicBezTo>
                  <a:pt x="387" y="173"/>
                  <a:pt x="387" y="173"/>
                  <a:pt x="387" y="173"/>
                </a:cubicBezTo>
                <a:cubicBezTo>
                  <a:pt x="389" y="175"/>
                  <a:pt x="392" y="177"/>
                  <a:pt x="395" y="177"/>
                </a:cubicBezTo>
                <a:cubicBezTo>
                  <a:pt x="405" y="178"/>
                  <a:pt x="413" y="184"/>
                  <a:pt x="418" y="189"/>
                </a:cubicBezTo>
                <a:cubicBezTo>
                  <a:pt x="429" y="202"/>
                  <a:pt x="435" y="223"/>
                  <a:pt x="434" y="245"/>
                </a:cubicBezTo>
                <a:cubicBezTo>
                  <a:pt x="432" y="280"/>
                  <a:pt x="410" y="309"/>
                  <a:pt x="387" y="308"/>
                </a:cubicBezTo>
                <a:cubicBezTo>
                  <a:pt x="385" y="308"/>
                  <a:pt x="384" y="307"/>
                  <a:pt x="382" y="307"/>
                </a:cubicBezTo>
                <a:cubicBezTo>
                  <a:pt x="379" y="306"/>
                  <a:pt x="375" y="307"/>
                  <a:pt x="372" y="309"/>
                </a:cubicBezTo>
                <a:cubicBezTo>
                  <a:pt x="369" y="310"/>
                  <a:pt x="367" y="313"/>
                  <a:pt x="366" y="317"/>
                </a:cubicBezTo>
                <a:cubicBezTo>
                  <a:pt x="365" y="323"/>
                  <a:pt x="365" y="323"/>
                  <a:pt x="365" y="323"/>
                </a:cubicBezTo>
                <a:cubicBezTo>
                  <a:pt x="365" y="323"/>
                  <a:pt x="365" y="323"/>
                  <a:pt x="365" y="323"/>
                </a:cubicBezTo>
                <a:cubicBezTo>
                  <a:pt x="354" y="373"/>
                  <a:pt x="320" y="409"/>
                  <a:pt x="274" y="420"/>
                </a:cubicBezTo>
                <a:cubicBezTo>
                  <a:pt x="264" y="422"/>
                  <a:pt x="253" y="423"/>
                  <a:pt x="242" y="422"/>
                </a:cubicBezTo>
                <a:cubicBezTo>
                  <a:pt x="240" y="422"/>
                  <a:pt x="239" y="423"/>
                  <a:pt x="237" y="423"/>
                </a:cubicBezTo>
                <a:cubicBezTo>
                  <a:pt x="234" y="424"/>
                  <a:pt x="234" y="424"/>
                  <a:pt x="234" y="424"/>
                </a:cubicBezTo>
                <a:cubicBezTo>
                  <a:pt x="231" y="426"/>
                  <a:pt x="228" y="428"/>
                  <a:pt x="227" y="431"/>
                </a:cubicBezTo>
                <a:cubicBezTo>
                  <a:pt x="227" y="431"/>
                  <a:pt x="227" y="431"/>
                  <a:pt x="227" y="431"/>
                </a:cubicBezTo>
                <a:cubicBezTo>
                  <a:pt x="225" y="433"/>
                  <a:pt x="218" y="436"/>
                  <a:pt x="206" y="435"/>
                </a:cubicBezTo>
                <a:cubicBezTo>
                  <a:pt x="195" y="433"/>
                  <a:pt x="189" y="428"/>
                  <a:pt x="188" y="426"/>
                </a:cubicBezTo>
                <a:cubicBezTo>
                  <a:pt x="190" y="424"/>
                  <a:pt x="197" y="421"/>
                  <a:pt x="208" y="423"/>
                </a:cubicBezTo>
                <a:cubicBezTo>
                  <a:pt x="211" y="423"/>
                  <a:pt x="214" y="424"/>
                  <a:pt x="216" y="425"/>
                </a:cubicBezTo>
                <a:cubicBezTo>
                  <a:pt x="223" y="427"/>
                  <a:pt x="231" y="424"/>
                  <a:pt x="233" y="417"/>
                </a:cubicBezTo>
                <a:cubicBezTo>
                  <a:pt x="236" y="410"/>
                  <a:pt x="233" y="402"/>
                  <a:pt x="226" y="400"/>
                </a:cubicBezTo>
                <a:cubicBezTo>
                  <a:pt x="221" y="398"/>
                  <a:pt x="216" y="397"/>
                  <a:pt x="211" y="396"/>
                </a:cubicBezTo>
                <a:cubicBezTo>
                  <a:pt x="196" y="394"/>
                  <a:pt x="182" y="397"/>
                  <a:pt x="172" y="404"/>
                </a:cubicBezTo>
                <a:cubicBezTo>
                  <a:pt x="166" y="409"/>
                  <a:pt x="162" y="415"/>
                  <a:pt x="161" y="422"/>
                </a:cubicBezTo>
                <a:cubicBezTo>
                  <a:pt x="159" y="441"/>
                  <a:pt x="177" y="458"/>
                  <a:pt x="203" y="461"/>
                </a:cubicBezTo>
                <a:cubicBezTo>
                  <a:pt x="221" y="464"/>
                  <a:pt x="237" y="459"/>
                  <a:pt x="246" y="449"/>
                </a:cubicBezTo>
                <a:cubicBezTo>
                  <a:pt x="257" y="449"/>
                  <a:pt x="269" y="448"/>
                  <a:pt x="280" y="446"/>
                </a:cubicBezTo>
                <a:cubicBezTo>
                  <a:pt x="335" y="433"/>
                  <a:pt x="376" y="392"/>
                  <a:pt x="389" y="334"/>
                </a:cubicBezTo>
                <a:cubicBezTo>
                  <a:pt x="407" y="334"/>
                  <a:pt x="424" y="325"/>
                  <a:pt x="438" y="309"/>
                </a:cubicBezTo>
                <a:cubicBezTo>
                  <a:pt x="451" y="292"/>
                  <a:pt x="459" y="270"/>
                  <a:pt x="461" y="246"/>
                </a:cubicBezTo>
                <a:cubicBezTo>
                  <a:pt x="461" y="244"/>
                  <a:pt x="461" y="241"/>
                  <a:pt x="461" y="239"/>
                </a:cubicBezTo>
                <a:cubicBezTo>
                  <a:pt x="461" y="212"/>
                  <a:pt x="453" y="188"/>
                  <a:pt x="438" y="171"/>
                </a:cubicBezTo>
                <a:cubicBezTo>
                  <a:pt x="428" y="161"/>
                  <a:pt x="417" y="154"/>
                  <a:pt x="405" y="151"/>
                </a:cubicBezTo>
                <a:cubicBezTo>
                  <a:pt x="391" y="110"/>
                  <a:pt x="366" y="73"/>
                  <a:pt x="333" y="46"/>
                </a:cubicBezTo>
                <a:cubicBezTo>
                  <a:pt x="297" y="17"/>
                  <a:pt x="254" y="1"/>
                  <a:pt x="209" y="1"/>
                </a:cubicBezTo>
                <a:cubicBezTo>
                  <a:pt x="162" y="0"/>
                  <a:pt x="117" y="17"/>
                  <a:pt x="81" y="4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21"/>
          <p:cNvSpPr>
            <a:spLocks/>
          </p:cNvSpPr>
          <p:nvPr userDrawn="1"/>
        </p:nvSpPr>
        <p:spPr bwMode="auto">
          <a:xfrm>
            <a:off x="2561958" y="4446874"/>
            <a:ext cx="487363" cy="428625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61" y="126"/>
              </a:cxn>
              <a:cxn ang="0">
                <a:pos x="59" y="133"/>
              </a:cxn>
              <a:cxn ang="0">
                <a:pos x="67" y="146"/>
              </a:cxn>
              <a:cxn ang="0">
                <a:pos x="107" y="158"/>
              </a:cxn>
              <a:cxn ang="0">
                <a:pos x="55" y="178"/>
              </a:cxn>
              <a:cxn ang="0">
                <a:pos x="26" y="105"/>
              </a:cxn>
              <a:cxn ang="0">
                <a:pos x="8" y="95"/>
              </a:cxn>
              <a:cxn ang="0">
                <a:pos x="3" y="113"/>
              </a:cxn>
              <a:cxn ang="0">
                <a:pos x="3" y="113"/>
              </a:cxn>
              <a:cxn ang="0">
                <a:pos x="37" y="199"/>
              </a:cxn>
              <a:cxn ang="0">
                <a:pos x="52" y="203"/>
              </a:cxn>
              <a:cxn ang="0">
                <a:pos x="141" y="167"/>
              </a:cxn>
              <a:cxn ang="0">
                <a:pos x="149" y="156"/>
              </a:cxn>
              <a:cxn ang="0">
                <a:pos x="140" y="144"/>
              </a:cxn>
              <a:cxn ang="0">
                <a:pos x="85" y="127"/>
              </a:cxn>
              <a:cxn ang="0">
                <a:pos x="85" y="126"/>
              </a:cxn>
              <a:cxn ang="0">
                <a:pos x="122" y="72"/>
              </a:cxn>
              <a:cxn ang="0">
                <a:pos x="240" y="23"/>
              </a:cxn>
              <a:cxn ang="0">
                <a:pos x="359" y="72"/>
              </a:cxn>
              <a:cxn ang="0">
                <a:pos x="408" y="191"/>
              </a:cxn>
              <a:cxn ang="0">
                <a:pos x="359" y="309"/>
              </a:cxn>
              <a:cxn ang="0">
                <a:pos x="240" y="358"/>
              </a:cxn>
              <a:cxn ang="0">
                <a:pos x="122" y="309"/>
              </a:cxn>
              <a:cxn ang="0">
                <a:pos x="92" y="268"/>
              </a:cxn>
              <a:cxn ang="0">
                <a:pos x="198" y="224"/>
              </a:cxn>
              <a:cxn ang="0">
                <a:pos x="199" y="224"/>
              </a:cxn>
              <a:cxn ang="0">
                <a:pos x="207" y="209"/>
              </a:cxn>
              <a:cxn ang="0">
                <a:pos x="203" y="192"/>
              </a:cxn>
              <a:cxn ang="0">
                <a:pos x="241" y="154"/>
              </a:cxn>
              <a:cxn ang="0">
                <a:pos x="278" y="192"/>
              </a:cxn>
              <a:cxn ang="0">
                <a:pos x="241" y="230"/>
              </a:cxn>
              <a:cxn ang="0">
                <a:pos x="235" y="229"/>
              </a:cxn>
              <a:cxn ang="0">
                <a:pos x="233" y="229"/>
              </a:cxn>
              <a:cxn ang="0">
                <a:pos x="233" y="229"/>
              </a:cxn>
              <a:cxn ang="0">
                <a:pos x="231" y="229"/>
              </a:cxn>
              <a:cxn ang="0">
                <a:pos x="219" y="239"/>
              </a:cxn>
              <a:cxn ang="0">
                <a:pos x="219" y="240"/>
              </a:cxn>
              <a:cxn ang="0">
                <a:pos x="230" y="253"/>
              </a:cxn>
              <a:cxn ang="0">
                <a:pos x="230" y="253"/>
              </a:cxn>
              <a:cxn ang="0">
                <a:pos x="230" y="253"/>
              </a:cxn>
              <a:cxn ang="0">
                <a:pos x="241" y="254"/>
              </a:cxn>
              <a:cxn ang="0">
                <a:pos x="302" y="192"/>
              </a:cxn>
              <a:cxn ang="0">
                <a:pos x="241" y="130"/>
              </a:cxn>
              <a:cxn ang="0">
                <a:pos x="179" y="192"/>
              </a:cxn>
              <a:cxn ang="0">
                <a:pos x="180" y="206"/>
              </a:cxn>
              <a:cxn ang="0">
                <a:pos x="74" y="250"/>
              </a:cxn>
              <a:cxn ang="0">
                <a:pos x="66" y="268"/>
              </a:cxn>
              <a:cxn ang="0">
                <a:pos x="71" y="277"/>
              </a:cxn>
              <a:cxn ang="0">
                <a:pos x="240" y="381"/>
              </a:cxn>
              <a:cxn ang="0">
                <a:pos x="431" y="191"/>
              </a:cxn>
              <a:cxn ang="0">
                <a:pos x="240" y="0"/>
              </a:cxn>
            </a:cxnLst>
            <a:rect l="0" t="0" r="r" b="b"/>
            <a:pathLst>
              <a:path w="431" h="381">
                <a:moveTo>
                  <a:pt x="240" y="0"/>
                </a:moveTo>
                <a:cubicBezTo>
                  <a:pt x="158" y="0"/>
                  <a:pt x="88" y="53"/>
                  <a:pt x="61" y="126"/>
                </a:cubicBezTo>
                <a:cubicBezTo>
                  <a:pt x="60" y="129"/>
                  <a:pt x="60" y="130"/>
                  <a:pt x="59" y="133"/>
                </a:cubicBezTo>
                <a:cubicBezTo>
                  <a:pt x="57" y="140"/>
                  <a:pt x="60" y="144"/>
                  <a:pt x="67" y="146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55" y="178"/>
                  <a:pt x="55" y="178"/>
                  <a:pt x="55" y="178"/>
                </a:cubicBezTo>
                <a:cubicBezTo>
                  <a:pt x="26" y="105"/>
                  <a:pt x="26" y="105"/>
                  <a:pt x="26" y="105"/>
                </a:cubicBezTo>
                <a:cubicBezTo>
                  <a:pt x="23" y="95"/>
                  <a:pt x="15" y="92"/>
                  <a:pt x="8" y="95"/>
                </a:cubicBezTo>
                <a:cubicBezTo>
                  <a:pt x="0" y="97"/>
                  <a:pt x="0" y="106"/>
                  <a:pt x="3" y="113"/>
                </a:cubicBezTo>
                <a:cubicBezTo>
                  <a:pt x="3" y="113"/>
                  <a:pt x="3" y="113"/>
                  <a:pt x="3" y="113"/>
                </a:cubicBezTo>
                <a:cubicBezTo>
                  <a:pt x="37" y="199"/>
                  <a:pt x="37" y="199"/>
                  <a:pt x="37" y="199"/>
                </a:cubicBezTo>
                <a:cubicBezTo>
                  <a:pt x="40" y="205"/>
                  <a:pt x="47" y="205"/>
                  <a:pt x="52" y="203"/>
                </a:cubicBezTo>
                <a:cubicBezTo>
                  <a:pt x="141" y="167"/>
                  <a:pt x="141" y="167"/>
                  <a:pt x="141" y="167"/>
                </a:cubicBezTo>
                <a:cubicBezTo>
                  <a:pt x="147" y="164"/>
                  <a:pt x="149" y="162"/>
                  <a:pt x="149" y="156"/>
                </a:cubicBezTo>
                <a:cubicBezTo>
                  <a:pt x="148" y="150"/>
                  <a:pt x="146" y="146"/>
                  <a:pt x="140" y="144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6"/>
                  <a:pt x="85" y="126"/>
                  <a:pt x="85" y="126"/>
                </a:cubicBezTo>
                <a:cubicBezTo>
                  <a:pt x="94" y="106"/>
                  <a:pt x="107" y="87"/>
                  <a:pt x="122" y="72"/>
                </a:cubicBezTo>
                <a:cubicBezTo>
                  <a:pt x="152" y="42"/>
                  <a:pt x="194" y="23"/>
                  <a:pt x="240" y="23"/>
                </a:cubicBezTo>
                <a:cubicBezTo>
                  <a:pt x="287" y="23"/>
                  <a:pt x="329" y="42"/>
                  <a:pt x="359" y="72"/>
                </a:cubicBezTo>
                <a:cubicBezTo>
                  <a:pt x="389" y="103"/>
                  <a:pt x="408" y="144"/>
                  <a:pt x="408" y="191"/>
                </a:cubicBezTo>
                <a:cubicBezTo>
                  <a:pt x="408" y="237"/>
                  <a:pt x="389" y="279"/>
                  <a:pt x="359" y="309"/>
                </a:cubicBezTo>
                <a:cubicBezTo>
                  <a:pt x="329" y="339"/>
                  <a:pt x="287" y="358"/>
                  <a:pt x="240" y="358"/>
                </a:cubicBezTo>
                <a:cubicBezTo>
                  <a:pt x="194" y="358"/>
                  <a:pt x="152" y="339"/>
                  <a:pt x="122" y="309"/>
                </a:cubicBezTo>
                <a:cubicBezTo>
                  <a:pt x="110" y="297"/>
                  <a:pt x="100" y="283"/>
                  <a:pt x="92" y="268"/>
                </a:cubicBezTo>
                <a:cubicBezTo>
                  <a:pt x="92" y="268"/>
                  <a:pt x="165" y="238"/>
                  <a:pt x="198" y="224"/>
                </a:cubicBezTo>
                <a:cubicBezTo>
                  <a:pt x="198" y="224"/>
                  <a:pt x="198" y="224"/>
                  <a:pt x="199" y="224"/>
                </a:cubicBezTo>
                <a:cubicBezTo>
                  <a:pt x="209" y="219"/>
                  <a:pt x="207" y="209"/>
                  <a:pt x="207" y="209"/>
                </a:cubicBezTo>
                <a:cubicBezTo>
                  <a:pt x="204" y="204"/>
                  <a:pt x="203" y="198"/>
                  <a:pt x="203" y="192"/>
                </a:cubicBezTo>
                <a:cubicBezTo>
                  <a:pt x="203" y="171"/>
                  <a:pt x="220" y="154"/>
                  <a:pt x="241" y="154"/>
                </a:cubicBezTo>
                <a:cubicBezTo>
                  <a:pt x="261" y="154"/>
                  <a:pt x="278" y="171"/>
                  <a:pt x="278" y="192"/>
                </a:cubicBezTo>
                <a:cubicBezTo>
                  <a:pt x="278" y="213"/>
                  <a:pt x="261" y="230"/>
                  <a:pt x="241" y="230"/>
                </a:cubicBezTo>
                <a:cubicBezTo>
                  <a:pt x="239" y="230"/>
                  <a:pt x="237" y="230"/>
                  <a:pt x="235" y="229"/>
                </a:cubicBezTo>
                <a:cubicBezTo>
                  <a:pt x="235" y="229"/>
                  <a:pt x="234" y="229"/>
                  <a:pt x="233" y="229"/>
                </a:cubicBezTo>
                <a:cubicBezTo>
                  <a:pt x="233" y="229"/>
                  <a:pt x="233" y="229"/>
                  <a:pt x="233" y="229"/>
                </a:cubicBezTo>
                <a:cubicBezTo>
                  <a:pt x="232" y="229"/>
                  <a:pt x="232" y="229"/>
                  <a:pt x="231" y="229"/>
                </a:cubicBezTo>
                <a:cubicBezTo>
                  <a:pt x="225" y="229"/>
                  <a:pt x="220" y="233"/>
                  <a:pt x="219" y="239"/>
                </a:cubicBezTo>
                <a:cubicBezTo>
                  <a:pt x="219" y="239"/>
                  <a:pt x="219" y="240"/>
                  <a:pt x="219" y="240"/>
                </a:cubicBezTo>
                <a:cubicBezTo>
                  <a:pt x="219" y="246"/>
                  <a:pt x="224" y="251"/>
                  <a:pt x="230" y="253"/>
                </a:cubicBezTo>
                <a:cubicBezTo>
                  <a:pt x="230" y="253"/>
                  <a:pt x="230" y="253"/>
                  <a:pt x="230" y="253"/>
                </a:cubicBezTo>
                <a:cubicBezTo>
                  <a:pt x="230" y="253"/>
                  <a:pt x="230" y="253"/>
                  <a:pt x="230" y="253"/>
                </a:cubicBezTo>
                <a:cubicBezTo>
                  <a:pt x="234" y="253"/>
                  <a:pt x="237" y="254"/>
                  <a:pt x="241" y="254"/>
                </a:cubicBezTo>
                <a:cubicBezTo>
                  <a:pt x="275" y="254"/>
                  <a:pt x="302" y="226"/>
                  <a:pt x="302" y="192"/>
                </a:cubicBezTo>
                <a:cubicBezTo>
                  <a:pt x="302" y="158"/>
                  <a:pt x="275" y="130"/>
                  <a:pt x="241" y="130"/>
                </a:cubicBezTo>
                <a:cubicBezTo>
                  <a:pt x="206" y="130"/>
                  <a:pt x="179" y="158"/>
                  <a:pt x="179" y="192"/>
                </a:cubicBezTo>
                <a:cubicBezTo>
                  <a:pt x="179" y="197"/>
                  <a:pt x="179" y="201"/>
                  <a:pt x="180" y="206"/>
                </a:cubicBezTo>
                <a:cubicBezTo>
                  <a:pt x="74" y="250"/>
                  <a:pt x="74" y="250"/>
                  <a:pt x="74" y="250"/>
                </a:cubicBezTo>
                <a:cubicBezTo>
                  <a:pt x="68" y="253"/>
                  <a:pt x="62" y="257"/>
                  <a:pt x="66" y="268"/>
                </a:cubicBezTo>
                <a:cubicBezTo>
                  <a:pt x="71" y="277"/>
                  <a:pt x="71" y="277"/>
                  <a:pt x="71" y="277"/>
                </a:cubicBezTo>
                <a:cubicBezTo>
                  <a:pt x="102" y="339"/>
                  <a:pt x="166" y="381"/>
                  <a:pt x="240" y="381"/>
                </a:cubicBezTo>
                <a:cubicBezTo>
                  <a:pt x="346" y="381"/>
                  <a:pt x="431" y="296"/>
                  <a:pt x="431" y="191"/>
                </a:cubicBezTo>
                <a:cubicBezTo>
                  <a:pt x="431" y="86"/>
                  <a:pt x="346" y="0"/>
                  <a:pt x="24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67"/>
          <p:cNvSpPr>
            <a:spLocks/>
          </p:cNvSpPr>
          <p:nvPr userDrawn="1"/>
        </p:nvSpPr>
        <p:spPr bwMode="auto">
          <a:xfrm>
            <a:off x="2550845" y="2387024"/>
            <a:ext cx="509588" cy="509587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226" y="453"/>
              </a:cxn>
              <a:cxn ang="0">
                <a:pos x="453" y="226"/>
              </a:cxn>
              <a:cxn ang="0">
                <a:pos x="314" y="18"/>
              </a:cxn>
              <a:cxn ang="0">
                <a:pos x="297" y="25"/>
              </a:cxn>
              <a:cxn ang="0">
                <a:pos x="304" y="42"/>
              </a:cxn>
              <a:cxn ang="0">
                <a:pos x="426" y="226"/>
              </a:cxn>
              <a:cxn ang="0">
                <a:pos x="226" y="426"/>
              </a:cxn>
              <a:cxn ang="0">
                <a:pos x="27" y="226"/>
              </a:cxn>
              <a:cxn ang="0">
                <a:pos x="213" y="27"/>
              </a:cxn>
              <a:cxn ang="0">
                <a:pos x="213" y="226"/>
              </a:cxn>
              <a:cxn ang="0">
                <a:pos x="221" y="239"/>
              </a:cxn>
              <a:cxn ang="0">
                <a:pos x="236" y="236"/>
              </a:cxn>
              <a:cxn ang="0">
                <a:pos x="329" y="142"/>
              </a:cxn>
              <a:cxn ang="0">
                <a:pos x="329" y="123"/>
              </a:cxn>
              <a:cxn ang="0">
                <a:pos x="310" y="123"/>
              </a:cxn>
              <a:cxn ang="0">
                <a:pos x="240" y="194"/>
              </a:cxn>
              <a:cxn ang="0">
                <a:pos x="240" y="13"/>
              </a:cxn>
              <a:cxn ang="0">
                <a:pos x="226" y="0"/>
              </a:cxn>
              <a:cxn ang="0">
                <a:pos x="0" y="226"/>
              </a:cxn>
            </a:cxnLst>
            <a:rect l="0" t="0" r="r" b="b"/>
            <a:pathLst>
              <a:path w="453" h="453">
                <a:moveTo>
                  <a:pt x="0" y="226"/>
                </a:moveTo>
                <a:cubicBezTo>
                  <a:pt x="0" y="351"/>
                  <a:pt x="102" y="453"/>
                  <a:pt x="226" y="453"/>
                </a:cubicBezTo>
                <a:cubicBezTo>
                  <a:pt x="351" y="453"/>
                  <a:pt x="453" y="351"/>
                  <a:pt x="453" y="226"/>
                </a:cubicBezTo>
                <a:cubicBezTo>
                  <a:pt x="453" y="135"/>
                  <a:pt x="398" y="53"/>
                  <a:pt x="314" y="18"/>
                </a:cubicBezTo>
                <a:cubicBezTo>
                  <a:pt x="308" y="15"/>
                  <a:pt x="300" y="18"/>
                  <a:pt x="297" y="25"/>
                </a:cubicBezTo>
                <a:cubicBezTo>
                  <a:pt x="294" y="32"/>
                  <a:pt x="297" y="39"/>
                  <a:pt x="304" y="42"/>
                </a:cubicBezTo>
                <a:cubicBezTo>
                  <a:pt x="378" y="74"/>
                  <a:pt x="426" y="146"/>
                  <a:pt x="426" y="226"/>
                </a:cubicBezTo>
                <a:cubicBezTo>
                  <a:pt x="426" y="336"/>
                  <a:pt x="336" y="426"/>
                  <a:pt x="226" y="426"/>
                </a:cubicBezTo>
                <a:cubicBezTo>
                  <a:pt x="116" y="426"/>
                  <a:pt x="27" y="336"/>
                  <a:pt x="27" y="226"/>
                </a:cubicBezTo>
                <a:cubicBezTo>
                  <a:pt x="27" y="121"/>
                  <a:pt x="109" y="34"/>
                  <a:pt x="213" y="27"/>
                </a:cubicBezTo>
                <a:cubicBezTo>
                  <a:pt x="213" y="51"/>
                  <a:pt x="213" y="226"/>
                  <a:pt x="213" y="226"/>
                </a:cubicBezTo>
                <a:cubicBezTo>
                  <a:pt x="213" y="232"/>
                  <a:pt x="216" y="237"/>
                  <a:pt x="221" y="239"/>
                </a:cubicBezTo>
                <a:cubicBezTo>
                  <a:pt x="226" y="241"/>
                  <a:pt x="232" y="240"/>
                  <a:pt x="236" y="236"/>
                </a:cubicBezTo>
                <a:cubicBezTo>
                  <a:pt x="329" y="142"/>
                  <a:pt x="329" y="142"/>
                  <a:pt x="329" y="142"/>
                </a:cubicBezTo>
                <a:cubicBezTo>
                  <a:pt x="334" y="137"/>
                  <a:pt x="334" y="129"/>
                  <a:pt x="329" y="123"/>
                </a:cubicBezTo>
                <a:cubicBezTo>
                  <a:pt x="324" y="118"/>
                  <a:pt x="316" y="118"/>
                  <a:pt x="310" y="123"/>
                </a:cubicBezTo>
                <a:cubicBezTo>
                  <a:pt x="310" y="123"/>
                  <a:pt x="266" y="168"/>
                  <a:pt x="240" y="194"/>
                </a:cubicBezTo>
                <a:cubicBezTo>
                  <a:pt x="240" y="148"/>
                  <a:pt x="240" y="13"/>
                  <a:pt x="240" y="13"/>
                </a:cubicBezTo>
                <a:cubicBezTo>
                  <a:pt x="240" y="6"/>
                  <a:pt x="234" y="0"/>
                  <a:pt x="226" y="0"/>
                </a:cubicBezTo>
                <a:cubicBezTo>
                  <a:pt x="102" y="0"/>
                  <a:pt x="0" y="102"/>
                  <a:pt x="0" y="22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76"/>
          <p:cNvSpPr>
            <a:spLocks/>
          </p:cNvSpPr>
          <p:nvPr userDrawn="1"/>
        </p:nvSpPr>
        <p:spPr bwMode="auto">
          <a:xfrm>
            <a:off x="2561958" y="2991752"/>
            <a:ext cx="487362" cy="512763"/>
          </a:xfrm>
          <a:custGeom>
            <a:avLst/>
            <a:gdLst/>
            <a:ahLst/>
            <a:cxnLst>
              <a:cxn ang="0">
                <a:pos x="200" y="65"/>
              </a:cxn>
              <a:cxn ang="0">
                <a:pos x="239" y="94"/>
              </a:cxn>
              <a:cxn ang="0">
                <a:pos x="265" y="96"/>
              </a:cxn>
              <a:cxn ang="0">
                <a:pos x="265" y="104"/>
              </a:cxn>
              <a:cxn ang="0">
                <a:pos x="157" y="116"/>
              </a:cxn>
              <a:cxn ang="0">
                <a:pos x="163" y="64"/>
              </a:cxn>
              <a:cxn ang="0">
                <a:pos x="92" y="6"/>
              </a:cxn>
              <a:cxn ang="0">
                <a:pos x="82" y="55"/>
              </a:cxn>
              <a:cxn ang="0">
                <a:pos x="27" y="26"/>
              </a:cxn>
              <a:cxn ang="0">
                <a:pos x="2" y="100"/>
              </a:cxn>
              <a:cxn ang="0">
                <a:pos x="77" y="142"/>
              </a:cxn>
              <a:cxn ang="0">
                <a:pos x="24" y="391"/>
              </a:cxn>
              <a:cxn ang="0">
                <a:pos x="101" y="441"/>
              </a:cxn>
              <a:cxn ang="0">
                <a:pos x="212" y="304"/>
              </a:cxn>
              <a:cxn ang="0">
                <a:pos x="246" y="365"/>
              </a:cxn>
              <a:cxn ang="0">
                <a:pos x="243" y="394"/>
              </a:cxn>
              <a:cxn ang="0">
                <a:pos x="325" y="430"/>
              </a:cxn>
              <a:cxn ang="0">
                <a:pos x="322" y="400"/>
              </a:cxn>
              <a:cxn ang="0">
                <a:pos x="367" y="417"/>
              </a:cxn>
              <a:cxn ang="0">
                <a:pos x="408" y="371"/>
              </a:cxn>
              <a:cxn ang="0">
                <a:pos x="321" y="310"/>
              </a:cxn>
              <a:cxn ang="0">
                <a:pos x="339" y="140"/>
              </a:cxn>
              <a:cxn ang="0">
                <a:pos x="363" y="138"/>
              </a:cxn>
              <a:cxn ang="0">
                <a:pos x="336" y="114"/>
              </a:cxn>
              <a:cxn ang="0">
                <a:pos x="231" y="234"/>
              </a:cxn>
              <a:cxn ang="0">
                <a:pos x="343" y="339"/>
              </a:cxn>
              <a:cxn ang="0">
                <a:pos x="381" y="370"/>
              </a:cxn>
              <a:cxn ang="0">
                <a:pos x="324" y="368"/>
              </a:cxn>
              <a:cxn ang="0">
                <a:pos x="297" y="416"/>
              </a:cxn>
              <a:cxn ang="0">
                <a:pos x="270" y="391"/>
              </a:cxn>
              <a:cxn ang="0">
                <a:pos x="272" y="369"/>
              </a:cxn>
              <a:cxn ang="0">
                <a:pos x="277" y="348"/>
              </a:cxn>
              <a:cxn ang="0">
                <a:pos x="248" y="306"/>
              </a:cxn>
              <a:cxn ang="0">
                <a:pos x="201" y="274"/>
              </a:cxn>
              <a:cxn ang="0">
                <a:pos x="183" y="244"/>
              </a:cxn>
              <a:cxn ang="0">
                <a:pos x="94" y="121"/>
              </a:cxn>
              <a:cxn ang="0">
                <a:pos x="27" y="83"/>
              </a:cxn>
              <a:cxn ang="0">
                <a:pos x="97" y="78"/>
              </a:cxn>
              <a:cxn ang="0">
                <a:pos x="109" y="51"/>
              </a:cxn>
              <a:cxn ang="0">
                <a:pos x="136" y="65"/>
              </a:cxn>
              <a:cxn ang="0">
                <a:pos x="123" y="115"/>
              </a:cxn>
              <a:cxn ang="0">
                <a:pos x="196" y="205"/>
              </a:cxn>
              <a:cxn ang="0">
                <a:pos x="230" y="190"/>
              </a:cxn>
              <a:cxn ang="0">
                <a:pos x="295" y="101"/>
              </a:cxn>
              <a:cxn ang="0">
                <a:pos x="242" y="67"/>
              </a:cxn>
              <a:cxn ang="0">
                <a:pos x="373" y="95"/>
              </a:cxn>
              <a:cxn ang="0">
                <a:pos x="403" y="166"/>
              </a:cxn>
              <a:cxn ang="0">
                <a:pos x="432" y="159"/>
              </a:cxn>
              <a:cxn ang="0">
                <a:pos x="228" y="17"/>
              </a:cxn>
            </a:cxnLst>
            <a:rect l="0" t="0" r="r" b="b"/>
            <a:pathLst>
              <a:path w="432" h="454">
                <a:moveTo>
                  <a:pt x="228" y="17"/>
                </a:moveTo>
                <a:cubicBezTo>
                  <a:pt x="223" y="23"/>
                  <a:pt x="216" y="32"/>
                  <a:pt x="211" y="40"/>
                </a:cubicBezTo>
                <a:cubicBezTo>
                  <a:pt x="206" y="48"/>
                  <a:pt x="200" y="57"/>
                  <a:pt x="200" y="65"/>
                </a:cubicBezTo>
                <a:cubicBezTo>
                  <a:pt x="200" y="69"/>
                  <a:pt x="202" y="73"/>
                  <a:pt x="204" y="76"/>
                </a:cubicBezTo>
                <a:cubicBezTo>
                  <a:pt x="205" y="76"/>
                  <a:pt x="205" y="77"/>
                  <a:pt x="206" y="77"/>
                </a:cubicBezTo>
                <a:cubicBezTo>
                  <a:pt x="218" y="87"/>
                  <a:pt x="229" y="93"/>
                  <a:pt x="239" y="94"/>
                </a:cubicBezTo>
                <a:cubicBezTo>
                  <a:pt x="239" y="94"/>
                  <a:pt x="239" y="94"/>
                  <a:pt x="239" y="94"/>
                </a:cubicBezTo>
                <a:cubicBezTo>
                  <a:pt x="239" y="94"/>
                  <a:pt x="248" y="94"/>
                  <a:pt x="248" y="94"/>
                </a:cubicBezTo>
                <a:cubicBezTo>
                  <a:pt x="252" y="94"/>
                  <a:pt x="261" y="95"/>
                  <a:pt x="265" y="96"/>
                </a:cubicBezTo>
                <a:cubicBezTo>
                  <a:pt x="267" y="98"/>
                  <a:pt x="268" y="100"/>
                  <a:pt x="268" y="101"/>
                </a:cubicBezTo>
                <a:cubicBezTo>
                  <a:pt x="268" y="101"/>
                  <a:pt x="268" y="102"/>
                  <a:pt x="267" y="102"/>
                </a:cubicBezTo>
                <a:cubicBezTo>
                  <a:pt x="265" y="104"/>
                  <a:pt x="265" y="104"/>
                  <a:pt x="265" y="104"/>
                </a:cubicBezTo>
                <a:cubicBezTo>
                  <a:pt x="265" y="104"/>
                  <a:pt x="237" y="139"/>
                  <a:pt x="237" y="139"/>
                </a:cubicBezTo>
                <a:cubicBezTo>
                  <a:pt x="226" y="152"/>
                  <a:pt x="215" y="167"/>
                  <a:pt x="207" y="176"/>
                </a:cubicBezTo>
                <a:cubicBezTo>
                  <a:pt x="185" y="151"/>
                  <a:pt x="168" y="130"/>
                  <a:pt x="157" y="116"/>
                </a:cubicBezTo>
                <a:cubicBezTo>
                  <a:pt x="154" y="112"/>
                  <a:pt x="152" y="109"/>
                  <a:pt x="150" y="107"/>
                </a:cubicBezTo>
                <a:cubicBezTo>
                  <a:pt x="150" y="105"/>
                  <a:pt x="151" y="103"/>
                  <a:pt x="152" y="102"/>
                </a:cubicBezTo>
                <a:cubicBezTo>
                  <a:pt x="157" y="92"/>
                  <a:pt x="163" y="78"/>
                  <a:pt x="163" y="64"/>
                </a:cubicBezTo>
                <a:cubicBezTo>
                  <a:pt x="163" y="62"/>
                  <a:pt x="163" y="61"/>
                  <a:pt x="163" y="59"/>
                </a:cubicBezTo>
                <a:cubicBezTo>
                  <a:pt x="160" y="39"/>
                  <a:pt x="136" y="23"/>
                  <a:pt x="122" y="15"/>
                </a:cubicBezTo>
                <a:cubicBezTo>
                  <a:pt x="101" y="2"/>
                  <a:pt x="96" y="5"/>
                  <a:pt x="92" y="6"/>
                </a:cubicBezTo>
                <a:cubicBezTo>
                  <a:pt x="84" y="9"/>
                  <a:pt x="81" y="17"/>
                  <a:pt x="81" y="31"/>
                </a:cubicBezTo>
                <a:cubicBezTo>
                  <a:pt x="81" y="37"/>
                  <a:pt x="82" y="44"/>
                  <a:pt x="82" y="52"/>
                </a:cubicBezTo>
                <a:cubicBezTo>
                  <a:pt x="82" y="52"/>
                  <a:pt x="82" y="54"/>
                  <a:pt x="82" y="55"/>
                </a:cubicBezTo>
                <a:cubicBezTo>
                  <a:pt x="77" y="60"/>
                  <a:pt x="65" y="67"/>
                  <a:pt x="60" y="67"/>
                </a:cubicBezTo>
                <a:cubicBezTo>
                  <a:pt x="56" y="65"/>
                  <a:pt x="49" y="50"/>
                  <a:pt x="46" y="45"/>
                </a:cubicBezTo>
                <a:cubicBezTo>
                  <a:pt x="41" y="34"/>
                  <a:pt x="37" y="26"/>
                  <a:pt x="27" y="26"/>
                </a:cubicBezTo>
                <a:cubicBezTo>
                  <a:pt x="23" y="26"/>
                  <a:pt x="18" y="27"/>
                  <a:pt x="14" y="33"/>
                </a:cubicBezTo>
                <a:cubicBezTo>
                  <a:pt x="6" y="42"/>
                  <a:pt x="0" y="63"/>
                  <a:pt x="0" y="83"/>
                </a:cubicBezTo>
                <a:cubicBezTo>
                  <a:pt x="0" y="89"/>
                  <a:pt x="1" y="95"/>
                  <a:pt x="2" y="100"/>
                </a:cubicBezTo>
                <a:cubicBezTo>
                  <a:pt x="2" y="101"/>
                  <a:pt x="2" y="101"/>
                  <a:pt x="3" y="102"/>
                </a:cubicBezTo>
                <a:cubicBezTo>
                  <a:pt x="15" y="140"/>
                  <a:pt x="53" y="141"/>
                  <a:pt x="71" y="142"/>
                </a:cubicBezTo>
                <a:cubicBezTo>
                  <a:pt x="73" y="142"/>
                  <a:pt x="75" y="142"/>
                  <a:pt x="77" y="142"/>
                </a:cubicBezTo>
                <a:cubicBezTo>
                  <a:pt x="87" y="154"/>
                  <a:pt x="125" y="199"/>
                  <a:pt x="155" y="235"/>
                </a:cubicBezTo>
                <a:cubicBezTo>
                  <a:pt x="106" y="291"/>
                  <a:pt x="30" y="376"/>
                  <a:pt x="26" y="384"/>
                </a:cubicBezTo>
                <a:cubicBezTo>
                  <a:pt x="24" y="386"/>
                  <a:pt x="24" y="389"/>
                  <a:pt x="24" y="391"/>
                </a:cubicBezTo>
                <a:cubicBezTo>
                  <a:pt x="24" y="394"/>
                  <a:pt x="25" y="397"/>
                  <a:pt x="26" y="400"/>
                </a:cubicBezTo>
                <a:cubicBezTo>
                  <a:pt x="28" y="402"/>
                  <a:pt x="32" y="409"/>
                  <a:pt x="63" y="426"/>
                </a:cubicBezTo>
                <a:cubicBezTo>
                  <a:pt x="93" y="442"/>
                  <a:pt x="99" y="441"/>
                  <a:pt x="101" y="441"/>
                </a:cubicBezTo>
                <a:cubicBezTo>
                  <a:pt x="108" y="441"/>
                  <a:pt x="112" y="437"/>
                  <a:pt x="131" y="413"/>
                </a:cubicBezTo>
                <a:cubicBezTo>
                  <a:pt x="141" y="401"/>
                  <a:pt x="153" y="384"/>
                  <a:pt x="169" y="363"/>
                </a:cubicBezTo>
                <a:cubicBezTo>
                  <a:pt x="186" y="340"/>
                  <a:pt x="202" y="318"/>
                  <a:pt x="212" y="304"/>
                </a:cubicBezTo>
                <a:cubicBezTo>
                  <a:pt x="226" y="321"/>
                  <a:pt x="243" y="342"/>
                  <a:pt x="250" y="351"/>
                </a:cubicBezTo>
                <a:cubicBezTo>
                  <a:pt x="249" y="352"/>
                  <a:pt x="249" y="354"/>
                  <a:pt x="248" y="355"/>
                </a:cubicBezTo>
                <a:cubicBezTo>
                  <a:pt x="247" y="361"/>
                  <a:pt x="246" y="363"/>
                  <a:pt x="246" y="365"/>
                </a:cubicBezTo>
                <a:cubicBezTo>
                  <a:pt x="246" y="365"/>
                  <a:pt x="246" y="366"/>
                  <a:pt x="246" y="366"/>
                </a:cubicBezTo>
                <a:cubicBezTo>
                  <a:pt x="245" y="370"/>
                  <a:pt x="243" y="378"/>
                  <a:pt x="243" y="387"/>
                </a:cubicBezTo>
                <a:cubicBezTo>
                  <a:pt x="243" y="390"/>
                  <a:pt x="243" y="392"/>
                  <a:pt x="243" y="394"/>
                </a:cubicBezTo>
                <a:cubicBezTo>
                  <a:pt x="245" y="413"/>
                  <a:pt x="266" y="430"/>
                  <a:pt x="278" y="438"/>
                </a:cubicBezTo>
                <a:cubicBezTo>
                  <a:pt x="301" y="454"/>
                  <a:pt x="310" y="452"/>
                  <a:pt x="313" y="451"/>
                </a:cubicBezTo>
                <a:cubicBezTo>
                  <a:pt x="318" y="449"/>
                  <a:pt x="325" y="445"/>
                  <a:pt x="325" y="430"/>
                </a:cubicBezTo>
                <a:cubicBezTo>
                  <a:pt x="325" y="430"/>
                  <a:pt x="325" y="430"/>
                  <a:pt x="325" y="430"/>
                </a:cubicBezTo>
                <a:cubicBezTo>
                  <a:pt x="325" y="425"/>
                  <a:pt x="324" y="419"/>
                  <a:pt x="323" y="413"/>
                </a:cubicBezTo>
                <a:cubicBezTo>
                  <a:pt x="323" y="409"/>
                  <a:pt x="322" y="403"/>
                  <a:pt x="322" y="400"/>
                </a:cubicBezTo>
                <a:cubicBezTo>
                  <a:pt x="328" y="396"/>
                  <a:pt x="341" y="389"/>
                  <a:pt x="349" y="386"/>
                </a:cubicBezTo>
                <a:cubicBezTo>
                  <a:pt x="352" y="391"/>
                  <a:pt x="357" y="399"/>
                  <a:pt x="360" y="404"/>
                </a:cubicBezTo>
                <a:cubicBezTo>
                  <a:pt x="367" y="417"/>
                  <a:pt x="367" y="417"/>
                  <a:pt x="367" y="417"/>
                </a:cubicBezTo>
                <a:cubicBezTo>
                  <a:pt x="370" y="421"/>
                  <a:pt x="376" y="430"/>
                  <a:pt x="386" y="427"/>
                </a:cubicBezTo>
                <a:cubicBezTo>
                  <a:pt x="392" y="425"/>
                  <a:pt x="396" y="421"/>
                  <a:pt x="402" y="403"/>
                </a:cubicBezTo>
                <a:cubicBezTo>
                  <a:pt x="403" y="398"/>
                  <a:pt x="407" y="384"/>
                  <a:pt x="408" y="371"/>
                </a:cubicBezTo>
                <a:cubicBezTo>
                  <a:pt x="409" y="350"/>
                  <a:pt x="395" y="326"/>
                  <a:pt x="377" y="317"/>
                </a:cubicBezTo>
                <a:cubicBezTo>
                  <a:pt x="365" y="311"/>
                  <a:pt x="353" y="311"/>
                  <a:pt x="342" y="312"/>
                </a:cubicBezTo>
                <a:cubicBezTo>
                  <a:pt x="333" y="312"/>
                  <a:pt x="325" y="313"/>
                  <a:pt x="321" y="310"/>
                </a:cubicBezTo>
                <a:cubicBezTo>
                  <a:pt x="317" y="306"/>
                  <a:pt x="287" y="273"/>
                  <a:pt x="259" y="240"/>
                </a:cubicBezTo>
                <a:cubicBezTo>
                  <a:pt x="274" y="219"/>
                  <a:pt x="313" y="163"/>
                  <a:pt x="328" y="144"/>
                </a:cubicBezTo>
                <a:cubicBezTo>
                  <a:pt x="329" y="143"/>
                  <a:pt x="333" y="141"/>
                  <a:pt x="339" y="140"/>
                </a:cubicBezTo>
                <a:cubicBezTo>
                  <a:pt x="339" y="140"/>
                  <a:pt x="340" y="140"/>
                  <a:pt x="340" y="140"/>
                </a:cubicBezTo>
                <a:cubicBezTo>
                  <a:pt x="344" y="140"/>
                  <a:pt x="346" y="140"/>
                  <a:pt x="348" y="140"/>
                </a:cubicBezTo>
                <a:cubicBezTo>
                  <a:pt x="352" y="143"/>
                  <a:pt x="359" y="142"/>
                  <a:pt x="363" y="138"/>
                </a:cubicBezTo>
                <a:cubicBezTo>
                  <a:pt x="369" y="133"/>
                  <a:pt x="369" y="125"/>
                  <a:pt x="364" y="120"/>
                </a:cubicBezTo>
                <a:cubicBezTo>
                  <a:pt x="358" y="112"/>
                  <a:pt x="347" y="112"/>
                  <a:pt x="337" y="114"/>
                </a:cubicBezTo>
                <a:cubicBezTo>
                  <a:pt x="336" y="114"/>
                  <a:pt x="336" y="114"/>
                  <a:pt x="336" y="114"/>
                </a:cubicBezTo>
                <a:cubicBezTo>
                  <a:pt x="321" y="115"/>
                  <a:pt x="312" y="122"/>
                  <a:pt x="308" y="126"/>
                </a:cubicBezTo>
                <a:cubicBezTo>
                  <a:pt x="308" y="126"/>
                  <a:pt x="308" y="126"/>
                  <a:pt x="308" y="126"/>
                </a:cubicBezTo>
                <a:cubicBezTo>
                  <a:pt x="290" y="149"/>
                  <a:pt x="233" y="230"/>
                  <a:pt x="231" y="234"/>
                </a:cubicBezTo>
                <a:cubicBezTo>
                  <a:pt x="228" y="239"/>
                  <a:pt x="228" y="245"/>
                  <a:pt x="232" y="250"/>
                </a:cubicBezTo>
                <a:cubicBezTo>
                  <a:pt x="243" y="262"/>
                  <a:pt x="296" y="323"/>
                  <a:pt x="304" y="330"/>
                </a:cubicBezTo>
                <a:cubicBezTo>
                  <a:pt x="315" y="340"/>
                  <a:pt x="330" y="339"/>
                  <a:pt x="343" y="339"/>
                </a:cubicBezTo>
                <a:cubicBezTo>
                  <a:pt x="352" y="338"/>
                  <a:pt x="360" y="338"/>
                  <a:pt x="365" y="340"/>
                </a:cubicBezTo>
                <a:cubicBezTo>
                  <a:pt x="373" y="344"/>
                  <a:pt x="381" y="357"/>
                  <a:pt x="381" y="369"/>
                </a:cubicBezTo>
                <a:cubicBezTo>
                  <a:pt x="381" y="369"/>
                  <a:pt x="381" y="370"/>
                  <a:pt x="381" y="370"/>
                </a:cubicBezTo>
                <a:cubicBezTo>
                  <a:pt x="381" y="375"/>
                  <a:pt x="380" y="380"/>
                  <a:pt x="379" y="385"/>
                </a:cubicBezTo>
                <a:cubicBezTo>
                  <a:pt x="368" y="366"/>
                  <a:pt x="364" y="361"/>
                  <a:pt x="358" y="359"/>
                </a:cubicBezTo>
                <a:cubicBezTo>
                  <a:pt x="355" y="358"/>
                  <a:pt x="349" y="356"/>
                  <a:pt x="324" y="368"/>
                </a:cubicBezTo>
                <a:cubicBezTo>
                  <a:pt x="301" y="380"/>
                  <a:pt x="298" y="386"/>
                  <a:pt x="297" y="389"/>
                </a:cubicBezTo>
                <a:cubicBezTo>
                  <a:pt x="296" y="392"/>
                  <a:pt x="296" y="396"/>
                  <a:pt x="296" y="399"/>
                </a:cubicBezTo>
                <a:cubicBezTo>
                  <a:pt x="296" y="404"/>
                  <a:pt x="296" y="409"/>
                  <a:pt x="297" y="416"/>
                </a:cubicBezTo>
                <a:cubicBezTo>
                  <a:pt x="297" y="417"/>
                  <a:pt x="297" y="418"/>
                  <a:pt x="297" y="419"/>
                </a:cubicBezTo>
                <a:cubicBezTo>
                  <a:pt x="285" y="412"/>
                  <a:pt x="271" y="399"/>
                  <a:pt x="270" y="391"/>
                </a:cubicBezTo>
                <a:cubicBezTo>
                  <a:pt x="270" y="391"/>
                  <a:pt x="270" y="391"/>
                  <a:pt x="270" y="391"/>
                </a:cubicBezTo>
                <a:cubicBezTo>
                  <a:pt x="270" y="390"/>
                  <a:pt x="270" y="388"/>
                  <a:pt x="270" y="387"/>
                </a:cubicBezTo>
                <a:cubicBezTo>
                  <a:pt x="270" y="381"/>
                  <a:pt x="271" y="375"/>
                  <a:pt x="272" y="372"/>
                </a:cubicBezTo>
                <a:cubicBezTo>
                  <a:pt x="272" y="372"/>
                  <a:pt x="272" y="369"/>
                  <a:pt x="272" y="369"/>
                </a:cubicBezTo>
                <a:cubicBezTo>
                  <a:pt x="272" y="369"/>
                  <a:pt x="272" y="369"/>
                  <a:pt x="272" y="369"/>
                </a:cubicBezTo>
                <a:cubicBezTo>
                  <a:pt x="274" y="363"/>
                  <a:pt x="274" y="363"/>
                  <a:pt x="274" y="363"/>
                </a:cubicBezTo>
                <a:cubicBezTo>
                  <a:pt x="277" y="353"/>
                  <a:pt x="277" y="350"/>
                  <a:pt x="277" y="348"/>
                </a:cubicBezTo>
                <a:cubicBezTo>
                  <a:pt x="277" y="348"/>
                  <a:pt x="277" y="348"/>
                  <a:pt x="277" y="347"/>
                </a:cubicBezTo>
                <a:cubicBezTo>
                  <a:pt x="277" y="343"/>
                  <a:pt x="277" y="342"/>
                  <a:pt x="266" y="329"/>
                </a:cubicBezTo>
                <a:cubicBezTo>
                  <a:pt x="248" y="306"/>
                  <a:pt x="248" y="306"/>
                  <a:pt x="248" y="306"/>
                </a:cubicBezTo>
                <a:cubicBezTo>
                  <a:pt x="222" y="273"/>
                  <a:pt x="222" y="273"/>
                  <a:pt x="222" y="273"/>
                </a:cubicBezTo>
                <a:cubicBezTo>
                  <a:pt x="219" y="270"/>
                  <a:pt x="215" y="268"/>
                  <a:pt x="211" y="268"/>
                </a:cubicBezTo>
                <a:cubicBezTo>
                  <a:pt x="207" y="268"/>
                  <a:pt x="203" y="270"/>
                  <a:pt x="201" y="274"/>
                </a:cubicBezTo>
                <a:cubicBezTo>
                  <a:pt x="159" y="331"/>
                  <a:pt x="112" y="395"/>
                  <a:pt x="97" y="413"/>
                </a:cubicBezTo>
                <a:cubicBezTo>
                  <a:pt x="86" y="408"/>
                  <a:pt x="65" y="397"/>
                  <a:pt x="55" y="390"/>
                </a:cubicBezTo>
                <a:cubicBezTo>
                  <a:pt x="75" y="365"/>
                  <a:pt x="141" y="291"/>
                  <a:pt x="183" y="244"/>
                </a:cubicBezTo>
                <a:cubicBezTo>
                  <a:pt x="185" y="241"/>
                  <a:pt x="186" y="238"/>
                  <a:pt x="186" y="235"/>
                </a:cubicBezTo>
                <a:cubicBezTo>
                  <a:pt x="186" y="232"/>
                  <a:pt x="185" y="229"/>
                  <a:pt x="183" y="226"/>
                </a:cubicBezTo>
                <a:cubicBezTo>
                  <a:pt x="174" y="216"/>
                  <a:pt x="97" y="125"/>
                  <a:pt x="94" y="121"/>
                </a:cubicBezTo>
                <a:cubicBezTo>
                  <a:pt x="89" y="115"/>
                  <a:pt x="81" y="115"/>
                  <a:pt x="72" y="115"/>
                </a:cubicBezTo>
                <a:cubicBezTo>
                  <a:pt x="52" y="114"/>
                  <a:pt x="35" y="112"/>
                  <a:pt x="28" y="94"/>
                </a:cubicBezTo>
                <a:cubicBezTo>
                  <a:pt x="27" y="90"/>
                  <a:pt x="27" y="87"/>
                  <a:pt x="27" y="83"/>
                </a:cubicBezTo>
                <a:cubicBezTo>
                  <a:pt x="27" y="78"/>
                  <a:pt x="28" y="73"/>
                  <a:pt x="28" y="68"/>
                </a:cubicBezTo>
                <a:cubicBezTo>
                  <a:pt x="35" y="81"/>
                  <a:pt x="44" y="92"/>
                  <a:pt x="56" y="94"/>
                </a:cubicBezTo>
                <a:cubicBezTo>
                  <a:pt x="73" y="96"/>
                  <a:pt x="92" y="82"/>
                  <a:pt x="97" y="78"/>
                </a:cubicBezTo>
                <a:cubicBezTo>
                  <a:pt x="105" y="71"/>
                  <a:pt x="109" y="66"/>
                  <a:pt x="109" y="60"/>
                </a:cubicBezTo>
                <a:cubicBezTo>
                  <a:pt x="109" y="59"/>
                  <a:pt x="109" y="59"/>
                  <a:pt x="109" y="59"/>
                </a:cubicBezTo>
                <a:cubicBezTo>
                  <a:pt x="109" y="57"/>
                  <a:pt x="109" y="55"/>
                  <a:pt x="109" y="51"/>
                </a:cubicBezTo>
                <a:cubicBezTo>
                  <a:pt x="109" y="48"/>
                  <a:pt x="108" y="43"/>
                  <a:pt x="108" y="38"/>
                </a:cubicBezTo>
                <a:cubicBezTo>
                  <a:pt x="120" y="45"/>
                  <a:pt x="135" y="56"/>
                  <a:pt x="136" y="63"/>
                </a:cubicBezTo>
                <a:cubicBezTo>
                  <a:pt x="136" y="63"/>
                  <a:pt x="136" y="64"/>
                  <a:pt x="136" y="65"/>
                </a:cubicBezTo>
                <a:cubicBezTo>
                  <a:pt x="136" y="72"/>
                  <a:pt x="131" y="83"/>
                  <a:pt x="128" y="91"/>
                </a:cubicBezTo>
                <a:cubicBezTo>
                  <a:pt x="124" y="98"/>
                  <a:pt x="121" y="104"/>
                  <a:pt x="121" y="109"/>
                </a:cubicBezTo>
                <a:cubicBezTo>
                  <a:pt x="121" y="111"/>
                  <a:pt x="122" y="113"/>
                  <a:pt x="123" y="115"/>
                </a:cubicBezTo>
                <a:cubicBezTo>
                  <a:pt x="124" y="118"/>
                  <a:pt x="125" y="120"/>
                  <a:pt x="127" y="121"/>
                </a:cubicBezTo>
                <a:cubicBezTo>
                  <a:pt x="129" y="123"/>
                  <a:pt x="132" y="128"/>
                  <a:pt x="136" y="133"/>
                </a:cubicBezTo>
                <a:cubicBezTo>
                  <a:pt x="149" y="149"/>
                  <a:pt x="170" y="175"/>
                  <a:pt x="196" y="205"/>
                </a:cubicBezTo>
                <a:cubicBezTo>
                  <a:pt x="199" y="208"/>
                  <a:pt x="203" y="210"/>
                  <a:pt x="207" y="210"/>
                </a:cubicBezTo>
                <a:cubicBezTo>
                  <a:pt x="213" y="210"/>
                  <a:pt x="216" y="206"/>
                  <a:pt x="221" y="201"/>
                </a:cubicBezTo>
                <a:cubicBezTo>
                  <a:pt x="230" y="190"/>
                  <a:pt x="230" y="190"/>
                  <a:pt x="230" y="190"/>
                </a:cubicBezTo>
                <a:cubicBezTo>
                  <a:pt x="286" y="121"/>
                  <a:pt x="286" y="121"/>
                  <a:pt x="286" y="121"/>
                </a:cubicBezTo>
                <a:cubicBezTo>
                  <a:pt x="286" y="121"/>
                  <a:pt x="287" y="120"/>
                  <a:pt x="287" y="120"/>
                </a:cubicBezTo>
                <a:cubicBezTo>
                  <a:pt x="292" y="114"/>
                  <a:pt x="295" y="108"/>
                  <a:pt x="295" y="101"/>
                </a:cubicBezTo>
                <a:cubicBezTo>
                  <a:pt x="295" y="93"/>
                  <a:pt x="291" y="85"/>
                  <a:pt x="283" y="75"/>
                </a:cubicBezTo>
                <a:cubicBezTo>
                  <a:pt x="279" y="70"/>
                  <a:pt x="273" y="69"/>
                  <a:pt x="249" y="68"/>
                </a:cubicBezTo>
                <a:cubicBezTo>
                  <a:pt x="242" y="67"/>
                  <a:pt x="242" y="67"/>
                  <a:pt x="242" y="67"/>
                </a:cubicBezTo>
                <a:cubicBezTo>
                  <a:pt x="240" y="67"/>
                  <a:pt x="236" y="66"/>
                  <a:pt x="229" y="61"/>
                </a:cubicBezTo>
                <a:cubicBezTo>
                  <a:pt x="234" y="52"/>
                  <a:pt x="245" y="37"/>
                  <a:pt x="252" y="31"/>
                </a:cubicBezTo>
                <a:cubicBezTo>
                  <a:pt x="274" y="41"/>
                  <a:pt x="356" y="81"/>
                  <a:pt x="373" y="95"/>
                </a:cubicBezTo>
                <a:cubicBezTo>
                  <a:pt x="389" y="108"/>
                  <a:pt x="406" y="147"/>
                  <a:pt x="406" y="158"/>
                </a:cubicBezTo>
                <a:cubicBezTo>
                  <a:pt x="406" y="158"/>
                  <a:pt x="406" y="158"/>
                  <a:pt x="406" y="158"/>
                </a:cubicBezTo>
                <a:cubicBezTo>
                  <a:pt x="404" y="161"/>
                  <a:pt x="403" y="163"/>
                  <a:pt x="403" y="166"/>
                </a:cubicBezTo>
                <a:cubicBezTo>
                  <a:pt x="403" y="169"/>
                  <a:pt x="404" y="172"/>
                  <a:pt x="406" y="174"/>
                </a:cubicBezTo>
                <a:cubicBezTo>
                  <a:pt x="411" y="180"/>
                  <a:pt x="419" y="181"/>
                  <a:pt x="425" y="176"/>
                </a:cubicBezTo>
                <a:cubicBezTo>
                  <a:pt x="428" y="174"/>
                  <a:pt x="432" y="168"/>
                  <a:pt x="432" y="159"/>
                </a:cubicBezTo>
                <a:cubicBezTo>
                  <a:pt x="432" y="136"/>
                  <a:pt x="410" y="91"/>
                  <a:pt x="390" y="75"/>
                </a:cubicBezTo>
                <a:cubicBezTo>
                  <a:pt x="368" y="56"/>
                  <a:pt x="264" y="7"/>
                  <a:pt x="255" y="4"/>
                </a:cubicBezTo>
                <a:cubicBezTo>
                  <a:pt x="245" y="0"/>
                  <a:pt x="236" y="8"/>
                  <a:pt x="228" y="1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80"/>
          <p:cNvSpPr>
            <a:spLocks noEditPoints="1"/>
          </p:cNvSpPr>
          <p:nvPr userDrawn="1"/>
        </p:nvSpPr>
        <p:spPr bwMode="auto">
          <a:xfrm>
            <a:off x="2546083" y="1762823"/>
            <a:ext cx="519113" cy="482600"/>
          </a:xfrm>
          <a:custGeom>
            <a:avLst/>
            <a:gdLst/>
            <a:ahLst/>
            <a:cxnLst>
              <a:cxn ang="0">
                <a:pos x="183" y="15"/>
              </a:cxn>
              <a:cxn ang="0">
                <a:pos x="122" y="174"/>
              </a:cxn>
              <a:cxn ang="0">
                <a:pos x="122" y="182"/>
              </a:cxn>
              <a:cxn ang="0">
                <a:pos x="80" y="200"/>
              </a:cxn>
              <a:cxn ang="0">
                <a:pos x="15" y="261"/>
              </a:cxn>
              <a:cxn ang="0">
                <a:pos x="14" y="267"/>
              </a:cxn>
              <a:cxn ang="0">
                <a:pos x="22" y="279"/>
              </a:cxn>
              <a:cxn ang="0">
                <a:pos x="39" y="272"/>
              </a:cxn>
              <a:cxn ang="0">
                <a:pos x="123" y="210"/>
              </a:cxn>
              <a:cxn ang="0">
                <a:pos x="124" y="216"/>
              </a:cxn>
              <a:cxn ang="0">
                <a:pos x="200" y="360"/>
              </a:cxn>
              <a:cxn ang="0">
                <a:pos x="201" y="361"/>
              </a:cxn>
              <a:cxn ang="0">
                <a:pos x="154" y="383"/>
              </a:cxn>
              <a:cxn ang="0">
                <a:pos x="28" y="328"/>
              </a:cxn>
              <a:cxn ang="0">
                <a:pos x="12" y="319"/>
              </a:cxn>
              <a:cxn ang="0">
                <a:pos x="2" y="335"/>
              </a:cxn>
              <a:cxn ang="0">
                <a:pos x="33" y="382"/>
              </a:cxn>
              <a:cxn ang="0">
                <a:pos x="159" y="409"/>
              </a:cxn>
              <a:cxn ang="0">
                <a:pos x="224" y="377"/>
              </a:cxn>
              <a:cxn ang="0">
                <a:pos x="297" y="411"/>
              </a:cxn>
              <a:cxn ang="0">
                <a:pos x="297" y="410"/>
              </a:cxn>
              <a:cxn ang="0">
                <a:pos x="448" y="372"/>
              </a:cxn>
              <a:cxn ang="0">
                <a:pos x="461" y="330"/>
              </a:cxn>
              <a:cxn ang="0">
                <a:pos x="426" y="252"/>
              </a:cxn>
              <a:cxn ang="0">
                <a:pos x="327" y="181"/>
              </a:cxn>
              <a:cxn ang="0">
                <a:pos x="328" y="167"/>
              </a:cxn>
              <a:cxn ang="0">
                <a:pos x="317" y="94"/>
              </a:cxn>
              <a:cxn ang="0">
                <a:pos x="266" y="20"/>
              </a:cxn>
              <a:cxn ang="0">
                <a:pos x="183" y="15"/>
              </a:cxn>
              <a:cxn ang="0">
                <a:pos x="196" y="38"/>
              </a:cxn>
              <a:cxn ang="0">
                <a:pos x="251" y="42"/>
              </a:cxn>
              <a:cxn ang="0">
                <a:pos x="301" y="167"/>
              </a:cxn>
              <a:cxn ang="0">
                <a:pos x="301" y="172"/>
              </a:cxn>
              <a:cxn ang="0">
                <a:pos x="188" y="166"/>
              </a:cxn>
              <a:cxn ang="0">
                <a:pos x="148" y="174"/>
              </a:cxn>
              <a:cxn ang="0">
                <a:pos x="196" y="38"/>
              </a:cxn>
              <a:cxn ang="0">
                <a:pos x="191" y="192"/>
              </a:cxn>
              <a:cxn ang="0">
                <a:pos x="299" y="199"/>
              </a:cxn>
              <a:cxn ang="0">
                <a:pos x="297" y="213"/>
              </a:cxn>
              <a:cxn ang="0">
                <a:pos x="224" y="345"/>
              </a:cxn>
              <a:cxn ang="0">
                <a:pos x="217" y="339"/>
              </a:cxn>
              <a:cxn ang="0">
                <a:pos x="150" y="214"/>
              </a:cxn>
              <a:cxn ang="0">
                <a:pos x="149" y="201"/>
              </a:cxn>
              <a:cxn ang="0">
                <a:pos x="191" y="192"/>
              </a:cxn>
              <a:cxn ang="0">
                <a:pos x="323" y="217"/>
              </a:cxn>
              <a:cxn ang="0">
                <a:pos x="325" y="208"/>
              </a:cxn>
              <a:cxn ang="0">
                <a:pos x="405" y="269"/>
              </a:cxn>
              <a:cxn ang="0">
                <a:pos x="405" y="269"/>
              </a:cxn>
              <a:cxn ang="0">
                <a:pos x="434" y="330"/>
              </a:cxn>
              <a:cxn ang="0">
                <a:pos x="426" y="357"/>
              </a:cxn>
              <a:cxn ang="0">
                <a:pos x="305" y="385"/>
              </a:cxn>
              <a:cxn ang="0">
                <a:pos x="304" y="385"/>
              </a:cxn>
              <a:cxn ang="0">
                <a:pos x="246" y="360"/>
              </a:cxn>
              <a:cxn ang="0">
                <a:pos x="323" y="217"/>
              </a:cxn>
              <a:cxn ang="0">
                <a:pos x="426" y="252"/>
              </a:cxn>
              <a:cxn ang="0">
                <a:pos x="426" y="252"/>
              </a:cxn>
              <a:cxn ang="0">
                <a:pos x="426" y="252"/>
              </a:cxn>
              <a:cxn ang="0">
                <a:pos x="426" y="252"/>
              </a:cxn>
              <a:cxn ang="0">
                <a:pos x="159" y="409"/>
              </a:cxn>
              <a:cxn ang="0">
                <a:pos x="159" y="409"/>
              </a:cxn>
              <a:cxn ang="0">
                <a:pos x="159" y="409"/>
              </a:cxn>
              <a:cxn ang="0">
                <a:pos x="159" y="409"/>
              </a:cxn>
            </a:cxnLst>
            <a:rect l="0" t="0" r="r" b="b"/>
            <a:pathLst>
              <a:path w="461" h="429">
                <a:moveTo>
                  <a:pt x="183" y="15"/>
                </a:moveTo>
                <a:cubicBezTo>
                  <a:pt x="143" y="38"/>
                  <a:pt x="122" y="95"/>
                  <a:pt x="122" y="174"/>
                </a:cubicBezTo>
                <a:cubicBezTo>
                  <a:pt x="122" y="177"/>
                  <a:pt x="122" y="179"/>
                  <a:pt x="122" y="182"/>
                </a:cubicBezTo>
                <a:cubicBezTo>
                  <a:pt x="107" y="187"/>
                  <a:pt x="93" y="193"/>
                  <a:pt x="80" y="200"/>
                </a:cubicBezTo>
                <a:cubicBezTo>
                  <a:pt x="48" y="217"/>
                  <a:pt x="25" y="239"/>
                  <a:pt x="15" y="261"/>
                </a:cubicBezTo>
                <a:cubicBezTo>
                  <a:pt x="14" y="263"/>
                  <a:pt x="14" y="265"/>
                  <a:pt x="14" y="267"/>
                </a:cubicBezTo>
                <a:cubicBezTo>
                  <a:pt x="14" y="272"/>
                  <a:pt x="17" y="276"/>
                  <a:pt x="22" y="279"/>
                </a:cubicBezTo>
                <a:cubicBezTo>
                  <a:pt x="28" y="282"/>
                  <a:pt x="36" y="279"/>
                  <a:pt x="39" y="272"/>
                </a:cubicBezTo>
                <a:cubicBezTo>
                  <a:pt x="50" y="248"/>
                  <a:pt x="82" y="225"/>
                  <a:pt x="123" y="210"/>
                </a:cubicBezTo>
                <a:cubicBezTo>
                  <a:pt x="123" y="212"/>
                  <a:pt x="123" y="214"/>
                  <a:pt x="124" y="216"/>
                </a:cubicBezTo>
                <a:cubicBezTo>
                  <a:pt x="128" y="274"/>
                  <a:pt x="154" y="322"/>
                  <a:pt x="200" y="360"/>
                </a:cubicBezTo>
                <a:cubicBezTo>
                  <a:pt x="200" y="360"/>
                  <a:pt x="201" y="360"/>
                  <a:pt x="201" y="361"/>
                </a:cubicBezTo>
                <a:cubicBezTo>
                  <a:pt x="175" y="377"/>
                  <a:pt x="155" y="382"/>
                  <a:pt x="154" y="383"/>
                </a:cubicBezTo>
                <a:cubicBezTo>
                  <a:pt x="51" y="402"/>
                  <a:pt x="29" y="331"/>
                  <a:pt x="28" y="328"/>
                </a:cubicBezTo>
                <a:cubicBezTo>
                  <a:pt x="26" y="321"/>
                  <a:pt x="19" y="317"/>
                  <a:pt x="12" y="319"/>
                </a:cubicBezTo>
                <a:cubicBezTo>
                  <a:pt x="5" y="321"/>
                  <a:pt x="0" y="328"/>
                  <a:pt x="2" y="335"/>
                </a:cubicBezTo>
                <a:cubicBezTo>
                  <a:pt x="3" y="336"/>
                  <a:pt x="10" y="361"/>
                  <a:pt x="33" y="382"/>
                </a:cubicBezTo>
                <a:cubicBezTo>
                  <a:pt x="54" y="401"/>
                  <a:pt x="93" y="421"/>
                  <a:pt x="159" y="409"/>
                </a:cubicBezTo>
                <a:cubicBezTo>
                  <a:pt x="164" y="408"/>
                  <a:pt x="192" y="399"/>
                  <a:pt x="224" y="377"/>
                </a:cubicBezTo>
                <a:cubicBezTo>
                  <a:pt x="257" y="398"/>
                  <a:pt x="287" y="408"/>
                  <a:pt x="297" y="411"/>
                </a:cubicBezTo>
                <a:cubicBezTo>
                  <a:pt x="297" y="411"/>
                  <a:pt x="297" y="410"/>
                  <a:pt x="297" y="410"/>
                </a:cubicBezTo>
                <a:cubicBezTo>
                  <a:pt x="355" y="429"/>
                  <a:pt x="422" y="412"/>
                  <a:pt x="448" y="372"/>
                </a:cubicBezTo>
                <a:cubicBezTo>
                  <a:pt x="454" y="362"/>
                  <a:pt x="461" y="348"/>
                  <a:pt x="461" y="330"/>
                </a:cubicBezTo>
                <a:cubicBezTo>
                  <a:pt x="461" y="309"/>
                  <a:pt x="453" y="283"/>
                  <a:pt x="426" y="252"/>
                </a:cubicBezTo>
                <a:cubicBezTo>
                  <a:pt x="399" y="219"/>
                  <a:pt x="366" y="196"/>
                  <a:pt x="327" y="181"/>
                </a:cubicBezTo>
                <a:cubicBezTo>
                  <a:pt x="327" y="176"/>
                  <a:pt x="328" y="172"/>
                  <a:pt x="328" y="167"/>
                </a:cubicBezTo>
                <a:cubicBezTo>
                  <a:pt x="328" y="141"/>
                  <a:pt x="324" y="116"/>
                  <a:pt x="317" y="94"/>
                </a:cubicBezTo>
                <a:cubicBezTo>
                  <a:pt x="306" y="62"/>
                  <a:pt x="288" y="35"/>
                  <a:pt x="266" y="20"/>
                </a:cubicBezTo>
                <a:cubicBezTo>
                  <a:pt x="239" y="1"/>
                  <a:pt x="209" y="0"/>
                  <a:pt x="183" y="15"/>
                </a:cubicBezTo>
                <a:close/>
                <a:moveTo>
                  <a:pt x="196" y="38"/>
                </a:moveTo>
                <a:cubicBezTo>
                  <a:pt x="213" y="28"/>
                  <a:pt x="232" y="29"/>
                  <a:pt x="251" y="42"/>
                </a:cubicBezTo>
                <a:cubicBezTo>
                  <a:pt x="276" y="59"/>
                  <a:pt x="301" y="101"/>
                  <a:pt x="301" y="167"/>
                </a:cubicBezTo>
                <a:cubicBezTo>
                  <a:pt x="301" y="168"/>
                  <a:pt x="301" y="170"/>
                  <a:pt x="301" y="172"/>
                </a:cubicBezTo>
                <a:cubicBezTo>
                  <a:pt x="266" y="163"/>
                  <a:pt x="227" y="161"/>
                  <a:pt x="188" y="166"/>
                </a:cubicBezTo>
                <a:cubicBezTo>
                  <a:pt x="175" y="168"/>
                  <a:pt x="161" y="170"/>
                  <a:pt x="148" y="174"/>
                </a:cubicBezTo>
                <a:cubicBezTo>
                  <a:pt x="148" y="105"/>
                  <a:pt x="165" y="56"/>
                  <a:pt x="196" y="38"/>
                </a:cubicBezTo>
                <a:close/>
                <a:moveTo>
                  <a:pt x="191" y="192"/>
                </a:moveTo>
                <a:cubicBezTo>
                  <a:pt x="229" y="188"/>
                  <a:pt x="266" y="190"/>
                  <a:pt x="299" y="199"/>
                </a:cubicBezTo>
                <a:cubicBezTo>
                  <a:pt x="298" y="204"/>
                  <a:pt x="298" y="208"/>
                  <a:pt x="297" y="213"/>
                </a:cubicBezTo>
                <a:cubicBezTo>
                  <a:pt x="287" y="278"/>
                  <a:pt x="255" y="319"/>
                  <a:pt x="224" y="345"/>
                </a:cubicBezTo>
                <a:cubicBezTo>
                  <a:pt x="221" y="343"/>
                  <a:pt x="219" y="341"/>
                  <a:pt x="217" y="339"/>
                </a:cubicBezTo>
                <a:cubicBezTo>
                  <a:pt x="177" y="306"/>
                  <a:pt x="154" y="264"/>
                  <a:pt x="150" y="214"/>
                </a:cubicBezTo>
                <a:cubicBezTo>
                  <a:pt x="150" y="209"/>
                  <a:pt x="150" y="205"/>
                  <a:pt x="149" y="201"/>
                </a:cubicBezTo>
                <a:cubicBezTo>
                  <a:pt x="163" y="197"/>
                  <a:pt x="177" y="194"/>
                  <a:pt x="191" y="192"/>
                </a:cubicBezTo>
                <a:close/>
                <a:moveTo>
                  <a:pt x="323" y="217"/>
                </a:moveTo>
                <a:cubicBezTo>
                  <a:pt x="324" y="214"/>
                  <a:pt x="324" y="211"/>
                  <a:pt x="325" y="208"/>
                </a:cubicBezTo>
                <a:cubicBezTo>
                  <a:pt x="356" y="222"/>
                  <a:pt x="383" y="242"/>
                  <a:pt x="405" y="269"/>
                </a:cubicBezTo>
                <a:cubicBezTo>
                  <a:pt x="405" y="269"/>
                  <a:pt x="405" y="269"/>
                  <a:pt x="405" y="269"/>
                </a:cubicBezTo>
                <a:cubicBezTo>
                  <a:pt x="424" y="291"/>
                  <a:pt x="434" y="312"/>
                  <a:pt x="434" y="330"/>
                </a:cubicBezTo>
                <a:cubicBezTo>
                  <a:pt x="434" y="340"/>
                  <a:pt x="431" y="349"/>
                  <a:pt x="426" y="357"/>
                </a:cubicBezTo>
                <a:cubicBezTo>
                  <a:pt x="406" y="387"/>
                  <a:pt x="352" y="400"/>
                  <a:pt x="305" y="385"/>
                </a:cubicBezTo>
                <a:cubicBezTo>
                  <a:pt x="305" y="385"/>
                  <a:pt x="305" y="385"/>
                  <a:pt x="304" y="385"/>
                </a:cubicBezTo>
                <a:cubicBezTo>
                  <a:pt x="296" y="383"/>
                  <a:pt x="273" y="375"/>
                  <a:pt x="246" y="360"/>
                </a:cubicBezTo>
                <a:cubicBezTo>
                  <a:pt x="277" y="332"/>
                  <a:pt x="312" y="287"/>
                  <a:pt x="323" y="217"/>
                </a:cubicBezTo>
                <a:close/>
                <a:moveTo>
                  <a:pt x="426" y="252"/>
                </a:moveTo>
                <a:cubicBezTo>
                  <a:pt x="426" y="252"/>
                  <a:pt x="426" y="252"/>
                  <a:pt x="426" y="252"/>
                </a:cubicBezTo>
                <a:cubicBezTo>
                  <a:pt x="426" y="252"/>
                  <a:pt x="426" y="252"/>
                  <a:pt x="426" y="252"/>
                </a:cubicBezTo>
                <a:cubicBezTo>
                  <a:pt x="426" y="252"/>
                  <a:pt x="426" y="252"/>
                  <a:pt x="426" y="252"/>
                </a:cubicBezTo>
                <a:close/>
                <a:moveTo>
                  <a:pt x="159" y="409"/>
                </a:moveTo>
                <a:cubicBezTo>
                  <a:pt x="159" y="409"/>
                  <a:pt x="159" y="409"/>
                  <a:pt x="159" y="409"/>
                </a:cubicBezTo>
                <a:cubicBezTo>
                  <a:pt x="159" y="409"/>
                  <a:pt x="159" y="409"/>
                  <a:pt x="159" y="409"/>
                </a:cubicBezTo>
                <a:cubicBezTo>
                  <a:pt x="159" y="409"/>
                  <a:pt x="159" y="409"/>
                  <a:pt x="159" y="40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316"/>
          <p:cNvSpPr>
            <a:spLocks/>
          </p:cNvSpPr>
          <p:nvPr userDrawn="1"/>
        </p:nvSpPr>
        <p:spPr bwMode="auto">
          <a:xfrm>
            <a:off x="2542114" y="5070678"/>
            <a:ext cx="527050" cy="504825"/>
          </a:xfrm>
          <a:custGeom>
            <a:avLst/>
            <a:gdLst/>
            <a:ahLst/>
            <a:cxnLst>
              <a:cxn ang="0">
                <a:pos x="233" y="0"/>
              </a:cxn>
              <a:cxn ang="0">
                <a:pos x="208" y="19"/>
              </a:cxn>
              <a:cxn ang="0">
                <a:pos x="153" y="130"/>
              </a:cxn>
              <a:cxn ang="0">
                <a:pos x="146" y="135"/>
              </a:cxn>
              <a:cxn ang="0">
                <a:pos x="106" y="141"/>
              </a:cxn>
              <a:cxn ang="0">
                <a:pos x="25" y="153"/>
              </a:cxn>
              <a:cxn ang="0">
                <a:pos x="3" y="170"/>
              </a:cxn>
              <a:cxn ang="0">
                <a:pos x="13" y="202"/>
              </a:cxn>
              <a:cxn ang="0">
                <a:pos x="52" y="239"/>
              </a:cxn>
              <a:cxn ang="0">
                <a:pos x="82" y="268"/>
              </a:cxn>
              <a:cxn ang="0">
                <a:pos x="100" y="268"/>
              </a:cxn>
              <a:cxn ang="0">
                <a:pos x="104" y="259"/>
              </a:cxn>
              <a:cxn ang="0">
                <a:pos x="100" y="249"/>
              </a:cxn>
              <a:cxn ang="0">
                <a:pos x="70" y="220"/>
              </a:cxn>
              <a:cxn ang="0">
                <a:pos x="32" y="183"/>
              </a:cxn>
              <a:cxn ang="0">
                <a:pos x="29" y="179"/>
              </a:cxn>
              <a:cxn ang="0">
                <a:pos x="110" y="167"/>
              </a:cxn>
              <a:cxn ang="0">
                <a:pos x="150" y="161"/>
              </a:cxn>
              <a:cxn ang="0">
                <a:pos x="177" y="142"/>
              </a:cxn>
              <a:cxn ang="0">
                <a:pos x="232" y="31"/>
              </a:cxn>
              <a:cxn ang="0">
                <a:pos x="233" y="29"/>
              </a:cxn>
              <a:cxn ang="0">
                <a:pos x="234" y="31"/>
              </a:cxn>
              <a:cxn ang="0">
                <a:pos x="289" y="143"/>
              </a:cxn>
              <a:cxn ang="0">
                <a:pos x="314" y="161"/>
              </a:cxn>
              <a:cxn ang="0">
                <a:pos x="435" y="178"/>
              </a:cxn>
              <a:cxn ang="0">
                <a:pos x="437" y="179"/>
              </a:cxn>
              <a:cxn ang="0">
                <a:pos x="435" y="181"/>
              </a:cxn>
              <a:cxn ang="0">
                <a:pos x="347" y="268"/>
              </a:cxn>
              <a:cxn ang="0">
                <a:pos x="338" y="290"/>
              </a:cxn>
              <a:cxn ang="0">
                <a:pos x="339" y="294"/>
              </a:cxn>
              <a:cxn ang="0">
                <a:pos x="360" y="415"/>
              </a:cxn>
              <a:cxn ang="0">
                <a:pos x="360" y="417"/>
              </a:cxn>
              <a:cxn ang="0">
                <a:pos x="359" y="420"/>
              </a:cxn>
              <a:cxn ang="0">
                <a:pos x="355" y="418"/>
              </a:cxn>
              <a:cxn ang="0">
                <a:pos x="249" y="363"/>
              </a:cxn>
              <a:cxn ang="0">
                <a:pos x="217" y="363"/>
              </a:cxn>
              <a:cxn ang="0">
                <a:pos x="110" y="418"/>
              </a:cxn>
              <a:cxn ang="0">
                <a:pos x="105" y="420"/>
              </a:cxn>
              <a:cxn ang="0">
                <a:pos x="105" y="420"/>
              </a:cxn>
              <a:cxn ang="0">
                <a:pos x="106" y="417"/>
              </a:cxn>
              <a:cxn ang="0">
                <a:pos x="122" y="324"/>
              </a:cxn>
              <a:cxn ang="0">
                <a:pos x="122" y="322"/>
              </a:cxn>
              <a:cxn ang="0">
                <a:pos x="111" y="309"/>
              </a:cxn>
              <a:cxn ang="0">
                <a:pos x="96" y="320"/>
              </a:cxn>
              <a:cxn ang="0">
                <a:pos x="79" y="412"/>
              </a:cxn>
              <a:cxn ang="0">
                <a:pos x="88" y="442"/>
              </a:cxn>
              <a:cxn ang="0">
                <a:pos x="122" y="443"/>
              </a:cxn>
              <a:cxn ang="0">
                <a:pos x="229" y="387"/>
              </a:cxn>
              <a:cxn ang="0">
                <a:pos x="237" y="387"/>
              </a:cxn>
              <a:cxn ang="0">
                <a:pos x="344" y="443"/>
              </a:cxn>
              <a:cxn ang="0">
                <a:pos x="376" y="441"/>
              </a:cxn>
              <a:cxn ang="0">
                <a:pos x="386" y="410"/>
              </a:cxn>
              <a:cxn ang="0">
                <a:pos x="365" y="290"/>
              </a:cxn>
              <a:cxn ang="0">
                <a:pos x="366" y="287"/>
              </a:cxn>
              <a:cxn ang="0">
                <a:pos x="454" y="200"/>
              </a:cxn>
              <a:cxn ang="0">
                <a:pos x="463" y="170"/>
              </a:cxn>
              <a:cxn ang="0">
                <a:pos x="438" y="152"/>
              </a:cxn>
              <a:cxn ang="0">
                <a:pos x="318" y="134"/>
              </a:cxn>
              <a:cxn ang="0">
                <a:pos x="313" y="131"/>
              </a:cxn>
              <a:cxn ang="0">
                <a:pos x="258" y="19"/>
              </a:cxn>
              <a:cxn ang="0">
                <a:pos x="233" y="0"/>
              </a:cxn>
            </a:cxnLst>
            <a:rect l="0" t="0" r="r" b="b"/>
            <a:pathLst>
              <a:path w="467" h="448">
                <a:moveTo>
                  <a:pt x="233" y="0"/>
                </a:moveTo>
                <a:cubicBezTo>
                  <a:pt x="227" y="0"/>
                  <a:pt x="216" y="3"/>
                  <a:pt x="208" y="19"/>
                </a:cubicBezTo>
                <a:cubicBezTo>
                  <a:pt x="208" y="19"/>
                  <a:pt x="153" y="130"/>
                  <a:pt x="153" y="130"/>
                </a:cubicBezTo>
                <a:cubicBezTo>
                  <a:pt x="152" y="132"/>
                  <a:pt x="149" y="134"/>
                  <a:pt x="146" y="135"/>
                </a:cubicBezTo>
                <a:cubicBezTo>
                  <a:pt x="146" y="135"/>
                  <a:pt x="106" y="141"/>
                  <a:pt x="106" y="141"/>
                </a:cubicBezTo>
                <a:cubicBezTo>
                  <a:pt x="25" y="153"/>
                  <a:pt x="25" y="153"/>
                  <a:pt x="25" y="153"/>
                </a:cubicBezTo>
                <a:cubicBezTo>
                  <a:pt x="14" y="155"/>
                  <a:pt x="6" y="161"/>
                  <a:pt x="3" y="170"/>
                </a:cubicBezTo>
                <a:cubicBezTo>
                  <a:pt x="0" y="180"/>
                  <a:pt x="4" y="192"/>
                  <a:pt x="13" y="202"/>
                </a:cubicBezTo>
                <a:cubicBezTo>
                  <a:pt x="19" y="207"/>
                  <a:pt x="35" y="223"/>
                  <a:pt x="52" y="239"/>
                </a:cubicBezTo>
                <a:cubicBezTo>
                  <a:pt x="82" y="268"/>
                  <a:pt x="82" y="268"/>
                  <a:pt x="82" y="268"/>
                </a:cubicBezTo>
                <a:cubicBezTo>
                  <a:pt x="87" y="274"/>
                  <a:pt x="95" y="274"/>
                  <a:pt x="100" y="268"/>
                </a:cubicBezTo>
                <a:cubicBezTo>
                  <a:pt x="103" y="266"/>
                  <a:pt x="104" y="262"/>
                  <a:pt x="104" y="259"/>
                </a:cubicBezTo>
                <a:cubicBezTo>
                  <a:pt x="104" y="255"/>
                  <a:pt x="103" y="252"/>
                  <a:pt x="100" y="249"/>
                </a:cubicBezTo>
                <a:cubicBezTo>
                  <a:pt x="70" y="220"/>
                  <a:pt x="70" y="220"/>
                  <a:pt x="70" y="220"/>
                </a:cubicBezTo>
                <a:cubicBezTo>
                  <a:pt x="53" y="204"/>
                  <a:pt x="38" y="188"/>
                  <a:pt x="32" y="183"/>
                </a:cubicBezTo>
                <a:cubicBezTo>
                  <a:pt x="31" y="181"/>
                  <a:pt x="30" y="180"/>
                  <a:pt x="29" y="179"/>
                </a:cubicBezTo>
                <a:cubicBezTo>
                  <a:pt x="29" y="179"/>
                  <a:pt x="110" y="167"/>
                  <a:pt x="110" y="167"/>
                </a:cubicBezTo>
                <a:cubicBezTo>
                  <a:pt x="150" y="161"/>
                  <a:pt x="150" y="161"/>
                  <a:pt x="150" y="161"/>
                </a:cubicBezTo>
                <a:cubicBezTo>
                  <a:pt x="162" y="159"/>
                  <a:pt x="172" y="152"/>
                  <a:pt x="177" y="142"/>
                </a:cubicBezTo>
                <a:cubicBezTo>
                  <a:pt x="232" y="31"/>
                  <a:pt x="232" y="31"/>
                  <a:pt x="232" y="31"/>
                </a:cubicBezTo>
                <a:cubicBezTo>
                  <a:pt x="232" y="30"/>
                  <a:pt x="232" y="29"/>
                  <a:pt x="233" y="29"/>
                </a:cubicBezTo>
                <a:cubicBezTo>
                  <a:pt x="233" y="29"/>
                  <a:pt x="234" y="30"/>
                  <a:pt x="234" y="31"/>
                </a:cubicBezTo>
                <a:cubicBezTo>
                  <a:pt x="243" y="48"/>
                  <a:pt x="284" y="133"/>
                  <a:pt x="289" y="143"/>
                </a:cubicBezTo>
                <a:cubicBezTo>
                  <a:pt x="294" y="152"/>
                  <a:pt x="303" y="159"/>
                  <a:pt x="314" y="161"/>
                </a:cubicBezTo>
                <a:cubicBezTo>
                  <a:pt x="382" y="171"/>
                  <a:pt x="423" y="177"/>
                  <a:pt x="435" y="178"/>
                </a:cubicBezTo>
                <a:cubicBezTo>
                  <a:pt x="436" y="179"/>
                  <a:pt x="437" y="179"/>
                  <a:pt x="437" y="179"/>
                </a:cubicBezTo>
                <a:cubicBezTo>
                  <a:pt x="437" y="180"/>
                  <a:pt x="436" y="180"/>
                  <a:pt x="435" y="181"/>
                </a:cubicBezTo>
                <a:cubicBezTo>
                  <a:pt x="429" y="188"/>
                  <a:pt x="399" y="217"/>
                  <a:pt x="347" y="268"/>
                </a:cubicBezTo>
                <a:cubicBezTo>
                  <a:pt x="341" y="274"/>
                  <a:pt x="338" y="282"/>
                  <a:pt x="338" y="290"/>
                </a:cubicBezTo>
                <a:cubicBezTo>
                  <a:pt x="338" y="291"/>
                  <a:pt x="338" y="293"/>
                  <a:pt x="339" y="294"/>
                </a:cubicBezTo>
                <a:cubicBezTo>
                  <a:pt x="339" y="294"/>
                  <a:pt x="360" y="415"/>
                  <a:pt x="360" y="415"/>
                </a:cubicBezTo>
                <a:cubicBezTo>
                  <a:pt x="360" y="416"/>
                  <a:pt x="360" y="417"/>
                  <a:pt x="360" y="417"/>
                </a:cubicBezTo>
                <a:cubicBezTo>
                  <a:pt x="360" y="419"/>
                  <a:pt x="360" y="419"/>
                  <a:pt x="359" y="420"/>
                </a:cubicBezTo>
                <a:cubicBezTo>
                  <a:pt x="359" y="420"/>
                  <a:pt x="357" y="419"/>
                  <a:pt x="355" y="418"/>
                </a:cubicBezTo>
                <a:cubicBezTo>
                  <a:pt x="346" y="414"/>
                  <a:pt x="309" y="395"/>
                  <a:pt x="249" y="363"/>
                </a:cubicBezTo>
                <a:cubicBezTo>
                  <a:pt x="239" y="358"/>
                  <a:pt x="227" y="358"/>
                  <a:pt x="217" y="363"/>
                </a:cubicBezTo>
                <a:cubicBezTo>
                  <a:pt x="157" y="395"/>
                  <a:pt x="117" y="415"/>
                  <a:pt x="110" y="418"/>
                </a:cubicBezTo>
                <a:cubicBezTo>
                  <a:pt x="108" y="419"/>
                  <a:pt x="106" y="420"/>
                  <a:pt x="105" y="420"/>
                </a:cubicBezTo>
                <a:cubicBezTo>
                  <a:pt x="105" y="420"/>
                  <a:pt x="105" y="420"/>
                  <a:pt x="105" y="420"/>
                </a:cubicBezTo>
                <a:cubicBezTo>
                  <a:pt x="105" y="419"/>
                  <a:pt x="105" y="418"/>
                  <a:pt x="106" y="417"/>
                </a:cubicBezTo>
                <a:cubicBezTo>
                  <a:pt x="122" y="324"/>
                  <a:pt x="122" y="324"/>
                  <a:pt x="122" y="324"/>
                </a:cubicBezTo>
                <a:cubicBezTo>
                  <a:pt x="122" y="323"/>
                  <a:pt x="122" y="323"/>
                  <a:pt x="122" y="322"/>
                </a:cubicBezTo>
                <a:cubicBezTo>
                  <a:pt x="122" y="315"/>
                  <a:pt x="117" y="310"/>
                  <a:pt x="111" y="309"/>
                </a:cubicBezTo>
                <a:cubicBezTo>
                  <a:pt x="104" y="307"/>
                  <a:pt x="97" y="312"/>
                  <a:pt x="96" y="320"/>
                </a:cubicBezTo>
                <a:cubicBezTo>
                  <a:pt x="79" y="412"/>
                  <a:pt x="79" y="412"/>
                  <a:pt x="79" y="412"/>
                </a:cubicBezTo>
                <a:cubicBezTo>
                  <a:pt x="76" y="429"/>
                  <a:pt x="84" y="438"/>
                  <a:pt x="88" y="442"/>
                </a:cubicBezTo>
                <a:cubicBezTo>
                  <a:pt x="97" y="448"/>
                  <a:pt x="109" y="448"/>
                  <a:pt x="122" y="443"/>
                </a:cubicBezTo>
                <a:cubicBezTo>
                  <a:pt x="131" y="438"/>
                  <a:pt x="193" y="406"/>
                  <a:pt x="229" y="387"/>
                </a:cubicBezTo>
                <a:cubicBezTo>
                  <a:pt x="231" y="385"/>
                  <a:pt x="234" y="385"/>
                  <a:pt x="237" y="387"/>
                </a:cubicBezTo>
                <a:cubicBezTo>
                  <a:pt x="279" y="409"/>
                  <a:pt x="332" y="437"/>
                  <a:pt x="344" y="443"/>
                </a:cubicBezTo>
                <a:cubicBezTo>
                  <a:pt x="356" y="448"/>
                  <a:pt x="367" y="447"/>
                  <a:pt x="376" y="441"/>
                </a:cubicBezTo>
                <a:cubicBezTo>
                  <a:pt x="384" y="435"/>
                  <a:pt x="388" y="423"/>
                  <a:pt x="386" y="410"/>
                </a:cubicBezTo>
                <a:cubicBezTo>
                  <a:pt x="386" y="410"/>
                  <a:pt x="365" y="290"/>
                  <a:pt x="365" y="290"/>
                </a:cubicBezTo>
                <a:cubicBezTo>
                  <a:pt x="365" y="289"/>
                  <a:pt x="365" y="288"/>
                  <a:pt x="366" y="287"/>
                </a:cubicBezTo>
                <a:cubicBezTo>
                  <a:pt x="418" y="236"/>
                  <a:pt x="448" y="207"/>
                  <a:pt x="454" y="200"/>
                </a:cubicBezTo>
                <a:cubicBezTo>
                  <a:pt x="463" y="191"/>
                  <a:pt x="467" y="180"/>
                  <a:pt x="463" y="170"/>
                </a:cubicBezTo>
                <a:cubicBezTo>
                  <a:pt x="460" y="160"/>
                  <a:pt x="451" y="154"/>
                  <a:pt x="438" y="152"/>
                </a:cubicBezTo>
                <a:cubicBezTo>
                  <a:pt x="430" y="151"/>
                  <a:pt x="403" y="147"/>
                  <a:pt x="318" y="134"/>
                </a:cubicBezTo>
                <a:cubicBezTo>
                  <a:pt x="316" y="134"/>
                  <a:pt x="314" y="133"/>
                  <a:pt x="313" y="131"/>
                </a:cubicBezTo>
                <a:cubicBezTo>
                  <a:pt x="308" y="121"/>
                  <a:pt x="267" y="37"/>
                  <a:pt x="258" y="19"/>
                </a:cubicBezTo>
                <a:cubicBezTo>
                  <a:pt x="249" y="2"/>
                  <a:pt x="238" y="0"/>
                  <a:pt x="233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341"/>
          <p:cNvSpPr>
            <a:spLocks/>
          </p:cNvSpPr>
          <p:nvPr userDrawn="1"/>
        </p:nvSpPr>
        <p:spPr bwMode="auto">
          <a:xfrm>
            <a:off x="2548464" y="3718379"/>
            <a:ext cx="514350" cy="436563"/>
          </a:xfrm>
          <a:custGeom>
            <a:avLst/>
            <a:gdLst/>
            <a:ahLst/>
            <a:cxnLst>
              <a:cxn ang="0">
                <a:pos x="228" y="14"/>
              </a:cxn>
              <a:cxn ang="0">
                <a:pos x="124" y="0"/>
              </a:cxn>
              <a:cxn ang="0">
                <a:pos x="0" y="54"/>
              </a:cxn>
              <a:cxn ang="0">
                <a:pos x="1" y="56"/>
              </a:cxn>
              <a:cxn ang="0">
                <a:pos x="14" y="160"/>
              </a:cxn>
              <a:cxn ang="0">
                <a:pos x="1" y="265"/>
              </a:cxn>
              <a:cxn ang="0">
                <a:pos x="16" y="373"/>
              </a:cxn>
              <a:cxn ang="0">
                <a:pos x="124" y="388"/>
              </a:cxn>
              <a:cxn ang="0">
                <a:pos x="228" y="375"/>
              </a:cxn>
              <a:cxn ang="0">
                <a:pos x="333" y="388"/>
              </a:cxn>
              <a:cxn ang="0">
                <a:pos x="456" y="335"/>
              </a:cxn>
              <a:cxn ang="0">
                <a:pos x="443" y="230"/>
              </a:cxn>
              <a:cxn ang="0">
                <a:pos x="456" y="126"/>
              </a:cxn>
              <a:cxn ang="0">
                <a:pos x="429" y="9"/>
              </a:cxn>
              <a:cxn ang="0">
                <a:pos x="411" y="27"/>
              </a:cxn>
              <a:cxn ang="0">
                <a:pos x="429" y="56"/>
              </a:cxn>
              <a:cxn ang="0">
                <a:pos x="409" y="91"/>
              </a:cxn>
              <a:cxn ang="0">
                <a:pos x="416" y="149"/>
              </a:cxn>
              <a:cxn ang="0">
                <a:pos x="416" y="172"/>
              </a:cxn>
              <a:cxn ang="0">
                <a:pos x="409" y="230"/>
              </a:cxn>
              <a:cxn ang="0">
                <a:pos x="429" y="265"/>
              </a:cxn>
              <a:cxn ang="0">
                <a:pos x="411" y="294"/>
              </a:cxn>
              <a:cxn ang="0">
                <a:pos x="418" y="312"/>
              </a:cxn>
              <a:cxn ang="0">
                <a:pos x="379" y="348"/>
              </a:cxn>
              <a:cxn ang="0">
                <a:pos x="333" y="361"/>
              </a:cxn>
              <a:cxn ang="0">
                <a:pos x="286" y="348"/>
              </a:cxn>
              <a:cxn ang="0">
                <a:pos x="228" y="341"/>
              </a:cxn>
              <a:cxn ang="0">
                <a:pos x="170" y="348"/>
              </a:cxn>
              <a:cxn ang="0">
                <a:pos x="124" y="361"/>
              </a:cxn>
              <a:cxn ang="0">
                <a:pos x="95" y="343"/>
              </a:cxn>
              <a:cxn ang="0">
                <a:pos x="54" y="362"/>
              </a:cxn>
              <a:cxn ang="0">
                <a:pos x="41" y="311"/>
              </a:cxn>
              <a:cxn ang="0">
                <a:pos x="41" y="288"/>
              </a:cxn>
              <a:cxn ang="0">
                <a:pos x="47" y="230"/>
              </a:cxn>
              <a:cxn ang="0">
                <a:pos x="27" y="195"/>
              </a:cxn>
              <a:cxn ang="0">
                <a:pos x="47" y="160"/>
              </a:cxn>
              <a:cxn ang="0">
                <a:pos x="41" y="102"/>
              </a:cxn>
              <a:cxn ang="0">
                <a:pos x="41" y="79"/>
              </a:cxn>
              <a:cxn ang="0">
                <a:pos x="27" y="54"/>
              </a:cxn>
              <a:cxn ang="0">
                <a:pos x="89" y="47"/>
              </a:cxn>
              <a:cxn ang="0">
                <a:pos x="147" y="41"/>
              </a:cxn>
              <a:cxn ang="0">
                <a:pos x="194" y="27"/>
              </a:cxn>
              <a:cxn ang="0">
                <a:pos x="240" y="41"/>
              </a:cxn>
              <a:cxn ang="0">
                <a:pos x="298" y="47"/>
              </a:cxn>
              <a:cxn ang="0">
                <a:pos x="347" y="14"/>
              </a:cxn>
            </a:cxnLst>
            <a:rect l="0" t="0" r="r" b="b"/>
            <a:pathLst>
              <a:path w="456" h="388">
                <a:moveTo>
                  <a:pt x="298" y="14"/>
                </a:moveTo>
                <a:cubicBezTo>
                  <a:pt x="289" y="5"/>
                  <a:pt x="276" y="0"/>
                  <a:pt x="263" y="0"/>
                </a:cubicBezTo>
                <a:cubicBezTo>
                  <a:pt x="250" y="0"/>
                  <a:pt x="238" y="5"/>
                  <a:pt x="228" y="14"/>
                </a:cubicBezTo>
                <a:cubicBezTo>
                  <a:pt x="219" y="5"/>
                  <a:pt x="207" y="0"/>
                  <a:pt x="194" y="0"/>
                </a:cubicBezTo>
                <a:cubicBezTo>
                  <a:pt x="181" y="0"/>
                  <a:pt x="168" y="5"/>
                  <a:pt x="159" y="14"/>
                </a:cubicBezTo>
                <a:cubicBezTo>
                  <a:pt x="149" y="5"/>
                  <a:pt x="137" y="0"/>
                  <a:pt x="124" y="0"/>
                </a:cubicBezTo>
                <a:cubicBezTo>
                  <a:pt x="111" y="0"/>
                  <a:pt x="98" y="5"/>
                  <a:pt x="89" y="14"/>
                </a:cubicBezTo>
                <a:cubicBezTo>
                  <a:pt x="79" y="5"/>
                  <a:pt x="67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54"/>
                  <a:pt x="0" y="55"/>
                  <a:pt x="0" y="55"/>
                </a:cubicBezTo>
                <a:cubicBezTo>
                  <a:pt x="1" y="57"/>
                  <a:pt x="1" y="57"/>
                  <a:pt x="1" y="57"/>
                </a:cubicBezTo>
                <a:cubicBezTo>
                  <a:pt x="1" y="57"/>
                  <a:pt x="1" y="56"/>
                  <a:pt x="1" y="56"/>
                </a:cubicBezTo>
                <a:cubicBezTo>
                  <a:pt x="1" y="69"/>
                  <a:pt x="5" y="81"/>
                  <a:pt x="14" y="90"/>
                </a:cubicBezTo>
                <a:cubicBezTo>
                  <a:pt x="5" y="100"/>
                  <a:pt x="1" y="112"/>
                  <a:pt x="1" y="125"/>
                </a:cubicBezTo>
                <a:cubicBezTo>
                  <a:pt x="1" y="138"/>
                  <a:pt x="5" y="151"/>
                  <a:pt x="14" y="160"/>
                </a:cubicBezTo>
                <a:cubicBezTo>
                  <a:pt x="5" y="170"/>
                  <a:pt x="1" y="182"/>
                  <a:pt x="1" y="195"/>
                </a:cubicBezTo>
                <a:cubicBezTo>
                  <a:pt x="1" y="208"/>
                  <a:pt x="5" y="220"/>
                  <a:pt x="14" y="230"/>
                </a:cubicBezTo>
                <a:cubicBezTo>
                  <a:pt x="5" y="240"/>
                  <a:pt x="1" y="252"/>
                  <a:pt x="1" y="265"/>
                </a:cubicBezTo>
                <a:cubicBezTo>
                  <a:pt x="1" y="278"/>
                  <a:pt x="5" y="290"/>
                  <a:pt x="14" y="300"/>
                </a:cubicBezTo>
                <a:cubicBezTo>
                  <a:pt x="5" y="309"/>
                  <a:pt x="1" y="322"/>
                  <a:pt x="1" y="335"/>
                </a:cubicBezTo>
                <a:cubicBezTo>
                  <a:pt x="1" y="349"/>
                  <a:pt x="6" y="362"/>
                  <a:pt x="16" y="373"/>
                </a:cubicBezTo>
                <a:cubicBezTo>
                  <a:pt x="26" y="383"/>
                  <a:pt x="40" y="388"/>
                  <a:pt x="54" y="388"/>
                </a:cubicBezTo>
                <a:cubicBezTo>
                  <a:pt x="67" y="388"/>
                  <a:pt x="79" y="383"/>
                  <a:pt x="89" y="375"/>
                </a:cubicBezTo>
                <a:cubicBezTo>
                  <a:pt x="99" y="383"/>
                  <a:pt x="111" y="388"/>
                  <a:pt x="124" y="388"/>
                </a:cubicBezTo>
                <a:cubicBezTo>
                  <a:pt x="137" y="388"/>
                  <a:pt x="149" y="383"/>
                  <a:pt x="158" y="375"/>
                </a:cubicBezTo>
                <a:cubicBezTo>
                  <a:pt x="168" y="383"/>
                  <a:pt x="180" y="388"/>
                  <a:pt x="193" y="388"/>
                </a:cubicBezTo>
                <a:cubicBezTo>
                  <a:pt x="206" y="388"/>
                  <a:pt x="219" y="383"/>
                  <a:pt x="228" y="375"/>
                </a:cubicBezTo>
                <a:cubicBezTo>
                  <a:pt x="238" y="383"/>
                  <a:pt x="250" y="388"/>
                  <a:pt x="263" y="388"/>
                </a:cubicBezTo>
                <a:cubicBezTo>
                  <a:pt x="276" y="388"/>
                  <a:pt x="288" y="383"/>
                  <a:pt x="298" y="375"/>
                </a:cubicBezTo>
                <a:cubicBezTo>
                  <a:pt x="308" y="383"/>
                  <a:pt x="320" y="388"/>
                  <a:pt x="333" y="388"/>
                </a:cubicBezTo>
                <a:cubicBezTo>
                  <a:pt x="346" y="388"/>
                  <a:pt x="358" y="383"/>
                  <a:pt x="368" y="375"/>
                </a:cubicBezTo>
                <a:cubicBezTo>
                  <a:pt x="377" y="383"/>
                  <a:pt x="390" y="388"/>
                  <a:pt x="403" y="388"/>
                </a:cubicBezTo>
                <a:cubicBezTo>
                  <a:pt x="432" y="388"/>
                  <a:pt x="456" y="364"/>
                  <a:pt x="456" y="335"/>
                </a:cubicBezTo>
                <a:cubicBezTo>
                  <a:pt x="456" y="322"/>
                  <a:pt x="451" y="309"/>
                  <a:pt x="443" y="300"/>
                </a:cubicBezTo>
                <a:cubicBezTo>
                  <a:pt x="451" y="290"/>
                  <a:pt x="456" y="278"/>
                  <a:pt x="456" y="265"/>
                </a:cubicBezTo>
                <a:cubicBezTo>
                  <a:pt x="456" y="252"/>
                  <a:pt x="451" y="240"/>
                  <a:pt x="443" y="230"/>
                </a:cubicBezTo>
                <a:cubicBezTo>
                  <a:pt x="451" y="221"/>
                  <a:pt x="456" y="208"/>
                  <a:pt x="456" y="195"/>
                </a:cubicBezTo>
                <a:cubicBezTo>
                  <a:pt x="456" y="182"/>
                  <a:pt x="451" y="170"/>
                  <a:pt x="443" y="161"/>
                </a:cubicBezTo>
                <a:cubicBezTo>
                  <a:pt x="451" y="151"/>
                  <a:pt x="456" y="139"/>
                  <a:pt x="456" y="126"/>
                </a:cubicBezTo>
                <a:cubicBezTo>
                  <a:pt x="456" y="113"/>
                  <a:pt x="451" y="100"/>
                  <a:pt x="443" y="91"/>
                </a:cubicBezTo>
                <a:cubicBezTo>
                  <a:pt x="451" y="81"/>
                  <a:pt x="456" y="69"/>
                  <a:pt x="456" y="56"/>
                </a:cubicBezTo>
                <a:cubicBezTo>
                  <a:pt x="456" y="37"/>
                  <a:pt x="446" y="19"/>
                  <a:pt x="429" y="9"/>
                </a:cubicBezTo>
                <a:cubicBezTo>
                  <a:pt x="424" y="6"/>
                  <a:pt x="418" y="7"/>
                  <a:pt x="413" y="11"/>
                </a:cubicBezTo>
                <a:cubicBezTo>
                  <a:pt x="411" y="14"/>
                  <a:pt x="409" y="17"/>
                  <a:pt x="409" y="21"/>
                </a:cubicBezTo>
                <a:cubicBezTo>
                  <a:pt x="409" y="23"/>
                  <a:pt x="410" y="25"/>
                  <a:pt x="411" y="27"/>
                </a:cubicBezTo>
                <a:cubicBezTo>
                  <a:pt x="411" y="28"/>
                  <a:pt x="411" y="28"/>
                  <a:pt x="411" y="28"/>
                </a:cubicBezTo>
                <a:cubicBezTo>
                  <a:pt x="412" y="30"/>
                  <a:pt x="415" y="32"/>
                  <a:pt x="417" y="33"/>
                </a:cubicBezTo>
                <a:cubicBezTo>
                  <a:pt x="425" y="38"/>
                  <a:pt x="429" y="47"/>
                  <a:pt x="429" y="56"/>
                </a:cubicBezTo>
                <a:cubicBezTo>
                  <a:pt x="429" y="65"/>
                  <a:pt x="424" y="74"/>
                  <a:pt x="416" y="79"/>
                </a:cubicBezTo>
                <a:cubicBezTo>
                  <a:pt x="412" y="81"/>
                  <a:pt x="409" y="86"/>
                  <a:pt x="409" y="91"/>
                </a:cubicBezTo>
                <a:cubicBezTo>
                  <a:pt x="409" y="91"/>
                  <a:pt x="409" y="91"/>
                  <a:pt x="409" y="91"/>
                </a:cubicBezTo>
                <a:cubicBezTo>
                  <a:pt x="409" y="95"/>
                  <a:pt x="412" y="100"/>
                  <a:pt x="416" y="102"/>
                </a:cubicBezTo>
                <a:cubicBezTo>
                  <a:pt x="424" y="107"/>
                  <a:pt x="429" y="116"/>
                  <a:pt x="429" y="126"/>
                </a:cubicBezTo>
                <a:cubicBezTo>
                  <a:pt x="429" y="135"/>
                  <a:pt x="424" y="144"/>
                  <a:pt x="416" y="149"/>
                </a:cubicBezTo>
                <a:cubicBezTo>
                  <a:pt x="412" y="151"/>
                  <a:pt x="409" y="156"/>
                  <a:pt x="409" y="161"/>
                </a:cubicBezTo>
                <a:cubicBezTo>
                  <a:pt x="409" y="161"/>
                  <a:pt x="409" y="161"/>
                  <a:pt x="409" y="161"/>
                </a:cubicBezTo>
                <a:cubicBezTo>
                  <a:pt x="409" y="165"/>
                  <a:pt x="412" y="170"/>
                  <a:pt x="416" y="172"/>
                </a:cubicBezTo>
                <a:cubicBezTo>
                  <a:pt x="424" y="177"/>
                  <a:pt x="429" y="186"/>
                  <a:pt x="429" y="195"/>
                </a:cubicBezTo>
                <a:cubicBezTo>
                  <a:pt x="429" y="205"/>
                  <a:pt x="424" y="214"/>
                  <a:pt x="416" y="219"/>
                </a:cubicBezTo>
                <a:cubicBezTo>
                  <a:pt x="412" y="221"/>
                  <a:pt x="409" y="225"/>
                  <a:pt x="409" y="230"/>
                </a:cubicBezTo>
                <a:cubicBezTo>
                  <a:pt x="409" y="230"/>
                  <a:pt x="409" y="230"/>
                  <a:pt x="409" y="230"/>
                </a:cubicBezTo>
                <a:cubicBezTo>
                  <a:pt x="409" y="235"/>
                  <a:pt x="412" y="239"/>
                  <a:pt x="416" y="242"/>
                </a:cubicBezTo>
                <a:cubicBezTo>
                  <a:pt x="424" y="247"/>
                  <a:pt x="429" y="256"/>
                  <a:pt x="429" y="265"/>
                </a:cubicBezTo>
                <a:cubicBezTo>
                  <a:pt x="429" y="274"/>
                  <a:pt x="425" y="283"/>
                  <a:pt x="417" y="288"/>
                </a:cubicBezTo>
                <a:cubicBezTo>
                  <a:pt x="414" y="289"/>
                  <a:pt x="412" y="291"/>
                  <a:pt x="411" y="294"/>
                </a:cubicBezTo>
                <a:cubicBezTo>
                  <a:pt x="411" y="294"/>
                  <a:pt x="411" y="294"/>
                  <a:pt x="411" y="294"/>
                </a:cubicBezTo>
                <a:cubicBezTo>
                  <a:pt x="410" y="296"/>
                  <a:pt x="409" y="298"/>
                  <a:pt x="409" y="300"/>
                </a:cubicBezTo>
                <a:cubicBezTo>
                  <a:pt x="409" y="304"/>
                  <a:pt x="411" y="307"/>
                  <a:pt x="413" y="310"/>
                </a:cubicBezTo>
                <a:cubicBezTo>
                  <a:pt x="415" y="311"/>
                  <a:pt x="416" y="312"/>
                  <a:pt x="418" y="312"/>
                </a:cubicBezTo>
                <a:cubicBezTo>
                  <a:pt x="425" y="317"/>
                  <a:pt x="430" y="326"/>
                  <a:pt x="430" y="335"/>
                </a:cubicBezTo>
                <a:cubicBezTo>
                  <a:pt x="430" y="349"/>
                  <a:pt x="418" y="361"/>
                  <a:pt x="403" y="361"/>
                </a:cubicBezTo>
                <a:cubicBezTo>
                  <a:pt x="393" y="361"/>
                  <a:pt x="384" y="356"/>
                  <a:pt x="379" y="348"/>
                </a:cubicBezTo>
                <a:cubicBezTo>
                  <a:pt x="377" y="344"/>
                  <a:pt x="373" y="341"/>
                  <a:pt x="368" y="341"/>
                </a:cubicBezTo>
                <a:cubicBezTo>
                  <a:pt x="363" y="341"/>
                  <a:pt x="359" y="344"/>
                  <a:pt x="356" y="348"/>
                </a:cubicBezTo>
                <a:cubicBezTo>
                  <a:pt x="351" y="356"/>
                  <a:pt x="342" y="361"/>
                  <a:pt x="333" y="361"/>
                </a:cubicBezTo>
                <a:cubicBezTo>
                  <a:pt x="323" y="361"/>
                  <a:pt x="314" y="356"/>
                  <a:pt x="310" y="348"/>
                </a:cubicBezTo>
                <a:cubicBezTo>
                  <a:pt x="307" y="344"/>
                  <a:pt x="303" y="341"/>
                  <a:pt x="298" y="341"/>
                </a:cubicBezTo>
                <a:cubicBezTo>
                  <a:pt x="293" y="341"/>
                  <a:pt x="289" y="344"/>
                  <a:pt x="286" y="348"/>
                </a:cubicBezTo>
                <a:cubicBezTo>
                  <a:pt x="282" y="356"/>
                  <a:pt x="273" y="361"/>
                  <a:pt x="263" y="361"/>
                </a:cubicBezTo>
                <a:cubicBezTo>
                  <a:pt x="254" y="361"/>
                  <a:pt x="245" y="356"/>
                  <a:pt x="240" y="348"/>
                </a:cubicBezTo>
                <a:cubicBezTo>
                  <a:pt x="237" y="344"/>
                  <a:pt x="233" y="341"/>
                  <a:pt x="228" y="341"/>
                </a:cubicBezTo>
                <a:cubicBezTo>
                  <a:pt x="223" y="341"/>
                  <a:pt x="219" y="344"/>
                  <a:pt x="217" y="348"/>
                </a:cubicBezTo>
                <a:cubicBezTo>
                  <a:pt x="212" y="356"/>
                  <a:pt x="203" y="361"/>
                  <a:pt x="193" y="361"/>
                </a:cubicBezTo>
                <a:cubicBezTo>
                  <a:pt x="184" y="361"/>
                  <a:pt x="175" y="356"/>
                  <a:pt x="170" y="348"/>
                </a:cubicBezTo>
                <a:cubicBezTo>
                  <a:pt x="168" y="344"/>
                  <a:pt x="163" y="341"/>
                  <a:pt x="158" y="341"/>
                </a:cubicBezTo>
                <a:cubicBezTo>
                  <a:pt x="154" y="341"/>
                  <a:pt x="149" y="344"/>
                  <a:pt x="147" y="348"/>
                </a:cubicBezTo>
                <a:cubicBezTo>
                  <a:pt x="142" y="356"/>
                  <a:pt x="133" y="361"/>
                  <a:pt x="124" y="361"/>
                </a:cubicBezTo>
                <a:cubicBezTo>
                  <a:pt x="114" y="361"/>
                  <a:pt x="106" y="357"/>
                  <a:pt x="101" y="349"/>
                </a:cubicBezTo>
                <a:cubicBezTo>
                  <a:pt x="100" y="347"/>
                  <a:pt x="98" y="344"/>
                  <a:pt x="95" y="343"/>
                </a:cubicBezTo>
                <a:cubicBezTo>
                  <a:pt x="95" y="343"/>
                  <a:pt x="95" y="343"/>
                  <a:pt x="95" y="343"/>
                </a:cubicBezTo>
                <a:cubicBezTo>
                  <a:pt x="90" y="340"/>
                  <a:pt x="83" y="341"/>
                  <a:pt x="79" y="345"/>
                </a:cubicBezTo>
                <a:cubicBezTo>
                  <a:pt x="78" y="347"/>
                  <a:pt x="77" y="348"/>
                  <a:pt x="76" y="350"/>
                </a:cubicBezTo>
                <a:cubicBezTo>
                  <a:pt x="71" y="357"/>
                  <a:pt x="63" y="362"/>
                  <a:pt x="54" y="362"/>
                </a:cubicBezTo>
                <a:cubicBezTo>
                  <a:pt x="47" y="362"/>
                  <a:pt x="40" y="359"/>
                  <a:pt x="35" y="354"/>
                </a:cubicBezTo>
                <a:cubicBezTo>
                  <a:pt x="30" y="349"/>
                  <a:pt x="27" y="342"/>
                  <a:pt x="27" y="335"/>
                </a:cubicBezTo>
                <a:cubicBezTo>
                  <a:pt x="27" y="325"/>
                  <a:pt x="32" y="316"/>
                  <a:pt x="41" y="311"/>
                </a:cubicBezTo>
                <a:cubicBezTo>
                  <a:pt x="45" y="309"/>
                  <a:pt x="47" y="305"/>
                  <a:pt x="47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47" y="295"/>
                  <a:pt x="45" y="291"/>
                  <a:pt x="41" y="288"/>
                </a:cubicBezTo>
                <a:cubicBezTo>
                  <a:pt x="32" y="283"/>
                  <a:pt x="27" y="275"/>
                  <a:pt x="27" y="265"/>
                </a:cubicBezTo>
                <a:cubicBezTo>
                  <a:pt x="27" y="255"/>
                  <a:pt x="32" y="246"/>
                  <a:pt x="41" y="242"/>
                </a:cubicBezTo>
                <a:cubicBezTo>
                  <a:pt x="45" y="239"/>
                  <a:pt x="47" y="235"/>
                  <a:pt x="47" y="230"/>
                </a:cubicBezTo>
                <a:cubicBezTo>
                  <a:pt x="47" y="230"/>
                  <a:pt x="47" y="230"/>
                  <a:pt x="47" y="230"/>
                </a:cubicBezTo>
                <a:cubicBezTo>
                  <a:pt x="47" y="225"/>
                  <a:pt x="45" y="221"/>
                  <a:pt x="41" y="218"/>
                </a:cubicBezTo>
                <a:cubicBezTo>
                  <a:pt x="32" y="214"/>
                  <a:pt x="27" y="205"/>
                  <a:pt x="27" y="195"/>
                </a:cubicBezTo>
                <a:cubicBezTo>
                  <a:pt x="27" y="186"/>
                  <a:pt x="32" y="177"/>
                  <a:pt x="41" y="172"/>
                </a:cubicBezTo>
                <a:cubicBezTo>
                  <a:pt x="45" y="169"/>
                  <a:pt x="47" y="165"/>
                  <a:pt x="47" y="160"/>
                </a:cubicBezTo>
                <a:cubicBezTo>
                  <a:pt x="47" y="160"/>
                  <a:pt x="47" y="160"/>
                  <a:pt x="47" y="160"/>
                </a:cubicBezTo>
                <a:cubicBezTo>
                  <a:pt x="47" y="155"/>
                  <a:pt x="45" y="151"/>
                  <a:pt x="41" y="149"/>
                </a:cubicBezTo>
                <a:cubicBezTo>
                  <a:pt x="32" y="144"/>
                  <a:pt x="27" y="135"/>
                  <a:pt x="27" y="125"/>
                </a:cubicBezTo>
                <a:cubicBezTo>
                  <a:pt x="27" y="116"/>
                  <a:pt x="32" y="107"/>
                  <a:pt x="41" y="102"/>
                </a:cubicBezTo>
                <a:cubicBezTo>
                  <a:pt x="45" y="100"/>
                  <a:pt x="47" y="95"/>
                  <a:pt x="47" y="91"/>
                </a:cubicBezTo>
                <a:cubicBezTo>
                  <a:pt x="47" y="91"/>
                  <a:pt x="47" y="90"/>
                  <a:pt x="47" y="90"/>
                </a:cubicBezTo>
                <a:cubicBezTo>
                  <a:pt x="47" y="86"/>
                  <a:pt x="45" y="81"/>
                  <a:pt x="41" y="79"/>
                </a:cubicBezTo>
                <a:cubicBezTo>
                  <a:pt x="32" y="74"/>
                  <a:pt x="27" y="65"/>
                  <a:pt x="27" y="56"/>
                </a:cubicBezTo>
                <a:cubicBezTo>
                  <a:pt x="27" y="55"/>
                  <a:pt x="27" y="55"/>
                  <a:pt x="27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39"/>
                  <a:pt x="39" y="27"/>
                  <a:pt x="54" y="27"/>
                </a:cubicBezTo>
                <a:cubicBezTo>
                  <a:pt x="64" y="27"/>
                  <a:pt x="72" y="32"/>
                  <a:pt x="77" y="41"/>
                </a:cubicBezTo>
                <a:cubicBezTo>
                  <a:pt x="80" y="45"/>
                  <a:pt x="84" y="47"/>
                  <a:pt x="89" y="47"/>
                </a:cubicBezTo>
                <a:cubicBezTo>
                  <a:pt x="94" y="47"/>
                  <a:pt x="98" y="45"/>
                  <a:pt x="100" y="41"/>
                </a:cubicBezTo>
                <a:cubicBezTo>
                  <a:pt x="105" y="32"/>
                  <a:pt x="114" y="27"/>
                  <a:pt x="124" y="27"/>
                </a:cubicBezTo>
                <a:cubicBezTo>
                  <a:pt x="133" y="27"/>
                  <a:pt x="142" y="32"/>
                  <a:pt x="147" y="41"/>
                </a:cubicBezTo>
                <a:cubicBezTo>
                  <a:pt x="149" y="45"/>
                  <a:pt x="154" y="47"/>
                  <a:pt x="159" y="47"/>
                </a:cubicBezTo>
                <a:cubicBezTo>
                  <a:pt x="163" y="47"/>
                  <a:pt x="168" y="45"/>
                  <a:pt x="170" y="41"/>
                </a:cubicBezTo>
                <a:cubicBezTo>
                  <a:pt x="175" y="32"/>
                  <a:pt x="184" y="27"/>
                  <a:pt x="194" y="27"/>
                </a:cubicBezTo>
                <a:cubicBezTo>
                  <a:pt x="203" y="27"/>
                  <a:pt x="212" y="32"/>
                  <a:pt x="217" y="41"/>
                </a:cubicBezTo>
                <a:cubicBezTo>
                  <a:pt x="219" y="45"/>
                  <a:pt x="224" y="47"/>
                  <a:pt x="228" y="47"/>
                </a:cubicBezTo>
                <a:cubicBezTo>
                  <a:pt x="233" y="47"/>
                  <a:pt x="238" y="45"/>
                  <a:pt x="240" y="41"/>
                </a:cubicBezTo>
                <a:cubicBezTo>
                  <a:pt x="245" y="32"/>
                  <a:pt x="254" y="27"/>
                  <a:pt x="263" y="27"/>
                </a:cubicBezTo>
                <a:cubicBezTo>
                  <a:pt x="273" y="27"/>
                  <a:pt x="282" y="32"/>
                  <a:pt x="287" y="41"/>
                </a:cubicBezTo>
                <a:cubicBezTo>
                  <a:pt x="289" y="45"/>
                  <a:pt x="293" y="47"/>
                  <a:pt x="298" y="47"/>
                </a:cubicBezTo>
                <a:cubicBezTo>
                  <a:pt x="303" y="47"/>
                  <a:pt x="307" y="45"/>
                  <a:pt x="310" y="41"/>
                </a:cubicBezTo>
                <a:cubicBezTo>
                  <a:pt x="315" y="32"/>
                  <a:pt x="324" y="27"/>
                  <a:pt x="333" y="27"/>
                </a:cubicBezTo>
                <a:cubicBezTo>
                  <a:pt x="341" y="27"/>
                  <a:pt x="347" y="21"/>
                  <a:pt x="347" y="14"/>
                </a:cubicBezTo>
                <a:cubicBezTo>
                  <a:pt x="347" y="6"/>
                  <a:pt x="341" y="0"/>
                  <a:pt x="333" y="0"/>
                </a:cubicBezTo>
                <a:cubicBezTo>
                  <a:pt x="320" y="0"/>
                  <a:pt x="308" y="5"/>
                  <a:pt x="298" y="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55"/>
          <p:cNvSpPr>
            <a:spLocks/>
          </p:cNvSpPr>
          <p:nvPr userDrawn="1"/>
        </p:nvSpPr>
        <p:spPr bwMode="auto">
          <a:xfrm>
            <a:off x="3199295" y="1190231"/>
            <a:ext cx="438150" cy="463550"/>
          </a:xfrm>
          <a:custGeom>
            <a:avLst/>
            <a:gdLst/>
            <a:ahLst/>
            <a:cxnLst>
              <a:cxn ang="0">
                <a:pos x="43" y="292"/>
              </a:cxn>
              <a:cxn ang="0">
                <a:pos x="252" y="292"/>
              </a:cxn>
              <a:cxn ang="0">
                <a:pos x="252" y="241"/>
              </a:cxn>
              <a:cxn ang="0">
                <a:pos x="217" y="241"/>
              </a:cxn>
              <a:cxn ang="0">
                <a:pos x="169" y="195"/>
              </a:cxn>
              <a:cxn ang="0">
                <a:pos x="276" y="195"/>
              </a:cxn>
              <a:cxn ang="0">
                <a:pos x="276" y="0"/>
              </a:cxn>
              <a:cxn ang="0">
                <a:pos x="0" y="0"/>
              </a:cxn>
              <a:cxn ang="0">
                <a:pos x="0" y="191"/>
              </a:cxn>
              <a:cxn ang="0">
                <a:pos x="106" y="191"/>
              </a:cxn>
              <a:cxn ang="0">
                <a:pos x="106" y="244"/>
              </a:cxn>
            </a:cxnLst>
            <a:rect l="0" t="0" r="r" b="b"/>
            <a:pathLst>
              <a:path w="276" h="292">
                <a:moveTo>
                  <a:pt x="43" y="292"/>
                </a:moveTo>
                <a:lnTo>
                  <a:pt x="252" y="292"/>
                </a:lnTo>
                <a:lnTo>
                  <a:pt x="252" y="241"/>
                </a:lnTo>
                <a:lnTo>
                  <a:pt x="217" y="241"/>
                </a:lnTo>
                <a:lnTo>
                  <a:pt x="169" y="195"/>
                </a:lnTo>
                <a:lnTo>
                  <a:pt x="276" y="195"/>
                </a:lnTo>
                <a:lnTo>
                  <a:pt x="276" y="0"/>
                </a:lnTo>
                <a:lnTo>
                  <a:pt x="0" y="0"/>
                </a:lnTo>
                <a:lnTo>
                  <a:pt x="0" y="191"/>
                </a:lnTo>
                <a:lnTo>
                  <a:pt x="106" y="191"/>
                </a:lnTo>
                <a:lnTo>
                  <a:pt x="106" y="244"/>
                </a:ln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38"/>
          <p:cNvSpPr>
            <a:spLocks/>
          </p:cNvSpPr>
          <p:nvPr userDrawn="1"/>
        </p:nvSpPr>
        <p:spPr bwMode="auto">
          <a:xfrm>
            <a:off x="3154845" y="4423062"/>
            <a:ext cx="527050" cy="476249"/>
          </a:xfrm>
          <a:custGeom>
            <a:avLst/>
            <a:gdLst/>
            <a:ahLst/>
            <a:cxnLst>
              <a:cxn ang="0">
                <a:pos x="162" y="286"/>
              </a:cxn>
              <a:cxn ang="0">
                <a:pos x="162" y="268"/>
              </a:cxn>
              <a:cxn ang="0">
                <a:pos x="181" y="48"/>
              </a:cxn>
              <a:cxn ang="0">
                <a:pos x="177" y="118"/>
              </a:cxn>
              <a:cxn ang="0">
                <a:pos x="168" y="122"/>
              </a:cxn>
              <a:cxn ang="0">
                <a:pos x="27" y="122"/>
              </a:cxn>
              <a:cxn ang="0">
                <a:pos x="168" y="171"/>
              </a:cxn>
              <a:cxn ang="0">
                <a:pos x="182" y="184"/>
              </a:cxn>
              <a:cxn ang="0">
                <a:pos x="168" y="198"/>
              </a:cxn>
              <a:cxn ang="0">
                <a:pos x="13" y="198"/>
              </a:cxn>
              <a:cxn ang="0">
                <a:pos x="4" y="194"/>
              </a:cxn>
              <a:cxn ang="0">
                <a:pos x="0" y="184"/>
              </a:cxn>
              <a:cxn ang="0">
                <a:pos x="4" y="100"/>
              </a:cxn>
              <a:cxn ang="0">
                <a:pos x="13" y="96"/>
              </a:cxn>
              <a:cxn ang="0">
                <a:pos x="155" y="96"/>
              </a:cxn>
              <a:cxn ang="0">
                <a:pos x="163" y="2"/>
              </a:cxn>
              <a:cxn ang="0">
                <a:pos x="178" y="6"/>
              </a:cxn>
              <a:cxn ang="0">
                <a:pos x="304" y="138"/>
              </a:cxn>
              <a:cxn ang="0">
                <a:pos x="304" y="156"/>
              </a:cxn>
              <a:cxn ang="0">
                <a:pos x="286" y="376"/>
              </a:cxn>
              <a:cxn ang="0">
                <a:pos x="289" y="305"/>
              </a:cxn>
              <a:cxn ang="0">
                <a:pos x="299" y="301"/>
              </a:cxn>
              <a:cxn ang="0">
                <a:pos x="440" y="301"/>
              </a:cxn>
              <a:cxn ang="0">
                <a:pos x="298" y="252"/>
              </a:cxn>
              <a:cxn ang="0">
                <a:pos x="285" y="239"/>
              </a:cxn>
              <a:cxn ang="0">
                <a:pos x="298" y="226"/>
              </a:cxn>
              <a:cxn ang="0">
                <a:pos x="463" y="229"/>
              </a:cxn>
              <a:cxn ang="0">
                <a:pos x="467" y="239"/>
              </a:cxn>
              <a:cxn ang="0">
                <a:pos x="467" y="314"/>
              </a:cxn>
              <a:cxn ang="0">
                <a:pos x="463" y="324"/>
              </a:cxn>
              <a:cxn ang="0">
                <a:pos x="453" y="328"/>
              </a:cxn>
              <a:cxn ang="0">
                <a:pos x="312" y="409"/>
              </a:cxn>
              <a:cxn ang="0">
                <a:pos x="304" y="421"/>
              </a:cxn>
              <a:cxn ang="0">
                <a:pos x="299" y="422"/>
              </a:cxn>
            </a:cxnLst>
            <a:rect l="0" t="0" r="r" b="b"/>
            <a:pathLst>
              <a:path w="467" h="422">
                <a:moveTo>
                  <a:pt x="289" y="418"/>
                </a:moveTo>
                <a:cubicBezTo>
                  <a:pt x="162" y="286"/>
                  <a:pt x="162" y="286"/>
                  <a:pt x="162" y="286"/>
                </a:cubicBezTo>
                <a:cubicBezTo>
                  <a:pt x="157" y="281"/>
                  <a:pt x="157" y="273"/>
                  <a:pt x="162" y="268"/>
                </a:cubicBezTo>
                <a:cubicBezTo>
                  <a:pt x="162" y="268"/>
                  <a:pt x="162" y="268"/>
                  <a:pt x="162" y="268"/>
                </a:cubicBezTo>
                <a:cubicBezTo>
                  <a:pt x="276" y="147"/>
                  <a:pt x="276" y="147"/>
                  <a:pt x="276" y="147"/>
                </a:cubicBezTo>
                <a:cubicBezTo>
                  <a:pt x="181" y="48"/>
                  <a:pt x="181" y="48"/>
                  <a:pt x="181" y="48"/>
                </a:cubicBezTo>
                <a:cubicBezTo>
                  <a:pt x="181" y="109"/>
                  <a:pt x="181" y="109"/>
                  <a:pt x="181" y="109"/>
                </a:cubicBezTo>
                <a:cubicBezTo>
                  <a:pt x="181" y="113"/>
                  <a:pt x="180" y="116"/>
                  <a:pt x="177" y="118"/>
                </a:cubicBezTo>
                <a:cubicBezTo>
                  <a:pt x="177" y="118"/>
                  <a:pt x="177" y="118"/>
                  <a:pt x="177" y="118"/>
                </a:cubicBezTo>
                <a:cubicBezTo>
                  <a:pt x="175" y="121"/>
                  <a:pt x="171" y="122"/>
                  <a:pt x="168" y="122"/>
                </a:cubicBezTo>
                <a:cubicBezTo>
                  <a:pt x="168" y="122"/>
                  <a:pt x="168" y="122"/>
                  <a:pt x="168" y="122"/>
                </a:cubicBezTo>
                <a:cubicBezTo>
                  <a:pt x="27" y="122"/>
                  <a:pt x="27" y="122"/>
                  <a:pt x="27" y="122"/>
                </a:cubicBezTo>
                <a:cubicBezTo>
                  <a:pt x="27" y="171"/>
                  <a:pt x="27" y="171"/>
                  <a:pt x="27" y="171"/>
                </a:cubicBezTo>
                <a:cubicBezTo>
                  <a:pt x="168" y="171"/>
                  <a:pt x="168" y="171"/>
                  <a:pt x="168" y="171"/>
                </a:cubicBezTo>
                <a:cubicBezTo>
                  <a:pt x="168" y="171"/>
                  <a:pt x="168" y="171"/>
                  <a:pt x="168" y="171"/>
                </a:cubicBezTo>
                <a:cubicBezTo>
                  <a:pt x="176" y="171"/>
                  <a:pt x="182" y="177"/>
                  <a:pt x="182" y="184"/>
                </a:cubicBezTo>
                <a:cubicBezTo>
                  <a:pt x="182" y="184"/>
                  <a:pt x="182" y="184"/>
                  <a:pt x="182" y="184"/>
                </a:cubicBezTo>
                <a:cubicBezTo>
                  <a:pt x="182" y="192"/>
                  <a:pt x="176" y="198"/>
                  <a:pt x="168" y="198"/>
                </a:cubicBezTo>
                <a:cubicBezTo>
                  <a:pt x="168" y="198"/>
                  <a:pt x="168" y="198"/>
                  <a:pt x="168" y="198"/>
                </a:cubicBezTo>
                <a:cubicBezTo>
                  <a:pt x="13" y="198"/>
                  <a:pt x="13" y="198"/>
                  <a:pt x="13" y="198"/>
                </a:cubicBezTo>
                <a:cubicBezTo>
                  <a:pt x="10" y="198"/>
                  <a:pt x="6" y="196"/>
                  <a:pt x="4" y="194"/>
                </a:cubicBezTo>
                <a:cubicBezTo>
                  <a:pt x="4" y="194"/>
                  <a:pt x="4" y="194"/>
                  <a:pt x="4" y="194"/>
                </a:cubicBezTo>
                <a:cubicBezTo>
                  <a:pt x="2" y="191"/>
                  <a:pt x="0" y="188"/>
                  <a:pt x="0" y="18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6"/>
                  <a:pt x="2" y="102"/>
                  <a:pt x="4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6" y="97"/>
                  <a:pt x="10" y="96"/>
                  <a:pt x="13" y="96"/>
                </a:cubicBezTo>
                <a:cubicBezTo>
                  <a:pt x="13" y="96"/>
                  <a:pt x="13" y="96"/>
                  <a:pt x="13" y="96"/>
                </a:cubicBezTo>
                <a:cubicBezTo>
                  <a:pt x="155" y="96"/>
                  <a:pt x="155" y="96"/>
                  <a:pt x="155" y="96"/>
                </a:cubicBezTo>
                <a:cubicBezTo>
                  <a:pt x="155" y="15"/>
                  <a:pt x="155" y="15"/>
                  <a:pt x="155" y="15"/>
                </a:cubicBezTo>
                <a:cubicBezTo>
                  <a:pt x="155" y="9"/>
                  <a:pt x="158" y="4"/>
                  <a:pt x="163" y="2"/>
                </a:cubicBezTo>
                <a:cubicBezTo>
                  <a:pt x="163" y="2"/>
                  <a:pt x="163" y="2"/>
                  <a:pt x="163" y="2"/>
                </a:cubicBezTo>
                <a:cubicBezTo>
                  <a:pt x="168" y="0"/>
                  <a:pt x="174" y="2"/>
                  <a:pt x="178" y="6"/>
                </a:cubicBezTo>
                <a:cubicBezTo>
                  <a:pt x="178" y="6"/>
                  <a:pt x="178" y="6"/>
                  <a:pt x="178" y="6"/>
                </a:cubicBezTo>
                <a:cubicBezTo>
                  <a:pt x="304" y="138"/>
                  <a:pt x="304" y="138"/>
                  <a:pt x="304" y="138"/>
                </a:cubicBezTo>
                <a:cubicBezTo>
                  <a:pt x="309" y="143"/>
                  <a:pt x="309" y="151"/>
                  <a:pt x="304" y="156"/>
                </a:cubicBezTo>
                <a:cubicBezTo>
                  <a:pt x="304" y="156"/>
                  <a:pt x="304" y="156"/>
                  <a:pt x="304" y="156"/>
                </a:cubicBezTo>
                <a:cubicBezTo>
                  <a:pt x="190" y="277"/>
                  <a:pt x="190" y="277"/>
                  <a:pt x="190" y="277"/>
                </a:cubicBezTo>
                <a:cubicBezTo>
                  <a:pt x="286" y="376"/>
                  <a:pt x="286" y="376"/>
                  <a:pt x="286" y="376"/>
                </a:cubicBezTo>
                <a:cubicBezTo>
                  <a:pt x="286" y="314"/>
                  <a:pt x="286" y="314"/>
                  <a:pt x="286" y="314"/>
                </a:cubicBezTo>
                <a:cubicBezTo>
                  <a:pt x="286" y="311"/>
                  <a:pt x="287" y="307"/>
                  <a:pt x="289" y="305"/>
                </a:cubicBezTo>
                <a:cubicBezTo>
                  <a:pt x="289" y="305"/>
                  <a:pt x="289" y="305"/>
                  <a:pt x="289" y="305"/>
                </a:cubicBezTo>
                <a:cubicBezTo>
                  <a:pt x="292" y="302"/>
                  <a:pt x="295" y="301"/>
                  <a:pt x="299" y="301"/>
                </a:cubicBezTo>
                <a:cubicBezTo>
                  <a:pt x="299" y="301"/>
                  <a:pt x="299" y="301"/>
                  <a:pt x="299" y="301"/>
                </a:cubicBezTo>
                <a:cubicBezTo>
                  <a:pt x="440" y="301"/>
                  <a:pt x="440" y="301"/>
                  <a:pt x="440" y="301"/>
                </a:cubicBezTo>
                <a:cubicBezTo>
                  <a:pt x="440" y="252"/>
                  <a:pt x="440" y="252"/>
                  <a:pt x="440" y="252"/>
                </a:cubicBezTo>
                <a:cubicBezTo>
                  <a:pt x="298" y="252"/>
                  <a:pt x="298" y="252"/>
                  <a:pt x="298" y="252"/>
                </a:cubicBezTo>
                <a:cubicBezTo>
                  <a:pt x="291" y="252"/>
                  <a:pt x="285" y="246"/>
                  <a:pt x="285" y="239"/>
                </a:cubicBezTo>
                <a:cubicBezTo>
                  <a:pt x="285" y="239"/>
                  <a:pt x="285" y="239"/>
                  <a:pt x="285" y="239"/>
                </a:cubicBezTo>
                <a:cubicBezTo>
                  <a:pt x="285" y="231"/>
                  <a:pt x="291" y="226"/>
                  <a:pt x="298" y="226"/>
                </a:cubicBezTo>
                <a:cubicBezTo>
                  <a:pt x="298" y="226"/>
                  <a:pt x="298" y="226"/>
                  <a:pt x="298" y="226"/>
                </a:cubicBezTo>
                <a:cubicBezTo>
                  <a:pt x="453" y="226"/>
                  <a:pt x="453" y="226"/>
                  <a:pt x="453" y="226"/>
                </a:cubicBezTo>
                <a:cubicBezTo>
                  <a:pt x="457" y="226"/>
                  <a:pt x="460" y="227"/>
                  <a:pt x="463" y="229"/>
                </a:cubicBezTo>
                <a:cubicBezTo>
                  <a:pt x="463" y="229"/>
                  <a:pt x="463" y="229"/>
                  <a:pt x="463" y="229"/>
                </a:cubicBezTo>
                <a:cubicBezTo>
                  <a:pt x="465" y="232"/>
                  <a:pt x="467" y="235"/>
                  <a:pt x="467" y="239"/>
                </a:cubicBezTo>
                <a:cubicBezTo>
                  <a:pt x="467" y="239"/>
                  <a:pt x="467" y="239"/>
                  <a:pt x="467" y="239"/>
                </a:cubicBezTo>
                <a:cubicBezTo>
                  <a:pt x="467" y="314"/>
                  <a:pt x="467" y="314"/>
                  <a:pt x="467" y="314"/>
                </a:cubicBezTo>
                <a:cubicBezTo>
                  <a:pt x="467" y="318"/>
                  <a:pt x="465" y="321"/>
                  <a:pt x="463" y="324"/>
                </a:cubicBezTo>
                <a:cubicBezTo>
                  <a:pt x="463" y="324"/>
                  <a:pt x="463" y="324"/>
                  <a:pt x="463" y="324"/>
                </a:cubicBezTo>
                <a:cubicBezTo>
                  <a:pt x="460" y="326"/>
                  <a:pt x="457" y="328"/>
                  <a:pt x="453" y="328"/>
                </a:cubicBezTo>
                <a:cubicBezTo>
                  <a:pt x="453" y="328"/>
                  <a:pt x="453" y="328"/>
                  <a:pt x="453" y="328"/>
                </a:cubicBezTo>
                <a:cubicBezTo>
                  <a:pt x="312" y="328"/>
                  <a:pt x="312" y="328"/>
                  <a:pt x="312" y="328"/>
                </a:cubicBezTo>
                <a:cubicBezTo>
                  <a:pt x="312" y="409"/>
                  <a:pt x="312" y="409"/>
                  <a:pt x="312" y="409"/>
                </a:cubicBezTo>
                <a:cubicBezTo>
                  <a:pt x="312" y="414"/>
                  <a:pt x="309" y="419"/>
                  <a:pt x="304" y="421"/>
                </a:cubicBezTo>
                <a:cubicBezTo>
                  <a:pt x="304" y="421"/>
                  <a:pt x="304" y="421"/>
                  <a:pt x="304" y="421"/>
                </a:cubicBezTo>
                <a:cubicBezTo>
                  <a:pt x="302" y="422"/>
                  <a:pt x="301" y="422"/>
                  <a:pt x="299" y="422"/>
                </a:cubicBezTo>
                <a:cubicBezTo>
                  <a:pt x="299" y="422"/>
                  <a:pt x="299" y="422"/>
                  <a:pt x="299" y="422"/>
                </a:cubicBezTo>
                <a:cubicBezTo>
                  <a:pt x="295" y="422"/>
                  <a:pt x="292" y="420"/>
                  <a:pt x="289" y="4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84"/>
          <p:cNvSpPr>
            <a:spLocks/>
          </p:cNvSpPr>
          <p:nvPr userDrawn="1"/>
        </p:nvSpPr>
        <p:spPr bwMode="auto">
          <a:xfrm>
            <a:off x="3262795" y="1795367"/>
            <a:ext cx="311150" cy="417512"/>
          </a:xfrm>
          <a:custGeom>
            <a:avLst/>
            <a:gdLst/>
            <a:ahLst/>
            <a:cxnLst>
              <a:cxn ang="0">
                <a:pos x="8" y="68"/>
              </a:cxn>
              <a:cxn ang="0">
                <a:pos x="0" y="106"/>
              </a:cxn>
              <a:cxn ang="0">
                <a:pos x="57" y="222"/>
              </a:cxn>
              <a:cxn ang="0">
                <a:pos x="67" y="229"/>
              </a:cxn>
              <a:cxn ang="0">
                <a:pos x="67" y="229"/>
              </a:cxn>
              <a:cxn ang="0">
                <a:pos x="67" y="229"/>
              </a:cxn>
              <a:cxn ang="0">
                <a:pos x="85" y="223"/>
              </a:cxn>
              <a:cxn ang="0">
                <a:pos x="80" y="205"/>
              </a:cxn>
              <a:cxn ang="0">
                <a:pos x="59" y="163"/>
              </a:cxn>
              <a:cxn ang="0">
                <a:pos x="73" y="153"/>
              </a:cxn>
              <a:cxn ang="0">
                <a:pos x="89" y="143"/>
              </a:cxn>
              <a:cxn ang="0">
                <a:pos x="79" y="127"/>
              </a:cxn>
              <a:cxn ang="0">
                <a:pos x="35" y="151"/>
              </a:cxn>
              <a:cxn ang="0">
                <a:pos x="26" y="106"/>
              </a:cxn>
              <a:cxn ang="0">
                <a:pos x="31" y="80"/>
              </a:cxn>
              <a:cxn ang="0">
                <a:pos x="155" y="27"/>
              </a:cxn>
              <a:cxn ang="0">
                <a:pos x="241" y="85"/>
              </a:cxn>
              <a:cxn ang="0">
                <a:pos x="243" y="102"/>
              </a:cxn>
              <a:cxn ang="0">
                <a:pos x="234" y="131"/>
              </a:cxn>
              <a:cxn ang="0">
                <a:pos x="230" y="140"/>
              </a:cxn>
              <a:cxn ang="0">
                <a:pos x="246" y="184"/>
              </a:cxn>
              <a:cxn ang="0">
                <a:pos x="247" y="190"/>
              </a:cxn>
              <a:cxn ang="0">
                <a:pos x="239" y="197"/>
              </a:cxn>
              <a:cxn ang="0">
                <a:pos x="230" y="203"/>
              </a:cxn>
              <a:cxn ang="0">
                <a:pos x="226" y="218"/>
              </a:cxn>
              <a:cxn ang="0">
                <a:pos x="228" y="231"/>
              </a:cxn>
              <a:cxn ang="0">
                <a:pos x="224" y="242"/>
              </a:cxn>
              <a:cxn ang="0">
                <a:pos x="224" y="244"/>
              </a:cxn>
              <a:cxn ang="0">
                <a:pos x="227" y="255"/>
              </a:cxn>
              <a:cxn ang="0">
                <a:pos x="219" y="273"/>
              </a:cxn>
              <a:cxn ang="0">
                <a:pos x="197" y="286"/>
              </a:cxn>
              <a:cxn ang="0">
                <a:pos x="150" y="294"/>
              </a:cxn>
              <a:cxn ang="0">
                <a:pos x="131" y="336"/>
              </a:cxn>
              <a:cxn ang="0">
                <a:pos x="40" y="292"/>
              </a:cxn>
              <a:cxn ang="0">
                <a:pos x="22" y="298"/>
              </a:cxn>
              <a:cxn ang="0">
                <a:pos x="28" y="315"/>
              </a:cxn>
              <a:cxn ang="0">
                <a:pos x="135" y="367"/>
              </a:cxn>
              <a:cxn ang="0">
                <a:pos x="147" y="367"/>
              </a:cxn>
              <a:cxn ang="0">
                <a:pos x="154" y="357"/>
              </a:cxn>
              <a:cxn ang="0">
                <a:pos x="165" y="316"/>
              </a:cxn>
              <a:cxn ang="0">
                <a:pos x="197" y="313"/>
              </a:cxn>
              <a:cxn ang="0">
                <a:pos x="244" y="283"/>
              </a:cxn>
              <a:cxn ang="0">
                <a:pos x="246" y="278"/>
              </a:cxn>
              <a:cxn ang="0">
                <a:pos x="254" y="252"/>
              </a:cxn>
              <a:cxn ang="0">
                <a:pos x="251" y="244"/>
              </a:cxn>
              <a:cxn ang="0">
                <a:pos x="255" y="235"/>
              </a:cxn>
              <a:cxn ang="0">
                <a:pos x="255" y="232"/>
              </a:cxn>
              <a:cxn ang="0">
                <a:pos x="253" y="219"/>
              </a:cxn>
              <a:cxn ang="0">
                <a:pos x="274" y="199"/>
              </a:cxn>
              <a:cxn ang="0">
                <a:pos x="276" y="189"/>
              </a:cxn>
              <a:cxn ang="0">
                <a:pos x="275" y="183"/>
              </a:cxn>
              <a:cxn ang="0">
                <a:pos x="271" y="174"/>
              </a:cxn>
              <a:cxn ang="0">
                <a:pos x="257" y="143"/>
              </a:cxn>
              <a:cxn ang="0">
                <a:pos x="269" y="102"/>
              </a:cxn>
              <a:cxn ang="0">
                <a:pos x="267" y="80"/>
              </a:cxn>
              <a:cxn ang="0">
                <a:pos x="155" y="0"/>
              </a:cxn>
              <a:cxn ang="0">
                <a:pos x="8" y="68"/>
              </a:cxn>
            </a:cxnLst>
            <a:rect l="0" t="0" r="r" b="b"/>
            <a:pathLst>
              <a:path w="276" h="369">
                <a:moveTo>
                  <a:pt x="8" y="68"/>
                </a:moveTo>
                <a:cubicBezTo>
                  <a:pt x="3" y="77"/>
                  <a:pt x="0" y="90"/>
                  <a:pt x="0" y="106"/>
                </a:cubicBezTo>
                <a:cubicBezTo>
                  <a:pt x="0" y="145"/>
                  <a:pt x="17" y="196"/>
                  <a:pt x="57" y="222"/>
                </a:cubicBezTo>
                <a:cubicBezTo>
                  <a:pt x="60" y="225"/>
                  <a:pt x="63" y="227"/>
                  <a:pt x="67" y="229"/>
                </a:cubicBezTo>
                <a:cubicBezTo>
                  <a:pt x="67" y="229"/>
                  <a:pt x="67" y="229"/>
                  <a:pt x="67" y="229"/>
                </a:cubicBezTo>
                <a:cubicBezTo>
                  <a:pt x="67" y="229"/>
                  <a:pt x="67" y="229"/>
                  <a:pt x="67" y="229"/>
                </a:cubicBezTo>
                <a:cubicBezTo>
                  <a:pt x="74" y="232"/>
                  <a:pt x="82" y="230"/>
                  <a:pt x="85" y="223"/>
                </a:cubicBezTo>
                <a:cubicBezTo>
                  <a:pt x="88" y="217"/>
                  <a:pt x="86" y="209"/>
                  <a:pt x="80" y="205"/>
                </a:cubicBezTo>
                <a:cubicBezTo>
                  <a:pt x="58" y="194"/>
                  <a:pt x="54" y="175"/>
                  <a:pt x="59" y="163"/>
                </a:cubicBezTo>
                <a:cubicBezTo>
                  <a:pt x="60" y="159"/>
                  <a:pt x="64" y="151"/>
                  <a:pt x="73" y="153"/>
                </a:cubicBezTo>
                <a:cubicBezTo>
                  <a:pt x="81" y="155"/>
                  <a:pt x="88" y="150"/>
                  <a:pt x="89" y="143"/>
                </a:cubicBezTo>
                <a:cubicBezTo>
                  <a:pt x="91" y="136"/>
                  <a:pt x="86" y="129"/>
                  <a:pt x="79" y="127"/>
                </a:cubicBezTo>
                <a:cubicBezTo>
                  <a:pt x="60" y="123"/>
                  <a:pt x="43" y="133"/>
                  <a:pt x="35" y="151"/>
                </a:cubicBezTo>
                <a:cubicBezTo>
                  <a:pt x="29" y="136"/>
                  <a:pt x="26" y="120"/>
                  <a:pt x="26" y="106"/>
                </a:cubicBezTo>
                <a:cubicBezTo>
                  <a:pt x="26" y="95"/>
                  <a:pt x="28" y="86"/>
                  <a:pt x="31" y="80"/>
                </a:cubicBezTo>
                <a:cubicBezTo>
                  <a:pt x="54" y="34"/>
                  <a:pt x="119" y="27"/>
                  <a:pt x="155" y="27"/>
                </a:cubicBezTo>
                <a:cubicBezTo>
                  <a:pt x="197" y="27"/>
                  <a:pt x="235" y="52"/>
                  <a:pt x="241" y="85"/>
                </a:cubicBezTo>
                <a:cubicBezTo>
                  <a:pt x="242" y="91"/>
                  <a:pt x="243" y="97"/>
                  <a:pt x="243" y="102"/>
                </a:cubicBezTo>
                <a:cubicBezTo>
                  <a:pt x="243" y="120"/>
                  <a:pt x="236" y="128"/>
                  <a:pt x="234" y="131"/>
                </a:cubicBezTo>
                <a:cubicBezTo>
                  <a:pt x="232" y="133"/>
                  <a:pt x="230" y="136"/>
                  <a:pt x="230" y="140"/>
                </a:cubicBezTo>
                <a:cubicBezTo>
                  <a:pt x="230" y="154"/>
                  <a:pt x="238" y="168"/>
                  <a:pt x="246" y="184"/>
                </a:cubicBezTo>
                <a:cubicBezTo>
                  <a:pt x="246" y="184"/>
                  <a:pt x="249" y="188"/>
                  <a:pt x="247" y="190"/>
                </a:cubicBezTo>
                <a:cubicBezTo>
                  <a:pt x="246" y="192"/>
                  <a:pt x="241" y="196"/>
                  <a:pt x="239" y="197"/>
                </a:cubicBezTo>
                <a:cubicBezTo>
                  <a:pt x="230" y="203"/>
                  <a:pt x="230" y="203"/>
                  <a:pt x="230" y="203"/>
                </a:cubicBezTo>
                <a:cubicBezTo>
                  <a:pt x="229" y="205"/>
                  <a:pt x="226" y="208"/>
                  <a:pt x="226" y="218"/>
                </a:cubicBezTo>
                <a:cubicBezTo>
                  <a:pt x="226" y="221"/>
                  <a:pt x="227" y="226"/>
                  <a:pt x="228" y="231"/>
                </a:cubicBezTo>
                <a:cubicBezTo>
                  <a:pt x="226" y="234"/>
                  <a:pt x="224" y="238"/>
                  <a:pt x="224" y="242"/>
                </a:cubicBezTo>
                <a:cubicBezTo>
                  <a:pt x="224" y="243"/>
                  <a:pt x="224" y="243"/>
                  <a:pt x="224" y="244"/>
                </a:cubicBezTo>
                <a:cubicBezTo>
                  <a:pt x="224" y="247"/>
                  <a:pt x="224" y="251"/>
                  <a:pt x="227" y="255"/>
                </a:cubicBezTo>
                <a:cubicBezTo>
                  <a:pt x="226" y="259"/>
                  <a:pt x="223" y="268"/>
                  <a:pt x="219" y="273"/>
                </a:cubicBezTo>
                <a:cubicBezTo>
                  <a:pt x="217" y="277"/>
                  <a:pt x="205" y="286"/>
                  <a:pt x="197" y="286"/>
                </a:cubicBezTo>
                <a:cubicBezTo>
                  <a:pt x="173" y="286"/>
                  <a:pt x="159" y="288"/>
                  <a:pt x="150" y="294"/>
                </a:cubicBezTo>
                <a:cubicBezTo>
                  <a:pt x="147" y="296"/>
                  <a:pt x="139" y="300"/>
                  <a:pt x="131" y="336"/>
                </a:cubicBezTo>
                <a:cubicBezTo>
                  <a:pt x="109" y="325"/>
                  <a:pt x="40" y="292"/>
                  <a:pt x="40" y="292"/>
                </a:cubicBezTo>
                <a:cubicBezTo>
                  <a:pt x="33" y="288"/>
                  <a:pt x="25" y="291"/>
                  <a:pt x="22" y="298"/>
                </a:cubicBezTo>
                <a:cubicBezTo>
                  <a:pt x="19" y="304"/>
                  <a:pt x="22" y="312"/>
                  <a:pt x="28" y="315"/>
                </a:cubicBezTo>
                <a:cubicBezTo>
                  <a:pt x="135" y="367"/>
                  <a:pt x="135" y="367"/>
                  <a:pt x="135" y="367"/>
                </a:cubicBezTo>
                <a:cubicBezTo>
                  <a:pt x="139" y="369"/>
                  <a:pt x="143" y="369"/>
                  <a:pt x="147" y="367"/>
                </a:cubicBezTo>
                <a:cubicBezTo>
                  <a:pt x="151" y="365"/>
                  <a:pt x="153" y="361"/>
                  <a:pt x="154" y="357"/>
                </a:cubicBezTo>
                <a:cubicBezTo>
                  <a:pt x="157" y="340"/>
                  <a:pt x="162" y="321"/>
                  <a:pt x="165" y="316"/>
                </a:cubicBezTo>
                <a:cubicBezTo>
                  <a:pt x="169" y="314"/>
                  <a:pt x="178" y="313"/>
                  <a:pt x="197" y="313"/>
                </a:cubicBezTo>
                <a:cubicBezTo>
                  <a:pt x="215" y="313"/>
                  <a:pt x="238" y="299"/>
                  <a:pt x="244" y="283"/>
                </a:cubicBezTo>
                <a:cubicBezTo>
                  <a:pt x="246" y="278"/>
                  <a:pt x="246" y="278"/>
                  <a:pt x="246" y="278"/>
                </a:cubicBezTo>
                <a:cubicBezTo>
                  <a:pt x="251" y="268"/>
                  <a:pt x="254" y="259"/>
                  <a:pt x="254" y="252"/>
                </a:cubicBezTo>
                <a:cubicBezTo>
                  <a:pt x="254" y="249"/>
                  <a:pt x="253" y="246"/>
                  <a:pt x="251" y="244"/>
                </a:cubicBezTo>
                <a:cubicBezTo>
                  <a:pt x="253" y="241"/>
                  <a:pt x="255" y="238"/>
                  <a:pt x="255" y="235"/>
                </a:cubicBezTo>
                <a:cubicBezTo>
                  <a:pt x="255" y="234"/>
                  <a:pt x="255" y="233"/>
                  <a:pt x="255" y="232"/>
                </a:cubicBezTo>
                <a:cubicBezTo>
                  <a:pt x="254" y="228"/>
                  <a:pt x="253" y="222"/>
                  <a:pt x="253" y="219"/>
                </a:cubicBezTo>
                <a:cubicBezTo>
                  <a:pt x="261" y="214"/>
                  <a:pt x="270" y="205"/>
                  <a:pt x="274" y="199"/>
                </a:cubicBezTo>
                <a:cubicBezTo>
                  <a:pt x="276" y="195"/>
                  <a:pt x="276" y="191"/>
                  <a:pt x="276" y="189"/>
                </a:cubicBezTo>
                <a:cubicBezTo>
                  <a:pt x="276" y="186"/>
                  <a:pt x="276" y="184"/>
                  <a:pt x="275" y="183"/>
                </a:cubicBezTo>
                <a:cubicBezTo>
                  <a:pt x="271" y="174"/>
                  <a:pt x="271" y="174"/>
                  <a:pt x="271" y="174"/>
                </a:cubicBezTo>
                <a:cubicBezTo>
                  <a:pt x="267" y="166"/>
                  <a:pt x="259" y="153"/>
                  <a:pt x="257" y="143"/>
                </a:cubicBezTo>
                <a:cubicBezTo>
                  <a:pt x="265" y="133"/>
                  <a:pt x="269" y="118"/>
                  <a:pt x="269" y="102"/>
                </a:cubicBezTo>
                <a:cubicBezTo>
                  <a:pt x="269" y="95"/>
                  <a:pt x="269" y="87"/>
                  <a:pt x="267" y="80"/>
                </a:cubicBezTo>
                <a:cubicBezTo>
                  <a:pt x="259" y="35"/>
                  <a:pt x="211" y="0"/>
                  <a:pt x="155" y="0"/>
                </a:cubicBezTo>
                <a:cubicBezTo>
                  <a:pt x="82" y="0"/>
                  <a:pt x="30" y="24"/>
                  <a:pt x="8" y="6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88"/>
          <p:cNvSpPr>
            <a:spLocks/>
          </p:cNvSpPr>
          <p:nvPr userDrawn="1"/>
        </p:nvSpPr>
        <p:spPr bwMode="auto">
          <a:xfrm>
            <a:off x="3185801" y="2421155"/>
            <a:ext cx="465138" cy="441324"/>
          </a:xfrm>
          <a:custGeom>
            <a:avLst/>
            <a:gdLst/>
            <a:ahLst/>
            <a:cxnLst>
              <a:cxn ang="0">
                <a:pos x="387" y="147"/>
              </a:cxn>
              <a:cxn ang="0">
                <a:pos x="334" y="107"/>
              </a:cxn>
              <a:cxn ang="0">
                <a:pos x="354" y="73"/>
              </a:cxn>
              <a:cxn ang="0">
                <a:pos x="306" y="26"/>
              </a:cxn>
              <a:cxn ang="0">
                <a:pos x="256" y="11"/>
              </a:cxn>
              <a:cxn ang="0">
                <a:pos x="240" y="38"/>
              </a:cxn>
              <a:cxn ang="0">
                <a:pos x="213" y="40"/>
              </a:cxn>
              <a:cxn ang="0">
                <a:pos x="181" y="29"/>
              </a:cxn>
              <a:cxn ang="0">
                <a:pos x="167" y="3"/>
              </a:cxn>
              <a:cxn ang="0">
                <a:pos x="70" y="49"/>
              </a:cxn>
              <a:cxn ang="0">
                <a:pos x="86" y="91"/>
              </a:cxn>
              <a:cxn ang="0">
                <a:pos x="26" y="129"/>
              </a:cxn>
              <a:cxn ang="0">
                <a:pos x="11" y="138"/>
              </a:cxn>
              <a:cxn ang="0">
                <a:pos x="13" y="246"/>
              </a:cxn>
              <a:cxn ang="0">
                <a:pos x="53" y="247"/>
              </a:cxn>
              <a:cxn ang="0">
                <a:pos x="56" y="320"/>
              </a:cxn>
              <a:cxn ang="0">
                <a:pos x="94" y="367"/>
              </a:cxn>
              <a:cxn ang="0">
                <a:pos x="157" y="383"/>
              </a:cxn>
              <a:cxn ang="0">
                <a:pos x="223" y="356"/>
              </a:cxn>
              <a:cxn ang="0">
                <a:pos x="238" y="332"/>
              </a:cxn>
              <a:cxn ang="0">
                <a:pos x="185" y="219"/>
              </a:cxn>
              <a:cxn ang="0">
                <a:pos x="143" y="123"/>
              </a:cxn>
              <a:cxn ang="0">
                <a:pos x="188" y="180"/>
              </a:cxn>
              <a:cxn ang="0">
                <a:pos x="221" y="177"/>
              </a:cxn>
              <a:cxn ang="0">
                <a:pos x="275" y="185"/>
              </a:cxn>
              <a:cxn ang="0">
                <a:pos x="292" y="228"/>
              </a:cxn>
              <a:cxn ang="0">
                <a:pos x="301" y="311"/>
              </a:cxn>
              <a:cxn ang="0">
                <a:pos x="236" y="384"/>
              </a:cxn>
              <a:cxn ang="0">
                <a:pos x="331" y="351"/>
              </a:cxn>
              <a:cxn ang="0">
                <a:pos x="327" y="273"/>
              </a:cxn>
              <a:cxn ang="0">
                <a:pos x="308" y="197"/>
              </a:cxn>
              <a:cxn ang="0">
                <a:pos x="253" y="151"/>
              </a:cxn>
              <a:cxn ang="0">
                <a:pos x="205" y="155"/>
              </a:cxn>
              <a:cxn ang="0">
                <a:pos x="141" y="94"/>
              </a:cxn>
              <a:cxn ang="0">
                <a:pos x="118" y="136"/>
              </a:cxn>
              <a:cxn ang="0">
                <a:pos x="160" y="309"/>
              </a:cxn>
              <a:cxn ang="0">
                <a:pos x="176" y="327"/>
              </a:cxn>
              <a:cxn ang="0">
                <a:pos x="139" y="361"/>
              </a:cxn>
              <a:cxn ang="0">
                <a:pos x="83" y="327"/>
              </a:cxn>
              <a:cxn ang="0">
                <a:pos x="104" y="284"/>
              </a:cxn>
              <a:cxn ang="0">
                <a:pos x="76" y="229"/>
              </a:cxn>
              <a:cxn ang="0">
                <a:pos x="31" y="222"/>
              </a:cxn>
              <a:cxn ang="0">
                <a:pos x="78" y="154"/>
              </a:cxn>
              <a:cxn ang="0">
                <a:pos x="107" y="108"/>
              </a:cxn>
              <a:cxn ang="0">
                <a:pos x="109" y="77"/>
              </a:cxn>
              <a:cxn ang="0">
                <a:pos x="152" y="29"/>
              </a:cxn>
              <a:cxn ang="0">
                <a:pos x="163" y="54"/>
              </a:cxn>
              <a:cxn ang="0">
                <a:pos x="188" y="67"/>
              </a:cxn>
              <a:cxn ang="0">
                <a:pos x="241" y="73"/>
              </a:cxn>
              <a:cxn ang="0">
                <a:pos x="263" y="51"/>
              </a:cxn>
              <a:cxn ang="0">
                <a:pos x="289" y="47"/>
              </a:cxn>
              <a:cxn ang="0">
                <a:pos x="324" y="75"/>
              </a:cxn>
              <a:cxn ang="0">
                <a:pos x="311" y="121"/>
              </a:cxn>
              <a:cxn ang="0">
                <a:pos x="334" y="169"/>
              </a:cxn>
              <a:cxn ang="0">
                <a:pos x="373" y="245"/>
              </a:cxn>
              <a:cxn ang="0">
                <a:pos x="395" y="261"/>
              </a:cxn>
            </a:cxnLst>
            <a:rect l="0" t="0" r="r" b="b"/>
            <a:pathLst>
              <a:path w="413" h="391">
                <a:moveTo>
                  <a:pt x="401" y="155"/>
                </a:moveTo>
                <a:cubicBezTo>
                  <a:pt x="400" y="152"/>
                  <a:pt x="398" y="150"/>
                  <a:pt x="396" y="149"/>
                </a:cubicBezTo>
                <a:cubicBezTo>
                  <a:pt x="393" y="147"/>
                  <a:pt x="390" y="146"/>
                  <a:pt x="387" y="147"/>
                </a:cubicBezTo>
                <a:cubicBezTo>
                  <a:pt x="356" y="150"/>
                  <a:pt x="356" y="150"/>
                  <a:pt x="356" y="150"/>
                </a:cubicBezTo>
                <a:cubicBezTo>
                  <a:pt x="354" y="145"/>
                  <a:pt x="351" y="138"/>
                  <a:pt x="347" y="131"/>
                </a:cubicBezTo>
                <a:cubicBezTo>
                  <a:pt x="343" y="121"/>
                  <a:pt x="338" y="113"/>
                  <a:pt x="334" y="107"/>
                </a:cubicBezTo>
                <a:cubicBezTo>
                  <a:pt x="351" y="83"/>
                  <a:pt x="351" y="83"/>
                  <a:pt x="351" y="83"/>
                </a:cubicBezTo>
                <a:cubicBezTo>
                  <a:pt x="351" y="83"/>
                  <a:pt x="351" y="83"/>
                  <a:pt x="352" y="83"/>
                </a:cubicBezTo>
                <a:cubicBezTo>
                  <a:pt x="353" y="80"/>
                  <a:pt x="354" y="76"/>
                  <a:pt x="354" y="73"/>
                </a:cubicBezTo>
                <a:cubicBezTo>
                  <a:pt x="354" y="73"/>
                  <a:pt x="354" y="73"/>
                  <a:pt x="354" y="73"/>
                </a:cubicBezTo>
                <a:cubicBezTo>
                  <a:pt x="353" y="67"/>
                  <a:pt x="350" y="61"/>
                  <a:pt x="335" y="48"/>
                </a:cubicBezTo>
                <a:cubicBezTo>
                  <a:pt x="326" y="40"/>
                  <a:pt x="315" y="33"/>
                  <a:pt x="306" y="26"/>
                </a:cubicBezTo>
                <a:cubicBezTo>
                  <a:pt x="305" y="26"/>
                  <a:pt x="304" y="25"/>
                  <a:pt x="303" y="25"/>
                </a:cubicBezTo>
                <a:cubicBezTo>
                  <a:pt x="282" y="11"/>
                  <a:pt x="268" y="7"/>
                  <a:pt x="256" y="11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5" y="11"/>
                  <a:pt x="254" y="12"/>
                  <a:pt x="253" y="13"/>
                </a:cubicBezTo>
                <a:cubicBezTo>
                  <a:pt x="251" y="14"/>
                  <a:pt x="249" y="16"/>
                  <a:pt x="248" y="17"/>
                </a:cubicBezTo>
                <a:cubicBezTo>
                  <a:pt x="247" y="20"/>
                  <a:pt x="245" y="25"/>
                  <a:pt x="240" y="38"/>
                </a:cubicBezTo>
                <a:cubicBezTo>
                  <a:pt x="238" y="41"/>
                  <a:pt x="238" y="41"/>
                  <a:pt x="238" y="41"/>
                </a:cubicBezTo>
                <a:cubicBezTo>
                  <a:pt x="238" y="42"/>
                  <a:pt x="238" y="43"/>
                  <a:pt x="237" y="44"/>
                </a:cubicBezTo>
                <a:cubicBezTo>
                  <a:pt x="231" y="42"/>
                  <a:pt x="222" y="41"/>
                  <a:pt x="213" y="40"/>
                </a:cubicBezTo>
                <a:cubicBezTo>
                  <a:pt x="203" y="40"/>
                  <a:pt x="194" y="40"/>
                  <a:pt x="187" y="40"/>
                </a:cubicBezTo>
                <a:cubicBezTo>
                  <a:pt x="185" y="38"/>
                  <a:pt x="184" y="34"/>
                  <a:pt x="182" y="30"/>
                </a:cubicBezTo>
                <a:cubicBezTo>
                  <a:pt x="181" y="29"/>
                  <a:pt x="181" y="29"/>
                  <a:pt x="181" y="29"/>
                </a:cubicBezTo>
                <a:cubicBezTo>
                  <a:pt x="178" y="23"/>
                  <a:pt x="174" y="14"/>
                  <a:pt x="172" y="10"/>
                </a:cubicBezTo>
                <a:cubicBezTo>
                  <a:pt x="171" y="8"/>
                  <a:pt x="170" y="5"/>
                  <a:pt x="167" y="4"/>
                </a:cubicBezTo>
                <a:cubicBezTo>
                  <a:pt x="167" y="4"/>
                  <a:pt x="167" y="4"/>
                  <a:pt x="167" y="3"/>
                </a:cubicBezTo>
                <a:cubicBezTo>
                  <a:pt x="165" y="2"/>
                  <a:pt x="163" y="1"/>
                  <a:pt x="160" y="1"/>
                </a:cubicBezTo>
                <a:cubicBezTo>
                  <a:pt x="147" y="0"/>
                  <a:pt x="120" y="13"/>
                  <a:pt x="112" y="17"/>
                </a:cubicBezTo>
                <a:cubicBezTo>
                  <a:pt x="90" y="28"/>
                  <a:pt x="76" y="39"/>
                  <a:pt x="70" y="49"/>
                </a:cubicBezTo>
                <a:cubicBezTo>
                  <a:pt x="69" y="50"/>
                  <a:pt x="68" y="51"/>
                  <a:pt x="67" y="53"/>
                </a:cubicBezTo>
                <a:cubicBezTo>
                  <a:pt x="65" y="57"/>
                  <a:pt x="66" y="62"/>
                  <a:pt x="69" y="67"/>
                </a:cubicBezTo>
                <a:cubicBezTo>
                  <a:pt x="75" y="77"/>
                  <a:pt x="80" y="84"/>
                  <a:pt x="86" y="91"/>
                </a:cubicBezTo>
                <a:cubicBezTo>
                  <a:pt x="80" y="98"/>
                  <a:pt x="73" y="107"/>
                  <a:pt x="68" y="116"/>
                </a:cubicBezTo>
                <a:cubicBezTo>
                  <a:pt x="63" y="122"/>
                  <a:pt x="60" y="129"/>
                  <a:pt x="57" y="134"/>
                </a:cubicBezTo>
                <a:cubicBezTo>
                  <a:pt x="26" y="129"/>
                  <a:pt x="26" y="129"/>
                  <a:pt x="26" y="129"/>
                </a:cubicBezTo>
                <a:cubicBezTo>
                  <a:pt x="21" y="128"/>
                  <a:pt x="15" y="131"/>
                  <a:pt x="12" y="135"/>
                </a:cubicBezTo>
                <a:cubicBezTo>
                  <a:pt x="12" y="136"/>
                  <a:pt x="12" y="136"/>
                  <a:pt x="12" y="136"/>
                </a:cubicBezTo>
                <a:cubicBezTo>
                  <a:pt x="11" y="137"/>
                  <a:pt x="11" y="137"/>
                  <a:pt x="11" y="138"/>
                </a:cubicBezTo>
                <a:cubicBezTo>
                  <a:pt x="10" y="138"/>
                  <a:pt x="10" y="138"/>
                  <a:pt x="10" y="139"/>
                </a:cubicBezTo>
                <a:cubicBezTo>
                  <a:pt x="6" y="150"/>
                  <a:pt x="0" y="215"/>
                  <a:pt x="7" y="238"/>
                </a:cubicBezTo>
                <a:cubicBezTo>
                  <a:pt x="8" y="241"/>
                  <a:pt x="10" y="244"/>
                  <a:pt x="13" y="246"/>
                </a:cubicBezTo>
                <a:cubicBezTo>
                  <a:pt x="15" y="248"/>
                  <a:pt x="18" y="249"/>
                  <a:pt x="20" y="249"/>
                </a:cubicBezTo>
                <a:cubicBezTo>
                  <a:pt x="21" y="249"/>
                  <a:pt x="21" y="249"/>
                  <a:pt x="21" y="249"/>
                </a:cubicBezTo>
                <a:cubicBezTo>
                  <a:pt x="29" y="249"/>
                  <a:pt x="42" y="248"/>
                  <a:pt x="53" y="247"/>
                </a:cubicBezTo>
                <a:cubicBezTo>
                  <a:pt x="58" y="261"/>
                  <a:pt x="68" y="280"/>
                  <a:pt x="76" y="292"/>
                </a:cubicBezTo>
                <a:cubicBezTo>
                  <a:pt x="67" y="304"/>
                  <a:pt x="56" y="320"/>
                  <a:pt x="56" y="320"/>
                </a:cubicBezTo>
                <a:cubicBezTo>
                  <a:pt x="56" y="320"/>
                  <a:pt x="56" y="320"/>
                  <a:pt x="56" y="320"/>
                </a:cubicBezTo>
                <a:cubicBezTo>
                  <a:pt x="53" y="324"/>
                  <a:pt x="53" y="329"/>
                  <a:pt x="55" y="333"/>
                </a:cubicBezTo>
                <a:cubicBezTo>
                  <a:pt x="58" y="341"/>
                  <a:pt x="68" y="351"/>
                  <a:pt x="86" y="363"/>
                </a:cubicBezTo>
                <a:cubicBezTo>
                  <a:pt x="89" y="364"/>
                  <a:pt x="91" y="366"/>
                  <a:pt x="94" y="367"/>
                </a:cubicBezTo>
                <a:cubicBezTo>
                  <a:pt x="103" y="373"/>
                  <a:pt x="127" y="387"/>
                  <a:pt x="143" y="389"/>
                </a:cubicBezTo>
                <a:cubicBezTo>
                  <a:pt x="144" y="390"/>
                  <a:pt x="144" y="390"/>
                  <a:pt x="145" y="390"/>
                </a:cubicBezTo>
                <a:cubicBezTo>
                  <a:pt x="150" y="390"/>
                  <a:pt x="155" y="387"/>
                  <a:pt x="157" y="383"/>
                </a:cubicBezTo>
                <a:cubicBezTo>
                  <a:pt x="158" y="383"/>
                  <a:pt x="158" y="382"/>
                  <a:pt x="158" y="381"/>
                </a:cubicBezTo>
                <a:cubicBezTo>
                  <a:pt x="172" y="354"/>
                  <a:pt x="172" y="354"/>
                  <a:pt x="172" y="354"/>
                </a:cubicBezTo>
                <a:cubicBezTo>
                  <a:pt x="190" y="358"/>
                  <a:pt x="209" y="357"/>
                  <a:pt x="223" y="356"/>
                </a:cubicBezTo>
                <a:cubicBezTo>
                  <a:pt x="229" y="356"/>
                  <a:pt x="229" y="356"/>
                  <a:pt x="229" y="356"/>
                </a:cubicBezTo>
                <a:cubicBezTo>
                  <a:pt x="234" y="356"/>
                  <a:pt x="238" y="354"/>
                  <a:pt x="241" y="350"/>
                </a:cubicBezTo>
                <a:cubicBezTo>
                  <a:pt x="245" y="344"/>
                  <a:pt x="244" y="336"/>
                  <a:pt x="238" y="332"/>
                </a:cubicBezTo>
                <a:cubicBezTo>
                  <a:pt x="181" y="292"/>
                  <a:pt x="181" y="292"/>
                  <a:pt x="181" y="292"/>
                </a:cubicBezTo>
                <a:cubicBezTo>
                  <a:pt x="178" y="287"/>
                  <a:pt x="170" y="270"/>
                  <a:pt x="176" y="252"/>
                </a:cubicBezTo>
                <a:cubicBezTo>
                  <a:pt x="179" y="241"/>
                  <a:pt x="182" y="230"/>
                  <a:pt x="185" y="219"/>
                </a:cubicBezTo>
                <a:cubicBezTo>
                  <a:pt x="186" y="216"/>
                  <a:pt x="186" y="212"/>
                  <a:pt x="184" y="209"/>
                </a:cubicBezTo>
                <a:cubicBezTo>
                  <a:pt x="142" y="125"/>
                  <a:pt x="142" y="125"/>
                  <a:pt x="142" y="125"/>
                </a:cubicBezTo>
                <a:cubicBezTo>
                  <a:pt x="142" y="124"/>
                  <a:pt x="142" y="123"/>
                  <a:pt x="143" y="123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55" y="117"/>
                  <a:pt x="156" y="117"/>
                  <a:pt x="157" y="117"/>
                </a:cubicBezTo>
                <a:cubicBezTo>
                  <a:pt x="188" y="180"/>
                  <a:pt x="188" y="180"/>
                  <a:pt x="188" y="180"/>
                </a:cubicBezTo>
                <a:cubicBezTo>
                  <a:pt x="190" y="184"/>
                  <a:pt x="193" y="187"/>
                  <a:pt x="197" y="187"/>
                </a:cubicBezTo>
                <a:cubicBezTo>
                  <a:pt x="201" y="188"/>
                  <a:pt x="205" y="187"/>
                  <a:pt x="208" y="185"/>
                </a:cubicBezTo>
                <a:cubicBezTo>
                  <a:pt x="215" y="179"/>
                  <a:pt x="220" y="178"/>
                  <a:pt x="221" y="177"/>
                </a:cubicBezTo>
                <a:cubicBezTo>
                  <a:pt x="234" y="183"/>
                  <a:pt x="242" y="180"/>
                  <a:pt x="247" y="178"/>
                </a:cubicBezTo>
                <a:cubicBezTo>
                  <a:pt x="247" y="178"/>
                  <a:pt x="248" y="177"/>
                  <a:pt x="249" y="177"/>
                </a:cubicBezTo>
                <a:cubicBezTo>
                  <a:pt x="257" y="179"/>
                  <a:pt x="271" y="183"/>
                  <a:pt x="275" y="185"/>
                </a:cubicBezTo>
                <a:cubicBezTo>
                  <a:pt x="276" y="186"/>
                  <a:pt x="276" y="188"/>
                  <a:pt x="280" y="197"/>
                </a:cubicBezTo>
                <a:cubicBezTo>
                  <a:pt x="280" y="200"/>
                  <a:pt x="281" y="202"/>
                  <a:pt x="282" y="206"/>
                </a:cubicBezTo>
                <a:cubicBezTo>
                  <a:pt x="285" y="213"/>
                  <a:pt x="289" y="221"/>
                  <a:pt x="292" y="228"/>
                </a:cubicBezTo>
                <a:cubicBezTo>
                  <a:pt x="297" y="238"/>
                  <a:pt x="302" y="248"/>
                  <a:pt x="302" y="256"/>
                </a:cubicBezTo>
                <a:cubicBezTo>
                  <a:pt x="302" y="260"/>
                  <a:pt x="301" y="265"/>
                  <a:pt x="300" y="271"/>
                </a:cubicBezTo>
                <a:cubicBezTo>
                  <a:pt x="299" y="283"/>
                  <a:pt x="298" y="297"/>
                  <a:pt x="301" y="311"/>
                </a:cubicBezTo>
                <a:cubicBezTo>
                  <a:pt x="303" y="319"/>
                  <a:pt x="306" y="327"/>
                  <a:pt x="308" y="333"/>
                </a:cubicBezTo>
                <a:cubicBezTo>
                  <a:pt x="242" y="366"/>
                  <a:pt x="242" y="366"/>
                  <a:pt x="242" y="366"/>
                </a:cubicBezTo>
                <a:cubicBezTo>
                  <a:pt x="235" y="369"/>
                  <a:pt x="233" y="377"/>
                  <a:pt x="236" y="384"/>
                </a:cubicBezTo>
                <a:cubicBezTo>
                  <a:pt x="238" y="388"/>
                  <a:pt x="243" y="391"/>
                  <a:pt x="248" y="391"/>
                </a:cubicBezTo>
                <a:cubicBezTo>
                  <a:pt x="250" y="391"/>
                  <a:pt x="252" y="390"/>
                  <a:pt x="254" y="389"/>
                </a:cubicBezTo>
                <a:cubicBezTo>
                  <a:pt x="331" y="351"/>
                  <a:pt x="331" y="351"/>
                  <a:pt x="331" y="351"/>
                </a:cubicBezTo>
                <a:cubicBezTo>
                  <a:pt x="337" y="348"/>
                  <a:pt x="340" y="340"/>
                  <a:pt x="337" y="334"/>
                </a:cubicBezTo>
                <a:cubicBezTo>
                  <a:pt x="337" y="333"/>
                  <a:pt x="331" y="321"/>
                  <a:pt x="327" y="305"/>
                </a:cubicBezTo>
                <a:cubicBezTo>
                  <a:pt x="325" y="295"/>
                  <a:pt x="326" y="284"/>
                  <a:pt x="327" y="273"/>
                </a:cubicBezTo>
                <a:cubicBezTo>
                  <a:pt x="328" y="267"/>
                  <a:pt x="328" y="261"/>
                  <a:pt x="328" y="255"/>
                </a:cubicBezTo>
                <a:cubicBezTo>
                  <a:pt x="328" y="243"/>
                  <a:pt x="322" y="230"/>
                  <a:pt x="316" y="216"/>
                </a:cubicBezTo>
                <a:cubicBezTo>
                  <a:pt x="313" y="210"/>
                  <a:pt x="310" y="203"/>
                  <a:pt x="308" y="197"/>
                </a:cubicBezTo>
                <a:cubicBezTo>
                  <a:pt x="306" y="193"/>
                  <a:pt x="305" y="191"/>
                  <a:pt x="305" y="188"/>
                </a:cubicBezTo>
                <a:cubicBezTo>
                  <a:pt x="300" y="175"/>
                  <a:pt x="299" y="172"/>
                  <a:pt x="294" y="167"/>
                </a:cubicBezTo>
                <a:cubicBezTo>
                  <a:pt x="285" y="157"/>
                  <a:pt x="253" y="151"/>
                  <a:pt x="253" y="151"/>
                </a:cubicBezTo>
                <a:cubicBezTo>
                  <a:pt x="246" y="150"/>
                  <a:pt x="241" y="152"/>
                  <a:pt x="237" y="153"/>
                </a:cubicBezTo>
                <a:cubicBezTo>
                  <a:pt x="235" y="154"/>
                  <a:pt x="235" y="154"/>
                  <a:pt x="233" y="153"/>
                </a:cubicBezTo>
                <a:cubicBezTo>
                  <a:pt x="225" y="149"/>
                  <a:pt x="216" y="150"/>
                  <a:pt x="205" y="155"/>
                </a:cubicBezTo>
                <a:cubicBezTo>
                  <a:pt x="180" y="105"/>
                  <a:pt x="180" y="105"/>
                  <a:pt x="180" y="105"/>
                </a:cubicBezTo>
                <a:cubicBezTo>
                  <a:pt x="177" y="98"/>
                  <a:pt x="170" y="93"/>
                  <a:pt x="162" y="91"/>
                </a:cubicBezTo>
                <a:cubicBezTo>
                  <a:pt x="155" y="90"/>
                  <a:pt x="148" y="91"/>
                  <a:pt x="141" y="94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25" y="102"/>
                  <a:pt x="119" y="108"/>
                  <a:pt x="117" y="115"/>
                </a:cubicBezTo>
                <a:cubicBezTo>
                  <a:pt x="114" y="122"/>
                  <a:pt x="114" y="130"/>
                  <a:pt x="118" y="136"/>
                </a:cubicBezTo>
                <a:cubicBezTo>
                  <a:pt x="158" y="217"/>
                  <a:pt x="158" y="217"/>
                  <a:pt x="158" y="217"/>
                </a:cubicBezTo>
                <a:cubicBezTo>
                  <a:pt x="155" y="226"/>
                  <a:pt x="152" y="235"/>
                  <a:pt x="150" y="245"/>
                </a:cubicBezTo>
                <a:cubicBezTo>
                  <a:pt x="140" y="279"/>
                  <a:pt x="160" y="308"/>
                  <a:pt x="160" y="309"/>
                </a:cubicBezTo>
                <a:cubicBezTo>
                  <a:pt x="161" y="310"/>
                  <a:pt x="162" y="312"/>
                  <a:pt x="164" y="312"/>
                </a:cubicBezTo>
                <a:cubicBezTo>
                  <a:pt x="188" y="329"/>
                  <a:pt x="188" y="329"/>
                  <a:pt x="188" y="329"/>
                </a:cubicBezTo>
                <a:cubicBezTo>
                  <a:pt x="184" y="329"/>
                  <a:pt x="180" y="328"/>
                  <a:pt x="176" y="327"/>
                </a:cubicBezTo>
                <a:cubicBezTo>
                  <a:pt x="168" y="325"/>
                  <a:pt x="168" y="325"/>
                  <a:pt x="168" y="325"/>
                </a:cubicBezTo>
                <a:cubicBezTo>
                  <a:pt x="162" y="324"/>
                  <a:pt x="156" y="327"/>
                  <a:pt x="153" y="332"/>
                </a:cubicBezTo>
                <a:cubicBezTo>
                  <a:pt x="139" y="361"/>
                  <a:pt x="139" y="361"/>
                  <a:pt x="139" y="361"/>
                </a:cubicBezTo>
                <a:cubicBezTo>
                  <a:pt x="131" y="357"/>
                  <a:pt x="119" y="351"/>
                  <a:pt x="107" y="344"/>
                </a:cubicBezTo>
                <a:cubicBezTo>
                  <a:pt x="105" y="343"/>
                  <a:pt x="103" y="342"/>
                  <a:pt x="101" y="340"/>
                </a:cubicBezTo>
                <a:cubicBezTo>
                  <a:pt x="92" y="334"/>
                  <a:pt x="87" y="330"/>
                  <a:pt x="83" y="327"/>
                </a:cubicBezTo>
                <a:cubicBezTo>
                  <a:pt x="88" y="321"/>
                  <a:pt x="94" y="313"/>
                  <a:pt x="99" y="306"/>
                </a:cubicBezTo>
                <a:cubicBezTo>
                  <a:pt x="104" y="300"/>
                  <a:pt x="104" y="300"/>
                  <a:pt x="104" y="300"/>
                </a:cubicBezTo>
                <a:cubicBezTo>
                  <a:pt x="107" y="295"/>
                  <a:pt x="107" y="289"/>
                  <a:pt x="104" y="284"/>
                </a:cubicBezTo>
                <a:cubicBezTo>
                  <a:pt x="99" y="278"/>
                  <a:pt x="99" y="278"/>
                  <a:pt x="99" y="278"/>
                </a:cubicBezTo>
                <a:cubicBezTo>
                  <a:pt x="91" y="267"/>
                  <a:pt x="82" y="249"/>
                  <a:pt x="78" y="237"/>
                </a:cubicBezTo>
                <a:cubicBezTo>
                  <a:pt x="76" y="229"/>
                  <a:pt x="76" y="229"/>
                  <a:pt x="76" y="229"/>
                </a:cubicBezTo>
                <a:cubicBezTo>
                  <a:pt x="74" y="223"/>
                  <a:pt x="68" y="219"/>
                  <a:pt x="62" y="219"/>
                </a:cubicBezTo>
                <a:cubicBezTo>
                  <a:pt x="54" y="220"/>
                  <a:pt x="54" y="220"/>
                  <a:pt x="54" y="220"/>
                </a:cubicBezTo>
                <a:cubicBezTo>
                  <a:pt x="47" y="220"/>
                  <a:pt x="38" y="221"/>
                  <a:pt x="31" y="222"/>
                </a:cubicBezTo>
                <a:cubicBezTo>
                  <a:pt x="30" y="204"/>
                  <a:pt x="32" y="174"/>
                  <a:pt x="34" y="157"/>
                </a:cubicBezTo>
                <a:cubicBezTo>
                  <a:pt x="64" y="162"/>
                  <a:pt x="64" y="162"/>
                  <a:pt x="64" y="162"/>
                </a:cubicBezTo>
                <a:cubicBezTo>
                  <a:pt x="70" y="163"/>
                  <a:pt x="76" y="160"/>
                  <a:pt x="78" y="154"/>
                </a:cubicBezTo>
                <a:cubicBezTo>
                  <a:pt x="81" y="146"/>
                  <a:pt x="81" y="146"/>
                  <a:pt x="81" y="146"/>
                </a:cubicBezTo>
                <a:cubicBezTo>
                  <a:pt x="83" y="142"/>
                  <a:pt x="86" y="136"/>
                  <a:pt x="90" y="130"/>
                </a:cubicBezTo>
                <a:cubicBezTo>
                  <a:pt x="95" y="122"/>
                  <a:pt x="102" y="114"/>
                  <a:pt x="107" y="108"/>
                </a:cubicBezTo>
                <a:cubicBezTo>
                  <a:pt x="114" y="101"/>
                  <a:pt x="114" y="101"/>
                  <a:pt x="114" y="101"/>
                </a:cubicBezTo>
                <a:cubicBezTo>
                  <a:pt x="118" y="97"/>
                  <a:pt x="119" y="89"/>
                  <a:pt x="114" y="84"/>
                </a:cubicBezTo>
                <a:cubicBezTo>
                  <a:pt x="109" y="77"/>
                  <a:pt x="109" y="77"/>
                  <a:pt x="109" y="77"/>
                </a:cubicBezTo>
                <a:cubicBezTo>
                  <a:pt x="104" y="71"/>
                  <a:pt x="100" y="66"/>
                  <a:pt x="96" y="59"/>
                </a:cubicBezTo>
                <a:cubicBezTo>
                  <a:pt x="101" y="55"/>
                  <a:pt x="110" y="48"/>
                  <a:pt x="124" y="41"/>
                </a:cubicBezTo>
                <a:cubicBezTo>
                  <a:pt x="136" y="35"/>
                  <a:pt x="146" y="31"/>
                  <a:pt x="152" y="29"/>
                </a:cubicBezTo>
                <a:cubicBezTo>
                  <a:pt x="153" y="33"/>
                  <a:pt x="155" y="37"/>
                  <a:pt x="157" y="41"/>
                </a:cubicBezTo>
                <a:cubicBezTo>
                  <a:pt x="157" y="41"/>
                  <a:pt x="157" y="41"/>
                  <a:pt x="157" y="41"/>
                </a:cubicBezTo>
                <a:cubicBezTo>
                  <a:pt x="160" y="47"/>
                  <a:pt x="162" y="51"/>
                  <a:pt x="163" y="54"/>
                </a:cubicBezTo>
                <a:cubicBezTo>
                  <a:pt x="167" y="61"/>
                  <a:pt x="167" y="61"/>
                  <a:pt x="167" y="61"/>
                </a:cubicBezTo>
                <a:cubicBezTo>
                  <a:pt x="169" y="66"/>
                  <a:pt x="175" y="69"/>
                  <a:pt x="180" y="68"/>
                </a:cubicBezTo>
                <a:cubicBezTo>
                  <a:pt x="188" y="67"/>
                  <a:pt x="188" y="67"/>
                  <a:pt x="188" y="67"/>
                </a:cubicBezTo>
                <a:cubicBezTo>
                  <a:pt x="194" y="66"/>
                  <a:pt x="202" y="66"/>
                  <a:pt x="211" y="67"/>
                </a:cubicBezTo>
                <a:cubicBezTo>
                  <a:pt x="220" y="68"/>
                  <a:pt x="227" y="69"/>
                  <a:pt x="233" y="70"/>
                </a:cubicBezTo>
                <a:cubicBezTo>
                  <a:pt x="241" y="73"/>
                  <a:pt x="241" y="73"/>
                  <a:pt x="241" y="73"/>
                </a:cubicBezTo>
                <a:cubicBezTo>
                  <a:pt x="248" y="75"/>
                  <a:pt x="255" y="71"/>
                  <a:pt x="257" y="65"/>
                </a:cubicBezTo>
                <a:cubicBezTo>
                  <a:pt x="261" y="56"/>
                  <a:pt x="261" y="56"/>
                  <a:pt x="261" y="56"/>
                </a:cubicBezTo>
                <a:cubicBezTo>
                  <a:pt x="262" y="55"/>
                  <a:pt x="262" y="53"/>
                  <a:pt x="263" y="51"/>
                </a:cubicBezTo>
                <a:cubicBezTo>
                  <a:pt x="264" y="48"/>
                  <a:pt x="264" y="48"/>
                  <a:pt x="264" y="48"/>
                </a:cubicBezTo>
                <a:cubicBezTo>
                  <a:pt x="266" y="44"/>
                  <a:pt x="268" y="40"/>
                  <a:pt x="269" y="37"/>
                </a:cubicBezTo>
                <a:cubicBezTo>
                  <a:pt x="273" y="38"/>
                  <a:pt x="279" y="41"/>
                  <a:pt x="289" y="47"/>
                </a:cubicBezTo>
                <a:cubicBezTo>
                  <a:pt x="290" y="48"/>
                  <a:pt x="291" y="48"/>
                  <a:pt x="291" y="49"/>
                </a:cubicBezTo>
                <a:cubicBezTo>
                  <a:pt x="300" y="54"/>
                  <a:pt x="309" y="61"/>
                  <a:pt x="317" y="68"/>
                </a:cubicBezTo>
                <a:cubicBezTo>
                  <a:pt x="320" y="71"/>
                  <a:pt x="323" y="73"/>
                  <a:pt x="324" y="75"/>
                </a:cubicBezTo>
                <a:cubicBezTo>
                  <a:pt x="307" y="99"/>
                  <a:pt x="307" y="99"/>
                  <a:pt x="307" y="99"/>
                </a:cubicBezTo>
                <a:cubicBezTo>
                  <a:pt x="304" y="104"/>
                  <a:pt x="304" y="110"/>
                  <a:pt x="307" y="115"/>
                </a:cubicBezTo>
                <a:cubicBezTo>
                  <a:pt x="311" y="121"/>
                  <a:pt x="311" y="121"/>
                  <a:pt x="311" y="121"/>
                </a:cubicBezTo>
                <a:cubicBezTo>
                  <a:pt x="314" y="124"/>
                  <a:pt x="318" y="130"/>
                  <a:pt x="323" y="142"/>
                </a:cubicBezTo>
                <a:cubicBezTo>
                  <a:pt x="327" y="150"/>
                  <a:pt x="330" y="156"/>
                  <a:pt x="331" y="161"/>
                </a:cubicBezTo>
                <a:cubicBezTo>
                  <a:pt x="334" y="169"/>
                  <a:pt x="334" y="169"/>
                  <a:pt x="334" y="169"/>
                </a:cubicBezTo>
                <a:cubicBezTo>
                  <a:pt x="336" y="175"/>
                  <a:pt x="342" y="179"/>
                  <a:pt x="348" y="178"/>
                </a:cubicBezTo>
                <a:cubicBezTo>
                  <a:pt x="379" y="174"/>
                  <a:pt x="379" y="174"/>
                  <a:pt x="379" y="174"/>
                </a:cubicBezTo>
                <a:cubicBezTo>
                  <a:pt x="381" y="191"/>
                  <a:pt x="383" y="224"/>
                  <a:pt x="373" y="245"/>
                </a:cubicBezTo>
                <a:cubicBezTo>
                  <a:pt x="371" y="247"/>
                  <a:pt x="370" y="250"/>
                  <a:pt x="369" y="253"/>
                </a:cubicBezTo>
                <a:cubicBezTo>
                  <a:pt x="368" y="260"/>
                  <a:pt x="374" y="267"/>
                  <a:pt x="381" y="268"/>
                </a:cubicBezTo>
                <a:cubicBezTo>
                  <a:pt x="386" y="268"/>
                  <a:pt x="392" y="266"/>
                  <a:pt x="395" y="261"/>
                </a:cubicBezTo>
                <a:cubicBezTo>
                  <a:pt x="395" y="261"/>
                  <a:pt x="395" y="260"/>
                  <a:pt x="395" y="260"/>
                </a:cubicBezTo>
                <a:cubicBezTo>
                  <a:pt x="413" y="227"/>
                  <a:pt x="407" y="167"/>
                  <a:pt x="401" y="1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304"/>
          <p:cNvSpPr>
            <a:spLocks noEditPoints="1"/>
          </p:cNvSpPr>
          <p:nvPr userDrawn="1"/>
        </p:nvSpPr>
        <p:spPr bwMode="auto">
          <a:xfrm>
            <a:off x="3220726" y="2998896"/>
            <a:ext cx="395288" cy="498475"/>
          </a:xfrm>
          <a:custGeom>
            <a:avLst/>
            <a:gdLst/>
            <a:ahLst/>
            <a:cxnLst>
              <a:cxn ang="0">
                <a:pos x="144" y="17"/>
              </a:cxn>
              <a:cxn ang="0">
                <a:pos x="108" y="173"/>
              </a:cxn>
              <a:cxn ang="0">
                <a:pos x="89" y="249"/>
              </a:cxn>
              <a:cxn ang="0">
                <a:pos x="62" y="372"/>
              </a:cxn>
              <a:cxn ang="0">
                <a:pos x="0" y="385"/>
              </a:cxn>
              <a:cxn ang="0">
                <a:pos x="69" y="398"/>
              </a:cxn>
              <a:cxn ang="0">
                <a:pos x="139" y="309"/>
              </a:cxn>
              <a:cxn ang="0">
                <a:pos x="141" y="295"/>
              </a:cxn>
              <a:cxn ang="0">
                <a:pos x="110" y="223"/>
              </a:cxn>
              <a:cxn ang="0">
                <a:pos x="136" y="179"/>
              </a:cxn>
              <a:cxn ang="0">
                <a:pos x="130" y="131"/>
              </a:cxn>
              <a:cxn ang="0">
                <a:pos x="167" y="32"/>
              </a:cxn>
              <a:cxn ang="0">
                <a:pos x="238" y="131"/>
              </a:cxn>
              <a:cxn ang="0">
                <a:pos x="272" y="196"/>
              </a:cxn>
              <a:cxn ang="0">
                <a:pos x="271" y="209"/>
              </a:cxn>
              <a:cxn ang="0">
                <a:pos x="307" y="324"/>
              </a:cxn>
              <a:cxn ang="0">
                <a:pos x="170" y="265"/>
              </a:cxn>
              <a:cxn ang="0">
                <a:pos x="161" y="385"/>
              </a:cxn>
              <a:cxn ang="0">
                <a:pos x="240" y="398"/>
              </a:cxn>
              <a:cxn ang="0">
                <a:pos x="14" y="417"/>
              </a:cxn>
              <a:cxn ang="0">
                <a:pos x="14" y="444"/>
              </a:cxn>
              <a:cxn ang="0">
                <a:pos x="266" y="431"/>
              </a:cxn>
              <a:cxn ang="0">
                <a:pos x="253" y="372"/>
              </a:cxn>
              <a:cxn ang="0">
                <a:pos x="188" y="308"/>
              </a:cxn>
              <a:cxn ang="0">
                <a:pos x="325" y="348"/>
              </a:cxn>
              <a:cxn ang="0">
                <a:pos x="336" y="328"/>
              </a:cxn>
              <a:cxn ang="0">
                <a:pos x="332" y="145"/>
              </a:cxn>
              <a:cxn ang="0">
                <a:pos x="352" y="127"/>
              </a:cxn>
              <a:cxn ang="0">
                <a:pos x="334" y="114"/>
              </a:cxn>
              <a:cxn ang="0">
                <a:pos x="249" y="106"/>
              </a:cxn>
              <a:cxn ang="0">
                <a:pos x="157" y="4"/>
              </a:cxn>
              <a:cxn ang="0">
                <a:pos x="275" y="193"/>
              </a:cxn>
              <a:cxn ang="0">
                <a:pos x="274" y="195"/>
              </a:cxn>
              <a:cxn ang="0">
                <a:pos x="274" y="195"/>
              </a:cxn>
            </a:cxnLst>
            <a:rect l="0" t="0" r="r" b="b"/>
            <a:pathLst>
              <a:path w="352" h="444">
                <a:moveTo>
                  <a:pt x="157" y="4"/>
                </a:moveTo>
                <a:cubicBezTo>
                  <a:pt x="153" y="8"/>
                  <a:pt x="148" y="12"/>
                  <a:pt x="144" y="17"/>
                </a:cubicBezTo>
                <a:cubicBezTo>
                  <a:pt x="118" y="47"/>
                  <a:pt x="104" y="87"/>
                  <a:pt x="104" y="131"/>
                </a:cubicBezTo>
                <a:cubicBezTo>
                  <a:pt x="104" y="145"/>
                  <a:pt x="105" y="159"/>
                  <a:pt x="108" y="173"/>
                </a:cubicBezTo>
                <a:cubicBezTo>
                  <a:pt x="92" y="185"/>
                  <a:pt x="84" y="204"/>
                  <a:pt x="84" y="223"/>
                </a:cubicBezTo>
                <a:cubicBezTo>
                  <a:pt x="84" y="231"/>
                  <a:pt x="85" y="240"/>
                  <a:pt x="89" y="249"/>
                </a:cubicBezTo>
                <a:cubicBezTo>
                  <a:pt x="89" y="249"/>
                  <a:pt x="108" y="289"/>
                  <a:pt x="113" y="300"/>
                </a:cubicBezTo>
                <a:cubicBezTo>
                  <a:pt x="106" y="310"/>
                  <a:pt x="69" y="363"/>
                  <a:pt x="62" y="372"/>
                </a:cubicBezTo>
                <a:cubicBezTo>
                  <a:pt x="52" y="372"/>
                  <a:pt x="14" y="372"/>
                  <a:pt x="14" y="372"/>
                </a:cubicBezTo>
                <a:cubicBezTo>
                  <a:pt x="6" y="372"/>
                  <a:pt x="0" y="378"/>
                  <a:pt x="0" y="385"/>
                </a:cubicBezTo>
                <a:cubicBezTo>
                  <a:pt x="0" y="392"/>
                  <a:pt x="6" y="398"/>
                  <a:pt x="14" y="398"/>
                </a:cubicBezTo>
                <a:cubicBezTo>
                  <a:pt x="69" y="398"/>
                  <a:pt x="69" y="398"/>
                  <a:pt x="69" y="398"/>
                </a:cubicBezTo>
                <a:cubicBezTo>
                  <a:pt x="73" y="398"/>
                  <a:pt x="77" y="396"/>
                  <a:pt x="80" y="393"/>
                </a:cubicBezTo>
                <a:cubicBezTo>
                  <a:pt x="139" y="309"/>
                  <a:pt x="139" y="309"/>
                  <a:pt x="139" y="309"/>
                </a:cubicBezTo>
                <a:cubicBezTo>
                  <a:pt x="141" y="306"/>
                  <a:pt x="142" y="304"/>
                  <a:pt x="142" y="301"/>
                </a:cubicBezTo>
                <a:cubicBezTo>
                  <a:pt x="142" y="299"/>
                  <a:pt x="141" y="297"/>
                  <a:pt x="141" y="295"/>
                </a:cubicBezTo>
                <a:cubicBezTo>
                  <a:pt x="114" y="238"/>
                  <a:pt x="114" y="238"/>
                  <a:pt x="114" y="238"/>
                </a:cubicBezTo>
                <a:cubicBezTo>
                  <a:pt x="111" y="233"/>
                  <a:pt x="110" y="228"/>
                  <a:pt x="110" y="223"/>
                </a:cubicBezTo>
                <a:cubicBezTo>
                  <a:pt x="110" y="210"/>
                  <a:pt x="117" y="198"/>
                  <a:pt x="129" y="191"/>
                </a:cubicBezTo>
                <a:cubicBezTo>
                  <a:pt x="134" y="189"/>
                  <a:pt x="136" y="184"/>
                  <a:pt x="136" y="179"/>
                </a:cubicBezTo>
                <a:cubicBezTo>
                  <a:pt x="136" y="178"/>
                  <a:pt x="136" y="177"/>
                  <a:pt x="136" y="176"/>
                </a:cubicBezTo>
                <a:cubicBezTo>
                  <a:pt x="132" y="161"/>
                  <a:pt x="130" y="146"/>
                  <a:pt x="130" y="131"/>
                </a:cubicBezTo>
                <a:cubicBezTo>
                  <a:pt x="130" y="94"/>
                  <a:pt x="142" y="60"/>
                  <a:pt x="164" y="35"/>
                </a:cubicBezTo>
                <a:cubicBezTo>
                  <a:pt x="165" y="34"/>
                  <a:pt x="166" y="33"/>
                  <a:pt x="167" y="32"/>
                </a:cubicBezTo>
                <a:cubicBezTo>
                  <a:pt x="180" y="45"/>
                  <a:pt x="202" y="76"/>
                  <a:pt x="229" y="125"/>
                </a:cubicBezTo>
                <a:cubicBezTo>
                  <a:pt x="231" y="128"/>
                  <a:pt x="234" y="131"/>
                  <a:pt x="238" y="131"/>
                </a:cubicBezTo>
                <a:cubicBezTo>
                  <a:pt x="238" y="131"/>
                  <a:pt x="280" y="139"/>
                  <a:pt x="302" y="143"/>
                </a:cubicBezTo>
                <a:cubicBezTo>
                  <a:pt x="291" y="162"/>
                  <a:pt x="273" y="195"/>
                  <a:pt x="272" y="196"/>
                </a:cubicBezTo>
                <a:cubicBezTo>
                  <a:pt x="270" y="199"/>
                  <a:pt x="270" y="201"/>
                  <a:pt x="270" y="204"/>
                </a:cubicBezTo>
                <a:cubicBezTo>
                  <a:pt x="270" y="206"/>
                  <a:pt x="270" y="208"/>
                  <a:pt x="271" y="209"/>
                </a:cubicBezTo>
                <a:cubicBezTo>
                  <a:pt x="297" y="269"/>
                  <a:pt x="308" y="307"/>
                  <a:pt x="309" y="323"/>
                </a:cubicBezTo>
                <a:cubicBezTo>
                  <a:pt x="309" y="324"/>
                  <a:pt x="308" y="324"/>
                  <a:pt x="307" y="324"/>
                </a:cubicBezTo>
                <a:cubicBezTo>
                  <a:pt x="265" y="327"/>
                  <a:pt x="219" y="307"/>
                  <a:pt x="185" y="268"/>
                </a:cubicBezTo>
                <a:cubicBezTo>
                  <a:pt x="181" y="264"/>
                  <a:pt x="175" y="263"/>
                  <a:pt x="170" y="265"/>
                </a:cubicBezTo>
                <a:cubicBezTo>
                  <a:pt x="165" y="267"/>
                  <a:pt x="161" y="272"/>
                  <a:pt x="161" y="277"/>
                </a:cubicBezTo>
                <a:cubicBezTo>
                  <a:pt x="161" y="385"/>
                  <a:pt x="161" y="385"/>
                  <a:pt x="161" y="385"/>
                </a:cubicBezTo>
                <a:cubicBezTo>
                  <a:pt x="161" y="392"/>
                  <a:pt x="167" y="398"/>
                  <a:pt x="175" y="398"/>
                </a:cubicBezTo>
                <a:cubicBezTo>
                  <a:pt x="175" y="398"/>
                  <a:pt x="221" y="398"/>
                  <a:pt x="240" y="398"/>
                </a:cubicBezTo>
                <a:cubicBezTo>
                  <a:pt x="240" y="406"/>
                  <a:pt x="240" y="409"/>
                  <a:pt x="240" y="417"/>
                </a:cubicBezTo>
                <a:cubicBezTo>
                  <a:pt x="216" y="417"/>
                  <a:pt x="14" y="417"/>
                  <a:pt x="14" y="417"/>
                </a:cubicBezTo>
                <a:cubicBezTo>
                  <a:pt x="6" y="417"/>
                  <a:pt x="0" y="423"/>
                  <a:pt x="0" y="431"/>
                </a:cubicBezTo>
                <a:cubicBezTo>
                  <a:pt x="0" y="438"/>
                  <a:pt x="6" y="444"/>
                  <a:pt x="14" y="444"/>
                </a:cubicBezTo>
                <a:cubicBezTo>
                  <a:pt x="253" y="444"/>
                  <a:pt x="253" y="444"/>
                  <a:pt x="253" y="444"/>
                </a:cubicBezTo>
                <a:cubicBezTo>
                  <a:pt x="260" y="444"/>
                  <a:pt x="266" y="438"/>
                  <a:pt x="266" y="431"/>
                </a:cubicBezTo>
                <a:cubicBezTo>
                  <a:pt x="266" y="385"/>
                  <a:pt x="266" y="385"/>
                  <a:pt x="266" y="385"/>
                </a:cubicBezTo>
                <a:cubicBezTo>
                  <a:pt x="266" y="378"/>
                  <a:pt x="260" y="372"/>
                  <a:pt x="253" y="372"/>
                </a:cubicBezTo>
                <a:cubicBezTo>
                  <a:pt x="253" y="372"/>
                  <a:pt x="206" y="372"/>
                  <a:pt x="188" y="372"/>
                </a:cubicBezTo>
                <a:cubicBezTo>
                  <a:pt x="188" y="358"/>
                  <a:pt x="188" y="334"/>
                  <a:pt x="188" y="308"/>
                </a:cubicBezTo>
                <a:cubicBezTo>
                  <a:pt x="225" y="338"/>
                  <a:pt x="268" y="354"/>
                  <a:pt x="310" y="350"/>
                </a:cubicBezTo>
                <a:cubicBezTo>
                  <a:pt x="315" y="350"/>
                  <a:pt x="320" y="349"/>
                  <a:pt x="325" y="348"/>
                </a:cubicBezTo>
                <a:cubicBezTo>
                  <a:pt x="330" y="347"/>
                  <a:pt x="334" y="343"/>
                  <a:pt x="335" y="339"/>
                </a:cubicBezTo>
                <a:cubicBezTo>
                  <a:pt x="336" y="336"/>
                  <a:pt x="336" y="332"/>
                  <a:pt x="336" y="328"/>
                </a:cubicBezTo>
                <a:cubicBezTo>
                  <a:pt x="336" y="297"/>
                  <a:pt x="312" y="237"/>
                  <a:pt x="298" y="205"/>
                </a:cubicBezTo>
                <a:cubicBezTo>
                  <a:pt x="303" y="196"/>
                  <a:pt x="328" y="151"/>
                  <a:pt x="332" y="145"/>
                </a:cubicBezTo>
                <a:cubicBezTo>
                  <a:pt x="336" y="142"/>
                  <a:pt x="344" y="139"/>
                  <a:pt x="344" y="139"/>
                </a:cubicBezTo>
                <a:cubicBezTo>
                  <a:pt x="349" y="137"/>
                  <a:pt x="352" y="132"/>
                  <a:pt x="352" y="127"/>
                </a:cubicBezTo>
                <a:cubicBezTo>
                  <a:pt x="352" y="125"/>
                  <a:pt x="352" y="123"/>
                  <a:pt x="351" y="122"/>
                </a:cubicBezTo>
                <a:cubicBezTo>
                  <a:pt x="348" y="115"/>
                  <a:pt x="341" y="112"/>
                  <a:pt x="334" y="114"/>
                </a:cubicBezTo>
                <a:cubicBezTo>
                  <a:pt x="334" y="114"/>
                  <a:pt x="325" y="118"/>
                  <a:pt x="321" y="120"/>
                </a:cubicBezTo>
                <a:cubicBezTo>
                  <a:pt x="314" y="119"/>
                  <a:pt x="259" y="108"/>
                  <a:pt x="249" y="106"/>
                </a:cubicBezTo>
                <a:cubicBezTo>
                  <a:pt x="232" y="76"/>
                  <a:pt x="197" y="17"/>
                  <a:pt x="173" y="3"/>
                </a:cubicBezTo>
                <a:cubicBezTo>
                  <a:pt x="168" y="0"/>
                  <a:pt x="162" y="0"/>
                  <a:pt x="157" y="4"/>
                </a:cubicBezTo>
                <a:close/>
                <a:moveTo>
                  <a:pt x="277" y="192"/>
                </a:moveTo>
                <a:cubicBezTo>
                  <a:pt x="276" y="192"/>
                  <a:pt x="276" y="193"/>
                  <a:pt x="275" y="193"/>
                </a:cubicBezTo>
                <a:cubicBezTo>
                  <a:pt x="276" y="193"/>
                  <a:pt x="276" y="192"/>
                  <a:pt x="277" y="192"/>
                </a:cubicBezTo>
                <a:close/>
                <a:moveTo>
                  <a:pt x="274" y="195"/>
                </a:moveTo>
                <a:cubicBezTo>
                  <a:pt x="273" y="195"/>
                  <a:pt x="273" y="195"/>
                  <a:pt x="272" y="196"/>
                </a:cubicBezTo>
                <a:cubicBezTo>
                  <a:pt x="273" y="195"/>
                  <a:pt x="273" y="195"/>
                  <a:pt x="274" y="19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37"/>
          <p:cNvSpPr>
            <a:spLocks noEditPoints="1"/>
          </p:cNvSpPr>
          <p:nvPr userDrawn="1"/>
        </p:nvSpPr>
        <p:spPr bwMode="auto">
          <a:xfrm>
            <a:off x="3168339" y="3678691"/>
            <a:ext cx="500062" cy="515938"/>
          </a:xfrm>
          <a:custGeom>
            <a:avLst/>
            <a:gdLst/>
            <a:ahLst/>
            <a:cxnLst>
              <a:cxn ang="0">
                <a:pos x="238" y="3"/>
              </a:cxn>
              <a:cxn ang="0">
                <a:pos x="176" y="46"/>
              </a:cxn>
              <a:cxn ang="0">
                <a:pos x="175" y="51"/>
              </a:cxn>
              <a:cxn ang="0">
                <a:pos x="175" y="94"/>
              </a:cxn>
              <a:cxn ang="0">
                <a:pos x="32" y="120"/>
              </a:cxn>
              <a:cxn ang="0">
                <a:pos x="21" y="132"/>
              </a:cxn>
              <a:cxn ang="0">
                <a:pos x="0" y="363"/>
              </a:cxn>
              <a:cxn ang="0">
                <a:pos x="0" y="364"/>
              </a:cxn>
              <a:cxn ang="0">
                <a:pos x="5" y="374"/>
              </a:cxn>
              <a:cxn ang="0">
                <a:pos x="95" y="453"/>
              </a:cxn>
              <a:cxn ang="0">
                <a:pos x="109" y="456"/>
              </a:cxn>
              <a:cxn ang="0">
                <a:pos x="117" y="444"/>
              </a:cxn>
              <a:cxn ang="0">
                <a:pos x="130" y="202"/>
              </a:cxn>
              <a:cxn ang="0">
                <a:pos x="191" y="185"/>
              </a:cxn>
              <a:cxn ang="0">
                <a:pos x="201" y="172"/>
              </a:cxn>
              <a:cxn ang="0">
                <a:pos x="201" y="116"/>
              </a:cxn>
              <a:cxn ang="0">
                <a:pos x="279" y="102"/>
              </a:cxn>
              <a:cxn ang="0">
                <a:pos x="280" y="123"/>
              </a:cxn>
              <a:cxn ang="0">
                <a:pos x="293" y="136"/>
              </a:cxn>
              <a:cxn ang="0">
                <a:pos x="306" y="123"/>
              </a:cxn>
              <a:cxn ang="0">
                <a:pos x="306" y="97"/>
              </a:cxn>
              <a:cxn ang="0">
                <a:pos x="380" y="83"/>
              </a:cxn>
              <a:cxn ang="0">
                <a:pos x="418" y="111"/>
              </a:cxn>
              <a:cxn ang="0">
                <a:pos x="418" y="366"/>
              </a:cxn>
              <a:cxn ang="0">
                <a:pos x="158" y="423"/>
              </a:cxn>
              <a:cxn ang="0">
                <a:pos x="148" y="436"/>
              </a:cxn>
              <a:cxn ang="0">
                <a:pos x="148" y="439"/>
              </a:cxn>
              <a:cxn ang="0">
                <a:pos x="164" y="449"/>
              </a:cxn>
              <a:cxn ang="0">
                <a:pos x="435" y="389"/>
              </a:cxn>
              <a:cxn ang="0">
                <a:pos x="445" y="376"/>
              </a:cxn>
              <a:cxn ang="0">
                <a:pos x="445" y="105"/>
              </a:cxn>
              <a:cxn ang="0">
                <a:pos x="440" y="94"/>
              </a:cxn>
              <a:cxn ang="0">
                <a:pos x="391" y="59"/>
              </a:cxn>
              <a:cxn ang="0">
                <a:pos x="381" y="56"/>
              </a:cxn>
              <a:cxn ang="0">
                <a:pos x="305" y="70"/>
              </a:cxn>
              <a:cxn ang="0">
                <a:pos x="305" y="45"/>
              </a:cxn>
              <a:cxn ang="0">
                <a:pos x="304" y="40"/>
              </a:cxn>
              <a:cxn ang="0">
                <a:pos x="238" y="3"/>
              </a:cxn>
              <a:cxn ang="0">
                <a:pos x="240" y="30"/>
              </a:cxn>
              <a:cxn ang="0">
                <a:pos x="278" y="49"/>
              </a:cxn>
              <a:cxn ang="0">
                <a:pos x="279" y="75"/>
              </a:cxn>
              <a:cxn ang="0">
                <a:pos x="202" y="89"/>
              </a:cxn>
              <a:cxn ang="0">
                <a:pos x="202" y="54"/>
              </a:cxn>
              <a:cxn ang="0">
                <a:pos x="240" y="30"/>
              </a:cxn>
              <a:cxn ang="0">
                <a:pos x="175" y="121"/>
              </a:cxn>
              <a:cxn ang="0">
                <a:pos x="174" y="162"/>
              </a:cxn>
              <a:cxn ang="0">
                <a:pos x="114" y="179"/>
              </a:cxn>
              <a:cxn ang="0">
                <a:pos x="104" y="191"/>
              </a:cxn>
              <a:cxn ang="0">
                <a:pos x="92" y="415"/>
              </a:cxn>
              <a:cxn ang="0">
                <a:pos x="27" y="359"/>
              </a:cxn>
              <a:cxn ang="0">
                <a:pos x="47" y="145"/>
              </a:cxn>
              <a:cxn ang="0">
                <a:pos x="175" y="121"/>
              </a:cxn>
            </a:cxnLst>
            <a:rect l="0" t="0" r="r" b="b"/>
            <a:pathLst>
              <a:path w="445" h="457">
                <a:moveTo>
                  <a:pt x="238" y="3"/>
                </a:moveTo>
                <a:cubicBezTo>
                  <a:pt x="191" y="6"/>
                  <a:pt x="177" y="44"/>
                  <a:pt x="176" y="46"/>
                </a:cubicBezTo>
                <a:cubicBezTo>
                  <a:pt x="176" y="47"/>
                  <a:pt x="176" y="49"/>
                  <a:pt x="175" y="51"/>
                </a:cubicBezTo>
                <a:cubicBezTo>
                  <a:pt x="175" y="51"/>
                  <a:pt x="175" y="74"/>
                  <a:pt x="175" y="94"/>
                </a:cubicBezTo>
                <a:cubicBezTo>
                  <a:pt x="106" y="107"/>
                  <a:pt x="32" y="120"/>
                  <a:pt x="32" y="120"/>
                </a:cubicBezTo>
                <a:cubicBezTo>
                  <a:pt x="26" y="122"/>
                  <a:pt x="22" y="126"/>
                  <a:pt x="21" y="132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3"/>
                  <a:pt x="0" y="364"/>
                  <a:pt x="0" y="364"/>
                </a:cubicBezTo>
                <a:cubicBezTo>
                  <a:pt x="0" y="368"/>
                  <a:pt x="2" y="372"/>
                  <a:pt x="5" y="374"/>
                </a:cubicBezTo>
                <a:cubicBezTo>
                  <a:pt x="95" y="453"/>
                  <a:pt x="95" y="453"/>
                  <a:pt x="95" y="453"/>
                </a:cubicBezTo>
                <a:cubicBezTo>
                  <a:pt x="98" y="457"/>
                  <a:pt x="104" y="457"/>
                  <a:pt x="109" y="456"/>
                </a:cubicBezTo>
                <a:cubicBezTo>
                  <a:pt x="113" y="454"/>
                  <a:pt x="116" y="449"/>
                  <a:pt x="117" y="444"/>
                </a:cubicBezTo>
                <a:cubicBezTo>
                  <a:pt x="117" y="444"/>
                  <a:pt x="129" y="220"/>
                  <a:pt x="130" y="202"/>
                </a:cubicBezTo>
                <a:cubicBezTo>
                  <a:pt x="144" y="198"/>
                  <a:pt x="191" y="185"/>
                  <a:pt x="191" y="185"/>
                </a:cubicBezTo>
                <a:cubicBezTo>
                  <a:pt x="197" y="183"/>
                  <a:pt x="201" y="178"/>
                  <a:pt x="201" y="172"/>
                </a:cubicBezTo>
                <a:cubicBezTo>
                  <a:pt x="201" y="172"/>
                  <a:pt x="201" y="144"/>
                  <a:pt x="201" y="116"/>
                </a:cubicBezTo>
                <a:cubicBezTo>
                  <a:pt x="240" y="109"/>
                  <a:pt x="246" y="108"/>
                  <a:pt x="279" y="102"/>
                </a:cubicBezTo>
                <a:cubicBezTo>
                  <a:pt x="279" y="110"/>
                  <a:pt x="280" y="123"/>
                  <a:pt x="280" y="123"/>
                </a:cubicBezTo>
                <a:cubicBezTo>
                  <a:pt x="280" y="130"/>
                  <a:pt x="286" y="136"/>
                  <a:pt x="293" y="136"/>
                </a:cubicBezTo>
                <a:cubicBezTo>
                  <a:pt x="300" y="136"/>
                  <a:pt x="306" y="130"/>
                  <a:pt x="306" y="123"/>
                </a:cubicBezTo>
                <a:cubicBezTo>
                  <a:pt x="306" y="123"/>
                  <a:pt x="306" y="108"/>
                  <a:pt x="306" y="97"/>
                </a:cubicBezTo>
                <a:cubicBezTo>
                  <a:pt x="332" y="92"/>
                  <a:pt x="378" y="84"/>
                  <a:pt x="380" y="83"/>
                </a:cubicBezTo>
                <a:cubicBezTo>
                  <a:pt x="387" y="88"/>
                  <a:pt x="411" y="106"/>
                  <a:pt x="418" y="111"/>
                </a:cubicBezTo>
                <a:cubicBezTo>
                  <a:pt x="418" y="124"/>
                  <a:pt x="418" y="346"/>
                  <a:pt x="418" y="366"/>
                </a:cubicBezTo>
                <a:cubicBezTo>
                  <a:pt x="399" y="370"/>
                  <a:pt x="158" y="423"/>
                  <a:pt x="158" y="423"/>
                </a:cubicBezTo>
                <a:cubicBezTo>
                  <a:pt x="152" y="425"/>
                  <a:pt x="148" y="430"/>
                  <a:pt x="148" y="436"/>
                </a:cubicBezTo>
                <a:cubicBezTo>
                  <a:pt x="148" y="437"/>
                  <a:pt x="148" y="438"/>
                  <a:pt x="148" y="439"/>
                </a:cubicBezTo>
                <a:cubicBezTo>
                  <a:pt x="150" y="446"/>
                  <a:pt x="157" y="451"/>
                  <a:pt x="164" y="449"/>
                </a:cubicBezTo>
                <a:cubicBezTo>
                  <a:pt x="435" y="389"/>
                  <a:pt x="435" y="389"/>
                  <a:pt x="435" y="389"/>
                </a:cubicBezTo>
                <a:cubicBezTo>
                  <a:pt x="441" y="388"/>
                  <a:pt x="445" y="383"/>
                  <a:pt x="445" y="376"/>
                </a:cubicBezTo>
                <a:cubicBezTo>
                  <a:pt x="445" y="105"/>
                  <a:pt x="445" y="105"/>
                  <a:pt x="445" y="105"/>
                </a:cubicBezTo>
                <a:cubicBezTo>
                  <a:pt x="445" y="100"/>
                  <a:pt x="443" y="96"/>
                  <a:pt x="440" y="94"/>
                </a:cubicBezTo>
                <a:cubicBezTo>
                  <a:pt x="391" y="59"/>
                  <a:pt x="391" y="59"/>
                  <a:pt x="391" y="59"/>
                </a:cubicBezTo>
                <a:cubicBezTo>
                  <a:pt x="388" y="56"/>
                  <a:pt x="385" y="56"/>
                  <a:pt x="381" y="56"/>
                </a:cubicBezTo>
                <a:cubicBezTo>
                  <a:pt x="381" y="56"/>
                  <a:pt x="331" y="65"/>
                  <a:pt x="305" y="70"/>
                </a:cubicBezTo>
                <a:cubicBezTo>
                  <a:pt x="305" y="59"/>
                  <a:pt x="305" y="45"/>
                  <a:pt x="305" y="45"/>
                </a:cubicBezTo>
                <a:cubicBezTo>
                  <a:pt x="305" y="43"/>
                  <a:pt x="305" y="42"/>
                  <a:pt x="304" y="40"/>
                </a:cubicBezTo>
                <a:cubicBezTo>
                  <a:pt x="303" y="38"/>
                  <a:pt x="285" y="0"/>
                  <a:pt x="238" y="3"/>
                </a:cubicBezTo>
                <a:close/>
                <a:moveTo>
                  <a:pt x="240" y="30"/>
                </a:moveTo>
                <a:cubicBezTo>
                  <a:pt x="263" y="28"/>
                  <a:pt x="275" y="43"/>
                  <a:pt x="278" y="49"/>
                </a:cubicBezTo>
                <a:cubicBezTo>
                  <a:pt x="278" y="51"/>
                  <a:pt x="279" y="63"/>
                  <a:pt x="279" y="75"/>
                </a:cubicBezTo>
                <a:cubicBezTo>
                  <a:pt x="247" y="81"/>
                  <a:pt x="240" y="82"/>
                  <a:pt x="202" y="89"/>
                </a:cubicBezTo>
                <a:cubicBezTo>
                  <a:pt x="202" y="74"/>
                  <a:pt x="202" y="55"/>
                  <a:pt x="202" y="54"/>
                </a:cubicBezTo>
                <a:cubicBezTo>
                  <a:pt x="205" y="48"/>
                  <a:pt x="215" y="32"/>
                  <a:pt x="240" y="30"/>
                </a:cubicBezTo>
                <a:close/>
                <a:moveTo>
                  <a:pt x="175" y="121"/>
                </a:moveTo>
                <a:cubicBezTo>
                  <a:pt x="175" y="141"/>
                  <a:pt x="174" y="156"/>
                  <a:pt x="174" y="162"/>
                </a:cubicBezTo>
                <a:cubicBezTo>
                  <a:pt x="160" y="166"/>
                  <a:pt x="114" y="179"/>
                  <a:pt x="114" y="179"/>
                </a:cubicBezTo>
                <a:cubicBezTo>
                  <a:pt x="108" y="181"/>
                  <a:pt x="105" y="186"/>
                  <a:pt x="104" y="191"/>
                </a:cubicBezTo>
                <a:cubicBezTo>
                  <a:pt x="104" y="191"/>
                  <a:pt x="94" y="372"/>
                  <a:pt x="92" y="415"/>
                </a:cubicBezTo>
                <a:cubicBezTo>
                  <a:pt x="69" y="395"/>
                  <a:pt x="34" y="365"/>
                  <a:pt x="27" y="359"/>
                </a:cubicBezTo>
                <a:cubicBezTo>
                  <a:pt x="28" y="346"/>
                  <a:pt x="45" y="163"/>
                  <a:pt x="47" y="145"/>
                </a:cubicBezTo>
                <a:cubicBezTo>
                  <a:pt x="54" y="144"/>
                  <a:pt x="114" y="133"/>
                  <a:pt x="175" y="1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53"/>
          <p:cNvSpPr>
            <a:spLocks/>
          </p:cNvSpPr>
          <p:nvPr userDrawn="1"/>
        </p:nvSpPr>
        <p:spPr bwMode="auto">
          <a:xfrm>
            <a:off x="3181039" y="5101634"/>
            <a:ext cx="474663" cy="442913"/>
          </a:xfrm>
          <a:custGeom>
            <a:avLst/>
            <a:gdLst/>
            <a:ahLst/>
            <a:cxnLst>
              <a:cxn ang="0">
                <a:pos x="15" y="392"/>
              </a:cxn>
              <a:cxn ang="0">
                <a:pos x="2" y="163"/>
              </a:cxn>
              <a:cxn ang="0">
                <a:pos x="70" y="150"/>
              </a:cxn>
              <a:cxn ang="0">
                <a:pos x="83" y="321"/>
              </a:cxn>
              <a:cxn ang="0">
                <a:pos x="101" y="163"/>
              </a:cxn>
              <a:cxn ang="0">
                <a:pos x="114" y="150"/>
              </a:cxn>
              <a:cxn ang="0">
                <a:pos x="181" y="154"/>
              </a:cxn>
              <a:cxn ang="0">
                <a:pos x="184" y="321"/>
              </a:cxn>
              <a:cxn ang="0">
                <a:pos x="254" y="163"/>
              </a:cxn>
              <a:cxn ang="0">
                <a:pos x="323" y="150"/>
              </a:cxn>
              <a:cxn ang="0">
                <a:pos x="336" y="321"/>
              </a:cxn>
              <a:cxn ang="0">
                <a:pos x="355" y="161"/>
              </a:cxn>
              <a:cxn ang="0">
                <a:pos x="380" y="161"/>
              </a:cxn>
              <a:cxn ang="0">
                <a:pos x="368" y="346"/>
              </a:cxn>
              <a:cxn ang="0">
                <a:pos x="311" y="334"/>
              </a:cxn>
              <a:cxn ang="0">
                <a:pos x="279" y="176"/>
              </a:cxn>
              <a:cxn ang="0">
                <a:pos x="261" y="347"/>
              </a:cxn>
              <a:cxn ang="0">
                <a:pos x="162" y="343"/>
              </a:cxn>
              <a:cxn ang="0">
                <a:pos x="159" y="176"/>
              </a:cxn>
              <a:cxn ang="0">
                <a:pos x="127" y="334"/>
              </a:cxn>
              <a:cxn ang="0">
                <a:pos x="115" y="347"/>
              </a:cxn>
              <a:cxn ang="0">
                <a:pos x="70" y="347"/>
              </a:cxn>
              <a:cxn ang="0">
                <a:pos x="57" y="334"/>
              </a:cxn>
              <a:cxn ang="0">
                <a:pos x="27" y="176"/>
              </a:cxn>
              <a:cxn ang="0">
                <a:pos x="395" y="366"/>
              </a:cxn>
              <a:cxn ang="0">
                <a:pos x="209" y="28"/>
              </a:cxn>
              <a:cxn ang="0">
                <a:pos x="340" y="113"/>
              </a:cxn>
              <a:cxn ang="0">
                <a:pos x="340" y="139"/>
              </a:cxn>
              <a:cxn ang="0">
                <a:pos x="1" y="129"/>
              </a:cxn>
              <a:cxn ang="0">
                <a:pos x="203" y="3"/>
              </a:cxn>
              <a:cxn ang="0">
                <a:pos x="414" y="111"/>
              </a:cxn>
              <a:cxn ang="0">
                <a:pos x="421" y="379"/>
              </a:cxn>
            </a:cxnLst>
            <a:rect l="0" t="0" r="r" b="b"/>
            <a:pathLst>
              <a:path w="421" h="392">
                <a:moveTo>
                  <a:pt x="408" y="392"/>
                </a:moveTo>
                <a:cubicBezTo>
                  <a:pt x="15" y="392"/>
                  <a:pt x="15" y="392"/>
                  <a:pt x="15" y="392"/>
                </a:cubicBezTo>
                <a:cubicBezTo>
                  <a:pt x="8" y="392"/>
                  <a:pt x="2" y="386"/>
                  <a:pt x="2" y="379"/>
                </a:cubicBezTo>
                <a:cubicBezTo>
                  <a:pt x="2" y="163"/>
                  <a:pt x="2" y="163"/>
                  <a:pt x="2" y="163"/>
                </a:cubicBezTo>
                <a:cubicBezTo>
                  <a:pt x="2" y="156"/>
                  <a:pt x="8" y="150"/>
                  <a:pt x="15" y="150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77" y="150"/>
                  <a:pt x="83" y="156"/>
                  <a:pt x="83" y="163"/>
                </a:cubicBezTo>
                <a:cubicBezTo>
                  <a:pt x="83" y="321"/>
                  <a:pt x="83" y="321"/>
                  <a:pt x="83" y="321"/>
                </a:cubicBezTo>
                <a:cubicBezTo>
                  <a:pt x="102" y="321"/>
                  <a:pt x="102" y="321"/>
                  <a:pt x="102" y="321"/>
                </a:cubicBezTo>
                <a:cubicBezTo>
                  <a:pt x="101" y="163"/>
                  <a:pt x="101" y="163"/>
                  <a:pt x="101" y="163"/>
                </a:cubicBezTo>
                <a:cubicBezTo>
                  <a:pt x="101" y="160"/>
                  <a:pt x="103" y="156"/>
                  <a:pt x="105" y="154"/>
                </a:cubicBezTo>
                <a:cubicBezTo>
                  <a:pt x="107" y="151"/>
                  <a:pt x="111" y="150"/>
                  <a:pt x="114" y="150"/>
                </a:cubicBezTo>
                <a:cubicBezTo>
                  <a:pt x="172" y="150"/>
                  <a:pt x="172" y="150"/>
                  <a:pt x="172" y="150"/>
                </a:cubicBezTo>
                <a:cubicBezTo>
                  <a:pt x="175" y="150"/>
                  <a:pt x="178" y="151"/>
                  <a:pt x="181" y="154"/>
                </a:cubicBezTo>
                <a:cubicBezTo>
                  <a:pt x="183" y="156"/>
                  <a:pt x="184" y="160"/>
                  <a:pt x="184" y="163"/>
                </a:cubicBezTo>
                <a:cubicBezTo>
                  <a:pt x="184" y="321"/>
                  <a:pt x="184" y="321"/>
                  <a:pt x="184" y="321"/>
                </a:cubicBezTo>
                <a:cubicBezTo>
                  <a:pt x="253" y="321"/>
                  <a:pt x="253" y="321"/>
                  <a:pt x="253" y="321"/>
                </a:cubicBezTo>
                <a:cubicBezTo>
                  <a:pt x="254" y="163"/>
                  <a:pt x="254" y="163"/>
                  <a:pt x="254" y="163"/>
                </a:cubicBezTo>
                <a:cubicBezTo>
                  <a:pt x="254" y="156"/>
                  <a:pt x="260" y="150"/>
                  <a:pt x="267" y="150"/>
                </a:cubicBezTo>
                <a:cubicBezTo>
                  <a:pt x="323" y="150"/>
                  <a:pt x="323" y="150"/>
                  <a:pt x="323" y="150"/>
                </a:cubicBezTo>
                <a:cubicBezTo>
                  <a:pt x="330" y="150"/>
                  <a:pt x="336" y="156"/>
                  <a:pt x="336" y="163"/>
                </a:cubicBezTo>
                <a:cubicBezTo>
                  <a:pt x="336" y="321"/>
                  <a:pt x="336" y="321"/>
                  <a:pt x="336" y="321"/>
                </a:cubicBezTo>
                <a:cubicBezTo>
                  <a:pt x="355" y="321"/>
                  <a:pt x="355" y="321"/>
                  <a:pt x="355" y="321"/>
                </a:cubicBezTo>
                <a:cubicBezTo>
                  <a:pt x="355" y="161"/>
                  <a:pt x="355" y="161"/>
                  <a:pt x="355" y="161"/>
                </a:cubicBezTo>
                <a:cubicBezTo>
                  <a:pt x="355" y="154"/>
                  <a:pt x="361" y="148"/>
                  <a:pt x="368" y="148"/>
                </a:cubicBezTo>
                <a:cubicBezTo>
                  <a:pt x="375" y="148"/>
                  <a:pt x="380" y="154"/>
                  <a:pt x="380" y="161"/>
                </a:cubicBezTo>
                <a:cubicBezTo>
                  <a:pt x="380" y="334"/>
                  <a:pt x="380" y="334"/>
                  <a:pt x="380" y="334"/>
                </a:cubicBezTo>
                <a:cubicBezTo>
                  <a:pt x="380" y="341"/>
                  <a:pt x="375" y="346"/>
                  <a:pt x="368" y="346"/>
                </a:cubicBezTo>
                <a:cubicBezTo>
                  <a:pt x="323" y="346"/>
                  <a:pt x="323" y="346"/>
                  <a:pt x="323" y="346"/>
                </a:cubicBezTo>
                <a:cubicBezTo>
                  <a:pt x="316" y="346"/>
                  <a:pt x="311" y="341"/>
                  <a:pt x="311" y="334"/>
                </a:cubicBezTo>
                <a:cubicBezTo>
                  <a:pt x="311" y="176"/>
                  <a:pt x="311" y="176"/>
                  <a:pt x="311" y="176"/>
                </a:cubicBezTo>
                <a:cubicBezTo>
                  <a:pt x="279" y="176"/>
                  <a:pt x="279" y="176"/>
                  <a:pt x="279" y="176"/>
                </a:cubicBezTo>
                <a:cubicBezTo>
                  <a:pt x="279" y="334"/>
                  <a:pt x="279" y="334"/>
                  <a:pt x="279" y="334"/>
                </a:cubicBezTo>
                <a:cubicBezTo>
                  <a:pt x="279" y="341"/>
                  <a:pt x="268" y="347"/>
                  <a:pt x="261" y="347"/>
                </a:cubicBezTo>
                <a:cubicBezTo>
                  <a:pt x="171" y="347"/>
                  <a:pt x="171" y="347"/>
                  <a:pt x="171" y="347"/>
                </a:cubicBezTo>
                <a:cubicBezTo>
                  <a:pt x="168" y="347"/>
                  <a:pt x="165" y="345"/>
                  <a:pt x="162" y="343"/>
                </a:cubicBezTo>
                <a:cubicBezTo>
                  <a:pt x="160" y="341"/>
                  <a:pt x="159" y="337"/>
                  <a:pt x="159" y="334"/>
                </a:cubicBezTo>
                <a:cubicBezTo>
                  <a:pt x="159" y="176"/>
                  <a:pt x="159" y="176"/>
                  <a:pt x="159" y="176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334"/>
                  <a:pt x="127" y="334"/>
                  <a:pt x="127" y="334"/>
                </a:cubicBezTo>
                <a:cubicBezTo>
                  <a:pt x="127" y="337"/>
                  <a:pt x="126" y="340"/>
                  <a:pt x="124" y="343"/>
                </a:cubicBezTo>
                <a:cubicBezTo>
                  <a:pt x="121" y="345"/>
                  <a:pt x="118" y="347"/>
                  <a:pt x="115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67" y="347"/>
                  <a:pt x="64" y="345"/>
                  <a:pt x="61" y="343"/>
                </a:cubicBezTo>
                <a:cubicBezTo>
                  <a:pt x="59" y="341"/>
                  <a:pt x="57" y="337"/>
                  <a:pt x="57" y="334"/>
                </a:cubicBezTo>
                <a:cubicBezTo>
                  <a:pt x="57" y="176"/>
                  <a:pt x="57" y="176"/>
                  <a:pt x="57" y="176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366"/>
                  <a:pt x="27" y="366"/>
                  <a:pt x="27" y="366"/>
                </a:cubicBezTo>
                <a:cubicBezTo>
                  <a:pt x="395" y="366"/>
                  <a:pt x="395" y="366"/>
                  <a:pt x="395" y="366"/>
                </a:cubicBezTo>
                <a:cubicBezTo>
                  <a:pt x="395" y="130"/>
                  <a:pt x="395" y="130"/>
                  <a:pt x="395" y="130"/>
                </a:cubicBezTo>
                <a:cubicBezTo>
                  <a:pt x="209" y="28"/>
                  <a:pt x="209" y="28"/>
                  <a:pt x="209" y="28"/>
                </a:cubicBezTo>
                <a:cubicBezTo>
                  <a:pt x="62" y="113"/>
                  <a:pt x="62" y="113"/>
                  <a:pt x="62" y="113"/>
                </a:cubicBezTo>
                <a:cubicBezTo>
                  <a:pt x="340" y="113"/>
                  <a:pt x="340" y="113"/>
                  <a:pt x="340" y="113"/>
                </a:cubicBezTo>
                <a:cubicBezTo>
                  <a:pt x="347" y="113"/>
                  <a:pt x="353" y="119"/>
                  <a:pt x="353" y="126"/>
                </a:cubicBezTo>
                <a:cubicBezTo>
                  <a:pt x="353" y="133"/>
                  <a:pt x="347" y="139"/>
                  <a:pt x="340" y="139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8" y="139"/>
                  <a:pt x="3" y="135"/>
                  <a:pt x="1" y="129"/>
                </a:cubicBezTo>
                <a:cubicBezTo>
                  <a:pt x="0" y="123"/>
                  <a:pt x="2" y="118"/>
                  <a:pt x="7" y="115"/>
                </a:cubicBezTo>
                <a:cubicBezTo>
                  <a:pt x="203" y="3"/>
                  <a:pt x="203" y="3"/>
                  <a:pt x="203" y="3"/>
                </a:cubicBezTo>
                <a:cubicBezTo>
                  <a:pt x="207" y="0"/>
                  <a:pt x="211" y="0"/>
                  <a:pt x="215" y="3"/>
                </a:cubicBezTo>
                <a:cubicBezTo>
                  <a:pt x="414" y="111"/>
                  <a:pt x="414" y="111"/>
                  <a:pt x="414" y="111"/>
                </a:cubicBezTo>
                <a:cubicBezTo>
                  <a:pt x="418" y="113"/>
                  <a:pt x="421" y="118"/>
                  <a:pt x="421" y="122"/>
                </a:cubicBezTo>
                <a:cubicBezTo>
                  <a:pt x="421" y="379"/>
                  <a:pt x="421" y="379"/>
                  <a:pt x="421" y="379"/>
                </a:cubicBezTo>
                <a:cubicBezTo>
                  <a:pt x="421" y="386"/>
                  <a:pt x="415" y="392"/>
                  <a:pt x="408" y="39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65"/>
          <p:cNvSpPr>
            <a:spLocks/>
          </p:cNvSpPr>
          <p:nvPr userDrawn="1"/>
        </p:nvSpPr>
        <p:spPr bwMode="auto">
          <a:xfrm>
            <a:off x="4852544" y="1785047"/>
            <a:ext cx="220663" cy="442912"/>
          </a:xfrm>
          <a:custGeom>
            <a:avLst/>
            <a:gdLst/>
            <a:ahLst/>
            <a:cxnLst>
              <a:cxn ang="0">
                <a:pos x="192" y="3"/>
              </a:cxn>
              <a:cxn ang="0">
                <a:pos x="184" y="0"/>
              </a:cxn>
              <a:cxn ang="0">
                <a:pos x="11" y="0"/>
              </a:cxn>
              <a:cxn ang="0">
                <a:pos x="3" y="3"/>
              </a:cxn>
              <a:cxn ang="0">
                <a:pos x="0" y="11"/>
              </a:cxn>
              <a:cxn ang="0">
                <a:pos x="0" y="230"/>
              </a:cxn>
              <a:cxn ang="0">
                <a:pos x="0" y="381"/>
              </a:cxn>
              <a:cxn ang="0">
                <a:pos x="11" y="392"/>
              </a:cxn>
              <a:cxn ang="0">
                <a:pos x="23" y="381"/>
              </a:cxn>
              <a:cxn ang="0">
                <a:pos x="23" y="381"/>
              </a:cxn>
              <a:cxn ang="0">
                <a:pos x="23" y="366"/>
              </a:cxn>
              <a:cxn ang="0">
                <a:pos x="53" y="366"/>
              </a:cxn>
              <a:cxn ang="0">
                <a:pos x="64" y="355"/>
              </a:cxn>
              <a:cxn ang="0">
                <a:pos x="53" y="343"/>
              </a:cxn>
              <a:cxn ang="0">
                <a:pos x="23" y="343"/>
              </a:cxn>
              <a:cxn ang="0">
                <a:pos x="23" y="314"/>
              </a:cxn>
              <a:cxn ang="0">
                <a:pos x="52" y="314"/>
              </a:cxn>
              <a:cxn ang="0">
                <a:pos x="63" y="302"/>
              </a:cxn>
              <a:cxn ang="0">
                <a:pos x="52" y="291"/>
              </a:cxn>
              <a:cxn ang="0">
                <a:pos x="23" y="291"/>
              </a:cxn>
              <a:cxn ang="0">
                <a:pos x="23" y="256"/>
              </a:cxn>
              <a:cxn ang="0">
                <a:pos x="96" y="256"/>
              </a:cxn>
              <a:cxn ang="0">
                <a:pos x="107" y="245"/>
              </a:cxn>
              <a:cxn ang="0">
                <a:pos x="96" y="234"/>
              </a:cxn>
              <a:cxn ang="0">
                <a:pos x="23" y="234"/>
              </a:cxn>
              <a:cxn ang="0">
                <a:pos x="23" y="230"/>
              </a:cxn>
              <a:cxn ang="0">
                <a:pos x="23" y="203"/>
              </a:cxn>
              <a:cxn ang="0">
                <a:pos x="51" y="203"/>
              </a:cxn>
              <a:cxn ang="0">
                <a:pos x="63" y="191"/>
              </a:cxn>
              <a:cxn ang="0">
                <a:pos x="51" y="180"/>
              </a:cxn>
              <a:cxn ang="0">
                <a:pos x="23" y="180"/>
              </a:cxn>
              <a:cxn ang="0">
                <a:pos x="23" y="156"/>
              </a:cxn>
              <a:cxn ang="0">
                <a:pos x="52" y="156"/>
              </a:cxn>
              <a:cxn ang="0">
                <a:pos x="63" y="145"/>
              </a:cxn>
              <a:cxn ang="0">
                <a:pos x="52" y="133"/>
              </a:cxn>
              <a:cxn ang="0">
                <a:pos x="23" y="133"/>
              </a:cxn>
              <a:cxn ang="0">
                <a:pos x="23" y="104"/>
              </a:cxn>
              <a:cxn ang="0">
                <a:pos x="95" y="104"/>
              </a:cxn>
              <a:cxn ang="0">
                <a:pos x="106" y="92"/>
              </a:cxn>
              <a:cxn ang="0">
                <a:pos x="95" y="81"/>
              </a:cxn>
              <a:cxn ang="0">
                <a:pos x="23" y="81"/>
              </a:cxn>
              <a:cxn ang="0">
                <a:pos x="23" y="22"/>
              </a:cxn>
              <a:cxn ang="0">
                <a:pos x="173" y="22"/>
              </a:cxn>
              <a:cxn ang="0">
                <a:pos x="173" y="291"/>
              </a:cxn>
              <a:cxn ang="0">
                <a:pos x="184" y="303"/>
              </a:cxn>
              <a:cxn ang="0">
                <a:pos x="195" y="291"/>
              </a:cxn>
              <a:cxn ang="0">
                <a:pos x="195" y="11"/>
              </a:cxn>
              <a:cxn ang="0">
                <a:pos x="192" y="3"/>
              </a:cxn>
            </a:cxnLst>
            <a:rect l="0" t="0" r="r" b="b"/>
            <a:pathLst>
              <a:path w="195" h="392">
                <a:moveTo>
                  <a:pt x="192" y="3"/>
                </a:moveTo>
                <a:cubicBezTo>
                  <a:pt x="190" y="1"/>
                  <a:pt x="187" y="0"/>
                  <a:pt x="18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8" y="0"/>
                  <a:pt x="6" y="1"/>
                  <a:pt x="3" y="3"/>
                </a:cubicBezTo>
                <a:cubicBezTo>
                  <a:pt x="1" y="5"/>
                  <a:pt x="0" y="8"/>
                  <a:pt x="0" y="11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381"/>
                  <a:pt x="0" y="381"/>
                  <a:pt x="0" y="381"/>
                </a:cubicBezTo>
                <a:cubicBezTo>
                  <a:pt x="0" y="387"/>
                  <a:pt x="5" y="392"/>
                  <a:pt x="11" y="392"/>
                </a:cubicBezTo>
                <a:cubicBezTo>
                  <a:pt x="18" y="392"/>
                  <a:pt x="23" y="387"/>
                  <a:pt x="23" y="381"/>
                </a:cubicBezTo>
                <a:cubicBezTo>
                  <a:pt x="23" y="381"/>
                  <a:pt x="23" y="381"/>
                  <a:pt x="23" y="381"/>
                </a:cubicBezTo>
                <a:cubicBezTo>
                  <a:pt x="23" y="366"/>
                  <a:pt x="23" y="366"/>
                  <a:pt x="23" y="366"/>
                </a:cubicBezTo>
                <a:cubicBezTo>
                  <a:pt x="53" y="366"/>
                  <a:pt x="53" y="366"/>
                  <a:pt x="53" y="366"/>
                </a:cubicBezTo>
                <a:cubicBezTo>
                  <a:pt x="59" y="366"/>
                  <a:pt x="64" y="361"/>
                  <a:pt x="64" y="355"/>
                </a:cubicBezTo>
                <a:cubicBezTo>
                  <a:pt x="64" y="348"/>
                  <a:pt x="59" y="343"/>
                  <a:pt x="53" y="343"/>
                </a:cubicBezTo>
                <a:cubicBezTo>
                  <a:pt x="23" y="343"/>
                  <a:pt x="23" y="343"/>
                  <a:pt x="23" y="343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52" y="314"/>
                  <a:pt x="52" y="314"/>
                  <a:pt x="52" y="314"/>
                </a:cubicBezTo>
                <a:cubicBezTo>
                  <a:pt x="58" y="314"/>
                  <a:pt x="63" y="309"/>
                  <a:pt x="63" y="302"/>
                </a:cubicBezTo>
                <a:cubicBezTo>
                  <a:pt x="63" y="296"/>
                  <a:pt x="58" y="291"/>
                  <a:pt x="52" y="291"/>
                </a:cubicBezTo>
                <a:cubicBezTo>
                  <a:pt x="23" y="291"/>
                  <a:pt x="23" y="291"/>
                  <a:pt x="23" y="291"/>
                </a:cubicBezTo>
                <a:cubicBezTo>
                  <a:pt x="23" y="256"/>
                  <a:pt x="23" y="256"/>
                  <a:pt x="23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2" y="256"/>
                  <a:pt x="107" y="251"/>
                  <a:pt x="107" y="245"/>
                </a:cubicBezTo>
                <a:cubicBezTo>
                  <a:pt x="107" y="239"/>
                  <a:pt x="102" y="234"/>
                  <a:pt x="96" y="234"/>
                </a:cubicBezTo>
                <a:cubicBezTo>
                  <a:pt x="23" y="234"/>
                  <a:pt x="23" y="234"/>
                  <a:pt x="23" y="234"/>
                </a:cubicBezTo>
                <a:cubicBezTo>
                  <a:pt x="23" y="230"/>
                  <a:pt x="23" y="230"/>
                  <a:pt x="23" y="230"/>
                </a:cubicBezTo>
                <a:cubicBezTo>
                  <a:pt x="23" y="203"/>
                  <a:pt x="23" y="203"/>
                  <a:pt x="23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57" y="203"/>
                  <a:pt x="63" y="198"/>
                  <a:pt x="63" y="191"/>
                </a:cubicBezTo>
                <a:cubicBezTo>
                  <a:pt x="63" y="185"/>
                  <a:pt x="57" y="180"/>
                  <a:pt x="51" y="180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56"/>
                  <a:pt x="23" y="156"/>
                  <a:pt x="23" y="156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8" y="156"/>
                  <a:pt x="63" y="151"/>
                  <a:pt x="63" y="145"/>
                </a:cubicBezTo>
                <a:cubicBezTo>
                  <a:pt x="63" y="138"/>
                  <a:pt x="58" y="133"/>
                  <a:pt x="52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95" y="104"/>
                  <a:pt x="95" y="104"/>
                  <a:pt x="95" y="104"/>
                </a:cubicBezTo>
                <a:cubicBezTo>
                  <a:pt x="101" y="104"/>
                  <a:pt x="106" y="99"/>
                  <a:pt x="106" y="92"/>
                </a:cubicBezTo>
                <a:cubicBezTo>
                  <a:pt x="106" y="86"/>
                  <a:pt x="101" y="81"/>
                  <a:pt x="95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22"/>
                  <a:pt x="23" y="22"/>
                  <a:pt x="23" y="22"/>
                </a:cubicBezTo>
                <a:cubicBezTo>
                  <a:pt x="173" y="22"/>
                  <a:pt x="173" y="22"/>
                  <a:pt x="173" y="22"/>
                </a:cubicBezTo>
                <a:cubicBezTo>
                  <a:pt x="173" y="291"/>
                  <a:pt x="173" y="291"/>
                  <a:pt x="173" y="291"/>
                </a:cubicBezTo>
                <a:cubicBezTo>
                  <a:pt x="173" y="298"/>
                  <a:pt x="178" y="303"/>
                  <a:pt x="184" y="303"/>
                </a:cubicBezTo>
                <a:cubicBezTo>
                  <a:pt x="190" y="303"/>
                  <a:pt x="195" y="298"/>
                  <a:pt x="195" y="29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5" y="8"/>
                  <a:pt x="194" y="5"/>
                  <a:pt x="192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14"/>
          <p:cNvGrpSpPr>
            <a:grpSpLocks noChangeAspect="1"/>
          </p:cNvGrpSpPr>
          <p:nvPr userDrawn="1"/>
        </p:nvGrpSpPr>
        <p:grpSpPr bwMode="auto">
          <a:xfrm>
            <a:off x="3835961" y="4300824"/>
            <a:ext cx="390281" cy="553711"/>
            <a:chOff x="1257" y="2375"/>
            <a:chExt cx="320" cy="454"/>
          </a:xfrm>
          <a:solidFill>
            <a:schemeClr val="bg1"/>
          </a:solidFill>
        </p:grpSpPr>
        <p:sp>
          <p:nvSpPr>
            <p:cNvPr id="35" name="Freeform 215"/>
            <p:cNvSpPr>
              <a:spLocks/>
            </p:cNvSpPr>
            <p:nvPr/>
          </p:nvSpPr>
          <p:spPr bwMode="auto">
            <a:xfrm>
              <a:off x="1257" y="2375"/>
              <a:ext cx="320" cy="454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240"/>
                </a:cxn>
                <a:cxn ang="0">
                  <a:pos x="40" y="240"/>
                </a:cxn>
                <a:cxn ang="0">
                  <a:pos x="55" y="38"/>
                </a:cxn>
                <a:cxn ang="0">
                  <a:pos x="412" y="54"/>
                </a:cxn>
                <a:cxn ang="0">
                  <a:pos x="396" y="601"/>
                </a:cxn>
                <a:cxn ang="0">
                  <a:pos x="281" y="581"/>
                </a:cxn>
                <a:cxn ang="0">
                  <a:pos x="169" y="581"/>
                </a:cxn>
                <a:cxn ang="0">
                  <a:pos x="54" y="601"/>
                </a:cxn>
                <a:cxn ang="0">
                  <a:pos x="39" y="337"/>
                </a:cxn>
                <a:cxn ang="0">
                  <a:pos x="98" y="277"/>
                </a:cxn>
                <a:cxn ang="0">
                  <a:pos x="346" y="105"/>
                </a:cxn>
                <a:cxn ang="0">
                  <a:pos x="99" y="475"/>
                </a:cxn>
                <a:cxn ang="0">
                  <a:pos x="80" y="334"/>
                </a:cxn>
                <a:cxn ang="0">
                  <a:pos x="61" y="494"/>
                </a:cxn>
                <a:cxn ang="0">
                  <a:pos x="80" y="513"/>
                </a:cxn>
                <a:cxn ang="0">
                  <a:pos x="385" y="494"/>
                </a:cxn>
                <a:cxn ang="0">
                  <a:pos x="366" y="66"/>
                </a:cxn>
                <a:cxn ang="0">
                  <a:pos x="60" y="86"/>
                </a:cxn>
                <a:cxn ang="0">
                  <a:pos x="60" y="268"/>
                </a:cxn>
                <a:cxn ang="0">
                  <a:pos x="0" y="330"/>
                </a:cxn>
                <a:cxn ang="0">
                  <a:pos x="0" y="586"/>
                </a:cxn>
                <a:cxn ang="0">
                  <a:pos x="193" y="640"/>
                </a:cxn>
                <a:cxn ang="0">
                  <a:pos x="198" y="640"/>
                </a:cxn>
                <a:cxn ang="0">
                  <a:pos x="216" y="603"/>
                </a:cxn>
                <a:cxn ang="0">
                  <a:pos x="210" y="588"/>
                </a:cxn>
                <a:cxn ang="0">
                  <a:pos x="225" y="563"/>
                </a:cxn>
                <a:cxn ang="0">
                  <a:pos x="241" y="588"/>
                </a:cxn>
                <a:cxn ang="0">
                  <a:pos x="237" y="602"/>
                </a:cxn>
                <a:cxn ang="0">
                  <a:pos x="254" y="639"/>
                </a:cxn>
                <a:cxn ang="0">
                  <a:pos x="259" y="640"/>
                </a:cxn>
                <a:cxn ang="0">
                  <a:pos x="450" y="585"/>
                </a:cxn>
                <a:cxn ang="0">
                  <a:pos x="396" y="0"/>
                </a:cxn>
              </a:cxnLst>
              <a:rect l="0" t="0" r="r" b="b"/>
              <a:pathLst>
                <a:path w="450" h="640">
                  <a:moveTo>
                    <a:pt x="396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1" y="24"/>
                    <a:pt x="0" y="54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50"/>
                    <a:pt x="9" y="259"/>
                    <a:pt x="20" y="259"/>
                  </a:cubicBezTo>
                  <a:cubicBezTo>
                    <a:pt x="30" y="259"/>
                    <a:pt x="40" y="250"/>
                    <a:pt x="40" y="240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5"/>
                    <a:pt x="46" y="38"/>
                    <a:pt x="55" y="38"/>
                  </a:cubicBezTo>
                  <a:cubicBezTo>
                    <a:pt x="396" y="38"/>
                    <a:pt x="396" y="38"/>
                    <a:pt x="396" y="38"/>
                  </a:cubicBezTo>
                  <a:cubicBezTo>
                    <a:pt x="405" y="38"/>
                    <a:pt x="412" y="45"/>
                    <a:pt x="412" y="54"/>
                  </a:cubicBezTo>
                  <a:cubicBezTo>
                    <a:pt x="412" y="585"/>
                    <a:pt x="412" y="585"/>
                    <a:pt x="412" y="585"/>
                  </a:cubicBezTo>
                  <a:cubicBezTo>
                    <a:pt x="412" y="593"/>
                    <a:pt x="405" y="601"/>
                    <a:pt x="396" y="601"/>
                  </a:cubicBezTo>
                  <a:cubicBezTo>
                    <a:pt x="278" y="601"/>
                    <a:pt x="278" y="601"/>
                    <a:pt x="278" y="601"/>
                  </a:cubicBezTo>
                  <a:cubicBezTo>
                    <a:pt x="280" y="594"/>
                    <a:pt x="281" y="588"/>
                    <a:pt x="281" y="581"/>
                  </a:cubicBezTo>
                  <a:cubicBezTo>
                    <a:pt x="281" y="550"/>
                    <a:pt x="256" y="525"/>
                    <a:pt x="225" y="525"/>
                  </a:cubicBezTo>
                  <a:cubicBezTo>
                    <a:pt x="195" y="525"/>
                    <a:pt x="169" y="550"/>
                    <a:pt x="169" y="581"/>
                  </a:cubicBezTo>
                  <a:cubicBezTo>
                    <a:pt x="169" y="588"/>
                    <a:pt x="171" y="595"/>
                    <a:pt x="173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46" y="601"/>
                    <a:pt x="39" y="594"/>
                    <a:pt x="39" y="586"/>
                  </a:cubicBezTo>
                  <a:cubicBezTo>
                    <a:pt x="39" y="337"/>
                    <a:pt x="39" y="337"/>
                    <a:pt x="39" y="337"/>
                  </a:cubicBezTo>
                  <a:cubicBezTo>
                    <a:pt x="92" y="292"/>
                    <a:pt x="92" y="292"/>
                    <a:pt x="92" y="292"/>
                  </a:cubicBezTo>
                  <a:cubicBezTo>
                    <a:pt x="96" y="289"/>
                    <a:pt x="98" y="283"/>
                    <a:pt x="98" y="277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346" y="105"/>
                    <a:pt x="346" y="105"/>
                    <a:pt x="346" y="105"/>
                  </a:cubicBezTo>
                  <a:cubicBezTo>
                    <a:pt x="346" y="475"/>
                    <a:pt x="346" y="475"/>
                    <a:pt x="346" y="475"/>
                  </a:cubicBezTo>
                  <a:cubicBezTo>
                    <a:pt x="99" y="475"/>
                    <a:pt x="99" y="475"/>
                    <a:pt x="99" y="475"/>
                  </a:cubicBezTo>
                  <a:cubicBezTo>
                    <a:pt x="100" y="353"/>
                    <a:pt x="100" y="353"/>
                    <a:pt x="100" y="353"/>
                  </a:cubicBezTo>
                  <a:cubicBezTo>
                    <a:pt x="100" y="343"/>
                    <a:pt x="91" y="334"/>
                    <a:pt x="80" y="334"/>
                  </a:cubicBezTo>
                  <a:cubicBezTo>
                    <a:pt x="70" y="334"/>
                    <a:pt x="61" y="343"/>
                    <a:pt x="61" y="353"/>
                  </a:cubicBezTo>
                  <a:cubicBezTo>
                    <a:pt x="61" y="494"/>
                    <a:pt x="61" y="494"/>
                    <a:pt x="61" y="494"/>
                  </a:cubicBezTo>
                  <a:cubicBezTo>
                    <a:pt x="61" y="499"/>
                    <a:pt x="63" y="504"/>
                    <a:pt x="67" y="508"/>
                  </a:cubicBezTo>
                  <a:cubicBezTo>
                    <a:pt x="70" y="511"/>
                    <a:pt x="75" y="513"/>
                    <a:pt x="80" y="513"/>
                  </a:cubicBezTo>
                  <a:cubicBezTo>
                    <a:pt x="366" y="513"/>
                    <a:pt x="366" y="513"/>
                    <a:pt x="366" y="513"/>
                  </a:cubicBezTo>
                  <a:cubicBezTo>
                    <a:pt x="377" y="513"/>
                    <a:pt x="385" y="505"/>
                    <a:pt x="385" y="494"/>
                  </a:cubicBezTo>
                  <a:cubicBezTo>
                    <a:pt x="385" y="86"/>
                    <a:pt x="385" y="86"/>
                    <a:pt x="385" y="86"/>
                  </a:cubicBezTo>
                  <a:cubicBezTo>
                    <a:pt x="385" y="75"/>
                    <a:pt x="377" y="66"/>
                    <a:pt x="366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68" y="66"/>
                    <a:pt x="60" y="75"/>
                    <a:pt x="60" y="86"/>
                  </a:cubicBezTo>
                  <a:cubicBezTo>
                    <a:pt x="60" y="86"/>
                    <a:pt x="60" y="87"/>
                    <a:pt x="60" y="87"/>
                  </a:cubicBezTo>
                  <a:cubicBezTo>
                    <a:pt x="60" y="268"/>
                    <a:pt x="60" y="268"/>
                    <a:pt x="60" y="268"/>
                  </a:cubicBezTo>
                  <a:cubicBezTo>
                    <a:pt x="7" y="313"/>
                    <a:pt x="7" y="313"/>
                    <a:pt x="7" y="313"/>
                  </a:cubicBezTo>
                  <a:cubicBezTo>
                    <a:pt x="2" y="317"/>
                    <a:pt x="0" y="324"/>
                    <a:pt x="0" y="330"/>
                  </a:cubicBezTo>
                  <a:cubicBezTo>
                    <a:pt x="0" y="331"/>
                    <a:pt x="0" y="331"/>
                    <a:pt x="0" y="332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0" y="615"/>
                    <a:pt x="25" y="640"/>
                    <a:pt x="54" y="640"/>
                  </a:cubicBezTo>
                  <a:cubicBezTo>
                    <a:pt x="193" y="640"/>
                    <a:pt x="193" y="640"/>
                    <a:pt x="193" y="640"/>
                  </a:cubicBezTo>
                  <a:cubicBezTo>
                    <a:pt x="194" y="640"/>
                    <a:pt x="194" y="640"/>
                    <a:pt x="195" y="640"/>
                  </a:cubicBezTo>
                  <a:cubicBezTo>
                    <a:pt x="198" y="640"/>
                    <a:pt x="198" y="640"/>
                    <a:pt x="198" y="640"/>
                  </a:cubicBezTo>
                  <a:cubicBezTo>
                    <a:pt x="208" y="639"/>
                    <a:pt x="216" y="630"/>
                    <a:pt x="216" y="620"/>
                  </a:cubicBezTo>
                  <a:cubicBezTo>
                    <a:pt x="216" y="603"/>
                    <a:pt x="216" y="603"/>
                    <a:pt x="216" y="603"/>
                  </a:cubicBezTo>
                  <a:cubicBezTo>
                    <a:pt x="216" y="598"/>
                    <a:pt x="215" y="596"/>
                    <a:pt x="213" y="593"/>
                  </a:cubicBezTo>
                  <a:cubicBezTo>
                    <a:pt x="210" y="588"/>
                    <a:pt x="210" y="588"/>
                    <a:pt x="210" y="588"/>
                  </a:cubicBezTo>
                  <a:cubicBezTo>
                    <a:pt x="209" y="586"/>
                    <a:pt x="208" y="583"/>
                    <a:pt x="208" y="581"/>
                  </a:cubicBezTo>
                  <a:cubicBezTo>
                    <a:pt x="208" y="569"/>
                    <a:pt x="216" y="563"/>
                    <a:pt x="225" y="563"/>
                  </a:cubicBezTo>
                  <a:cubicBezTo>
                    <a:pt x="236" y="563"/>
                    <a:pt x="243" y="570"/>
                    <a:pt x="243" y="581"/>
                  </a:cubicBezTo>
                  <a:cubicBezTo>
                    <a:pt x="243" y="583"/>
                    <a:pt x="242" y="586"/>
                    <a:pt x="241" y="588"/>
                  </a:cubicBezTo>
                  <a:cubicBezTo>
                    <a:pt x="239" y="593"/>
                    <a:pt x="239" y="593"/>
                    <a:pt x="239" y="593"/>
                  </a:cubicBezTo>
                  <a:cubicBezTo>
                    <a:pt x="237" y="595"/>
                    <a:pt x="237" y="599"/>
                    <a:pt x="237" y="602"/>
                  </a:cubicBezTo>
                  <a:cubicBezTo>
                    <a:pt x="237" y="619"/>
                    <a:pt x="237" y="619"/>
                    <a:pt x="237" y="619"/>
                  </a:cubicBezTo>
                  <a:cubicBezTo>
                    <a:pt x="237" y="630"/>
                    <a:pt x="244" y="638"/>
                    <a:pt x="254" y="639"/>
                  </a:cubicBezTo>
                  <a:cubicBezTo>
                    <a:pt x="258" y="639"/>
                    <a:pt x="258" y="639"/>
                    <a:pt x="258" y="639"/>
                  </a:cubicBezTo>
                  <a:cubicBezTo>
                    <a:pt x="258" y="639"/>
                    <a:pt x="259" y="640"/>
                    <a:pt x="259" y="640"/>
                  </a:cubicBezTo>
                  <a:cubicBezTo>
                    <a:pt x="396" y="640"/>
                    <a:pt x="396" y="640"/>
                    <a:pt x="396" y="640"/>
                  </a:cubicBezTo>
                  <a:cubicBezTo>
                    <a:pt x="426" y="640"/>
                    <a:pt x="450" y="615"/>
                    <a:pt x="450" y="585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24"/>
                    <a:pt x="426" y="0"/>
                    <a:pt x="39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216"/>
            <p:cNvSpPr>
              <a:spLocks noChangeShapeType="1"/>
            </p:cNvSpPr>
            <p:nvPr/>
          </p:nvSpPr>
          <p:spPr bwMode="auto">
            <a:xfrm>
              <a:off x="1382" y="2797"/>
              <a:ext cx="1" cy="1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217"/>
            <p:cNvSpPr>
              <a:spLocks noChangeShapeType="1"/>
            </p:cNvSpPr>
            <p:nvPr/>
          </p:nvSpPr>
          <p:spPr bwMode="auto">
            <a:xfrm>
              <a:off x="1382" y="2797"/>
              <a:ext cx="1" cy="1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Freeform 259"/>
          <p:cNvSpPr>
            <a:spLocks noEditPoints="1"/>
          </p:cNvSpPr>
          <p:nvPr userDrawn="1"/>
        </p:nvSpPr>
        <p:spPr bwMode="auto">
          <a:xfrm>
            <a:off x="3767576" y="1210869"/>
            <a:ext cx="527050" cy="422275"/>
          </a:xfrm>
          <a:custGeom>
            <a:avLst/>
            <a:gdLst/>
            <a:ahLst/>
            <a:cxnLst>
              <a:cxn ang="0">
                <a:pos x="205" y="4"/>
              </a:cxn>
              <a:cxn ang="0">
                <a:pos x="61" y="129"/>
              </a:cxn>
              <a:cxn ang="0">
                <a:pos x="60" y="148"/>
              </a:cxn>
              <a:cxn ang="0">
                <a:pos x="79" y="149"/>
              </a:cxn>
              <a:cxn ang="0">
                <a:pos x="218" y="28"/>
              </a:cxn>
              <a:cxn ang="0">
                <a:pos x="413" y="62"/>
              </a:cxn>
              <a:cxn ang="0">
                <a:pos x="400" y="113"/>
              </a:cxn>
              <a:cxn ang="0">
                <a:pos x="402" y="131"/>
              </a:cxn>
              <a:cxn ang="0">
                <a:pos x="430" y="174"/>
              </a:cxn>
              <a:cxn ang="0">
                <a:pos x="261" y="344"/>
              </a:cxn>
              <a:cxn ang="0">
                <a:pos x="71" y="290"/>
              </a:cxn>
              <a:cxn ang="0">
                <a:pos x="32" y="243"/>
              </a:cxn>
              <a:cxn ang="0">
                <a:pos x="31" y="234"/>
              </a:cxn>
              <a:cxn ang="0">
                <a:pos x="58" y="197"/>
              </a:cxn>
              <a:cxn ang="0">
                <a:pos x="241" y="247"/>
              </a:cxn>
              <a:cxn ang="0">
                <a:pos x="253" y="243"/>
              </a:cxn>
              <a:cxn ang="0">
                <a:pos x="376" y="131"/>
              </a:cxn>
              <a:cxn ang="0">
                <a:pos x="385" y="118"/>
              </a:cxn>
              <a:cxn ang="0">
                <a:pos x="372" y="105"/>
              </a:cxn>
              <a:cxn ang="0">
                <a:pos x="295" y="166"/>
              </a:cxn>
              <a:cxn ang="0">
                <a:pos x="240" y="219"/>
              </a:cxn>
              <a:cxn ang="0">
                <a:pos x="60" y="170"/>
              </a:cxn>
              <a:cxn ang="0">
                <a:pos x="51" y="171"/>
              </a:cxn>
              <a:cxn ang="0">
                <a:pos x="6" y="248"/>
              </a:cxn>
              <a:cxn ang="0">
                <a:pos x="69" y="317"/>
              </a:cxn>
              <a:cxn ang="0">
                <a:pos x="261" y="372"/>
              </a:cxn>
              <a:cxn ang="0">
                <a:pos x="274" y="368"/>
              </a:cxn>
              <a:cxn ang="0">
                <a:pos x="462" y="181"/>
              </a:cxn>
              <a:cxn ang="0">
                <a:pos x="466" y="169"/>
              </a:cxn>
              <a:cxn ang="0">
                <a:pos x="457" y="159"/>
              </a:cxn>
              <a:cxn ang="0">
                <a:pos x="428" y="126"/>
              </a:cxn>
              <a:cxn ang="0">
                <a:pos x="446" y="62"/>
              </a:cxn>
              <a:cxn ang="0">
                <a:pos x="449" y="49"/>
              </a:cxn>
              <a:cxn ang="0">
                <a:pos x="439" y="40"/>
              </a:cxn>
              <a:cxn ang="0">
                <a:pos x="216" y="0"/>
              </a:cxn>
              <a:cxn ang="0">
                <a:pos x="205" y="4"/>
              </a:cxn>
              <a:cxn ang="0">
                <a:pos x="374" y="131"/>
              </a:cxn>
              <a:cxn ang="0">
                <a:pos x="372" y="131"/>
              </a:cxn>
              <a:cxn ang="0">
                <a:pos x="374" y="131"/>
              </a:cxn>
            </a:cxnLst>
            <a:rect l="0" t="0" r="r" b="b"/>
            <a:pathLst>
              <a:path w="467" h="373">
                <a:moveTo>
                  <a:pt x="205" y="4"/>
                </a:moveTo>
                <a:cubicBezTo>
                  <a:pt x="61" y="129"/>
                  <a:pt x="61" y="129"/>
                  <a:pt x="61" y="129"/>
                </a:cubicBezTo>
                <a:cubicBezTo>
                  <a:pt x="56" y="134"/>
                  <a:pt x="55" y="142"/>
                  <a:pt x="60" y="148"/>
                </a:cubicBezTo>
                <a:cubicBezTo>
                  <a:pt x="65" y="153"/>
                  <a:pt x="73" y="154"/>
                  <a:pt x="79" y="149"/>
                </a:cubicBezTo>
                <a:cubicBezTo>
                  <a:pt x="79" y="149"/>
                  <a:pt x="209" y="36"/>
                  <a:pt x="218" y="28"/>
                </a:cubicBezTo>
                <a:cubicBezTo>
                  <a:pt x="229" y="30"/>
                  <a:pt x="380" y="57"/>
                  <a:pt x="413" y="62"/>
                </a:cubicBezTo>
                <a:cubicBezTo>
                  <a:pt x="405" y="78"/>
                  <a:pt x="400" y="96"/>
                  <a:pt x="400" y="113"/>
                </a:cubicBezTo>
                <a:cubicBezTo>
                  <a:pt x="400" y="119"/>
                  <a:pt x="401" y="125"/>
                  <a:pt x="402" y="131"/>
                </a:cubicBezTo>
                <a:cubicBezTo>
                  <a:pt x="406" y="149"/>
                  <a:pt x="416" y="164"/>
                  <a:pt x="430" y="174"/>
                </a:cubicBezTo>
                <a:cubicBezTo>
                  <a:pt x="386" y="218"/>
                  <a:pt x="287" y="318"/>
                  <a:pt x="261" y="344"/>
                </a:cubicBezTo>
                <a:cubicBezTo>
                  <a:pt x="229" y="333"/>
                  <a:pt x="109" y="293"/>
                  <a:pt x="71" y="290"/>
                </a:cubicBezTo>
                <a:cubicBezTo>
                  <a:pt x="59" y="289"/>
                  <a:pt x="37" y="268"/>
                  <a:pt x="32" y="243"/>
                </a:cubicBezTo>
                <a:cubicBezTo>
                  <a:pt x="31" y="240"/>
                  <a:pt x="31" y="237"/>
                  <a:pt x="31" y="234"/>
                </a:cubicBezTo>
                <a:cubicBezTo>
                  <a:pt x="31" y="219"/>
                  <a:pt x="40" y="206"/>
                  <a:pt x="58" y="197"/>
                </a:cubicBezTo>
                <a:cubicBezTo>
                  <a:pt x="67" y="200"/>
                  <a:pt x="241" y="247"/>
                  <a:pt x="241" y="247"/>
                </a:cubicBezTo>
                <a:cubicBezTo>
                  <a:pt x="245" y="248"/>
                  <a:pt x="250" y="247"/>
                  <a:pt x="253" y="243"/>
                </a:cubicBezTo>
                <a:cubicBezTo>
                  <a:pt x="305" y="192"/>
                  <a:pt x="365" y="137"/>
                  <a:pt x="376" y="131"/>
                </a:cubicBezTo>
                <a:cubicBezTo>
                  <a:pt x="381" y="129"/>
                  <a:pt x="385" y="124"/>
                  <a:pt x="385" y="118"/>
                </a:cubicBezTo>
                <a:cubicBezTo>
                  <a:pt x="385" y="111"/>
                  <a:pt x="379" y="105"/>
                  <a:pt x="372" y="105"/>
                </a:cubicBezTo>
                <a:cubicBezTo>
                  <a:pt x="365" y="105"/>
                  <a:pt x="361" y="105"/>
                  <a:pt x="295" y="166"/>
                </a:cubicBezTo>
                <a:cubicBezTo>
                  <a:pt x="273" y="188"/>
                  <a:pt x="250" y="209"/>
                  <a:pt x="240" y="219"/>
                </a:cubicBezTo>
                <a:cubicBezTo>
                  <a:pt x="227" y="215"/>
                  <a:pt x="60" y="170"/>
                  <a:pt x="60" y="170"/>
                </a:cubicBezTo>
                <a:cubicBezTo>
                  <a:pt x="57" y="169"/>
                  <a:pt x="54" y="169"/>
                  <a:pt x="51" y="171"/>
                </a:cubicBezTo>
                <a:cubicBezTo>
                  <a:pt x="16" y="186"/>
                  <a:pt x="0" y="215"/>
                  <a:pt x="6" y="248"/>
                </a:cubicBezTo>
                <a:cubicBezTo>
                  <a:pt x="12" y="282"/>
                  <a:pt x="42" y="315"/>
                  <a:pt x="69" y="317"/>
                </a:cubicBezTo>
                <a:cubicBezTo>
                  <a:pt x="102" y="319"/>
                  <a:pt x="218" y="357"/>
                  <a:pt x="261" y="372"/>
                </a:cubicBezTo>
                <a:cubicBezTo>
                  <a:pt x="265" y="373"/>
                  <a:pt x="271" y="372"/>
                  <a:pt x="274" y="368"/>
                </a:cubicBezTo>
                <a:cubicBezTo>
                  <a:pt x="276" y="367"/>
                  <a:pt x="425" y="215"/>
                  <a:pt x="462" y="181"/>
                </a:cubicBezTo>
                <a:cubicBezTo>
                  <a:pt x="465" y="178"/>
                  <a:pt x="467" y="173"/>
                  <a:pt x="466" y="169"/>
                </a:cubicBezTo>
                <a:cubicBezTo>
                  <a:pt x="465" y="164"/>
                  <a:pt x="462" y="160"/>
                  <a:pt x="457" y="159"/>
                </a:cubicBezTo>
                <a:cubicBezTo>
                  <a:pt x="441" y="153"/>
                  <a:pt x="431" y="142"/>
                  <a:pt x="428" y="126"/>
                </a:cubicBezTo>
                <a:cubicBezTo>
                  <a:pt x="423" y="102"/>
                  <a:pt x="433" y="75"/>
                  <a:pt x="446" y="62"/>
                </a:cubicBezTo>
                <a:cubicBezTo>
                  <a:pt x="449" y="59"/>
                  <a:pt x="451" y="54"/>
                  <a:pt x="449" y="49"/>
                </a:cubicBezTo>
                <a:cubicBezTo>
                  <a:pt x="448" y="44"/>
                  <a:pt x="444" y="41"/>
                  <a:pt x="439" y="40"/>
                </a:cubicBezTo>
                <a:cubicBezTo>
                  <a:pt x="216" y="0"/>
                  <a:pt x="216" y="0"/>
                  <a:pt x="216" y="0"/>
                </a:cubicBezTo>
                <a:cubicBezTo>
                  <a:pt x="212" y="0"/>
                  <a:pt x="208" y="1"/>
                  <a:pt x="205" y="4"/>
                </a:cubicBezTo>
                <a:close/>
                <a:moveTo>
                  <a:pt x="374" y="131"/>
                </a:moveTo>
                <a:cubicBezTo>
                  <a:pt x="373" y="131"/>
                  <a:pt x="372" y="131"/>
                  <a:pt x="372" y="131"/>
                </a:cubicBezTo>
                <a:cubicBezTo>
                  <a:pt x="372" y="131"/>
                  <a:pt x="373" y="131"/>
                  <a:pt x="374" y="13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92"/>
          <p:cNvSpPr>
            <a:spLocks/>
          </p:cNvSpPr>
          <p:nvPr userDrawn="1"/>
        </p:nvSpPr>
        <p:spPr bwMode="auto">
          <a:xfrm>
            <a:off x="3771545" y="2996514"/>
            <a:ext cx="519112" cy="503238"/>
          </a:xfrm>
          <a:custGeom>
            <a:avLst/>
            <a:gdLst/>
            <a:ahLst/>
            <a:cxnLst>
              <a:cxn ang="0">
                <a:pos x="129" y="447"/>
              </a:cxn>
              <a:cxn ang="0">
                <a:pos x="0" y="315"/>
              </a:cxn>
              <a:cxn ang="0">
                <a:pos x="41" y="108"/>
              </a:cxn>
              <a:cxn ang="0">
                <a:pos x="51" y="75"/>
              </a:cxn>
              <a:cxn ang="0">
                <a:pos x="60" y="34"/>
              </a:cxn>
              <a:cxn ang="0">
                <a:pos x="125" y="34"/>
              </a:cxn>
              <a:cxn ang="0">
                <a:pos x="130" y="68"/>
              </a:cxn>
              <a:cxn ang="0">
                <a:pos x="163" y="0"/>
              </a:cxn>
              <a:cxn ang="0">
                <a:pos x="195" y="70"/>
              </a:cxn>
              <a:cxn ang="0">
                <a:pos x="215" y="104"/>
              </a:cxn>
              <a:cxn ang="0">
                <a:pos x="152" y="182"/>
              </a:cxn>
              <a:cxn ang="0">
                <a:pos x="148" y="156"/>
              </a:cxn>
              <a:cxn ang="0">
                <a:pos x="188" y="103"/>
              </a:cxn>
              <a:cxn ang="0">
                <a:pos x="184" y="95"/>
              </a:cxn>
              <a:cxn ang="0">
                <a:pos x="182" y="95"/>
              </a:cxn>
              <a:cxn ang="0">
                <a:pos x="168" y="34"/>
              </a:cxn>
              <a:cxn ang="0">
                <a:pos x="157" y="34"/>
              </a:cxn>
              <a:cxn ang="0">
                <a:pos x="143" y="95"/>
              </a:cxn>
              <a:cxn ang="0">
                <a:pos x="99" y="81"/>
              </a:cxn>
              <a:cxn ang="0">
                <a:pos x="93" y="27"/>
              </a:cxn>
              <a:cxn ang="0">
                <a:pos x="87" y="81"/>
              </a:cxn>
              <a:cxn ang="0">
                <a:pos x="72" y="95"/>
              </a:cxn>
              <a:cxn ang="0">
                <a:pos x="67" y="103"/>
              </a:cxn>
              <a:cxn ang="0">
                <a:pos x="108" y="156"/>
              </a:cxn>
              <a:cxn ang="0">
                <a:pos x="113" y="181"/>
              </a:cxn>
              <a:cxn ang="0">
                <a:pos x="129" y="420"/>
              </a:cxn>
              <a:cxn ang="0">
                <a:pos x="421" y="357"/>
              </a:cxn>
              <a:cxn ang="0">
                <a:pos x="320" y="307"/>
              </a:cxn>
              <a:cxn ang="0">
                <a:pos x="254" y="264"/>
              </a:cxn>
              <a:cxn ang="0">
                <a:pos x="227" y="231"/>
              </a:cxn>
              <a:cxn ang="0">
                <a:pos x="207" y="245"/>
              </a:cxn>
              <a:cxn ang="0">
                <a:pos x="196" y="264"/>
              </a:cxn>
              <a:cxn ang="0">
                <a:pos x="114" y="283"/>
              </a:cxn>
              <a:cxn ang="0">
                <a:pos x="79" y="323"/>
              </a:cxn>
              <a:cxn ang="0">
                <a:pos x="75" y="347"/>
              </a:cxn>
              <a:cxn ang="0">
                <a:pos x="215" y="377"/>
              </a:cxn>
              <a:cxn ang="0">
                <a:pos x="322" y="330"/>
              </a:cxn>
              <a:cxn ang="0">
                <a:pos x="322" y="357"/>
              </a:cxn>
              <a:cxn ang="0">
                <a:pos x="220" y="403"/>
              </a:cxn>
              <a:cxn ang="0">
                <a:pos x="48" y="318"/>
              </a:cxn>
              <a:cxn ang="0">
                <a:pos x="80" y="293"/>
              </a:cxn>
              <a:cxn ang="0">
                <a:pos x="120" y="238"/>
              </a:cxn>
              <a:cxn ang="0">
                <a:pos x="166" y="224"/>
              </a:cxn>
              <a:cxn ang="0">
                <a:pos x="178" y="204"/>
              </a:cxn>
              <a:cxn ang="0">
                <a:pos x="245" y="211"/>
              </a:cxn>
              <a:cxn ang="0">
                <a:pos x="293" y="238"/>
              </a:cxn>
              <a:cxn ang="0">
                <a:pos x="369" y="330"/>
              </a:cxn>
              <a:cxn ang="0">
                <a:pos x="458" y="337"/>
              </a:cxn>
              <a:cxn ang="0">
                <a:pos x="425" y="397"/>
              </a:cxn>
            </a:cxnLst>
            <a:rect l="0" t="0" r="r" b="b"/>
            <a:pathLst>
              <a:path w="460" h="447">
                <a:moveTo>
                  <a:pt x="371" y="447"/>
                </a:moveTo>
                <a:cubicBezTo>
                  <a:pt x="129" y="447"/>
                  <a:pt x="129" y="447"/>
                  <a:pt x="129" y="447"/>
                </a:cubicBezTo>
                <a:cubicBezTo>
                  <a:pt x="92" y="447"/>
                  <a:pt x="62" y="437"/>
                  <a:pt x="40" y="418"/>
                </a:cubicBezTo>
                <a:cubicBezTo>
                  <a:pt x="14" y="396"/>
                  <a:pt x="0" y="361"/>
                  <a:pt x="0" y="315"/>
                </a:cubicBezTo>
                <a:cubicBezTo>
                  <a:pt x="0" y="249"/>
                  <a:pt x="48" y="199"/>
                  <a:pt x="77" y="175"/>
                </a:cubicBezTo>
                <a:cubicBezTo>
                  <a:pt x="42" y="159"/>
                  <a:pt x="41" y="129"/>
                  <a:pt x="41" y="108"/>
                </a:cubicBezTo>
                <a:cubicBezTo>
                  <a:pt x="41" y="107"/>
                  <a:pt x="41" y="105"/>
                  <a:pt x="41" y="104"/>
                </a:cubicBezTo>
                <a:cubicBezTo>
                  <a:pt x="40" y="88"/>
                  <a:pt x="46" y="80"/>
                  <a:pt x="51" y="75"/>
                </a:cubicBezTo>
                <a:cubicBezTo>
                  <a:pt x="54" y="73"/>
                  <a:pt x="57" y="71"/>
                  <a:pt x="60" y="70"/>
                </a:cubicBezTo>
                <a:cubicBezTo>
                  <a:pt x="60" y="34"/>
                  <a:pt x="60" y="34"/>
                  <a:pt x="60" y="34"/>
                </a:cubicBezTo>
                <a:cubicBezTo>
                  <a:pt x="60" y="15"/>
                  <a:pt x="75" y="0"/>
                  <a:pt x="93" y="0"/>
                </a:cubicBezTo>
                <a:cubicBezTo>
                  <a:pt x="111" y="0"/>
                  <a:pt x="125" y="15"/>
                  <a:pt x="125" y="34"/>
                </a:cubicBezTo>
                <a:cubicBezTo>
                  <a:pt x="125" y="68"/>
                  <a:pt x="125" y="68"/>
                  <a:pt x="125" y="68"/>
                </a:cubicBezTo>
                <a:cubicBezTo>
                  <a:pt x="130" y="68"/>
                  <a:pt x="130" y="68"/>
                  <a:pt x="130" y="68"/>
                </a:cubicBezTo>
                <a:cubicBezTo>
                  <a:pt x="130" y="34"/>
                  <a:pt x="130" y="34"/>
                  <a:pt x="130" y="34"/>
                </a:cubicBezTo>
                <a:cubicBezTo>
                  <a:pt x="130" y="15"/>
                  <a:pt x="145" y="0"/>
                  <a:pt x="163" y="0"/>
                </a:cubicBezTo>
                <a:cubicBezTo>
                  <a:pt x="180" y="0"/>
                  <a:pt x="195" y="15"/>
                  <a:pt x="195" y="34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8" y="71"/>
                  <a:pt x="201" y="73"/>
                  <a:pt x="204" y="75"/>
                </a:cubicBezTo>
                <a:cubicBezTo>
                  <a:pt x="209" y="80"/>
                  <a:pt x="215" y="88"/>
                  <a:pt x="215" y="104"/>
                </a:cubicBezTo>
                <a:cubicBezTo>
                  <a:pt x="215" y="105"/>
                  <a:pt x="215" y="107"/>
                  <a:pt x="215" y="108"/>
                </a:cubicBezTo>
                <a:cubicBezTo>
                  <a:pt x="214" y="133"/>
                  <a:pt x="214" y="171"/>
                  <a:pt x="152" y="182"/>
                </a:cubicBezTo>
                <a:cubicBezTo>
                  <a:pt x="145" y="184"/>
                  <a:pt x="138" y="179"/>
                  <a:pt x="137" y="172"/>
                </a:cubicBezTo>
                <a:cubicBezTo>
                  <a:pt x="135" y="164"/>
                  <a:pt x="140" y="158"/>
                  <a:pt x="148" y="156"/>
                </a:cubicBezTo>
                <a:cubicBezTo>
                  <a:pt x="187" y="149"/>
                  <a:pt x="188" y="132"/>
                  <a:pt x="188" y="108"/>
                </a:cubicBezTo>
                <a:cubicBezTo>
                  <a:pt x="188" y="106"/>
                  <a:pt x="188" y="105"/>
                  <a:pt x="188" y="103"/>
                </a:cubicBezTo>
                <a:cubicBezTo>
                  <a:pt x="188" y="99"/>
                  <a:pt x="187" y="96"/>
                  <a:pt x="187" y="95"/>
                </a:cubicBezTo>
                <a:cubicBezTo>
                  <a:pt x="186" y="95"/>
                  <a:pt x="184" y="95"/>
                  <a:pt x="184" y="95"/>
                </a:cubicBezTo>
                <a:cubicBezTo>
                  <a:pt x="183" y="95"/>
                  <a:pt x="183" y="95"/>
                  <a:pt x="182" y="95"/>
                </a:cubicBezTo>
                <a:cubicBezTo>
                  <a:pt x="182" y="95"/>
                  <a:pt x="182" y="95"/>
                  <a:pt x="182" y="95"/>
                </a:cubicBezTo>
                <a:cubicBezTo>
                  <a:pt x="174" y="95"/>
                  <a:pt x="168" y="89"/>
                  <a:pt x="168" y="81"/>
                </a:cubicBezTo>
                <a:cubicBezTo>
                  <a:pt x="168" y="34"/>
                  <a:pt x="168" y="34"/>
                  <a:pt x="168" y="34"/>
                </a:cubicBezTo>
                <a:cubicBezTo>
                  <a:pt x="168" y="30"/>
                  <a:pt x="166" y="27"/>
                  <a:pt x="163" y="27"/>
                </a:cubicBezTo>
                <a:cubicBezTo>
                  <a:pt x="159" y="27"/>
                  <a:pt x="157" y="30"/>
                  <a:pt x="157" y="34"/>
                </a:cubicBezTo>
                <a:cubicBezTo>
                  <a:pt x="157" y="81"/>
                  <a:pt x="157" y="81"/>
                  <a:pt x="157" y="81"/>
                </a:cubicBezTo>
                <a:cubicBezTo>
                  <a:pt x="157" y="89"/>
                  <a:pt x="151" y="95"/>
                  <a:pt x="143" y="95"/>
                </a:cubicBezTo>
                <a:cubicBezTo>
                  <a:pt x="112" y="95"/>
                  <a:pt x="112" y="95"/>
                  <a:pt x="112" y="95"/>
                </a:cubicBezTo>
                <a:cubicBezTo>
                  <a:pt x="105" y="95"/>
                  <a:pt x="99" y="89"/>
                  <a:pt x="99" y="81"/>
                </a:cubicBezTo>
                <a:cubicBezTo>
                  <a:pt x="99" y="34"/>
                  <a:pt x="99" y="34"/>
                  <a:pt x="99" y="34"/>
                </a:cubicBezTo>
                <a:cubicBezTo>
                  <a:pt x="99" y="30"/>
                  <a:pt x="96" y="27"/>
                  <a:pt x="93" y="27"/>
                </a:cubicBezTo>
                <a:cubicBezTo>
                  <a:pt x="90" y="27"/>
                  <a:pt x="87" y="30"/>
                  <a:pt x="87" y="34"/>
                </a:cubicBezTo>
                <a:cubicBezTo>
                  <a:pt x="87" y="81"/>
                  <a:pt x="87" y="81"/>
                  <a:pt x="87" y="81"/>
                </a:cubicBezTo>
                <a:cubicBezTo>
                  <a:pt x="87" y="85"/>
                  <a:pt x="86" y="89"/>
                  <a:pt x="83" y="92"/>
                </a:cubicBezTo>
                <a:cubicBezTo>
                  <a:pt x="79" y="94"/>
                  <a:pt x="76" y="95"/>
                  <a:pt x="72" y="95"/>
                </a:cubicBezTo>
                <a:cubicBezTo>
                  <a:pt x="71" y="95"/>
                  <a:pt x="70" y="95"/>
                  <a:pt x="69" y="95"/>
                </a:cubicBezTo>
                <a:cubicBezTo>
                  <a:pt x="68" y="96"/>
                  <a:pt x="67" y="99"/>
                  <a:pt x="67" y="103"/>
                </a:cubicBezTo>
                <a:cubicBezTo>
                  <a:pt x="67" y="105"/>
                  <a:pt x="67" y="106"/>
                  <a:pt x="67" y="108"/>
                </a:cubicBezTo>
                <a:cubicBezTo>
                  <a:pt x="68" y="132"/>
                  <a:pt x="68" y="149"/>
                  <a:pt x="108" y="156"/>
                </a:cubicBezTo>
                <a:cubicBezTo>
                  <a:pt x="113" y="157"/>
                  <a:pt x="118" y="161"/>
                  <a:pt x="119" y="167"/>
                </a:cubicBezTo>
                <a:cubicBezTo>
                  <a:pt x="120" y="172"/>
                  <a:pt x="117" y="178"/>
                  <a:pt x="113" y="181"/>
                </a:cubicBezTo>
                <a:cubicBezTo>
                  <a:pt x="112" y="181"/>
                  <a:pt x="27" y="237"/>
                  <a:pt x="27" y="315"/>
                </a:cubicBezTo>
                <a:cubicBezTo>
                  <a:pt x="27" y="385"/>
                  <a:pt x="61" y="420"/>
                  <a:pt x="129" y="420"/>
                </a:cubicBezTo>
                <a:cubicBezTo>
                  <a:pt x="369" y="420"/>
                  <a:pt x="369" y="420"/>
                  <a:pt x="369" y="420"/>
                </a:cubicBezTo>
                <a:cubicBezTo>
                  <a:pt x="377" y="415"/>
                  <a:pt x="400" y="387"/>
                  <a:pt x="421" y="357"/>
                </a:cubicBezTo>
                <a:cubicBezTo>
                  <a:pt x="365" y="357"/>
                  <a:pt x="365" y="357"/>
                  <a:pt x="365" y="357"/>
                </a:cubicBezTo>
                <a:cubicBezTo>
                  <a:pt x="355" y="357"/>
                  <a:pt x="348" y="349"/>
                  <a:pt x="320" y="307"/>
                </a:cubicBezTo>
                <a:cubicBezTo>
                  <a:pt x="310" y="292"/>
                  <a:pt x="296" y="271"/>
                  <a:pt x="290" y="264"/>
                </a:cubicBezTo>
                <a:cubicBezTo>
                  <a:pt x="254" y="264"/>
                  <a:pt x="254" y="264"/>
                  <a:pt x="254" y="264"/>
                </a:cubicBezTo>
                <a:cubicBezTo>
                  <a:pt x="250" y="264"/>
                  <a:pt x="245" y="262"/>
                  <a:pt x="243" y="258"/>
                </a:cubicBezTo>
                <a:cubicBezTo>
                  <a:pt x="227" y="231"/>
                  <a:pt x="227" y="231"/>
                  <a:pt x="227" y="231"/>
                </a:cubicBezTo>
                <a:cubicBezTo>
                  <a:pt x="200" y="231"/>
                  <a:pt x="200" y="231"/>
                  <a:pt x="200" y="231"/>
                </a:cubicBezTo>
                <a:cubicBezTo>
                  <a:pt x="207" y="245"/>
                  <a:pt x="207" y="245"/>
                  <a:pt x="207" y="245"/>
                </a:cubicBezTo>
                <a:cubicBezTo>
                  <a:pt x="210" y="249"/>
                  <a:pt x="209" y="254"/>
                  <a:pt x="207" y="258"/>
                </a:cubicBezTo>
                <a:cubicBezTo>
                  <a:pt x="205" y="262"/>
                  <a:pt x="200" y="264"/>
                  <a:pt x="196" y="264"/>
                </a:cubicBezTo>
                <a:cubicBezTo>
                  <a:pt x="123" y="264"/>
                  <a:pt x="123" y="264"/>
                  <a:pt x="123" y="264"/>
                </a:cubicBezTo>
                <a:cubicBezTo>
                  <a:pt x="120" y="268"/>
                  <a:pt x="116" y="277"/>
                  <a:pt x="114" y="283"/>
                </a:cubicBezTo>
                <a:cubicBezTo>
                  <a:pt x="109" y="296"/>
                  <a:pt x="104" y="309"/>
                  <a:pt x="96" y="315"/>
                </a:cubicBezTo>
                <a:cubicBezTo>
                  <a:pt x="90" y="319"/>
                  <a:pt x="84" y="321"/>
                  <a:pt x="79" y="323"/>
                </a:cubicBezTo>
                <a:cubicBezTo>
                  <a:pt x="74" y="325"/>
                  <a:pt x="74" y="325"/>
                  <a:pt x="73" y="327"/>
                </a:cubicBezTo>
                <a:cubicBezTo>
                  <a:pt x="72" y="329"/>
                  <a:pt x="72" y="338"/>
                  <a:pt x="75" y="347"/>
                </a:cubicBezTo>
                <a:cubicBezTo>
                  <a:pt x="78" y="358"/>
                  <a:pt x="85" y="366"/>
                  <a:pt x="96" y="371"/>
                </a:cubicBezTo>
                <a:cubicBezTo>
                  <a:pt x="124" y="385"/>
                  <a:pt x="193" y="381"/>
                  <a:pt x="215" y="377"/>
                </a:cubicBezTo>
                <a:cubicBezTo>
                  <a:pt x="234" y="373"/>
                  <a:pt x="244" y="365"/>
                  <a:pt x="256" y="356"/>
                </a:cubicBezTo>
                <a:cubicBezTo>
                  <a:pt x="271" y="344"/>
                  <a:pt x="288" y="330"/>
                  <a:pt x="322" y="330"/>
                </a:cubicBezTo>
                <a:cubicBezTo>
                  <a:pt x="330" y="330"/>
                  <a:pt x="336" y="336"/>
                  <a:pt x="336" y="344"/>
                </a:cubicBezTo>
                <a:cubicBezTo>
                  <a:pt x="336" y="351"/>
                  <a:pt x="330" y="357"/>
                  <a:pt x="322" y="357"/>
                </a:cubicBezTo>
                <a:cubicBezTo>
                  <a:pt x="297" y="357"/>
                  <a:pt x="286" y="366"/>
                  <a:pt x="272" y="377"/>
                </a:cubicBezTo>
                <a:cubicBezTo>
                  <a:pt x="260" y="387"/>
                  <a:pt x="245" y="398"/>
                  <a:pt x="220" y="403"/>
                </a:cubicBezTo>
                <a:cubicBezTo>
                  <a:pt x="206" y="406"/>
                  <a:pt x="123" y="415"/>
                  <a:pt x="84" y="395"/>
                </a:cubicBezTo>
                <a:cubicBezTo>
                  <a:pt x="42" y="374"/>
                  <a:pt x="44" y="329"/>
                  <a:pt x="48" y="318"/>
                </a:cubicBezTo>
                <a:cubicBezTo>
                  <a:pt x="53" y="304"/>
                  <a:pt x="64" y="300"/>
                  <a:pt x="70" y="298"/>
                </a:cubicBezTo>
                <a:cubicBezTo>
                  <a:pt x="74" y="297"/>
                  <a:pt x="77" y="295"/>
                  <a:pt x="80" y="293"/>
                </a:cubicBezTo>
                <a:cubicBezTo>
                  <a:pt x="82" y="291"/>
                  <a:pt x="86" y="280"/>
                  <a:pt x="89" y="274"/>
                </a:cubicBezTo>
                <a:cubicBezTo>
                  <a:pt x="96" y="256"/>
                  <a:pt x="103" y="238"/>
                  <a:pt x="120" y="238"/>
                </a:cubicBezTo>
                <a:cubicBezTo>
                  <a:pt x="173" y="238"/>
                  <a:pt x="173" y="238"/>
                  <a:pt x="173" y="238"/>
                </a:cubicBezTo>
                <a:cubicBezTo>
                  <a:pt x="166" y="224"/>
                  <a:pt x="166" y="224"/>
                  <a:pt x="166" y="224"/>
                </a:cubicBezTo>
                <a:cubicBezTo>
                  <a:pt x="164" y="220"/>
                  <a:pt x="164" y="215"/>
                  <a:pt x="166" y="211"/>
                </a:cubicBezTo>
                <a:cubicBezTo>
                  <a:pt x="169" y="207"/>
                  <a:pt x="173" y="204"/>
                  <a:pt x="178" y="204"/>
                </a:cubicBezTo>
                <a:cubicBezTo>
                  <a:pt x="234" y="204"/>
                  <a:pt x="234" y="204"/>
                  <a:pt x="234" y="204"/>
                </a:cubicBezTo>
                <a:cubicBezTo>
                  <a:pt x="239" y="204"/>
                  <a:pt x="243" y="207"/>
                  <a:pt x="245" y="211"/>
                </a:cubicBezTo>
                <a:cubicBezTo>
                  <a:pt x="262" y="238"/>
                  <a:pt x="262" y="238"/>
                  <a:pt x="262" y="238"/>
                </a:cubicBezTo>
                <a:cubicBezTo>
                  <a:pt x="293" y="238"/>
                  <a:pt x="293" y="238"/>
                  <a:pt x="293" y="238"/>
                </a:cubicBezTo>
                <a:cubicBezTo>
                  <a:pt x="305" y="238"/>
                  <a:pt x="313" y="248"/>
                  <a:pt x="342" y="292"/>
                </a:cubicBezTo>
                <a:cubicBezTo>
                  <a:pt x="351" y="305"/>
                  <a:pt x="364" y="324"/>
                  <a:pt x="369" y="330"/>
                </a:cubicBezTo>
                <a:cubicBezTo>
                  <a:pt x="446" y="330"/>
                  <a:pt x="446" y="330"/>
                  <a:pt x="446" y="330"/>
                </a:cubicBezTo>
                <a:cubicBezTo>
                  <a:pt x="451" y="330"/>
                  <a:pt x="456" y="333"/>
                  <a:pt x="458" y="337"/>
                </a:cubicBezTo>
                <a:cubicBezTo>
                  <a:pt x="460" y="342"/>
                  <a:pt x="460" y="347"/>
                  <a:pt x="457" y="351"/>
                </a:cubicBezTo>
                <a:cubicBezTo>
                  <a:pt x="457" y="352"/>
                  <a:pt x="442" y="374"/>
                  <a:pt x="425" y="397"/>
                </a:cubicBezTo>
                <a:cubicBezTo>
                  <a:pt x="390" y="443"/>
                  <a:pt x="379" y="447"/>
                  <a:pt x="371" y="4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25"/>
          <p:cNvSpPr>
            <a:spLocks/>
          </p:cNvSpPr>
          <p:nvPr userDrawn="1"/>
        </p:nvSpPr>
        <p:spPr bwMode="auto">
          <a:xfrm>
            <a:off x="3802501" y="1745361"/>
            <a:ext cx="457200" cy="517525"/>
          </a:xfrm>
          <a:custGeom>
            <a:avLst/>
            <a:gdLst/>
            <a:ahLst/>
            <a:cxnLst>
              <a:cxn ang="0">
                <a:pos x="392" y="0"/>
              </a:cxn>
              <a:cxn ang="0">
                <a:pos x="115" y="0"/>
              </a:cxn>
              <a:cxn ang="0">
                <a:pos x="102" y="13"/>
              </a:cxn>
              <a:cxn ang="0">
                <a:pos x="102" y="188"/>
              </a:cxn>
              <a:cxn ang="0">
                <a:pos x="115" y="201"/>
              </a:cxn>
              <a:cxn ang="0">
                <a:pos x="183" y="201"/>
              </a:cxn>
              <a:cxn ang="0">
                <a:pos x="164" y="222"/>
              </a:cxn>
              <a:cxn ang="0">
                <a:pos x="160" y="231"/>
              </a:cxn>
              <a:cxn ang="0">
                <a:pos x="164" y="241"/>
              </a:cxn>
              <a:cxn ang="0">
                <a:pos x="183" y="240"/>
              </a:cxn>
              <a:cxn ang="0">
                <a:pos x="224" y="197"/>
              </a:cxn>
              <a:cxn ang="0">
                <a:pos x="223" y="179"/>
              </a:cxn>
              <a:cxn ang="0">
                <a:pos x="183" y="139"/>
              </a:cxn>
              <a:cxn ang="0">
                <a:pos x="164" y="139"/>
              </a:cxn>
              <a:cxn ang="0">
                <a:pos x="160" y="148"/>
              </a:cxn>
              <a:cxn ang="0">
                <a:pos x="164" y="158"/>
              </a:cxn>
              <a:cxn ang="0">
                <a:pos x="181" y="175"/>
              </a:cxn>
              <a:cxn ang="0">
                <a:pos x="129" y="175"/>
              </a:cxn>
              <a:cxn ang="0">
                <a:pos x="129" y="27"/>
              </a:cxn>
              <a:cxn ang="0">
                <a:pos x="379" y="27"/>
              </a:cxn>
              <a:cxn ang="0">
                <a:pos x="379" y="432"/>
              </a:cxn>
              <a:cxn ang="0">
                <a:pos x="129" y="432"/>
              </a:cxn>
              <a:cxn ang="0">
                <a:pos x="129" y="269"/>
              </a:cxn>
              <a:cxn ang="0">
                <a:pos x="115" y="256"/>
              </a:cxn>
              <a:cxn ang="0">
                <a:pos x="46" y="256"/>
              </a:cxn>
              <a:cxn ang="0">
                <a:pos x="65" y="235"/>
              </a:cxn>
              <a:cxn ang="0">
                <a:pos x="69" y="226"/>
              </a:cxn>
              <a:cxn ang="0">
                <a:pos x="64" y="217"/>
              </a:cxn>
              <a:cxn ang="0">
                <a:pos x="46" y="217"/>
              </a:cxn>
              <a:cxn ang="0">
                <a:pos x="5" y="260"/>
              </a:cxn>
              <a:cxn ang="0">
                <a:pos x="5" y="278"/>
              </a:cxn>
              <a:cxn ang="0">
                <a:pos x="46" y="318"/>
              </a:cxn>
              <a:cxn ang="0">
                <a:pos x="65" y="318"/>
              </a:cxn>
              <a:cxn ang="0">
                <a:pos x="69" y="309"/>
              </a:cxn>
              <a:cxn ang="0">
                <a:pos x="65" y="300"/>
              </a:cxn>
              <a:cxn ang="0">
                <a:pos x="47" y="282"/>
              </a:cxn>
              <a:cxn ang="0">
                <a:pos x="102" y="282"/>
              </a:cxn>
              <a:cxn ang="0">
                <a:pos x="102" y="445"/>
              </a:cxn>
              <a:cxn ang="0">
                <a:pos x="115" y="459"/>
              </a:cxn>
              <a:cxn ang="0">
                <a:pos x="392" y="459"/>
              </a:cxn>
              <a:cxn ang="0">
                <a:pos x="405" y="445"/>
              </a:cxn>
              <a:cxn ang="0">
                <a:pos x="405" y="13"/>
              </a:cxn>
              <a:cxn ang="0">
                <a:pos x="392" y="0"/>
              </a:cxn>
            </a:cxnLst>
            <a:rect l="0" t="0" r="r" b="b"/>
            <a:pathLst>
              <a:path w="405" h="459">
                <a:moveTo>
                  <a:pt x="392" y="0"/>
                </a:moveTo>
                <a:cubicBezTo>
                  <a:pt x="115" y="0"/>
                  <a:pt x="115" y="0"/>
                  <a:pt x="115" y="0"/>
                </a:cubicBezTo>
                <a:cubicBezTo>
                  <a:pt x="108" y="0"/>
                  <a:pt x="102" y="6"/>
                  <a:pt x="102" y="13"/>
                </a:cubicBezTo>
                <a:cubicBezTo>
                  <a:pt x="102" y="188"/>
                  <a:pt x="102" y="188"/>
                  <a:pt x="102" y="188"/>
                </a:cubicBezTo>
                <a:cubicBezTo>
                  <a:pt x="102" y="196"/>
                  <a:pt x="108" y="201"/>
                  <a:pt x="115" y="201"/>
                </a:cubicBezTo>
                <a:cubicBezTo>
                  <a:pt x="183" y="201"/>
                  <a:pt x="183" y="201"/>
                  <a:pt x="183" y="201"/>
                </a:cubicBezTo>
                <a:cubicBezTo>
                  <a:pt x="173" y="212"/>
                  <a:pt x="164" y="222"/>
                  <a:pt x="164" y="222"/>
                </a:cubicBezTo>
                <a:cubicBezTo>
                  <a:pt x="161" y="224"/>
                  <a:pt x="160" y="228"/>
                  <a:pt x="160" y="231"/>
                </a:cubicBezTo>
                <a:cubicBezTo>
                  <a:pt x="160" y="234"/>
                  <a:pt x="161" y="238"/>
                  <a:pt x="164" y="241"/>
                </a:cubicBezTo>
                <a:cubicBezTo>
                  <a:pt x="170" y="246"/>
                  <a:pt x="178" y="245"/>
                  <a:pt x="183" y="240"/>
                </a:cubicBezTo>
                <a:cubicBezTo>
                  <a:pt x="224" y="197"/>
                  <a:pt x="224" y="197"/>
                  <a:pt x="224" y="197"/>
                </a:cubicBezTo>
                <a:cubicBezTo>
                  <a:pt x="229" y="192"/>
                  <a:pt x="228" y="184"/>
                  <a:pt x="223" y="179"/>
                </a:cubicBezTo>
                <a:cubicBezTo>
                  <a:pt x="183" y="139"/>
                  <a:pt x="183" y="139"/>
                  <a:pt x="183" y="139"/>
                </a:cubicBezTo>
                <a:cubicBezTo>
                  <a:pt x="178" y="133"/>
                  <a:pt x="169" y="134"/>
                  <a:pt x="164" y="139"/>
                </a:cubicBezTo>
                <a:cubicBezTo>
                  <a:pt x="161" y="141"/>
                  <a:pt x="160" y="145"/>
                  <a:pt x="160" y="148"/>
                </a:cubicBezTo>
                <a:cubicBezTo>
                  <a:pt x="160" y="152"/>
                  <a:pt x="161" y="155"/>
                  <a:pt x="164" y="158"/>
                </a:cubicBezTo>
                <a:cubicBezTo>
                  <a:pt x="164" y="158"/>
                  <a:pt x="172" y="166"/>
                  <a:pt x="181" y="175"/>
                </a:cubicBezTo>
                <a:cubicBezTo>
                  <a:pt x="129" y="175"/>
                  <a:pt x="129" y="175"/>
                  <a:pt x="129" y="175"/>
                </a:cubicBezTo>
                <a:cubicBezTo>
                  <a:pt x="129" y="27"/>
                  <a:pt x="129" y="27"/>
                  <a:pt x="129" y="27"/>
                </a:cubicBezTo>
                <a:cubicBezTo>
                  <a:pt x="379" y="27"/>
                  <a:pt x="379" y="27"/>
                  <a:pt x="379" y="27"/>
                </a:cubicBezTo>
                <a:cubicBezTo>
                  <a:pt x="379" y="432"/>
                  <a:pt x="379" y="432"/>
                  <a:pt x="379" y="432"/>
                </a:cubicBezTo>
                <a:cubicBezTo>
                  <a:pt x="129" y="432"/>
                  <a:pt x="129" y="432"/>
                  <a:pt x="129" y="432"/>
                </a:cubicBezTo>
                <a:cubicBezTo>
                  <a:pt x="129" y="409"/>
                  <a:pt x="129" y="269"/>
                  <a:pt x="129" y="269"/>
                </a:cubicBezTo>
                <a:cubicBezTo>
                  <a:pt x="129" y="262"/>
                  <a:pt x="123" y="256"/>
                  <a:pt x="115" y="256"/>
                </a:cubicBezTo>
                <a:cubicBezTo>
                  <a:pt x="46" y="256"/>
                  <a:pt x="46" y="256"/>
                  <a:pt x="46" y="256"/>
                </a:cubicBezTo>
                <a:cubicBezTo>
                  <a:pt x="55" y="245"/>
                  <a:pt x="65" y="235"/>
                  <a:pt x="65" y="235"/>
                </a:cubicBezTo>
                <a:cubicBezTo>
                  <a:pt x="67" y="233"/>
                  <a:pt x="69" y="230"/>
                  <a:pt x="69" y="226"/>
                </a:cubicBezTo>
                <a:cubicBezTo>
                  <a:pt x="69" y="223"/>
                  <a:pt x="67" y="219"/>
                  <a:pt x="64" y="217"/>
                </a:cubicBezTo>
                <a:cubicBezTo>
                  <a:pt x="59" y="211"/>
                  <a:pt x="51" y="212"/>
                  <a:pt x="46" y="217"/>
                </a:cubicBezTo>
                <a:cubicBezTo>
                  <a:pt x="5" y="260"/>
                  <a:pt x="5" y="260"/>
                  <a:pt x="5" y="260"/>
                </a:cubicBezTo>
                <a:cubicBezTo>
                  <a:pt x="0" y="265"/>
                  <a:pt x="0" y="273"/>
                  <a:pt x="5" y="278"/>
                </a:cubicBezTo>
                <a:cubicBezTo>
                  <a:pt x="46" y="318"/>
                  <a:pt x="46" y="318"/>
                  <a:pt x="46" y="318"/>
                </a:cubicBezTo>
                <a:cubicBezTo>
                  <a:pt x="51" y="324"/>
                  <a:pt x="60" y="324"/>
                  <a:pt x="65" y="318"/>
                </a:cubicBezTo>
                <a:cubicBezTo>
                  <a:pt x="67" y="316"/>
                  <a:pt x="69" y="312"/>
                  <a:pt x="69" y="309"/>
                </a:cubicBezTo>
                <a:cubicBezTo>
                  <a:pt x="69" y="306"/>
                  <a:pt x="67" y="302"/>
                  <a:pt x="65" y="300"/>
                </a:cubicBezTo>
                <a:cubicBezTo>
                  <a:pt x="65" y="300"/>
                  <a:pt x="56" y="291"/>
                  <a:pt x="47" y="282"/>
                </a:cubicBezTo>
                <a:cubicBezTo>
                  <a:pt x="102" y="282"/>
                  <a:pt x="102" y="282"/>
                  <a:pt x="102" y="282"/>
                </a:cubicBezTo>
                <a:cubicBezTo>
                  <a:pt x="102" y="305"/>
                  <a:pt x="102" y="445"/>
                  <a:pt x="102" y="445"/>
                </a:cubicBezTo>
                <a:cubicBezTo>
                  <a:pt x="102" y="453"/>
                  <a:pt x="108" y="459"/>
                  <a:pt x="115" y="459"/>
                </a:cubicBezTo>
                <a:cubicBezTo>
                  <a:pt x="392" y="459"/>
                  <a:pt x="392" y="459"/>
                  <a:pt x="392" y="459"/>
                </a:cubicBezTo>
                <a:cubicBezTo>
                  <a:pt x="399" y="459"/>
                  <a:pt x="405" y="453"/>
                  <a:pt x="405" y="445"/>
                </a:cubicBezTo>
                <a:cubicBezTo>
                  <a:pt x="405" y="13"/>
                  <a:pt x="405" y="13"/>
                  <a:pt x="405" y="13"/>
                </a:cubicBezTo>
                <a:cubicBezTo>
                  <a:pt x="405" y="6"/>
                  <a:pt x="399" y="0"/>
                  <a:pt x="392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29"/>
          <p:cNvSpPr>
            <a:spLocks/>
          </p:cNvSpPr>
          <p:nvPr userDrawn="1"/>
        </p:nvSpPr>
        <p:spPr bwMode="auto">
          <a:xfrm>
            <a:off x="3774720" y="2433061"/>
            <a:ext cx="512763" cy="417513"/>
          </a:xfrm>
          <a:custGeom>
            <a:avLst/>
            <a:gdLst/>
            <a:ahLst/>
            <a:cxnLst>
              <a:cxn ang="0">
                <a:pos x="441" y="141"/>
              </a:cxn>
              <a:cxn ang="0">
                <a:pos x="395" y="146"/>
              </a:cxn>
              <a:cxn ang="0">
                <a:pos x="369" y="163"/>
              </a:cxn>
              <a:cxn ang="0">
                <a:pos x="365" y="130"/>
              </a:cxn>
              <a:cxn ang="0">
                <a:pos x="346" y="126"/>
              </a:cxn>
              <a:cxn ang="0">
                <a:pos x="268" y="0"/>
              </a:cxn>
              <a:cxn ang="0">
                <a:pos x="190" y="126"/>
              </a:cxn>
              <a:cxn ang="0">
                <a:pos x="175" y="87"/>
              </a:cxn>
              <a:cxn ang="0">
                <a:pos x="0" y="87"/>
              </a:cxn>
              <a:cxn ang="0">
                <a:pos x="5" y="116"/>
              </a:cxn>
              <a:cxn ang="0">
                <a:pos x="28" y="150"/>
              </a:cxn>
              <a:cxn ang="0">
                <a:pos x="47" y="148"/>
              </a:cxn>
              <a:cxn ang="0">
                <a:pos x="41" y="126"/>
              </a:cxn>
              <a:cxn ang="0">
                <a:pos x="45" y="44"/>
              </a:cxn>
              <a:cxn ang="0">
                <a:pos x="130" y="44"/>
              </a:cxn>
              <a:cxn ang="0">
                <a:pos x="130" y="130"/>
              </a:cxn>
              <a:cxn ang="0">
                <a:pos x="127" y="140"/>
              </a:cxn>
              <a:cxn ang="0">
                <a:pos x="217" y="153"/>
              </a:cxn>
              <a:cxn ang="0">
                <a:pos x="222" y="127"/>
              </a:cxn>
              <a:cxn ang="0">
                <a:pos x="225" y="44"/>
              </a:cxn>
              <a:cxn ang="0">
                <a:pos x="310" y="44"/>
              </a:cxn>
              <a:cxn ang="0">
                <a:pos x="313" y="127"/>
              </a:cxn>
              <a:cxn ang="0">
                <a:pos x="318" y="153"/>
              </a:cxn>
              <a:cxn ang="0">
                <a:pos x="343" y="176"/>
              </a:cxn>
              <a:cxn ang="0">
                <a:pos x="356" y="189"/>
              </a:cxn>
              <a:cxn ang="0">
                <a:pos x="399" y="184"/>
              </a:cxn>
              <a:cxn ang="0">
                <a:pos x="428" y="167"/>
              </a:cxn>
              <a:cxn ang="0">
                <a:pos x="412" y="326"/>
              </a:cxn>
              <a:cxn ang="0">
                <a:pos x="391" y="308"/>
              </a:cxn>
              <a:cxn ang="0">
                <a:pos x="349" y="312"/>
              </a:cxn>
              <a:cxn ang="0">
                <a:pos x="345" y="344"/>
              </a:cxn>
              <a:cxn ang="0">
                <a:pos x="27" y="190"/>
              </a:cxn>
              <a:cxn ang="0">
                <a:pos x="0" y="190"/>
              </a:cxn>
              <a:cxn ang="0">
                <a:pos x="4" y="367"/>
              </a:cxn>
              <a:cxn ang="0">
                <a:pos x="358" y="371"/>
              </a:cxn>
              <a:cxn ang="0">
                <a:pos x="371" y="358"/>
              </a:cxn>
              <a:cxn ang="0">
                <a:pos x="385" y="335"/>
              </a:cxn>
              <a:cxn ang="0">
                <a:pos x="406" y="353"/>
              </a:cxn>
              <a:cxn ang="0">
                <a:pos x="451" y="349"/>
              </a:cxn>
              <a:cxn ang="0">
                <a:pos x="454" y="154"/>
              </a:cxn>
            </a:cxnLst>
            <a:rect l="0" t="0" r="r" b="b"/>
            <a:pathLst>
              <a:path w="454" h="371">
                <a:moveTo>
                  <a:pt x="451" y="145"/>
                </a:moveTo>
                <a:cubicBezTo>
                  <a:pt x="448" y="142"/>
                  <a:pt x="445" y="141"/>
                  <a:pt x="441" y="141"/>
                </a:cubicBezTo>
                <a:cubicBezTo>
                  <a:pt x="406" y="141"/>
                  <a:pt x="406" y="141"/>
                  <a:pt x="406" y="141"/>
                </a:cubicBezTo>
                <a:cubicBezTo>
                  <a:pt x="402" y="141"/>
                  <a:pt x="398" y="143"/>
                  <a:pt x="395" y="146"/>
                </a:cubicBezTo>
                <a:cubicBezTo>
                  <a:pt x="382" y="163"/>
                  <a:pt x="382" y="163"/>
                  <a:pt x="382" y="163"/>
                </a:cubicBezTo>
                <a:cubicBezTo>
                  <a:pt x="369" y="163"/>
                  <a:pt x="369" y="163"/>
                  <a:pt x="369" y="163"/>
                </a:cubicBezTo>
                <a:cubicBezTo>
                  <a:pt x="369" y="140"/>
                  <a:pt x="369" y="140"/>
                  <a:pt x="369" y="140"/>
                </a:cubicBezTo>
                <a:cubicBezTo>
                  <a:pt x="369" y="136"/>
                  <a:pt x="368" y="133"/>
                  <a:pt x="365" y="130"/>
                </a:cubicBezTo>
                <a:cubicBezTo>
                  <a:pt x="363" y="128"/>
                  <a:pt x="359" y="126"/>
                  <a:pt x="356" y="126"/>
                </a:cubicBezTo>
                <a:cubicBezTo>
                  <a:pt x="346" y="126"/>
                  <a:pt x="346" y="126"/>
                  <a:pt x="346" y="126"/>
                </a:cubicBezTo>
                <a:cubicBezTo>
                  <a:pt x="352" y="115"/>
                  <a:pt x="355" y="101"/>
                  <a:pt x="355" y="87"/>
                </a:cubicBezTo>
                <a:cubicBezTo>
                  <a:pt x="355" y="39"/>
                  <a:pt x="316" y="0"/>
                  <a:pt x="268" y="0"/>
                </a:cubicBezTo>
                <a:cubicBezTo>
                  <a:pt x="219" y="0"/>
                  <a:pt x="180" y="39"/>
                  <a:pt x="180" y="87"/>
                </a:cubicBezTo>
                <a:cubicBezTo>
                  <a:pt x="180" y="101"/>
                  <a:pt x="184" y="115"/>
                  <a:pt x="190" y="126"/>
                </a:cubicBezTo>
                <a:cubicBezTo>
                  <a:pt x="166" y="126"/>
                  <a:pt x="166" y="126"/>
                  <a:pt x="166" y="126"/>
                </a:cubicBezTo>
                <a:cubicBezTo>
                  <a:pt x="171" y="115"/>
                  <a:pt x="175" y="101"/>
                  <a:pt x="175" y="87"/>
                </a:cubicBezTo>
                <a:cubicBezTo>
                  <a:pt x="175" y="39"/>
                  <a:pt x="136" y="0"/>
                  <a:pt x="88" y="0"/>
                </a:cubicBezTo>
                <a:cubicBezTo>
                  <a:pt x="39" y="0"/>
                  <a:pt x="0" y="39"/>
                  <a:pt x="0" y="87"/>
                </a:cubicBezTo>
                <a:cubicBezTo>
                  <a:pt x="0" y="96"/>
                  <a:pt x="2" y="105"/>
                  <a:pt x="4" y="114"/>
                </a:cubicBezTo>
                <a:cubicBezTo>
                  <a:pt x="4" y="114"/>
                  <a:pt x="5" y="115"/>
                  <a:pt x="5" y="116"/>
                </a:cubicBezTo>
                <a:cubicBezTo>
                  <a:pt x="5" y="117"/>
                  <a:pt x="7" y="122"/>
                  <a:pt x="11" y="129"/>
                </a:cubicBezTo>
                <a:cubicBezTo>
                  <a:pt x="14" y="135"/>
                  <a:pt x="20" y="144"/>
                  <a:pt x="28" y="150"/>
                </a:cubicBezTo>
                <a:cubicBezTo>
                  <a:pt x="30" y="152"/>
                  <a:pt x="33" y="153"/>
                  <a:pt x="36" y="153"/>
                </a:cubicBezTo>
                <a:cubicBezTo>
                  <a:pt x="40" y="153"/>
                  <a:pt x="44" y="151"/>
                  <a:pt x="47" y="148"/>
                </a:cubicBezTo>
                <a:cubicBezTo>
                  <a:pt x="51" y="142"/>
                  <a:pt x="50" y="134"/>
                  <a:pt x="44" y="129"/>
                </a:cubicBezTo>
                <a:cubicBezTo>
                  <a:pt x="43" y="128"/>
                  <a:pt x="42" y="127"/>
                  <a:pt x="41" y="126"/>
                </a:cubicBezTo>
                <a:cubicBezTo>
                  <a:pt x="32" y="115"/>
                  <a:pt x="27" y="102"/>
                  <a:pt x="27" y="87"/>
                </a:cubicBezTo>
                <a:cubicBezTo>
                  <a:pt x="27" y="70"/>
                  <a:pt x="34" y="55"/>
                  <a:pt x="45" y="44"/>
                </a:cubicBezTo>
                <a:cubicBezTo>
                  <a:pt x="56" y="33"/>
                  <a:pt x="71" y="26"/>
                  <a:pt x="88" y="26"/>
                </a:cubicBezTo>
                <a:cubicBezTo>
                  <a:pt x="104" y="26"/>
                  <a:pt x="119" y="33"/>
                  <a:pt x="130" y="44"/>
                </a:cubicBezTo>
                <a:cubicBezTo>
                  <a:pt x="141" y="55"/>
                  <a:pt x="148" y="70"/>
                  <a:pt x="148" y="87"/>
                </a:cubicBezTo>
                <a:cubicBezTo>
                  <a:pt x="148" y="104"/>
                  <a:pt x="141" y="119"/>
                  <a:pt x="130" y="130"/>
                </a:cubicBezTo>
                <a:cubicBezTo>
                  <a:pt x="131" y="130"/>
                  <a:pt x="131" y="130"/>
                  <a:pt x="131" y="130"/>
                </a:cubicBezTo>
                <a:cubicBezTo>
                  <a:pt x="128" y="133"/>
                  <a:pt x="127" y="136"/>
                  <a:pt x="127" y="140"/>
                </a:cubicBezTo>
                <a:cubicBezTo>
                  <a:pt x="127" y="147"/>
                  <a:pt x="133" y="153"/>
                  <a:pt x="140" y="153"/>
                </a:cubicBezTo>
                <a:cubicBezTo>
                  <a:pt x="217" y="153"/>
                  <a:pt x="217" y="153"/>
                  <a:pt x="217" y="153"/>
                </a:cubicBezTo>
                <a:cubicBezTo>
                  <a:pt x="225" y="153"/>
                  <a:pt x="231" y="147"/>
                  <a:pt x="231" y="140"/>
                </a:cubicBezTo>
                <a:cubicBezTo>
                  <a:pt x="231" y="134"/>
                  <a:pt x="227" y="129"/>
                  <a:pt x="222" y="127"/>
                </a:cubicBezTo>
                <a:cubicBezTo>
                  <a:pt x="213" y="117"/>
                  <a:pt x="207" y="103"/>
                  <a:pt x="207" y="87"/>
                </a:cubicBezTo>
                <a:cubicBezTo>
                  <a:pt x="207" y="70"/>
                  <a:pt x="214" y="55"/>
                  <a:pt x="225" y="44"/>
                </a:cubicBezTo>
                <a:cubicBezTo>
                  <a:pt x="236" y="33"/>
                  <a:pt x="251" y="26"/>
                  <a:pt x="268" y="26"/>
                </a:cubicBezTo>
                <a:cubicBezTo>
                  <a:pt x="284" y="26"/>
                  <a:pt x="299" y="33"/>
                  <a:pt x="310" y="44"/>
                </a:cubicBezTo>
                <a:cubicBezTo>
                  <a:pt x="321" y="55"/>
                  <a:pt x="328" y="70"/>
                  <a:pt x="328" y="87"/>
                </a:cubicBezTo>
                <a:cubicBezTo>
                  <a:pt x="328" y="102"/>
                  <a:pt x="322" y="116"/>
                  <a:pt x="313" y="127"/>
                </a:cubicBezTo>
                <a:cubicBezTo>
                  <a:pt x="308" y="129"/>
                  <a:pt x="304" y="134"/>
                  <a:pt x="304" y="140"/>
                </a:cubicBezTo>
                <a:cubicBezTo>
                  <a:pt x="304" y="147"/>
                  <a:pt x="310" y="153"/>
                  <a:pt x="318" y="153"/>
                </a:cubicBezTo>
                <a:cubicBezTo>
                  <a:pt x="343" y="153"/>
                  <a:pt x="343" y="153"/>
                  <a:pt x="343" y="153"/>
                </a:cubicBezTo>
                <a:cubicBezTo>
                  <a:pt x="343" y="176"/>
                  <a:pt x="343" y="176"/>
                  <a:pt x="343" y="176"/>
                </a:cubicBezTo>
                <a:cubicBezTo>
                  <a:pt x="343" y="180"/>
                  <a:pt x="344" y="183"/>
                  <a:pt x="346" y="185"/>
                </a:cubicBezTo>
                <a:cubicBezTo>
                  <a:pt x="349" y="188"/>
                  <a:pt x="352" y="189"/>
                  <a:pt x="356" y="189"/>
                </a:cubicBezTo>
                <a:cubicBezTo>
                  <a:pt x="388" y="189"/>
                  <a:pt x="388" y="189"/>
                  <a:pt x="388" y="189"/>
                </a:cubicBezTo>
                <a:cubicBezTo>
                  <a:pt x="392" y="189"/>
                  <a:pt x="396" y="188"/>
                  <a:pt x="399" y="184"/>
                </a:cubicBezTo>
                <a:cubicBezTo>
                  <a:pt x="412" y="167"/>
                  <a:pt x="412" y="167"/>
                  <a:pt x="412" y="167"/>
                </a:cubicBezTo>
                <a:cubicBezTo>
                  <a:pt x="428" y="167"/>
                  <a:pt x="428" y="167"/>
                  <a:pt x="428" y="167"/>
                </a:cubicBezTo>
                <a:cubicBezTo>
                  <a:pt x="428" y="326"/>
                  <a:pt x="428" y="326"/>
                  <a:pt x="428" y="326"/>
                </a:cubicBezTo>
                <a:cubicBezTo>
                  <a:pt x="412" y="326"/>
                  <a:pt x="412" y="326"/>
                  <a:pt x="412" y="326"/>
                </a:cubicBezTo>
                <a:cubicBezTo>
                  <a:pt x="402" y="313"/>
                  <a:pt x="402" y="313"/>
                  <a:pt x="402" y="313"/>
                </a:cubicBezTo>
                <a:cubicBezTo>
                  <a:pt x="399" y="310"/>
                  <a:pt x="395" y="308"/>
                  <a:pt x="391" y="308"/>
                </a:cubicBezTo>
                <a:cubicBezTo>
                  <a:pt x="358" y="308"/>
                  <a:pt x="358" y="308"/>
                  <a:pt x="358" y="308"/>
                </a:cubicBezTo>
                <a:cubicBezTo>
                  <a:pt x="354" y="308"/>
                  <a:pt x="351" y="310"/>
                  <a:pt x="349" y="312"/>
                </a:cubicBezTo>
                <a:cubicBezTo>
                  <a:pt x="346" y="315"/>
                  <a:pt x="345" y="318"/>
                  <a:pt x="345" y="322"/>
                </a:cubicBezTo>
                <a:cubicBezTo>
                  <a:pt x="345" y="344"/>
                  <a:pt x="345" y="344"/>
                  <a:pt x="345" y="344"/>
                </a:cubicBezTo>
                <a:cubicBezTo>
                  <a:pt x="27" y="344"/>
                  <a:pt x="27" y="344"/>
                  <a:pt x="27" y="344"/>
                </a:cubicBezTo>
                <a:cubicBezTo>
                  <a:pt x="27" y="190"/>
                  <a:pt x="27" y="190"/>
                  <a:pt x="27" y="190"/>
                </a:cubicBezTo>
                <a:cubicBezTo>
                  <a:pt x="27" y="182"/>
                  <a:pt x="21" y="177"/>
                  <a:pt x="14" y="177"/>
                </a:cubicBezTo>
                <a:cubicBezTo>
                  <a:pt x="6" y="177"/>
                  <a:pt x="0" y="182"/>
                  <a:pt x="0" y="190"/>
                </a:cubicBezTo>
                <a:cubicBezTo>
                  <a:pt x="0" y="358"/>
                  <a:pt x="0" y="358"/>
                  <a:pt x="0" y="358"/>
                </a:cubicBezTo>
                <a:cubicBezTo>
                  <a:pt x="0" y="361"/>
                  <a:pt x="2" y="365"/>
                  <a:pt x="4" y="367"/>
                </a:cubicBezTo>
                <a:cubicBezTo>
                  <a:pt x="7" y="370"/>
                  <a:pt x="10" y="371"/>
                  <a:pt x="14" y="371"/>
                </a:cubicBezTo>
                <a:cubicBezTo>
                  <a:pt x="358" y="371"/>
                  <a:pt x="358" y="371"/>
                  <a:pt x="358" y="371"/>
                </a:cubicBezTo>
                <a:cubicBezTo>
                  <a:pt x="361" y="371"/>
                  <a:pt x="365" y="370"/>
                  <a:pt x="367" y="367"/>
                </a:cubicBezTo>
                <a:cubicBezTo>
                  <a:pt x="370" y="365"/>
                  <a:pt x="371" y="361"/>
                  <a:pt x="371" y="358"/>
                </a:cubicBezTo>
                <a:cubicBezTo>
                  <a:pt x="371" y="335"/>
                  <a:pt x="371" y="335"/>
                  <a:pt x="371" y="335"/>
                </a:cubicBezTo>
                <a:cubicBezTo>
                  <a:pt x="385" y="335"/>
                  <a:pt x="385" y="335"/>
                  <a:pt x="385" y="335"/>
                </a:cubicBezTo>
                <a:cubicBezTo>
                  <a:pt x="395" y="348"/>
                  <a:pt x="395" y="348"/>
                  <a:pt x="395" y="348"/>
                </a:cubicBezTo>
                <a:cubicBezTo>
                  <a:pt x="398" y="351"/>
                  <a:pt x="402" y="353"/>
                  <a:pt x="406" y="353"/>
                </a:cubicBezTo>
                <a:cubicBezTo>
                  <a:pt x="441" y="353"/>
                  <a:pt x="441" y="353"/>
                  <a:pt x="441" y="353"/>
                </a:cubicBezTo>
                <a:cubicBezTo>
                  <a:pt x="445" y="353"/>
                  <a:pt x="448" y="351"/>
                  <a:pt x="451" y="349"/>
                </a:cubicBezTo>
                <a:cubicBezTo>
                  <a:pt x="453" y="346"/>
                  <a:pt x="454" y="343"/>
                  <a:pt x="454" y="339"/>
                </a:cubicBezTo>
                <a:cubicBezTo>
                  <a:pt x="454" y="154"/>
                  <a:pt x="454" y="154"/>
                  <a:pt x="454" y="154"/>
                </a:cubicBezTo>
                <a:cubicBezTo>
                  <a:pt x="454" y="151"/>
                  <a:pt x="453" y="147"/>
                  <a:pt x="451" y="1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381"/>
          <p:cNvSpPr>
            <a:spLocks/>
          </p:cNvSpPr>
          <p:nvPr userDrawn="1"/>
        </p:nvSpPr>
        <p:spPr bwMode="auto">
          <a:xfrm>
            <a:off x="3794564" y="3677898"/>
            <a:ext cx="473075" cy="517525"/>
          </a:xfrm>
          <a:custGeom>
            <a:avLst/>
            <a:gdLst/>
            <a:ahLst/>
            <a:cxnLst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3"/>
              </a:cxn>
              <a:cxn ang="0">
                <a:pos x="86" y="249"/>
              </a:cxn>
              <a:cxn ang="0">
                <a:pos x="126" y="249"/>
              </a:cxn>
              <a:cxn ang="0">
                <a:pos x="139" y="235"/>
              </a:cxn>
              <a:cxn ang="0">
                <a:pos x="126" y="222"/>
              </a:cxn>
              <a:cxn ang="0">
                <a:pos x="86" y="222"/>
              </a:cxn>
              <a:cxn ang="0">
                <a:pos x="44" y="204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1"/>
              </a:cxn>
              <a:cxn ang="0">
                <a:pos x="344" y="118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1"/>
              </a:cxn>
              <a:cxn ang="0">
                <a:pos x="185" y="227"/>
              </a:cxn>
              <a:cxn ang="0">
                <a:pos x="184" y="240"/>
              </a:cxn>
              <a:cxn ang="0">
                <a:pos x="236" y="371"/>
              </a:cxn>
              <a:cxn ang="0">
                <a:pos x="246" y="379"/>
              </a:cxn>
              <a:cxn ang="0">
                <a:pos x="259" y="375"/>
              </a:cxn>
              <a:cxn ang="0">
                <a:pos x="292" y="337"/>
              </a:cxn>
              <a:cxn ang="0">
                <a:pos x="339" y="450"/>
              </a:cxn>
              <a:cxn ang="0">
                <a:pos x="356" y="458"/>
              </a:cxn>
              <a:cxn ang="0">
                <a:pos x="364" y="440"/>
              </a:cxn>
              <a:cxn ang="0">
                <a:pos x="309" y="307"/>
              </a:cxn>
              <a:cxn ang="0">
                <a:pos x="299" y="299"/>
              </a:cxn>
              <a:cxn ang="0">
                <a:pos x="287" y="303"/>
              </a:cxn>
              <a:cxn ang="0">
                <a:pos x="253" y="341"/>
              </a:cxn>
              <a:cxn ang="0">
                <a:pos x="216" y="248"/>
              </a:cxn>
              <a:cxn ang="0">
                <a:pos x="342" y="247"/>
              </a:cxn>
              <a:cxn ang="0">
                <a:pos x="419" y="171"/>
              </a:cxn>
              <a:cxn ang="0">
                <a:pos x="344" y="92"/>
              </a:cxn>
              <a:cxn ang="0">
                <a:pos x="324" y="94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</a:cxnLst>
            <a:rect l="0" t="0" r="r" b="b"/>
            <a:pathLst>
              <a:path w="419" h="460">
                <a:moveTo>
                  <a:pt x="86" y="76"/>
                </a:moveTo>
                <a:cubicBezTo>
                  <a:pt x="66" y="74"/>
                  <a:pt x="46" y="80"/>
                  <a:pt x="30" y="95"/>
                </a:cubicBezTo>
                <a:cubicBezTo>
                  <a:pt x="11" y="111"/>
                  <a:pt x="0" y="137"/>
                  <a:pt x="0" y="162"/>
                </a:cubicBezTo>
                <a:cubicBezTo>
                  <a:pt x="0" y="185"/>
                  <a:pt x="9" y="207"/>
                  <a:pt x="25" y="223"/>
                </a:cubicBezTo>
                <a:cubicBezTo>
                  <a:pt x="41" y="240"/>
                  <a:pt x="63" y="249"/>
                  <a:pt x="86" y="249"/>
                </a:cubicBezTo>
                <a:cubicBezTo>
                  <a:pt x="126" y="249"/>
                  <a:pt x="126" y="249"/>
                  <a:pt x="126" y="249"/>
                </a:cubicBezTo>
                <a:cubicBezTo>
                  <a:pt x="133" y="249"/>
                  <a:pt x="139" y="243"/>
                  <a:pt x="139" y="235"/>
                </a:cubicBezTo>
                <a:cubicBezTo>
                  <a:pt x="139" y="228"/>
                  <a:pt x="133" y="222"/>
                  <a:pt x="126" y="222"/>
                </a:cubicBezTo>
                <a:cubicBezTo>
                  <a:pt x="86" y="222"/>
                  <a:pt x="86" y="222"/>
                  <a:pt x="86" y="222"/>
                </a:cubicBezTo>
                <a:cubicBezTo>
                  <a:pt x="70" y="222"/>
                  <a:pt x="55" y="216"/>
                  <a:pt x="44" y="204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6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1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1"/>
                </a:cubicBezTo>
                <a:cubicBezTo>
                  <a:pt x="332" y="119"/>
                  <a:pt x="338" y="118"/>
                  <a:pt x="344" y="118"/>
                </a:cubicBezTo>
                <a:cubicBezTo>
                  <a:pt x="357" y="118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1"/>
                  <a:pt x="196" y="221"/>
                  <a:pt x="196" y="221"/>
                </a:cubicBezTo>
                <a:cubicBezTo>
                  <a:pt x="192" y="221"/>
                  <a:pt x="188" y="224"/>
                  <a:pt x="185" y="227"/>
                </a:cubicBezTo>
                <a:cubicBezTo>
                  <a:pt x="183" y="231"/>
                  <a:pt x="182" y="236"/>
                  <a:pt x="184" y="240"/>
                </a:cubicBezTo>
                <a:cubicBezTo>
                  <a:pt x="236" y="371"/>
                  <a:pt x="236" y="371"/>
                  <a:pt x="236" y="371"/>
                </a:cubicBezTo>
                <a:cubicBezTo>
                  <a:pt x="238" y="375"/>
                  <a:pt x="242" y="378"/>
                  <a:pt x="246" y="379"/>
                </a:cubicBezTo>
                <a:cubicBezTo>
                  <a:pt x="251" y="380"/>
                  <a:pt x="256" y="378"/>
                  <a:pt x="259" y="375"/>
                </a:cubicBezTo>
                <a:cubicBezTo>
                  <a:pt x="259" y="375"/>
                  <a:pt x="278" y="353"/>
                  <a:pt x="292" y="337"/>
                </a:cubicBezTo>
                <a:cubicBezTo>
                  <a:pt x="304" y="366"/>
                  <a:pt x="339" y="450"/>
                  <a:pt x="339" y="450"/>
                </a:cubicBezTo>
                <a:cubicBezTo>
                  <a:pt x="342" y="457"/>
                  <a:pt x="349" y="460"/>
                  <a:pt x="356" y="458"/>
                </a:cubicBezTo>
                <a:cubicBezTo>
                  <a:pt x="363" y="455"/>
                  <a:pt x="366" y="447"/>
                  <a:pt x="364" y="440"/>
                </a:cubicBezTo>
                <a:cubicBezTo>
                  <a:pt x="309" y="307"/>
                  <a:pt x="309" y="307"/>
                  <a:pt x="309" y="307"/>
                </a:cubicBezTo>
                <a:cubicBezTo>
                  <a:pt x="307" y="303"/>
                  <a:pt x="303" y="300"/>
                  <a:pt x="299" y="299"/>
                </a:cubicBezTo>
                <a:cubicBezTo>
                  <a:pt x="294" y="298"/>
                  <a:pt x="290" y="300"/>
                  <a:pt x="287" y="303"/>
                </a:cubicBezTo>
                <a:cubicBezTo>
                  <a:pt x="287" y="303"/>
                  <a:pt x="267" y="325"/>
                  <a:pt x="253" y="341"/>
                </a:cubicBezTo>
                <a:cubicBezTo>
                  <a:pt x="243" y="317"/>
                  <a:pt x="225" y="270"/>
                  <a:pt x="216" y="248"/>
                </a:cubicBezTo>
                <a:cubicBezTo>
                  <a:pt x="245" y="248"/>
                  <a:pt x="342" y="247"/>
                  <a:pt x="342" y="247"/>
                </a:cubicBezTo>
                <a:cubicBezTo>
                  <a:pt x="385" y="247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4"/>
                </a:cubicBezTo>
                <a:cubicBezTo>
                  <a:pt x="318" y="70"/>
                  <a:pt x="305" y="48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10"/>
          <p:cNvSpPr>
            <a:spLocks noEditPoints="1"/>
          </p:cNvSpPr>
          <p:nvPr userDrawn="1"/>
        </p:nvSpPr>
        <p:spPr bwMode="auto">
          <a:xfrm>
            <a:off x="3805676" y="5098459"/>
            <a:ext cx="450850" cy="449263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238" y="4"/>
              </a:cxn>
              <a:cxn ang="0">
                <a:pos x="352" y="109"/>
              </a:cxn>
              <a:cxn ang="0">
                <a:pos x="78" y="73"/>
              </a:cxn>
              <a:cxn ang="0">
                <a:pos x="201" y="376"/>
              </a:cxn>
              <a:cxn ang="0">
                <a:pos x="376" y="199"/>
              </a:cxn>
              <a:cxn ang="0">
                <a:pos x="357" y="184"/>
              </a:cxn>
              <a:cxn ang="0">
                <a:pos x="336" y="176"/>
              </a:cxn>
              <a:cxn ang="0">
                <a:pos x="290" y="205"/>
              </a:cxn>
              <a:cxn ang="0">
                <a:pos x="317" y="222"/>
              </a:cxn>
              <a:cxn ang="0">
                <a:pos x="305" y="250"/>
              </a:cxn>
              <a:cxn ang="0">
                <a:pos x="289" y="290"/>
              </a:cxn>
              <a:cxn ang="0">
                <a:pos x="237" y="358"/>
              </a:cxn>
              <a:cxn ang="0">
                <a:pos x="190" y="347"/>
              </a:cxn>
              <a:cxn ang="0">
                <a:pos x="164" y="257"/>
              </a:cxn>
              <a:cxn ang="0">
                <a:pos x="118" y="249"/>
              </a:cxn>
              <a:cxn ang="0">
                <a:pos x="93" y="207"/>
              </a:cxn>
              <a:cxn ang="0">
                <a:pos x="137" y="140"/>
              </a:cxn>
              <a:cxn ang="0">
                <a:pos x="117" y="97"/>
              </a:cxn>
              <a:cxn ang="0">
                <a:pos x="144" y="80"/>
              </a:cxn>
              <a:cxn ang="0">
                <a:pos x="148" y="55"/>
              </a:cxn>
              <a:cxn ang="0">
                <a:pos x="181" y="36"/>
              </a:cxn>
              <a:cxn ang="0">
                <a:pos x="228" y="46"/>
              </a:cxn>
              <a:cxn ang="0">
                <a:pos x="248" y="39"/>
              </a:cxn>
              <a:cxn ang="0">
                <a:pos x="249" y="59"/>
              </a:cxn>
              <a:cxn ang="0">
                <a:pos x="215" y="67"/>
              </a:cxn>
              <a:cxn ang="0">
                <a:pos x="180" y="60"/>
              </a:cxn>
              <a:cxn ang="0">
                <a:pos x="168" y="74"/>
              </a:cxn>
              <a:cxn ang="0">
                <a:pos x="169" y="82"/>
              </a:cxn>
              <a:cxn ang="0">
                <a:pos x="152" y="103"/>
              </a:cxn>
              <a:cxn ang="0">
                <a:pos x="147" y="119"/>
              </a:cxn>
              <a:cxn ang="0">
                <a:pos x="164" y="109"/>
              </a:cxn>
              <a:cxn ang="0">
                <a:pos x="188" y="99"/>
              </a:cxn>
              <a:cxn ang="0">
                <a:pos x="229" y="113"/>
              </a:cxn>
              <a:cxn ang="0">
                <a:pos x="255" y="152"/>
              </a:cxn>
              <a:cxn ang="0">
                <a:pos x="237" y="172"/>
              </a:cxn>
              <a:cxn ang="0">
                <a:pos x="197" y="171"/>
              </a:cxn>
              <a:cxn ang="0">
                <a:pos x="152" y="165"/>
              </a:cxn>
              <a:cxn ang="0">
                <a:pos x="117" y="211"/>
              </a:cxn>
              <a:cxn ang="0">
                <a:pos x="132" y="228"/>
              </a:cxn>
              <a:cxn ang="0">
                <a:pos x="185" y="246"/>
              </a:cxn>
              <a:cxn ang="0">
                <a:pos x="210" y="335"/>
              </a:cxn>
              <a:cxn ang="0">
                <a:pos x="226" y="337"/>
              </a:cxn>
              <a:cxn ang="0">
                <a:pos x="265" y="290"/>
              </a:cxn>
              <a:cxn ang="0">
                <a:pos x="266" y="273"/>
              </a:cxn>
              <a:cxn ang="0">
                <a:pos x="281" y="243"/>
              </a:cxn>
              <a:cxn ang="0">
                <a:pos x="275" y="227"/>
              </a:cxn>
              <a:cxn ang="0">
                <a:pos x="268" y="170"/>
              </a:cxn>
              <a:cxn ang="0">
                <a:pos x="337" y="150"/>
              </a:cxn>
              <a:cxn ang="0">
                <a:pos x="357" y="160"/>
              </a:cxn>
              <a:cxn ang="0">
                <a:pos x="365" y="135"/>
              </a:cxn>
              <a:cxn ang="0">
                <a:pos x="388" y="131"/>
              </a:cxn>
              <a:cxn ang="0">
                <a:pos x="277" y="384"/>
              </a:cxn>
              <a:cxn ang="0">
                <a:pos x="225" y="143"/>
              </a:cxn>
              <a:cxn ang="0">
                <a:pos x="188" y="122"/>
              </a:cxn>
              <a:cxn ang="0">
                <a:pos x="180" y="125"/>
              </a:cxn>
              <a:cxn ang="0">
                <a:pos x="155" y="141"/>
              </a:cxn>
              <a:cxn ang="0">
                <a:pos x="206" y="150"/>
              </a:cxn>
              <a:cxn ang="0">
                <a:pos x="216" y="151"/>
              </a:cxn>
            </a:cxnLst>
            <a:rect l="0" t="0" r="r" b="b"/>
            <a:pathLst>
              <a:path w="400" h="399">
                <a:moveTo>
                  <a:pt x="201" y="399"/>
                </a:moveTo>
                <a:cubicBezTo>
                  <a:pt x="131" y="399"/>
                  <a:pt x="70" y="363"/>
                  <a:pt x="35" y="312"/>
                </a:cubicBezTo>
                <a:cubicBezTo>
                  <a:pt x="13" y="280"/>
                  <a:pt x="0" y="241"/>
                  <a:pt x="0" y="200"/>
                </a:cubicBezTo>
                <a:cubicBezTo>
                  <a:pt x="0" y="151"/>
                  <a:pt x="19" y="99"/>
                  <a:pt x="62" y="56"/>
                </a:cubicBezTo>
                <a:cubicBezTo>
                  <a:pt x="96" y="22"/>
                  <a:pt x="145" y="0"/>
                  <a:pt x="199" y="0"/>
                </a:cubicBezTo>
                <a:cubicBezTo>
                  <a:pt x="212" y="0"/>
                  <a:pt x="225" y="1"/>
                  <a:pt x="238" y="4"/>
                </a:cubicBezTo>
                <a:cubicBezTo>
                  <a:pt x="297" y="15"/>
                  <a:pt x="343" y="50"/>
                  <a:pt x="372" y="96"/>
                </a:cubicBezTo>
                <a:cubicBezTo>
                  <a:pt x="376" y="102"/>
                  <a:pt x="374" y="109"/>
                  <a:pt x="368" y="113"/>
                </a:cubicBezTo>
                <a:cubicBezTo>
                  <a:pt x="363" y="116"/>
                  <a:pt x="356" y="114"/>
                  <a:pt x="352" y="109"/>
                </a:cubicBezTo>
                <a:cubicBezTo>
                  <a:pt x="326" y="67"/>
                  <a:pt x="286" y="37"/>
                  <a:pt x="234" y="27"/>
                </a:cubicBezTo>
                <a:cubicBezTo>
                  <a:pt x="222" y="25"/>
                  <a:pt x="210" y="24"/>
                  <a:pt x="199" y="24"/>
                </a:cubicBezTo>
                <a:cubicBezTo>
                  <a:pt x="151" y="24"/>
                  <a:pt x="108" y="43"/>
                  <a:pt x="78" y="73"/>
                </a:cubicBezTo>
                <a:cubicBezTo>
                  <a:pt x="39" y="112"/>
                  <a:pt x="24" y="157"/>
                  <a:pt x="24" y="200"/>
                </a:cubicBezTo>
                <a:cubicBezTo>
                  <a:pt x="24" y="236"/>
                  <a:pt x="35" y="270"/>
                  <a:pt x="54" y="298"/>
                </a:cubicBezTo>
                <a:cubicBezTo>
                  <a:pt x="85" y="343"/>
                  <a:pt x="140" y="376"/>
                  <a:pt x="201" y="376"/>
                </a:cubicBezTo>
                <a:cubicBezTo>
                  <a:pt x="223" y="376"/>
                  <a:pt x="245" y="372"/>
                  <a:pt x="268" y="362"/>
                </a:cubicBezTo>
                <a:cubicBezTo>
                  <a:pt x="302" y="349"/>
                  <a:pt x="329" y="326"/>
                  <a:pt x="347" y="297"/>
                </a:cubicBezTo>
                <a:cubicBezTo>
                  <a:pt x="366" y="268"/>
                  <a:pt x="376" y="234"/>
                  <a:pt x="376" y="199"/>
                </a:cubicBezTo>
                <a:cubicBezTo>
                  <a:pt x="376" y="191"/>
                  <a:pt x="376" y="184"/>
                  <a:pt x="375" y="176"/>
                </a:cubicBezTo>
                <a:cubicBezTo>
                  <a:pt x="373" y="178"/>
                  <a:pt x="371" y="179"/>
                  <a:pt x="369" y="181"/>
                </a:cubicBezTo>
                <a:cubicBezTo>
                  <a:pt x="366" y="183"/>
                  <a:pt x="362" y="184"/>
                  <a:pt x="357" y="184"/>
                </a:cubicBezTo>
                <a:cubicBezTo>
                  <a:pt x="353" y="184"/>
                  <a:pt x="349" y="183"/>
                  <a:pt x="345" y="181"/>
                </a:cubicBezTo>
                <a:cubicBezTo>
                  <a:pt x="344" y="181"/>
                  <a:pt x="344" y="181"/>
                  <a:pt x="344" y="181"/>
                </a:cubicBezTo>
                <a:cubicBezTo>
                  <a:pt x="336" y="176"/>
                  <a:pt x="336" y="176"/>
                  <a:pt x="336" y="176"/>
                </a:cubicBezTo>
                <a:cubicBezTo>
                  <a:pt x="319" y="206"/>
                  <a:pt x="319" y="206"/>
                  <a:pt x="319" y="206"/>
                </a:cubicBezTo>
                <a:cubicBezTo>
                  <a:pt x="316" y="211"/>
                  <a:pt x="310" y="213"/>
                  <a:pt x="304" y="211"/>
                </a:cubicBezTo>
                <a:cubicBezTo>
                  <a:pt x="290" y="205"/>
                  <a:pt x="290" y="205"/>
                  <a:pt x="290" y="205"/>
                </a:cubicBezTo>
                <a:cubicBezTo>
                  <a:pt x="294" y="211"/>
                  <a:pt x="294" y="211"/>
                  <a:pt x="294" y="211"/>
                </a:cubicBezTo>
                <a:cubicBezTo>
                  <a:pt x="309" y="215"/>
                  <a:pt x="309" y="215"/>
                  <a:pt x="309" y="215"/>
                </a:cubicBezTo>
                <a:cubicBezTo>
                  <a:pt x="313" y="216"/>
                  <a:pt x="316" y="218"/>
                  <a:pt x="317" y="222"/>
                </a:cubicBezTo>
                <a:cubicBezTo>
                  <a:pt x="318" y="225"/>
                  <a:pt x="318" y="230"/>
                  <a:pt x="316" y="233"/>
                </a:cubicBezTo>
                <a:cubicBezTo>
                  <a:pt x="316" y="233"/>
                  <a:pt x="315" y="235"/>
                  <a:pt x="313" y="238"/>
                </a:cubicBezTo>
                <a:cubicBezTo>
                  <a:pt x="311" y="241"/>
                  <a:pt x="308" y="245"/>
                  <a:pt x="305" y="250"/>
                </a:cubicBezTo>
                <a:cubicBezTo>
                  <a:pt x="299" y="259"/>
                  <a:pt x="292" y="271"/>
                  <a:pt x="289" y="277"/>
                </a:cubicBezTo>
                <a:cubicBezTo>
                  <a:pt x="289" y="278"/>
                  <a:pt x="288" y="279"/>
                  <a:pt x="288" y="280"/>
                </a:cubicBezTo>
                <a:cubicBezTo>
                  <a:pt x="288" y="281"/>
                  <a:pt x="289" y="285"/>
                  <a:pt x="289" y="290"/>
                </a:cubicBezTo>
                <a:cubicBezTo>
                  <a:pt x="289" y="298"/>
                  <a:pt x="287" y="310"/>
                  <a:pt x="277" y="321"/>
                </a:cubicBezTo>
                <a:cubicBezTo>
                  <a:pt x="274" y="325"/>
                  <a:pt x="268" y="332"/>
                  <a:pt x="261" y="339"/>
                </a:cubicBezTo>
                <a:cubicBezTo>
                  <a:pt x="254" y="346"/>
                  <a:pt x="246" y="353"/>
                  <a:pt x="237" y="358"/>
                </a:cubicBezTo>
                <a:cubicBezTo>
                  <a:pt x="231" y="361"/>
                  <a:pt x="225" y="364"/>
                  <a:pt x="217" y="364"/>
                </a:cubicBezTo>
                <a:cubicBezTo>
                  <a:pt x="212" y="364"/>
                  <a:pt x="206" y="363"/>
                  <a:pt x="201" y="360"/>
                </a:cubicBezTo>
                <a:cubicBezTo>
                  <a:pt x="197" y="356"/>
                  <a:pt x="193" y="352"/>
                  <a:pt x="190" y="347"/>
                </a:cubicBezTo>
                <a:cubicBezTo>
                  <a:pt x="182" y="334"/>
                  <a:pt x="179" y="319"/>
                  <a:pt x="176" y="305"/>
                </a:cubicBezTo>
                <a:cubicBezTo>
                  <a:pt x="174" y="291"/>
                  <a:pt x="172" y="278"/>
                  <a:pt x="170" y="269"/>
                </a:cubicBezTo>
                <a:cubicBezTo>
                  <a:pt x="168" y="262"/>
                  <a:pt x="166" y="258"/>
                  <a:pt x="164" y="257"/>
                </a:cubicBezTo>
                <a:cubicBezTo>
                  <a:pt x="163" y="256"/>
                  <a:pt x="162" y="255"/>
                  <a:pt x="161" y="255"/>
                </a:cubicBezTo>
                <a:cubicBezTo>
                  <a:pt x="155" y="254"/>
                  <a:pt x="148" y="253"/>
                  <a:pt x="141" y="253"/>
                </a:cubicBezTo>
                <a:cubicBezTo>
                  <a:pt x="133" y="252"/>
                  <a:pt x="125" y="252"/>
                  <a:pt x="118" y="249"/>
                </a:cubicBezTo>
                <a:cubicBezTo>
                  <a:pt x="112" y="247"/>
                  <a:pt x="107" y="244"/>
                  <a:pt x="103" y="239"/>
                </a:cubicBezTo>
                <a:cubicBezTo>
                  <a:pt x="97" y="233"/>
                  <a:pt x="94" y="224"/>
                  <a:pt x="93" y="214"/>
                </a:cubicBezTo>
                <a:cubicBezTo>
                  <a:pt x="93" y="211"/>
                  <a:pt x="93" y="209"/>
                  <a:pt x="93" y="207"/>
                </a:cubicBezTo>
                <a:cubicBezTo>
                  <a:pt x="93" y="188"/>
                  <a:pt x="100" y="171"/>
                  <a:pt x="111" y="160"/>
                </a:cubicBezTo>
                <a:cubicBezTo>
                  <a:pt x="120" y="150"/>
                  <a:pt x="132" y="144"/>
                  <a:pt x="144" y="142"/>
                </a:cubicBezTo>
                <a:cubicBezTo>
                  <a:pt x="141" y="142"/>
                  <a:pt x="139" y="141"/>
                  <a:pt x="137" y="140"/>
                </a:cubicBezTo>
                <a:cubicBezTo>
                  <a:pt x="130" y="136"/>
                  <a:pt x="125" y="131"/>
                  <a:pt x="121" y="126"/>
                </a:cubicBezTo>
                <a:cubicBezTo>
                  <a:pt x="117" y="120"/>
                  <a:pt x="115" y="114"/>
                  <a:pt x="115" y="107"/>
                </a:cubicBezTo>
                <a:cubicBezTo>
                  <a:pt x="115" y="104"/>
                  <a:pt x="115" y="101"/>
                  <a:pt x="117" y="97"/>
                </a:cubicBezTo>
                <a:cubicBezTo>
                  <a:pt x="119" y="94"/>
                  <a:pt x="122" y="91"/>
                  <a:pt x="125" y="89"/>
                </a:cubicBezTo>
                <a:cubicBezTo>
                  <a:pt x="128" y="88"/>
                  <a:pt x="131" y="87"/>
                  <a:pt x="135" y="85"/>
                </a:cubicBezTo>
                <a:cubicBezTo>
                  <a:pt x="138" y="84"/>
                  <a:pt x="141" y="82"/>
                  <a:pt x="144" y="80"/>
                </a:cubicBezTo>
                <a:cubicBezTo>
                  <a:pt x="144" y="80"/>
                  <a:pt x="144" y="80"/>
                  <a:pt x="145" y="79"/>
                </a:cubicBezTo>
                <a:cubicBezTo>
                  <a:pt x="145" y="78"/>
                  <a:pt x="145" y="76"/>
                  <a:pt x="145" y="74"/>
                </a:cubicBezTo>
                <a:cubicBezTo>
                  <a:pt x="145" y="68"/>
                  <a:pt x="145" y="61"/>
                  <a:pt x="148" y="55"/>
                </a:cubicBezTo>
                <a:cubicBezTo>
                  <a:pt x="151" y="49"/>
                  <a:pt x="156" y="43"/>
                  <a:pt x="164" y="39"/>
                </a:cubicBezTo>
                <a:cubicBezTo>
                  <a:pt x="168" y="37"/>
                  <a:pt x="174" y="36"/>
                  <a:pt x="180" y="36"/>
                </a:cubicBezTo>
                <a:cubicBezTo>
                  <a:pt x="180" y="36"/>
                  <a:pt x="180" y="36"/>
                  <a:pt x="181" y="36"/>
                </a:cubicBezTo>
                <a:cubicBezTo>
                  <a:pt x="189" y="36"/>
                  <a:pt x="196" y="38"/>
                  <a:pt x="203" y="40"/>
                </a:cubicBezTo>
                <a:cubicBezTo>
                  <a:pt x="210" y="41"/>
                  <a:pt x="216" y="43"/>
                  <a:pt x="221" y="44"/>
                </a:cubicBezTo>
                <a:cubicBezTo>
                  <a:pt x="224" y="45"/>
                  <a:pt x="227" y="46"/>
                  <a:pt x="228" y="46"/>
                </a:cubicBezTo>
                <a:cubicBezTo>
                  <a:pt x="229" y="46"/>
                  <a:pt x="229" y="46"/>
                  <a:pt x="230" y="46"/>
                </a:cubicBezTo>
                <a:cubicBezTo>
                  <a:pt x="232" y="42"/>
                  <a:pt x="232" y="42"/>
                  <a:pt x="232" y="42"/>
                </a:cubicBezTo>
                <a:cubicBezTo>
                  <a:pt x="235" y="37"/>
                  <a:pt x="243" y="35"/>
                  <a:pt x="248" y="39"/>
                </a:cubicBezTo>
                <a:cubicBezTo>
                  <a:pt x="253" y="42"/>
                  <a:pt x="255" y="50"/>
                  <a:pt x="251" y="55"/>
                </a:cubicBezTo>
                <a:cubicBezTo>
                  <a:pt x="249" y="59"/>
                  <a:pt x="249" y="59"/>
                  <a:pt x="249" y="59"/>
                </a:cubicBezTo>
                <a:cubicBezTo>
                  <a:pt x="249" y="59"/>
                  <a:pt x="249" y="59"/>
                  <a:pt x="249" y="59"/>
                </a:cubicBezTo>
                <a:cubicBezTo>
                  <a:pt x="246" y="63"/>
                  <a:pt x="243" y="66"/>
                  <a:pt x="239" y="67"/>
                </a:cubicBezTo>
                <a:cubicBezTo>
                  <a:pt x="235" y="69"/>
                  <a:pt x="232" y="69"/>
                  <a:pt x="228" y="69"/>
                </a:cubicBezTo>
                <a:cubicBezTo>
                  <a:pt x="224" y="69"/>
                  <a:pt x="219" y="68"/>
                  <a:pt x="215" y="67"/>
                </a:cubicBezTo>
                <a:cubicBezTo>
                  <a:pt x="211" y="66"/>
                  <a:pt x="207" y="65"/>
                  <a:pt x="203" y="64"/>
                </a:cubicBezTo>
                <a:cubicBezTo>
                  <a:pt x="195" y="62"/>
                  <a:pt x="187" y="60"/>
                  <a:pt x="181" y="60"/>
                </a:cubicBezTo>
                <a:cubicBezTo>
                  <a:pt x="181" y="60"/>
                  <a:pt x="181" y="60"/>
                  <a:pt x="180" y="60"/>
                </a:cubicBezTo>
                <a:cubicBezTo>
                  <a:pt x="175" y="60"/>
                  <a:pt x="172" y="61"/>
                  <a:pt x="171" y="62"/>
                </a:cubicBezTo>
                <a:cubicBezTo>
                  <a:pt x="170" y="63"/>
                  <a:pt x="170" y="64"/>
                  <a:pt x="169" y="67"/>
                </a:cubicBezTo>
                <a:cubicBezTo>
                  <a:pt x="168" y="69"/>
                  <a:pt x="168" y="71"/>
                  <a:pt x="168" y="74"/>
                </a:cubicBezTo>
                <a:cubicBezTo>
                  <a:pt x="168" y="76"/>
                  <a:pt x="168" y="78"/>
                  <a:pt x="169" y="81"/>
                </a:cubicBezTo>
                <a:cubicBezTo>
                  <a:pt x="169" y="81"/>
                  <a:pt x="169" y="81"/>
                  <a:pt x="169" y="81"/>
                </a:cubicBezTo>
                <a:cubicBezTo>
                  <a:pt x="169" y="81"/>
                  <a:pt x="169" y="82"/>
                  <a:pt x="169" y="82"/>
                </a:cubicBezTo>
                <a:cubicBezTo>
                  <a:pt x="169" y="86"/>
                  <a:pt x="167" y="89"/>
                  <a:pt x="166" y="91"/>
                </a:cubicBezTo>
                <a:cubicBezTo>
                  <a:pt x="165" y="93"/>
                  <a:pt x="163" y="94"/>
                  <a:pt x="162" y="96"/>
                </a:cubicBezTo>
                <a:cubicBezTo>
                  <a:pt x="159" y="99"/>
                  <a:pt x="156" y="101"/>
                  <a:pt x="152" y="103"/>
                </a:cubicBezTo>
                <a:cubicBezTo>
                  <a:pt x="148" y="105"/>
                  <a:pt x="143" y="107"/>
                  <a:pt x="139" y="109"/>
                </a:cubicBezTo>
                <a:cubicBezTo>
                  <a:pt x="139" y="110"/>
                  <a:pt x="140" y="112"/>
                  <a:pt x="141" y="113"/>
                </a:cubicBezTo>
                <a:cubicBezTo>
                  <a:pt x="142" y="115"/>
                  <a:pt x="145" y="118"/>
                  <a:pt x="147" y="119"/>
                </a:cubicBezTo>
                <a:cubicBezTo>
                  <a:pt x="147" y="119"/>
                  <a:pt x="147" y="119"/>
                  <a:pt x="148" y="119"/>
                </a:cubicBezTo>
                <a:cubicBezTo>
                  <a:pt x="148" y="119"/>
                  <a:pt x="151" y="118"/>
                  <a:pt x="154" y="116"/>
                </a:cubicBezTo>
                <a:cubicBezTo>
                  <a:pt x="157" y="114"/>
                  <a:pt x="161" y="111"/>
                  <a:pt x="164" y="109"/>
                </a:cubicBezTo>
                <a:cubicBezTo>
                  <a:pt x="166" y="107"/>
                  <a:pt x="167" y="105"/>
                  <a:pt x="170" y="104"/>
                </a:cubicBezTo>
                <a:cubicBezTo>
                  <a:pt x="173" y="101"/>
                  <a:pt x="176" y="100"/>
                  <a:pt x="179" y="100"/>
                </a:cubicBezTo>
                <a:cubicBezTo>
                  <a:pt x="182" y="99"/>
                  <a:pt x="185" y="99"/>
                  <a:pt x="188" y="99"/>
                </a:cubicBezTo>
                <a:cubicBezTo>
                  <a:pt x="196" y="99"/>
                  <a:pt x="204" y="100"/>
                  <a:pt x="211" y="102"/>
                </a:cubicBezTo>
                <a:cubicBezTo>
                  <a:pt x="215" y="103"/>
                  <a:pt x="218" y="105"/>
                  <a:pt x="220" y="107"/>
                </a:cubicBezTo>
                <a:cubicBezTo>
                  <a:pt x="223" y="109"/>
                  <a:pt x="226" y="111"/>
                  <a:pt x="229" y="113"/>
                </a:cubicBezTo>
                <a:cubicBezTo>
                  <a:pt x="235" y="118"/>
                  <a:pt x="241" y="124"/>
                  <a:pt x="245" y="130"/>
                </a:cubicBezTo>
                <a:cubicBezTo>
                  <a:pt x="248" y="134"/>
                  <a:pt x="251" y="138"/>
                  <a:pt x="253" y="143"/>
                </a:cubicBezTo>
                <a:cubicBezTo>
                  <a:pt x="254" y="146"/>
                  <a:pt x="255" y="148"/>
                  <a:pt x="255" y="152"/>
                </a:cubicBezTo>
                <a:cubicBezTo>
                  <a:pt x="255" y="153"/>
                  <a:pt x="255" y="154"/>
                  <a:pt x="254" y="156"/>
                </a:cubicBezTo>
                <a:cubicBezTo>
                  <a:pt x="253" y="161"/>
                  <a:pt x="250" y="165"/>
                  <a:pt x="247" y="167"/>
                </a:cubicBezTo>
                <a:cubicBezTo>
                  <a:pt x="243" y="169"/>
                  <a:pt x="240" y="171"/>
                  <a:pt x="237" y="172"/>
                </a:cubicBezTo>
                <a:cubicBezTo>
                  <a:pt x="230" y="174"/>
                  <a:pt x="223" y="174"/>
                  <a:pt x="216" y="174"/>
                </a:cubicBezTo>
                <a:cubicBezTo>
                  <a:pt x="213" y="174"/>
                  <a:pt x="209" y="174"/>
                  <a:pt x="206" y="174"/>
                </a:cubicBezTo>
                <a:cubicBezTo>
                  <a:pt x="203" y="173"/>
                  <a:pt x="200" y="173"/>
                  <a:pt x="197" y="171"/>
                </a:cubicBezTo>
                <a:cubicBezTo>
                  <a:pt x="194" y="170"/>
                  <a:pt x="188" y="168"/>
                  <a:pt x="181" y="167"/>
                </a:cubicBezTo>
                <a:cubicBezTo>
                  <a:pt x="174" y="166"/>
                  <a:pt x="165" y="165"/>
                  <a:pt x="154" y="165"/>
                </a:cubicBezTo>
                <a:cubicBezTo>
                  <a:pt x="154" y="165"/>
                  <a:pt x="153" y="165"/>
                  <a:pt x="152" y="165"/>
                </a:cubicBezTo>
                <a:cubicBezTo>
                  <a:pt x="144" y="165"/>
                  <a:pt x="135" y="169"/>
                  <a:pt x="128" y="176"/>
                </a:cubicBezTo>
                <a:cubicBezTo>
                  <a:pt x="121" y="184"/>
                  <a:pt x="116" y="194"/>
                  <a:pt x="116" y="207"/>
                </a:cubicBezTo>
                <a:cubicBezTo>
                  <a:pt x="116" y="208"/>
                  <a:pt x="116" y="210"/>
                  <a:pt x="117" y="211"/>
                </a:cubicBezTo>
                <a:cubicBezTo>
                  <a:pt x="117" y="215"/>
                  <a:pt x="118" y="218"/>
                  <a:pt x="119" y="220"/>
                </a:cubicBezTo>
                <a:cubicBezTo>
                  <a:pt x="119" y="222"/>
                  <a:pt x="120" y="223"/>
                  <a:pt x="121" y="224"/>
                </a:cubicBezTo>
                <a:cubicBezTo>
                  <a:pt x="123" y="226"/>
                  <a:pt x="126" y="227"/>
                  <a:pt x="132" y="228"/>
                </a:cubicBezTo>
                <a:cubicBezTo>
                  <a:pt x="135" y="229"/>
                  <a:pt x="140" y="229"/>
                  <a:pt x="145" y="229"/>
                </a:cubicBezTo>
                <a:cubicBezTo>
                  <a:pt x="151" y="230"/>
                  <a:pt x="159" y="230"/>
                  <a:pt x="166" y="232"/>
                </a:cubicBezTo>
                <a:cubicBezTo>
                  <a:pt x="175" y="234"/>
                  <a:pt x="181" y="239"/>
                  <a:pt x="185" y="246"/>
                </a:cubicBezTo>
                <a:cubicBezTo>
                  <a:pt x="189" y="252"/>
                  <a:pt x="192" y="259"/>
                  <a:pt x="193" y="266"/>
                </a:cubicBezTo>
                <a:cubicBezTo>
                  <a:pt x="197" y="280"/>
                  <a:pt x="198" y="296"/>
                  <a:pt x="201" y="310"/>
                </a:cubicBezTo>
                <a:cubicBezTo>
                  <a:pt x="203" y="320"/>
                  <a:pt x="206" y="329"/>
                  <a:pt x="210" y="335"/>
                </a:cubicBezTo>
                <a:cubicBezTo>
                  <a:pt x="212" y="338"/>
                  <a:pt x="213" y="339"/>
                  <a:pt x="214" y="340"/>
                </a:cubicBezTo>
                <a:cubicBezTo>
                  <a:pt x="215" y="340"/>
                  <a:pt x="216" y="340"/>
                  <a:pt x="217" y="340"/>
                </a:cubicBezTo>
                <a:cubicBezTo>
                  <a:pt x="219" y="340"/>
                  <a:pt x="222" y="340"/>
                  <a:pt x="226" y="337"/>
                </a:cubicBezTo>
                <a:cubicBezTo>
                  <a:pt x="230" y="335"/>
                  <a:pt x="234" y="332"/>
                  <a:pt x="238" y="328"/>
                </a:cubicBezTo>
                <a:cubicBezTo>
                  <a:pt x="247" y="321"/>
                  <a:pt x="255" y="311"/>
                  <a:pt x="259" y="306"/>
                </a:cubicBezTo>
                <a:cubicBezTo>
                  <a:pt x="265" y="299"/>
                  <a:pt x="265" y="295"/>
                  <a:pt x="265" y="290"/>
                </a:cubicBezTo>
                <a:cubicBezTo>
                  <a:pt x="265" y="287"/>
                  <a:pt x="265" y="283"/>
                  <a:pt x="265" y="279"/>
                </a:cubicBezTo>
                <a:cubicBezTo>
                  <a:pt x="265" y="278"/>
                  <a:pt x="265" y="278"/>
                  <a:pt x="265" y="278"/>
                </a:cubicBezTo>
                <a:cubicBezTo>
                  <a:pt x="265" y="275"/>
                  <a:pt x="265" y="274"/>
                  <a:pt x="266" y="273"/>
                </a:cubicBezTo>
                <a:cubicBezTo>
                  <a:pt x="266" y="272"/>
                  <a:pt x="267" y="270"/>
                  <a:pt x="267" y="269"/>
                </a:cubicBezTo>
                <a:cubicBezTo>
                  <a:pt x="268" y="267"/>
                  <a:pt x="269" y="264"/>
                  <a:pt x="271" y="262"/>
                </a:cubicBezTo>
                <a:cubicBezTo>
                  <a:pt x="274" y="256"/>
                  <a:pt x="278" y="250"/>
                  <a:pt x="281" y="243"/>
                </a:cubicBezTo>
                <a:cubicBezTo>
                  <a:pt x="283" y="240"/>
                  <a:pt x="285" y="237"/>
                  <a:pt x="287" y="234"/>
                </a:cubicBezTo>
                <a:cubicBezTo>
                  <a:pt x="283" y="233"/>
                  <a:pt x="283" y="233"/>
                  <a:pt x="283" y="233"/>
                </a:cubicBezTo>
                <a:cubicBezTo>
                  <a:pt x="280" y="232"/>
                  <a:pt x="277" y="230"/>
                  <a:pt x="275" y="227"/>
                </a:cubicBezTo>
                <a:cubicBezTo>
                  <a:pt x="253" y="186"/>
                  <a:pt x="253" y="186"/>
                  <a:pt x="253" y="186"/>
                </a:cubicBezTo>
                <a:cubicBezTo>
                  <a:pt x="250" y="182"/>
                  <a:pt x="251" y="176"/>
                  <a:pt x="254" y="172"/>
                </a:cubicBezTo>
                <a:cubicBezTo>
                  <a:pt x="258" y="169"/>
                  <a:pt x="263" y="168"/>
                  <a:pt x="268" y="170"/>
                </a:cubicBezTo>
                <a:cubicBezTo>
                  <a:pt x="304" y="185"/>
                  <a:pt x="304" y="185"/>
                  <a:pt x="304" y="185"/>
                </a:cubicBezTo>
                <a:cubicBezTo>
                  <a:pt x="321" y="154"/>
                  <a:pt x="321" y="154"/>
                  <a:pt x="321" y="154"/>
                </a:cubicBezTo>
                <a:cubicBezTo>
                  <a:pt x="325" y="148"/>
                  <a:pt x="332" y="147"/>
                  <a:pt x="337" y="150"/>
                </a:cubicBezTo>
                <a:cubicBezTo>
                  <a:pt x="356" y="160"/>
                  <a:pt x="356" y="160"/>
                  <a:pt x="356" y="160"/>
                </a:cubicBezTo>
                <a:cubicBezTo>
                  <a:pt x="356" y="160"/>
                  <a:pt x="357" y="160"/>
                  <a:pt x="357" y="160"/>
                </a:cubicBezTo>
                <a:cubicBezTo>
                  <a:pt x="357" y="160"/>
                  <a:pt x="357" y="160"/>
                  <a:pt x="357" y="160"/>
                </a:cubicBezTo>
                <a:cubicBezTo>
                  <a:pt x="357" y="160"/>
                  <a:pt x="358" y="160"/>
                  <a:pt x="358" y="160"/>
                </a:cubicBezTo>
                <a:cubicBezTo>
                  <a:pt x="359" y="158"/>
                  <a:pt x="360" y="155"/>
                  <a:pt x="362" y="152"/>
                </a:cubicBezTo>
                <a:cubicBezTo>
                  <a:pt x="364" y="145"/>
                  <a:pt x="365" y="136"/>
                  <a:pt x="365" y="135"/>
                </a:cubicBezTo>
                <a:cubicBezTo>
                  <a:pt x="365" y="135"/>
                  <a:pt x="365" y="135"/>
                  <a:pt x="365" y="135"/>
                </a:cubicBezTo>
                <a:cubicBezTo>
                  <a:pt x="365" y="129"/>
                  <a:pt x="369" y="125"/>
                  <a:pt x="375" y="124"/>
                </a:cubicBezTo>
                <a:cubicBezTo>
                  <a:pt x="380" y="123"/>
                  <a:pt x="386" y="126"/>
                  <a:pt x="388" y="131"/>
                </a:cubicBezTo>
                <a:cubicBezTo>
                  <a:pt x="396" y="153"/>
                  <a:pt x="400" y="176"/>
                  <a:pt x="400" y="199"/>
                </a:cubicBezTo>
                <a:cubicBezTo>
                  <a:pt x="400" y="238"/>
                  <a:pt x="388" y="277"/>
                  <a:pt x="367" y="309"/>
                </a:cubicBezTo>
                <a:cubicBezTo>
                  <a:pt x="346" y="342"/>
                  <a:pt x="316" y="369"/>
                  <a:pt x="277" y="384"/>
                </a:cubicBezTo>
                <a:cubicBezTo>
                  <a:pt x="251" y="395"/>
                  <a:pt x="226" y="399"/>
                  <a:pt x="201" y="399"/>
                </a:cubicBezTo>
                <a:close/>
                <a:moveTo>
                  <a:pt x="230" y="149"/>
                </a:moveTo>
                <a:cubicBezTo>
                  <a:pt x="229" y="148"/>
                  <a:pt x="227" y="145"/>
                  <a:pt x="225" y="143"/>
                </a:cubicBezTo>
                <a:cubicBezTo>
                  <a:pt x="221" y="138"/>
                  <a:pt x="216" y="132"/>
                  <a:pt x="211" y="129"/>
                </a:cubicBezTo>
                <a:cubicBezTo>
                  <a:pt x="208" y="126"/>
                  <a:pt x="205" y="125"/>
                  <a:pt x="205" y="125"/>
                </a:cubicBezTo>
                <a:cubicBezTo>
                  <a:pt x="199" y="123"/>
                  <a:pt x="193" y="122"/>
                  <a:pt x="188" y="122"/>
                </a:cubicBezTo>
                <a:cubicBezTo>
                  <a:pt x="187" y="122"/>
                  <a:pt x="185" y="122"/>
                  <a:pt x="185" y="123"/>
                </a:cubicBezTo>
                <a:cubicBezTo>
                  <a:pt x="184" y="123"/>
                  <a:pt x="183" y="123"/>
                  <a:pt x="183" y="123"/>
                </a:cubicBezTo>
                <a:cubicBezTo>
                  <a:pt x="183" y="123"/>
                  <a:pt x="182" y="124"/>
                  <a:pt x="180" y="125"/>
                </a:cubicBezTo>
                <a:cubicBezTo>
                  <a:pt x="179" y="126"/>
                  <a:pt x="177" y="128"/>
                  <a:pt x="175" y="129"/>
                </a:cubicBezTo>
                <a:cubicBezTo>
                  <a:pt x="171" y="133"/>
                  <a:pt x="167" y="136"/>
                  <a:pt x="161" y="139"/>
                </a:cubicBezTo>
                <a:cubicBezTo>
                  <a:pt x="159" y="140"/>
                  <a:pt x="157" y="141"/>
                  <a:pt x="155" y="141"/>
                </a:cubicBezTo>
                <a:cubicBezTo>
                  <a:pt x="167" y="141"/>
                  <a:pt x="177" y="142"/>
                  <a:pt x="185" y="144"/>
                </a:cubicBezTo>
                <a:cubicBezTo>
                  <a:pt x="194" y="146"/>
                  <a:pt x="201" y="148"/>
                  <a:pt x="206" y="150"/>
                </a:cubicBezTo>
                <a:cubicBezTo>
                  <a:pt x="206" y="150"/>
                  <a:pt x="206" y="150"/>
                  <a:pt x="206" y="150"/>
                </a:cubicBezTo>
                <a:cubicBezTo>
                  <a:pt x="207" y="150"/>
                  <a:pt x="207" y="150"/>
                  <a:pt x="207" y="150"/>
                </a:cubicBezTo>
                <a:cubicBezTo>
                  <a:pt x="208" y="150"/>
                  <a:pt x="208" y="150"/>
                  <a:pt x="209" y="151"/>
                </a:cubicBezTo>
                <a:cubicBezTo>
                  <a:pt x="211" y="151"/>
                  <a:pt x="214" y="151"/>
                  <a:pt x="216" y="151"/>
                </a:cubicBezTo>
                <a:cubicBezTo>
                  <a:pt x="221" y="151"/>
                  <a:pt x="226" y="150"/>
                  <a:pt x="230" y="149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255"/>
          <p:cNvSpPr>
            <a:spLocks/>
          </p:cNvSpPr>
          <p:nvPr userDrawn="1"/>
        </p:nvSpPr>
        <p:spPr bwMode="auto">
          <a:xfrm>
            <a:off x="4380307" y="1105300"/>
            <a:ext cx="603250" cy="633413"/>
          </a:xfrm>
          <a:custGeom>
            <a:avLst/>
            <a:gdLst/>
            <a:ahLst/>
            <a:cxnLst>
              <a:cxn ang="0">
                <a:pos x="509" y="500"/>
              </a:cxn>
              <a:cxn ang="0">
                <a:pos x="495" y="96"/>
              </a:cxn>
              <a:cxn ang="0">
                <a:pos x="511" y="74"/>
              </a:cxn>
              <a:cxn ang="0">
                <a:pos x="511" y="29"/>
              </a:cxn>
              <a:cxn ang="0">
                <a:pos x="488" y="2"/>
              </a:cxn>
              <a:cxn ang="0">
                <a:pos x="17" y="0"/>
              </a:cxn>
              <a:cxn ang="0">
                <a:pos x="7" y="25"/>
              </a:cxn>
              <a:cxn ang="0">
                <a:pos x="7" y="25"/>
              </a:cxn>
              <a:cxn ang="0">
                <a:pos x="16" y="50"/>
              </a:cxn>
              <a:cxn ang="0">
                <a:pos x="8" y="75"/>
              </a:cxn>
              <a:cxn ang="0">
                <a:pos x="7" y="75"/>
              </a:cxn>
              <a:cxn ang="0">
                <a:pos x="15" y="102"/>
              </a:cxn>
              <a:cxn ang="0">
                <a:pos x="44" y="288"/>
              </a:cxn>
              <a:cxn ang="0">
                <a:pos x="48" y="453"/>
              </a:cxn>
              <a:cxn ang="0">
                <a:pos x="419" y="458"/>
              </a:cxn>
              <a:cxn ang="0">
                <a:pos x="433" y="439"/>
              </a:cxn>
              <a:cxn ang="0">
                <a:pos x="400" y="367"/>
              </a:cxn>
              <a:cxn ang="0">
                <a:pos x="125" y="335"/>
              </a:cxn>
              <a:cxn ang="0">
                <a:pos x="431" y="329"/>
              </a:cxn>
              <a:cxn ang="0">
                <a:pos x="413" y="257"/>
              </a:cxn>
              <a:cxn ang="0">
                <a:pos x="134" y="247"/>
              </a:cxn>
              <a:cxn ang="0">
                <a:pos x="419" y="218"/>
              </a:cxn>
              <a:cxn ang="0">
                <a:pos x="433" y="200"/>
              </a:cxn>
              <a:cxn ang="0">
                <a:pos x="403" y="131"/>
              </a:cxn>
              <a:cxn ang="0">
                <a:pos x="124" y="102"/>
              </a:cxn>
              <a:cxn ang="0">
                <a:pos x="443" y="88"/>
              </a:cxn>
              <a:cxn ang="0">
                <a:pos x="105" y="73"/>
              </a:cxn>
              <a:cxn ang="0">
                <a:pos x="91" y="91"/>
              </a:cxn>
              <a:cxn ang="0">
                <a:pos x="121" y="160"/>
              </a:cxn>
              <a:cxn ang="0">
                <a:pos x="400" y="189"/>
              </a:cxn>
              <a:cxn ang="0">
                <a:pos x="95" y="195"/>
              </a:cxn>
              <a:cxn ang="0">
                <a:pos x="109" y="266"/>
              </a:cxn>
              <a:cxn ang="0">
                <a:pos x="389" y="276"/>
              </a:cxn>
              <a:cxn ang="0">
                <a:pos x="106" y="306"/>
              </a:cxn>
              <a:cxn ang="0">
                <a:pos x="92" y="325"/>
              </a:cxn>
              <a:cxn ang="0">
                <a:pos x="123" y="396"/>
              </a:cxn>
              <a:cxn ang="0">
                <a:pos x="400" y="428"/>
              </a:cxn>
              <a:cxn ang="0">
                <a:pos x="73" y="288"/>
              </a:cxn>
              <a:cxn ang="0">
                <a:pos x="69" y="77"/>
              </a:cxn>
              <a:cxn ang="0">
                <a:pos x="42" y="73"/>
              </a:cxn>
              <a:cxn ang="0">
                <a:pos x="42" y="29"/>
              </a:cxn>
              <a:cxn ang="0">
                <a:pos x="480" y="34"/>
              </a:cxn>
              <a:cxn ang="0">
                <a:pos x="486" y="51"/>
              </a:cxn>
              <a:cxn ang="0">
                <a:pos x="478" y="72"/>
              </a:cxn>
              <a:cxn ang="0">
                <a:pos x="476" y="74"/>
              </a:cxn>
              <a:cxn ang="0">
                <a:pos x="466" y="495"/>
              </a:cxn>
              <a:cxn ang="0">
                <a:pos x="466" y="513"/>
              </a:cxn>
              <a:cxn ang="0">
                <a:pos x="434" y="500"/>
              </a:cxn>
              <a:cxn ang="0">
                <a:pos x="469" y="555"/>
              </a:cxn>
              <a:cxn ang="0">
                <a:pos x="471" y="557"/>
              </a:cxn>
              <a:cxn ang="0">
                <a:pos x="491" y="557"/>
              </a:cxn>
              <a:cxn ang="0">
                <a:pos x="493" y="555"/>
              </a:cxn>
              <a:cxn ang="0">
                <a:pos x="529" y="500"/>
              </a:cxn>
            </a:cxnLst>
            <a:rect l="0" t="0" r="r" b="b"/>
            <a:pathLst>
              <a:path w="534" h="561">
                <a:moveTo>
                  <a:pt x="529" y="500"/>
                </a:moveTo>
                <a:cubicBezTo>
                  <a:pt x="523" y="494"/>
                  <a:pt x="514" y="494"/>
                  <a:pt x="509" y="500"/>
                </a:cubicBezTo>
                <a:cubicBezTo>
                  <a:pt x="495" y="514"/>
                  <a:pt x="495" y="514"/>
                  <a:pt x="495" y="514"/>
                </a:cubicBezTo>
                <a:cubicBezTo>
                  <a:pt x="495" y="96"/>
                  <a:pt x="495" y="96"/>
                  <a:pt x="495" y="96"/>
                </a:cubicBezTo>
                <a:cubicBezTo>
                  <a:pt x="497" y="94"/>
                  <a:pt x="499" y="92"/>
                  <a:pt x="502" y="90"/>
                </a:cubicBezTo>
                <a:cubicBezTo>
                  <a:pt x="505" y="86"/>
                  <a:pt x="509" y="81"/>
                  <a:pt x="511" y="74"/>
                </a:cubicBezTo>
                <a:cubicBezTo>
                  <a:pt x="514" y="68"/>
                  <a:pt x="515" y="60"/>
                  <a:pt x="515" y="51"/>
                </a:cubicBezTo>
                <a:cubicBezTo>
                  <a:pt x="515" y="42"/>
                  <a:pt x="514" y="35"/>
                  <a:pt x="511" y="29"/>
                </a:cubicBezTo>
                <a:cubicBezTo>
                  <a:pt x="507" y="20"/>
                  <a:pt x="501" y="13"/>
                  <a:pt x="497" y="9"/>
                </a:cubicBezTo>
                <a:cubicBezTo>
                  <a:pt x="492" y="4"/>
                  <a:pt x="489" y="2"/>
                  <a:pt x="488" y="2"/>
                </a:cubicBezTo>
                <a:cubicBezTo>
                  <a:pt x="486" y="0"/>
                  <a:pt x="483" y="0"/>
                  <a:pt x="48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1" y="0"/>
                  <a:pt x="5" y="3"/>
                  <a:pt x="3" y="9"/>
                </a:cubicBezTo>
                <a:cubicBezTo>
                  <a:pt x="1" y="15"/>
                  <a:pt x="3" y="21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8" y="26"/>
                  <a:pt x="11" y="29"/>
                  <a:pt x="13" y="33"/>
                </a:cubicBezTo>
                <a:cubicBezTo>
                  <a:pt x="15" y="37"/>
                  <a:pt x="16" y="43"/>
                  <a:pt x="16" y="50"/>
                </a:cubicBezTo>
                <a:cubicBezTo>
                  <a:pt x="16" y="61"/>
                  <a:pt x="13" y="67"/>
                  <a:pt x="11" y="71"/>
                </a:cubicBezTo>
                <a:cubicBezTo>
                  <a:pt x="10" y="73"/>
                  <a:pt x="8" y="74"/>
                  <a:pt x="8" y="75"/>
                </a:cubicBezTo>
                <a:cubicBezTo>
                  <a:pt x="7" y="75"/>
                  <a:pt x="7" y="75"/>
                  <a:pt x="7" y="75"/>
                </a:cubicBezTo>
                <a:cubicBezTo>
                  <a:pt x="7" y="75"/>
                  <a:pt x="7" y="75"/>
                  <a:pt x="7" y="75"/>
                </a:cubicBezTo>
                <a:cubicBezTo>
                  <a:pt x="2" y="79"/>
                  <a:pt x="0" y="86"/>
                  <a:pt x="1" y="92"/>
                </a:cubicBezTo>
                <a:cubicBezTo>
                  <a:pt x="3" y="98"/>
                  <a:pt x="9" y="102"/>
                  <a:pt x="15" y="102"/>
                </a:cubicBezTo>
                <a:cubicBezTo>
                  <a:pt x="44" y="102"/>
                  <a:pt x="44" y="102"/>
                  <a:pt x="44" y="102"/>
                </a:cubicBezTo>
                <a:cubicBezTo>
                  <a:pt x="44" y="288"/>
                  <a:pt x="44" y="288"/>
                  <a:pt x="44" y="288"/>
                </a:cubicBezTo>
                <a:cubicBezTo>
                  <a:pt x="44" y="443"/>
                  <a:pt x="44" y="443"/>
                  <a:pt x="44" y="443"/>
                </a:cubicBezTo>
                <a:cubicBezTo>
                  <a:pt x="44" y="447"/>
                  <a:pt x="45" y="451"/>
                  <a:pt x="48" y="453"/>
                </a:cubicBezTo>
                <a:cubicBezTo>
                  <a:pt x="51" y="456"/>
                  <a:pt x="55" y="458"/>
                  <a:pt x="58" y="458"/>
                </a:cubicBezTo>
                <a:cubicBezTo>
                  <a:pt x="419" y="458"/>
                  <a:pt x="419" y="458"/>
                  <a:pt x="419" y="458"/>
                </a:cubicBezTo>
                <a:cubicBezTo>
                  <a:pt x="424" y="458"/>
                  <a:pt x="428" y="455"/>
                  <a:pt x="431" y="452"/>
                </a:cubicBezTo>
                <a:cubicBezTo>
                  <a:pt x="434" y="448"/>
                  <a:pt x="435" y="443"/>
                  <a:pt x="433" y="439"/>
                </a:cubicBezTo>
                <a:cubicBezTo>
                  <a:pt x="414" y="377"/>
                  <a:pt x="414" y="377"/>
                  <a:pt x="414" y="377"/>
                </a:cubicBezTo>
                <a:cubicBezTo>
                  <a:pt x="412" y="371"/>
                  <a:pt x="407" y="367"/>
                  <a:pt x="400" y="367"/>
                </a:cubicBezTo>
                <a:cubicBezTo>
                  <a:pt x="134" y="367"/>
                  <a:pt x="134" y="367"/>
                  <a:pt x="134" y="367"/>
                </a:cubicBezTo>
                <a:cubicBezTo>
                  <a:pt x="125" y="335"/>
                  <a:pt x="125" y="335"/>
                  <a:pt x="125" y="335"/>
                </a:cubicBezTo>
                <a:cubicBezTo>
                  <a:pt x="419" y="335"/>
                  <a:pt x="419" y="335"/>
                  <a:pt x="419" y="335"/>
                </a:cubicBezTo>
                <a:cubicBezTo>
                  <a:pt x="424" y="335"/>
                  <a:pt x="428" y="333"/>
                  <a:pt x="431" y="329"/>
                </a:cubicBezTo>
                <a:cubicBezTo>
                  <a:pt x="434" y="325"/>
                  <a:pt x="434" y="321"/>
                  <a:pt x="433" y="316"/>
                </a:cubicBezTo>
                <a:cubicBezTo>
                  <a:pt x="413" y="257"/>
                  <a:pt x="413" y="257"/>
                  <a:pt x="413" y="257"/>
                </a:cubicBezTo>
                <a:cubicBezTo>
                  <a:pt x="411" y="251"/>
                  <a:pt x="406" y="247"/>
                  <a:pt x="399" y="247"/>
                </a:cubicBezTo>
                <a:cubicBezTo>
                  <a:pt x="134" y="247"/>
                  <a:pt x="134" y="247"/>
                  <a:pt x="134" y="247"/>
                </a:cubicBezTo>
                <a:cubicBezTo>
                  <a:pt x="126" y="218"/>
                  <a:pt x="126" y="218"/>
                  <a:pt x="126" y="218"/>
                </a:cubicBezTo>
                <a:cubicBezTo>
                  <a:pt x="419" y="218"/>
                  <a:pt x="419" y="218"/>
                  <a:pt x="419" y="218"/>
                </a:cubicBezTo>
                <a:cubicBezTo>
                  <a:pt x="424" y="218"/>
                  <a:pt x="428" y="216"/>
                  <a:pt x="431" y="213"/>
                </a:cubicBezTo>
                <a:cubicBezTo>
                  <a:pt x="434" y="209"/>
                  <a:pt x="435" y="204"/>
                  <a:pt x="433" y="200"/>
                </a:cubicBezTo>
                <a:cubicBezTo>
                  <a:pt x="417" y="142"/>
                  <a:pt x="417" y="142"/>
                  <a:pt x="417" y="142"/>
                </a:cubicBezTo>
                <a:cubicBezTo>
                  <a:pt x="415" y="136"/>
                  <a:pt x="409" y="131"/>
                  <a:pt x="403" y="131"/>
                </a:cubicBezTo>
                <a:cubicBezTo>
                  <a:pt x="132" y="131"/>
                  <a:pt x="132" y="131"/>
                  <a:pt x="132" y="131"/>
                </a:cubicBezTo>
                <a:cubicBezTo>
                  <a:pt x="124" y="102"/>
                  <a:pt x="124" y="102"/>
                  <a:pt x="124" y="102"/>
                </a:cubicBezTo>
                <a:cubicBezTo>
                  <a:pt x="429" y="102"/>
                  <a:pt x="429" y="102"/>
                  <a:pt x="429" y="102"/>
                </a:cubicBezTo>
                <a:cubicBezTo>
                  <a:pt x="437" y="102"/>
                  <a:pt x="443" y="96"/>
                  <a:pt x="443" y="88"/>
                </a:cubicBezTo>
                <a:cubicBezTo>
                  <a:pt x="443" y="80"/>
                  <a:pt x="437" y="73"/>
                  <a:pt x="429" y="73"/>
                </a:cubicBezTo>
                <a:cubicBezTo>
                  <a:pt x="105" y="73"/>
                  <a:pt x="105" y="73"/>
                  <a:pt x="105" y="73"/>
                </a:cubicBezTo>
                <a:cubicBezTo>
                  <a:pt x="100" y="73"/>
                  <a:pt x="96" y="75"/>
                  <a:pt x="93" y="79"/>
                </a:cubicBezTo>
                <a:cubicBezTo>
                  <a:pt x="91" y="82"/>
                  <a:pt x="90" y="87"/>
                  <a:pt x="91" y="91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08" y="156"/>
                  <a:pt x="114" y="160"/>
                  <a:pt x="121" y="160"/>
                </a:cubicBezTo>
                <a:cubicBezTo>
                  <a:pt x="392" y="160"/>
                  <a:pt x="392" y="160"/>
                  <a:pt x="392" y="160"/>
                </a:cubicBezTo>
                <a:cubicBezTo>
                  <a:pt x="400" y="189"/>
                  <a:pt x="400" y="189"/>
                  <a:pt x="400" y="189"/>
                </a:cubicBezTo>
                <a:cubicBezTo>
                  <a:pt x="107" y="189"/>
                  <a:pt x="107" y="189"/>
                  <a:pt x="107" y="189"/>
                </a:cubicBezTo>
                <a:cubicBezTo>
                  <a:pt x="103" y="189"/>
                  <a:pt x="98" y="191"/>
                  <a:pt x="95" y="195"/>
                </a:cubicBezTo>
                <a:cubicBezTo>
                  <a:pt x="93" y="199"/>
                  <a:pt x="92" y="203"/>
                  <a:pt x="93" y="208"/>
                </a:cubicBezTo>
                <a:cubicBezTo>
                  <a:pt x="109" y="266"/>
                  <a:pt x="109" y="266"/>
                  <a:pt x="109" y="266"/>
                </a:cubicBezTo>
                <a:cubicBezTo>
                  <a:pt x="111" y="272"/>
                  <a:pt x="116" y="276"/>
                  <a:pt x="123" y="276"/>
                </a:cubicBezTo>
                <a:cubicBezTo>
                  <a:pt x="389" y="276"/>
                  <a:pt x="389" y="276"/>
                  <a:pt x="389" y="276"/>
                </a:cubicBezTo>
                <a:cubicBezTo>
                  <a:pt x="399" y="306"/>
                  <a:pt x="399" y="306"/>
                  <a:pt x="399" y="306"/>
                </a:cubicBezTo>
                <a:cubicBezTo>
                  <a:pt x="106" y="306"/>
                  <a:pt x="106" y="306"/>
                  <a:pt x="106" y="306"/>
                </a:cubicBezTo>
                <a:cubicBezTo>
                  <a:pt x="102" y="306"/>
                  <a:pt x="97" y="308"/>
                  <a:pt x="95" y="312"/>
                </a:cubicBezTo>
                <a:cubicBezTo>
                  <a:pt x="92" y="316"/>
                  <a:pt x="91" y="320"/>
                  <a:pt x="92" y="325"/>
                </a:cubicBezTo>
                <a:cubicBezTo>
                  <a:pt x="109" y="385"/>
                  <a:pt x="109" y="385"/>
                  <a:pt x="109" y="385"/>
                </a:cubicBezTo>
                <a:cubicBezTo>
                  <a:pt x="111" y="392"/>
                  <a:pt x="116" y="396"/>
                  <a:pt x="123" y="396"/>
                </a:cubicBezTo>
                <a:cubicBezTo>
                  <a:pt x="389" y="396"/>
                  <a:pt x="389" y="396"/>
                  <a:pt x="389" y="396"/>
                </a:cubicBezTo>
                <a:cubicBezTo>
                  <a:pt x="400" y="428"/>
                  <a:pt x="400" y="428"/>
                  <a:pt x="400" y="428"/>
                </a:cubicBezTo>
                <a:cubicBezTo>
                  <a:pt x="73" y="428"/>
                  <a:pt x="73" y="428"/>
                  <a:pt x="73" y="428"/>
                </a:cubicBezTo>
                <a:cubicBezTo>
                  <a:pt x="73" y="288"/>
                  <a:pt x="73" y="288"/>
                  <a:pt x="73" y="288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84"/>
                  <a:pt x="71" y="80"/>
                  <a:pt x="69" y="77"/>
                </a:cubicBezTo>
                <a:cubicBezTo>
                  <a:pt x="66" y="74"/>
                  <a:pt x="62" y="73"/>
                  <a:pt x="58" y="73"/>
                </a:cubicBezTo>
                <a:cubicBezTo>
                  <a:pt x="42" y="73"/>
                  <a:pt x="42" y="73"/>
                  <a:pt x="42" y="73"/>
                </a:cubicBezTo>
                <a:cubicBezTo>
                  <a:pt x="44" y="66"/>
                  <a:pt x="46" y="59"/>
                  <a:pt x="46" y="50"/>
                </a:cubicBezTo>
                <a:cubicBezTo>
                  <a:pt x="46" y="42"/>
                  <a:pt x="44" y="35"/>
                  <a:pt x="42" y="29"/>
                </a:cubicBezTo>
                <a:cubicBezTo>
                  <a:pt x="475" y="29"/>
                  <a:pt x="475" y="29"/>
                  <a:pt x="475" y="29"/>
                </a:cubicBezTo>
                <a:cubicBezTo>
                  <a:pt x="477" y="30"/>
                  <a:pt x="478" y="31"/>
                  <a:pt x="480" y="34"/>
                </a:cubicBezTo>
                <a:cubicBezTo>
                  <a:pt x="482" y="36"/>
                  <a:pt x="483" y="38"/>
                  <a:pt x="484" y="41"/>
                </a:cubicBezTo>
                <a:cubicBezTo>
                  <a:pt x="486" y="44"/>
                  <a:pt x="486" y="47"/>
                  <a:pt x="486" y="51"/>
                </a:cubicBezTo>
                <a:cubicBezTo>
                  <a:pt x="486" y="56"/>
                  <a:pt x="485" y="61"/>
                  <a:pt x="484" y="64"/>
                </a:cubicBezTo>
                <a:cubicBezTo>
                  <a:pt x="482" y="68"/>
                  <a:pt x="480" y="71"/>
                  <a:pt x="478" y="72"/>
                </a:cubicBezTo>
                <a:cubicBezTo>
                  <a:pt x="477" y="73"/>
                  <a:pt x="476" y="74"/>
                  <a:pt x="476" y="74"/>
                </a:cubicBezTo>
                <a:cubicBezTo>
                  <a:pt x="476" y="74"/>
                  <a:pt x="476" y="74"/>
                  <a:pt x="476" y="74"/>
                </a:cubicBezTo>
                <a:cubicBezTo>
                  <a:pt x="470" y="76"/>
                  <a:pt x="466" y="82"/>
                  <a:pt x="466" y="88"/>
                </a:cubicBezTo>
                <a:cubicBezTo>
                  <a:pt x="466" y="495"/>
                  <a:pt x="466" y="495"/>
                  <a:pt x="466" y="495"/>
                </a:cubicBezTo>
                <a:cubicBezTo>
                  <a:pt x="466" y="495"/>
                  <a:pt x="466" y="495"/>
                  <a:pt x="466" y="495"/>
                </a:cubicBezTo>
                <a:cubicBezTo>
                  <a:pt x="466" y="513"/>
                  <a:pt x="466" y="513"/>
                  <a:pt x="466" y="513"/>
                </a:cubicBezTo>
                <a:cubicBezTo>
                  <a:pt x="453" y="500"/>
                  <a:pt x="453" y="500"/>
                  <a:pt x="453" y="500"/>
                </a:cubicBezTo>
                <a:cubicBezTo>
                  <a:pt x="448" y="494"/>
                  <a:pt x="439" y="494"/>
                  <a:pt x="434" y="500"/>
                </a:cubicBezTo>
                <a:cubicBezTo>
                  <a:pt x="428" y="505"/>
                  <a:pt x="428" y="514"/>
                  <a:pt x="434" y="519"/>
                </a:cubicBezTo>
                <a:cubicBezTo>
                  <a:pt x="469" y="555"/>
                  <a:pt x="469" y="555"/>
                  <a:pt x="469" y="555"/>
                </a:cubicBezTo>
                <a:cubicBezTo>
                  <a:pt x="469" y="555"/>
                  <a:pt x="469" y="555"/>
                  <a:pt x="469" y="555"/>
                </a:cubicBezTo>
                <a:cubicBezTo>
                  <a:pt x="471" y="557"/>
                  <a:pt x="471" y="557"/>
                  <a:pt x="471" y="557"/>
                </a:cubicBezTo>
                <a:cubicBezTo>
                  <a:pt x="474" y="560"/>
                  <a:pt x="478" y="561"/>
                  <a:pt x="481" y="561"/>
                </a:cubicBezTo>
                <a:cubicBezTo>
                  <a:pt x="485" y="561"/>
                  <a:pt x="488" y="560"/>
                  <a:pt x="491" y="557"/>
                </a:cubicBezTo>
                <a:cubicBezTo>
                  <a:pt x="493" y="555"/>
                  <a:pt x="493" y="555"/>
                  <a:pt x="493" y="555"/>
                </a:cubicBezTo>
                <a:cubicBezTo>
                  <a:pt x="493" y="555"/>
                  <a:pt x="493" y="555"/>
                  <a:pt x="493" y="555"/>
                </a:cubicBezTo>
                <a:cubicBezTo>
                  <a:pt x="529" y="519"/>
                  <a:pt x="529" y="519"/>
                  <a:pt x="529" y="519"/>
                </a:cubicBezTo>
                <a:cubicBezTo>
                  <a:pt x="534" y="514"/>
                  <a:pt x="534" y="505"/>
                  <a:pt x="529" y="50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312"/>
          <p:cNvSpPr>
            <a:spLocks/>
          </p:cNvSpPr>
          <p:nvPr userDrawn="1"/>
        </p:nvSpPr>
        <p:spPr bwMode="auto">
          <a:xfrm>
            <a:off x="4454126" y="4434174"/>
            <a:ext cx="455613" cy="454025"/>
          </a:xfrm>
          <a:custGeom>
            <a:avLst/>
            <a:gdLst/>
            <a:ahLst/>
            <a:cxnLst>
              <a:cxn ang="0">
                <a:pos x="398" y="125"/>
              </a:cxn>
              <a:cxn ang="0">
                <a:pos x="277" y="4"/>
              </a:cxn>
              <a:cxn ang="0">
                <a:pos x="268" y="0"/>
              </a:cxn>
              <a:cxn ang="0">
                <a:pos x="259" y="4"/>
              </a:cxn>
              <a:cxn ang="0">
                <a:pos x="171" y="92"/>
              </a:cxn>
              <a:cxn ang="0">
                <a:pos x="171" y="111"/>
              </a:cxn>
              <a:cxn ang="0">
                <a:pos x="189" y="111"/>
              </a:cxn>
              <a:cxn ang="0">
                <a:pos x="268" y="32"/>
              </a:cxn>
              <a:cxn ang="0">
                <a:pos x="370" y="134"/>
              </a:cxn>
              <a:cxn ang="0">
                <a:pos x="293" y="212"/>
              </a:cxn>
              <a:cxn ang="0">
                <a:pos x="271" y="202"/>
              </a:cxn>
              <a:cxn ang="0">
                <a:pos x="254" y="205"/>
              </a:cxn>
              <a:cxn ang="0">
                <a:pos x="253" y="207"/>
              </a:cxn>
              <a:cxn ang="0">
                <a:pos x="153" y="326"/>
              </a:cxn>
              <a:cxn ang="0">
                <a:pos x="122" y="333"/>
              </a:cxn>
              <a:cxn ang="0">
                <a:pos x="97" y="337"/>
              </a:cxn>
              <a:cxn ang="0">
                <a:pos x="82" y="341"/>
              </a:cxn>
              <a:cxn ang="0">
                <a:pos x="152" y="270"/>
              </a:cxn>
              <a:cxn ang="0">
                <a:pos x="152" y="251"/>
              </a:cxn>
              <a:cxn ang="0">
                <a:pos x="133" y="251"/>
              </a:cxn>
              <a:cxn ang="0">
                <a:pos x="62" y="323"/>
              </a:cxn>
              <a:cxn ang="0">
                <a:pos x="66" y="306"/>
              </a:cxn>
              <a:cxn ang="0">
                <a:pos x="70" y="281"/>
              </a:cxn>
              <a:cxn ang="0">
                <a:pos x="77" y="250"/>
              </a:cxn>
              <a:cxn ang="0">
                <a:pos x="197" y="151"/>
              </a:cxn>
              <a:cxn ang="0">
                <a:pos x="201" y="140"/>
              </a:cxn>
              <a:cxn ang="0">
                <a:pos x="198" y="132"/>
              </a:cxn>
              <a:cxn ang="0">
                <a:pos x="180" y="130"/>
              </a:cxn>
              <a:cxn ang="0">
                <a:pos x="59" y="230"/>
              </a:cxn>
              <a:cxn ang="0">
                <a:pos x="44" y="277"/>
              </a:cxn>
              <a:cxn ang="0">
                <a:pos x="40" y="301"/>
              </a:cxn>
              <a:cxn ang="0">
                <a:pos x="7" y="371"/>
              </a:cxn>
              <a:cxn ang="0">
                <a:pos x="6" y="372"/>
              </a:cxn>
              <a:cxn ang="0">
                <a:pos x="8" y="395"/>
              </a:cxn>
              <a:cxn ang="0">
                <a:pos x="31" y="397"/>
              </a:cxn>
              <a:cxn ang="0">
                <a:pos x="32" y="396"/>
              </a:cxn>
              <a:cxn ang="0">
                <a:pos x="102" y="363"/>
              </a:cxn>
              <a:cxn ang="0">
                <a:pos x="126" y="359"/>
              </a:cxn>
              <a:cxn ang="0">
                <a:pos x="173" y="344"/>
              </a:cxn>
              <a:cxn ang="0">
                <a:pos x="267" y="231"/>
              </a:cxn>
              <a:cxn ang="0">
                <a:pos x="310" y="232"/>
              </a:cxn>
              <a:cxn ang="0">
                <a:pos x="398" y="144"/>
              </a:cxn>
              <a:cxn ang="0">
                <a:pos x="398" y="125"/>
              </a:cxn>
            </a:cxnLst>
            <a:rect l="0" t="0" r="r" b="b"/>
            <a:pathLst>
              <a:path w="404" h="403">
                <a:moveTo>
                  <a:pt x="398" y="125"/>
                </a:moveTo>
                <a:cubicBezTo>
                  <a:pt x="277" y="4"/>
                  <a:pt x="277" y="4"/>
                  <a:pt x="277" y="4"/>
                </a:cubicBezTo>
                <a:cubicBezTo>
                  <a:pt x="275" y="1"/>
                  <a:pt x="272" y="0"/>
                  <a:pt x="268" y="0"/>
                </a:cubicBezTo>
                <a:cubicBezTo>
                  <a:pt x="264" y="0"/>
                  <a:pt x="261" y="1"/>
                  <a:pt x="259" y="4"/>
                </a:cubicBezTo>
                <a:cubicBezTo>
                  <a:pt x="171" y="92"/>
                  <a:pt x="171" y="92"/>
                  <a:pt x="171" y="92"/>
                </a:cubicBezTo>
                <a:cubicBezTo>
                  <a:pt x="165" y="97"/>
                  <a:pt x="165" y="105"/>
                  <a:pt x="171" y="111"/>
                </a:cubicBezTo>
                <a:cubicBezTo>
                  <a:pt x="176" y="116"/>
                  <a:pt x="184" y="116"/>
                  <a:pt x="189" y="111"/>
                </a:cubicBezTo>
                <a:cubicBezTo>
                  <a:pt x="189" y="111"/>
                  <a:pt x="253" y="47"/>
                  <a:pt x="268" y="32"/>
                </a:cubicBezTo>
                <a:cubicBezTo>
                  <a:pt x="283" y="47"/>
                  <a:pt x="355" y="120"/>
                  <a:pt x="370" y="134"/>
                </a:cubicBezTo>
                <a:cubicBezTo>
                  <a:pt x="355" y="149"/>
                  <a:pt x="295" y="209"/>
                  <a:pt x="293" y="212"/>
                </a:cubicBezTo>
                <a:cubicBezTo>
                  <a:pt x="290" y="211"/>
                  <a:pt x="283" y="210"/>
                  <a:pt x="271" y="202"/>
                </a:cubicBezTo>
                <a:cubicBezTo>
                  <a:pt x="265" y="199"/>
                  <a:pt x="258" y="200"/>
                  <a:pt x="254" y="205"/>
                </a:cubicBezTo>
                <a:cubicBezTo>
                  <a:pt x="253" y="207"/>
                  <a:pt x="253" y="207"/>
                  <a:pt x="253" y="207"/>
                </a:cubicBezTo>
                <a:cubicBezTo>
                  <a:pt x="220" y="246"/>
                  <a:pt x="159" y="320"/>
                  <a:pt x="153" y="326"/>
                </a:cubicBezTo>
                <a:cubicBezTo>
                  <a:pt x="151" y="328"/>
                  <a:pt x="137" y="330"/>
                  <a:pt x="122" y="333"/>
                </a:cubicBezTo>
                <a:cubicBezTo>
                  <a:pt x="97" y="337"/>
                  <a:pt x="97" y="337"/>
                  <a:pt x="97" y="337"/>
                </a:cubicBezTo>
                <a:cubicBezTo>
                  <a:pt x="92" y="338"/>
                  <a:pt x="87" y="339"/>
                  <a:pt x="82" y="341"/>
                </a:cubicBezTo>
                <a:cubicBezTo>
                  <a:pt x="152" y="270"/>
                  <a:pt x="152" y="270"/>
                  <a:pt x="152" y="270"/>
                </a:cubicBezTo>
                <a:cubicBezTo>
                  <a:pt x="157" y="265"/>
                  <a:pt x="157" y="257"/>
                  <a:pt x="152" y="251"/>
                </a:cubicBezTo>
                <a:cubicBezTo>
                  <a:pt x="147" y="246"/>
                  <a:pt x="139" y="246"/>
                  <a:pt x="133" y="251"/>
                </a:cubicBezTo>
                <a:cubicBezTo>
                  <a:pt x="62" y="323"/>
                  <a:pt x="62" y="323"/>
                  <a:pt x="62" y="323"/>
                </a:cubicBezTo>
                <a:cubicBezTo>
                  <a:pt x="64" y="317"/>
                  <a:pt x="65" y="312"/>
                  <a:pt x="66" y="306"/>
                </a:cubicBezTo>
                <a:cubicBezTo>
                  <a:pt x="70" y="281"/>
                  <a:pt x="70" y="281"/>
                  <a:pt x="70" y="281"/>
                </a:cubicBezTo>
                <a:cubicBezTo>
                  <a:pt x="73" y="266"/>
                  <a:pt x="75" y="253"/>
                  <a:pt x="77" y="250"/>
                </a:cubicBezTo>
                <a:cubicBezTo>
                  <a:pt x="83" y="245"/>
                  <a:pt x="158" y="183"/>
                  <a:pt x="197" y="151"/>
                </a:cubicBezTo>
                <a:cubicBezTo>
                  <a:pt x="200" y="148"/>
                  <a:pt x="201" y="144"/>
                  <a:pt x="201" y="140"/>
                </a:cubicBezTo>
                <a:cubicBezTo>
                  <a:pt x="201" y="137"/>
                  <a:pt x="200" y="134"/>
                  <a:pt x="198" y="132"/>
                </a:cubicBezTo>
                <a:cubicBezTo>
                  <a:pt x="194" y="126"/>
                  <a:pt x="185" y="125"/>
                  <a:pt x="180" y="130"/>
                </a:cubicBezTo>
                <a:cubicBezTo>
                  <a:pt x="175" y="134"/>
                  <a:pt x="66" y="224"/>
                  <a:pt x="59" y="230"/>
                </a:cubicBezTo>
                <a:cubicBezTo>
                  <a:pt x="50" y="238"/>
                  <a:pt x="49" y="248"/>
                  <a:pt x="44" y="277"/>
                </a:cubicBezTo>
                <a:cubicBezTo>
                  <a:pt x="40" y="301"/>
                  <a:pt x="40" y="301"/>
                  <a:pt x="40" y="301"/>
                </a:cubicBezTo>
                <a:cubicBezTo>
                  <a:pt x="33" y="341"/>
                  <a:pt x="7" y="371"/>
                  <a:pt x="7" y="371"/>
                </a:cubicBezTo>
                <a:cubicBezTo>
                  <a:pt x="6" y="371"/>
                  <a:pt x="6" y="372"/>
                  <a:pt x="6" y="372"/>
                </a:cubicBezTo>
                <a:cubicBezTo>
                  <a:pt x="2" y="378"/>
                  <a:pt x="0" y="388"/>
                  <a:pt x="8" y="395"/>
                </a:cubicBezTo>
                <a:cubicBezTo>
                  <a:pt x="15" y="403"/>
                  <a:pt x="25" y="402"/>
                  <a:pt x="31" y="397"/>
                </a:cubicBezTo>
                <a:cubicBezTo>
                  <a:pt x="31" y="397"/>
                  <a:pt x="32" y="397"/>
                  <a:pt x="32" y="396"/>
                </a:cubicBezTo>
                <a:cubicBezTo>
                  <a:pt x="33" y="396"/>
                  <a:pt x="63" y="370"/>
                  <a:pt x="102" y="363"/>
                </a:cubicBezTo>
                <a:cubicBezTo>
                  <a:pt x="102" y="363"/>
                  <a:pt x="126" y="359"/>
                  <a:pt x="126" y="359"/>
                </a:cubicBezTo>
                <a:cubicBezTo>
                  <a:pt x="155" y="354"/>
                  <a:pt x="166" y="353"/>
                  <a:pt x="173" y="344"/>
                </a:cubicBezTo>
                <a:cubicBezTo>
                  <a:pt x="178" y="338"/>
                  <a:pt x="246" y="256"/>
                  <a:pt x="267" y="231"/>
                </a:cubicBezTo>
                <a:cubicBezTo>
                  <a:pt x="287" y="240"/>
                  <a:pt x="301" y="241"/>
                  <a:pt x="310" y="232"/>
                </a:cubicBezTo>
                <a:cubicBezTo>
                  <a:pt x="398" y="144"/>
                  <a:pt x="398" y="144"/>
                  <a:pt x="398" y="144"/>
                </a:cubicBezTo>
                <a:cubicBezTo>
                  <a:pt x="404" y="138"/>
                  <a:pt x="404" y="130"/>
                  <a:pt x="398" y="12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333"/>
          <p:cNvSpPr>
            <a:spLocks/>
          </p:cNvSpPr>
          <p:nvPr userDrawn="1"/>
        </p:nvSpPr>
        <p:spPr bwMode="auto">
          <a:xfrm>
            <a:off x="4447776" y="3013183"/>
            <a:ext cx="468313" cy="469900"/>
          </a:xfrm>
          <a:custGeom>
            <a:avLst/>
            <a:gdLst/>
            <a:ahLst/>
            <a:cxnLst>
              <a:cxn ang="0">
                <a:pos x="264" y="362"/>
              </a:cxn>
              <a:cxn ang="0">
                <a:pos x="166" y="362"/>
              </a:cxn>
              <a:cxn ang="0">
                <a:pos x="166" y="416"/>
              </a:cxn>
              <a:cxn ang="0">
                <a:pos x="415" y="416"/>
              </a:cxn>
              <a:cxn ang="0">
                <a:pos x="414" y="362"/>
              </a:cxn>
              <a:cxn ang="0">
                <a:pos x="318" y="362"/>
              </a:cxn>
              <a:cxn ang="0">
                <a:pos x="393" y="228"/>
              </a:cxn>
              <a:cxn ang="0">
                <a:pos x="282" y="66"/>
              </a:cxn>
              <a:cxn ang="0">
                <a:pos x="204" y="95"/>
              </a:cxn>
              <a:cxn ang="0">
                <a:pos x="184" y="67"/>
              </a:cxn>
              <a:cxn ang="0">
                <a:pos x="203" y="27"/>
              </a:cxn>
              <a:cxn ang="0">
                <a:pos x="149" y="0"/>
              </a:cxn>
              <a:cxn ang="0">
                <a:pos x="124" y="44"/>
              </a:cxn>
              <a:cxn ang="0">
                <a:pos x="1" y="123"/>
              </a:cxn>
              <a:cxn ang="0">
                <a:pos x="0" y="157"/>
              </a:cxn>
              <a:cxn ang="0">
                <a:pos x="199" y="228"/>
              </a:cxn>
              <a:cxn ang="0">
                <a:pos x="217" y="198"/>
              </a:cxn>
              <a:cxn ang="0">
                <a:pos x="215" y="135"/>
              </a:cxn>
            </a:cxnLst>
            <a:rect l="0" t="0" r="r" b="b"/>
            <a:pathLst>
              <a:path w="415" h="416">
                <a:moveTo>
                  <a:pt x="264" y="362"/>
                </a:moveTo>
                <a:cubicBezTo>
                  <a:pt x="166" y="362"/>
                  <a:pt x="166" y="362"/>
                  <a:pt x="166" y="362"/>
                </a:cubicBezTo>
                <a:cubicBezTo>
                  <a:pt x="166" y="416"/>
                  <a:pt x="166" y="416"/>
                  <a:pt x="166" y="416"/>
                </a:cubicBezTo>
                <a:cubicBezTo>
                  <a:pt x="415" y="416"/>
                  <a:pt x="415" y="416"/>
                  <a:pt x="415" y="416"/>
                </a:cubicBezTo>
                <a:cubicBezTo>
                  <a:pt x="414" y="362"/>
                  <a:pt x="414" y="362"/>
                  <a:pt x="414" y="362"/>
                </a:cubicBezTo>
                <a:cubicBezTo>
                  <a:pt x="318" y="362"/>
                  <a:pt x="318" y="362"/>
                  <a:pt x="318" y="362"/>
                </a:cubicBezTo>
                <a:cubicBezTo>
                  <a:pt x="393" y="228"/>
                  <a:pt x="393" y="228"/>
                  <a:pt x="393" y="228"/>
                </a:cubicBezTo>
                <a:cubicBezTo>
                  <a:pt x="282" y="66"/>
                  <a:pt x="282" y="66"/>
                  <a:pt x="282" y="66"/>
                </a:cubicBezTo>
                <a:cubicBezTo>
                  <a:pt x="204" y="95"/>
                  <a:pt x="204" y="95"/>
                  <a:pt x="204" y="95"/>
                </a:cubicBezTo>
                <a:cubicBezTo>
                  <a:pt x="204" y="95"/>
                  <a:pt x="196" y="81"/>
                  <a:pt x="184" y="67"/>
                </a:cubicBezTo>
                <a:cubicBezTo>
                  <a:pt x="183" y="67"/>
                  <a:pt x="203" y="27"/>
                  <a:pt x="203" y="27"/>
                </a:cubicBezTo>
                <a:cubicBezTo>
                  <a:pt x="149" y="0"/>
                  <a:pt x="149" y="0"/>
                  <a:pt x="149" y="0"/>
                </a:cubicBezTo>
                <a:cubicBezTo>
                  <a:pt x="137" y="18"/>
                  <a:pt x="142" y="15"/>
                  <a:pt x="124" y="44"/>
                </a:cubicBezTo>
                <a:cubicBezTo>
                  <a:pt x="19" y="46"/>
                  <a:pt x="1" y="123"/>
                  <a:pt x="1" y="123"/>
                </a:cubicBezTo>
                <a:cubicBezTo>
                  <a:pt x="0" y="157"/>
                  <a:pt x="0" y="157"/>
                  <a:pt x="0" y="157"/>
                </a:cubicBezTo>
                <a:cubicBezTo>
                  <a:pt x="199" y="228"/>
                  <a:pt x="199" y="228"/>
                  <a:pt x="199" y="228"/>
                </a:cubicBezTo>
                <a:cubicBezTo>
                  <a:pt x="217" y="198"/>
                  <a:pt x="217" y="198"/>
                  <a:pt x="217" y="198"/>
                </a:cubicBezTo>
                <a:cubicBezTo>
                  <a:pt x="217" y="198"/>
                  <a:pt x="229" y="162"/>
                  <a:pt x="215" y="135"/>
                </a:cubicBezTo>
              </a:path>
            </a:pathLst>
          </a:custGeom>
          <a:noFill/>
          <a:ln w="28575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361"/>
          <p:cNvSpPr>
            <a:spLocks noEditPoints="1"/>
          </p:cNvSpPr>
          <p:nvPr userDrawn="1"/>
        </p:nvSpPr>
        <p:spPr bwMode="auto">
          <a:xfrm>
            <a:off x="4581126" y="1746155"/>
            <a:ext cx="201613" cy="515937"/>
          </a:xfrm>
          <a:custGeom>
            <a:avLst/>
            <a:gdLst/>
            <a:ahLst/>
            <a:cxnLst>
              <a:cxn ang="0">
                <a:pos x="67" y="6"/>
              </a:cxn>
              <a:cxn ang="0">
                <a:pos x="54" y="26"/>
              </a:cxn>
              <a:cxn ang="0">
                <a:pos x="67" y="40"/>
              </a:cxn>
              <a:cxn ang="0">
                <a:pos x="80" y="29"/>
              </a:cxn>
              <a:cxn ang="0">
                <a:pos x="90" y="27"/>
              </a:cxn>
              <a:cxn ang="0">
                <a:pos x="99" y="29"/>
              </a:cxn>
              <a:cxn ang="0">
                <a:pos x="99" y="71"/>
              </a:cxn>
              <a:cxn ang="0">
                <a:pos x="109" y="84"/>
              </a:cxn>
              <a:cxn ang="0">
                <a:pos x="152" y="127"/>
              </a:cxn>
              <a:cxn ang="0">
                <a:pos x="152" y="407"/>
              </a:cxn>
              <a:cxn ang="0">
                <a:pos x="136" y="424"/>
              </a:cxn>
              <a:cxn ang="0">
                <a:pos x="90" y="432"/>
              </a:cxn>
              <a:cxn ang="0">
                <a:pos x="43" y="424"/>
              </a:cxn>
              <a:cxn ang="0">
                <a:pos x="28" y="407"/>
              </a:cxn>
              <a:cxn ang="0">
                <a:pos x="27" y="127"/>
              </a:cxn>
              <a:cxn ang="0">
                <a:pos x="70" y="85"/>
              </a:cxn>
              <a:cxn ang="0">
                <a:pos x="80" y="69"/>
              </a:cxn>
              <a:cxn ang="0">
                <a:pos x="64" y="59"/>
              </a:cxn>
              <a:cxn ang="0">
                <a:pos x="0" y="127"/>
              </a:cxn>
              <a:cxn ang="0">
                <a:pos x="1" y="407"/>
              </a:cxn>
              <a:cxn ang="0">
                <a:pos x="90" y="459"/>
              </a:cxn>
              <a:cxn ang="0">
                <a:pos x="147" y="448"/>
              </a:cxn>
              <a:cxn ang="0">
                <a:pos x="178" y="407"/>
              </a:cxn>
              <a:cxn ang="0">
                <a:pos x="178" y="127"/>
              </a:cxn>
              <a:cxn ang="0">
                <a:pos x="126" y="61"/>
              </a:cxn>
              <a:cxn ang="0">
                <a:pos x="126" y="26"/>
              </a:cxn>
              <a:cxn ang="0">
                <a:pos x="90" y="0"/>
              </a:cxn>
              <a:cxn ang="0">
                <a:pos x="67" y="6"/>
              </a:cxn>
              <a:cxn ang="0">
                <a:pos x="80" y="26"/>
              </a:cxn>
              <a:cxn ang="0">
                <a:pos x="80" y="28"/>
              </a:cxn>
              <a:cxn ang="0">
                <a:pos x="80" y="26"/>
              </a:cxn>
            </a:cxnLst>
            <a:rect l="0" t="0" r="r" b="b"/>
            <a:pathLst>
              <a:path w="178" h="459">
                <a:moveTo>
                  <a:pt x="67" y="6"/>
                </a:moveTo>
                <a:cubicBezTo>
                  <a:pt x="59" y="11"/>
                  <a:pt x="54" y="18"/>
                  <a:pt x="54" y="26"/>
                </a:cubicBezTo>
                <a:cubicBezTo>
                  <a:pt x="54" y="34"/>
                  <a:pt x="60" y="40"/>
                  <a:pt x="67" y="40"/>
                </a:cubicBezTo>
                <a:cubicBezTo>
                  <a:pt x="74" y="40"/>
                  <a:pt x="79" y="35"/>
                  <a:pt x="80" y="29"/>
                </a:cubicBezTo>
                <a:cubicBezTo>
                  <a:pt x="81" y="28"/>
                  <a:pt x="85" y="27"/>
                  <a:pt x="90" y="27"/>
                </a:cubicBezTo>
                <a:cubicBezTo>
                  <a:pt x="94" y="27"/>
                  <a:pt x="98" y="28"/>
                  <a:pt x="99" y="29"/>
                </a:cubicBezTo>
                <a:cubicBezTo>
                  <a:pt x="99" y="33"/>
                  <a:pt x="99" y="71"/>
                  <a:pt x="99" y="71"/>
                </a:cubicBezTo>
                <a:cubicBezTo>
                  <a:pt x="99" y="77"/>
                  <a:pt x="103" y="82"/>
                  <a:pt x="109" y="84"/>
                </a:cubicBezTo>
                <a:cubicBezTo>
                  <a:pt x="111" y="84"/>
                  <a:pt x="152" y="95"/>
                  <a:pt x="152" y="127"/>
                </a:cubicBezTo>
                <a:cubicBezTo>
                  <a:pt x="152" y="407"/>
                  <a:pt x="152" y="407"/>
                  <a:pt x="152" y="407"/>
                </a:cubicBezTo>
                <a:cubicBezTo>
                  <a:pt x="152" y="409"/>
                  <a:pt x="152" y="417"/>
                  <a:pt x="136" y="424"/>
                </a:cubicBezTo>
                <a:cubicBezTo>
                  <a:pt x="125" y="429"/>
                  <a:pt x="108" y="432"/>
                  <a:pt x="90" y="432"/>
                </a:cubicBezTo>
                <a:cubicBezTo>
                  <a:pt x="71" y="432"/>
                  <a:pt x="55" y="429"/>
                  <a:pt x="43" y="424"/>
                </a:cubicBezTo>
                <a:cubicBezTo>
                  <a:pt x="28" y="417"/>
                  <a:pt x="28" y="409"/>
                  <a:pt x="28" y="407"/>
                </a:cubicBezTo>
                <a:cubicBezTo>
                  <a:pt x="27" y="127"/>
                  <a:pt x="27" y="127"/>
                  <a:pt x="27" y="127"/>
                </a:cubicBezTo>
                <a:cubicBezTo>
                  <a:pt x="27" y="95"/>
                  <a:pt x="68" y="85"/>
                  <a:pt x="70" y="85"/>
                </a:cubicBezTo>
                <a:cubicBezTo>
                  <a:pt x="77" y="83"/>
                  <a:pt x="82" y="76"/>
                  <a:pt x="80" y="69"/>
                </a:cubicBezTo>
                <a:cubicBezTo>
                  <a:pt x="79" y="62"/>
                  <a:pt x="72" y="57"/>
                  <a:pt x="64" y="59"/>
                </a:cubicBezTo>
                <a:cubicBezTo>
                  <a:pt x="62" y="59"/>
                  <a:pt x="0" y="73"/>
                  <a:pt x="0" y="127"/>
                </a:cubicBezTo>
                <a:cubicBezTo>
                  <a:pt x="1" y="407"/>
                  <a:pt x="1" y="407"/>
                  <a:pt x="1" y="407"/>
                </a:cubicBezTo>
                <a:cubicBezTo>
                  <a:pt x="1" y="439"/>
                  <a:pt x="35" y="459"/>
                  <a:pt x="90" y="459"/>
                </a:cubicBezTo>
                <a:cubicBezTo>
                  <a:pt x="106" y="459"/>
                  <a:pt x="128" y="457"/>
                  <a:pt x="147" y="448"/>
                </a:cubicBezTo>
                <a:cubicBezTo>
                  <a:pt x="167" y="439"/>
                  <a:pt x="178" y="424"/>
                  <a:pt x="178" y="407"/>
                </a:cubicBezTo>
                <a:cubicBezTo>
                  <a:pt x="178" y="127"/>
                  <a:pt x="178" y="127"/>
                  <a:pt x="178" y="127"/>
                </a:cubicBezTo>
                <a:cubicBezTo>
                  <a:pt x="178" y="86"/>
                  <a:pt x="143" y="68"/>
                  <a:pt x="126" y="61"/>
                </a:cubicBezTo>
                <a:cubicBezTo>
                  <a:pt x="126" y="49"/>
                  <a:pt x="126" y="26"/>
                  <a:pt x="126" y="26"/>
                </a:cubicBezTo>
                <a:cubicBezTo>
                  <a:pt x="126" y="11"/>
                  <a:pt x="110" y="0"/>
                  <a:pt x="90" y="0"/>
                </a:cubicBezTo>
                <a:cubicBezTo>
                  <a:pt x="81" y="0"/>
                  <a:pt x="73" y="2"/>
                  <a:pt x="67" y="6"/>
                </a:cubicBezTo>
                <a:close/>
                <a:moveTo>
                  <a:pt x="80" y="26"/>
                </a:moveTo>
                <a:cubicBezTo>
                  <a:pt x="80" y="27"/>
                  <a:pt x="80" y="27"/>
                  <a:pt x="80" y="28"/>
                </a:cubicBezTo>
                <a:cubicBezTo>
                  <a:pt x="80" y="27"/>
                  <a:pt x="80" y="27"/>
                  <a:pt x="80" y="2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77"/>
          <p:cNvSpPr>
            <a:spLocks/>
          </p:cNvSpPr>
          <p:nvPr userDrawn="1"/>
        </p:nvSpPr>
        <p:spPr bwMode="auto">
          <a:xfrm>
            <a:off x="4475557" y="2382261"/>
            <a:ext cx="412750" cy="519113"/>
          </a:xfrm>
          <a:custGeom>
            <a:avLst/>
            <a:gdLst/>
            <a:ahLst/>
            <a:cxnLst>
              <a:cxn ang="0">
                <a:pos x="130" y="44"/>
              </a:cxn>
              <a:cxn ang="0">
                <a:pos x="121" y="98"/>
              </a:cxn>
              <a:cxn ang="0">
                <a:pos x="5" y="103"/>
              </a:cxn>
              <a:cxn ang="0">
                <a:pos x="0" y="124"/>
              </a:cxn>
              <a:cxn ang="0">
                <a:pos x="67" y="204"/>
              </a:cxn>
              <a:cxn ang="0">
                <a:pos x="21" y="282"/>
              </a:cxn>
              <a:cxn ang="0">
                <a:pos x="38" y="323"/>
              </a:cxn>
              <a:cxn ang="0">
                <a:pos x="181" y="242"/>
              </a:cxn>
              <a:cxn ang="0">
                <a:pos x="172" y="225"/>
              </a:cxn>
              <a:cxn ang="0">
                <a:pos x="179" y="178"/>
              </a:cxn>
              <a:cxn ang="0">
                <a:pos x="203" y="202"/>
              </a:cxn>
              <a:cxn ang="0">
                <a:pos x="186" y="241"/>
              </a:cxn>
              <a:cxn ang="0">
                <a:pos x="230" y="202"/>
              </a:cxn>
              <a:cxn ang="0">
                <a:pos x="144" y="166"/>
              </a:cxn>
              <a:cxn ang="0">
                <a:pos x="151" y="244"/>
              </a:cxn>
              <a:cxn ang="0">
                <a:pos x="47" y="282"/>
              </a:cxn>
              <a:cxn ang="0">
                <a:pos x="108" y="215"/>
              </a:cxn>
              <a:cxn ang="0">
                <a:pos x="119" y="201"/>
              </a:cxn>
              <a:cxn ang="0">
                <a:pos x="34" y="145"/>
              </a:cxn>
              <a:cxn ang="0">
                <a:pos x="28" y="118"/>
              </a:cxn>
              <a:cxn ang="0">
                <a:pos x="131" y="140"/>
              </a:cxn>
              <a:cxn ang="0">
                <a:pos x="156" y="133"/>
              </a:cxn>
              <a:cxn ang="0">
                <a:pos x="147" y="92"/>
              </a:cxn>
              <a:cxn ang="0">
                <a:pos x="184" y="28"/>
              </a:cxn>
              <a:cxn ang="0">
                <a:pos x="217" y="88"/>
              </a:cxn>
              <a:cxn ang="0">
                <a:pos x="208" y="138"/>
              </a:cxn>
              <a:cxn ang="0">
                <a:pos x="229" y="149"/>
              </a:cxn>
              <a:cxn ang="0">
                <a:pos x="255" y="203"/>
              </a:cxn>
              <a:cxn ang="0">
                <a:pos x="243" y="217"/>
              </a:cxn>
              <a:cxn ang="0">
                <a:pos x="305" y="302"/>
              </a:cxn>
              <a:cxn ang="0">
                <a:pos x="205" y="264"/>
              </a:cxn>
              <a:cxn ang="0">
                <a:pos x="184" y="261"/>
              </a:cxn>
              <a:cxn ang="0">
                <a:pos x="164" y="340"/>
              </a:cxn>
              <a:cxn ang="0">
                <a:pos x="81" y="368"/>
              </a:cxn>
              <a:cxn ang="0">
                <a:pos x="200" y="414"/>
              </a:cxn>
              <a:cxn ang="0">
                <a:pos x="227" y="460"/>
              </a:cxn>
              <a:cxn ang="0">
                <a:pos x="217" y="391"/>
              </a:cxn>
              <a:cxn ang="0">
                <a:pos x="116" y="370"/>
              </a:cxn>
              <a:cxn ang="0">
                <a:pos x="197" y="368"/>
              </a:cxn>
              <a:cxn ang="0">
                <a:pos x="198" y="352"/>
              </a:cxn>
              <a:cxn ang="0">
                <a:pos x="193" y="295"/>
              </a:cxn>
              <a:cxn ang="0">
                <a:pos x="330" y="326"/>
              </a:cxn>
              <a:cxn ang="0">
                <a:pos x="319" y="250"/>
              </a:cxn>
              <a:cxn ang="0">
                <a:pos x="331" y="202"/>
              </a:cxn>
              <a:cxn ang="0">
                <a:pos x="361" y="121"/>
              </a:cxn>
              <a:cxn ang="0">
                <a:pos x="244" y="88"/>
              </a:cxn>
              <a:cxn ang="0">
                <a:pos x="187" y="1"/>
              </a:cxn>
            </a:cxnLst>
            <a:rect l="0" t="0" r="r" b="b"/>
            <a:pathLst>
              <a:path w="366" h="461">
                <a:moveTo>
                  <a:pt x="180" y="1"/>
                </a:moveTo>
                <a:cubicBezTo>
                  <a:pt x="157" y="7"/>
                  <a:pt x="140" y="22"/>
                  <a:pt x="130" y="44"/>
                </a:cubicBezTo>
                <a:cubicBezTo>
                  <a:pt x="123" y="59"/>
                  <a:pt x="121" y="76"/>
                  <a:pt x="121" y="91"/>
                </a:cubicBezTo>
                <a:cubicBezTo>
                  <a:pt x="121" y="94"/>
                  <a:pt x="121" y="96"/>
                  <a:pt x="121" y="98"/>
                </a:cubicBezTo>
                <a:cubicBezTo>
                  <a:pt x="106" y="89"/>
                  <a:pt x="87" y="84"/>
                  <a:pt x="70" y="82"/>
                </a:cubicBezTo>
                <a:cubicBezTo>
                  <a:pt x="43" y="79"/>
                  <a:pt x="20" y="87"/>
                  <a:pt x="5" y="103"/>
                </a:cubicBezTo>
                <a:cubicBezTo>
                  <a:pt x="4" y="104"/>
                  <a:pt x="3" y="106"/>
                  <a:pt x="3" y="108"/>
                </a:cubicBezTo>
                <a:cubicBezTo>
                  <a:pt x="1" y="113"/>
                  <a:pt x="0" y="119"/>
                  <a:pt x="0" y="124"/>
                </a:cubicBezTo>
                <a:cubicBezTo>
                  <a:pt x="0" y="136"/>
                  <a:pt x="4" y="148"/>
                  <a:pt x="12" y="160"/>
                </a:cubicBezTo>
                <a:cubicBezTo>
                  <a:pt x="24" y="179"/>
                  <a:pt x="46" y="194"/>
                  <a:pt x="67" y="204"/>
                </a:cubicBezTo>
                <a:cubicBezTo>
                  <a:pt x="51" y="214"/>
                  <a:pt x="38" y="229"/>
                  <a:pt x="30" y="245"/>
                </a:cubicBezTo>
                <a:cubicBezTo>
                  <a:pt x="24" y="257"/>
                  <a:pt x="21" y="270"/>
                  <a:pt x="21" y="282"/>
                </a:cubicBezTo>
                <a:cubicBezTo>
                  <a:pt x="21" y="294"/>
                  <a:pt x="24" y="306"/>
                  <a:pt x="30" y="317"/>
                </a:cubicBezTo>
                <a:cubicBezTo>
                  <a:pt x="31" y="320"/>
                  <a:pt x="34" y="322"/>
                  <a:pt x="38" y="323"/>
                </a:cubicBezTo>
                <a:cubicBezTo>
                  <a:pt x="71" y="333"/>
                  <a:pt x="103" y="329"/>
                  <a:pt x="131" y="309"/>
                </a:cubicBezTo>
                <a:cubicBezTo>
                  <a:pt x="154" y="293"/>
                  <a:pt x="172" y="269"/>
                  <a:pt x="181" y="242"/>
                </a:cubicBezTo>
                <a:cubicBezTo>
                  <a:pt x="182" y="238"/>
                  <a:pt x="182" y="235"/>
                  <a:pt x="180" y="231"/>
                </a:cubicBezTo>
                <a:cubicBezTo>
                  <a:pt x="179" y="228"/>
                  <a:pt x="176" y="226"/>
                  <a:pt x="172" y="225"/>
                </a:cubicBezTo>
                <a:cubicBezTo>
                  <a:pt x="162" y="222"/>
                  <a:pt x="156" y="213"/>
                  <a:pt x="156" y="202"/>
                </a:cubicBezTo>
                <a:cubicBezTo>
                  <a:pt x="156" y="189"/>
                  <a:pt x="166" y="178"/>
                  <a:pt x="179" y="178"/>
                </a:cubicBezTo>
                <a:cubicBezTo>
                  <a:pt x="186" y="178"/>
                  <a:pt x="192" y="181"/>
                  <a:pt x="196" y="185"/>
                </a:cubicBezTo>
                <a:cubicBezTo>
                  <a:pt x="201" y="190"/>
                  <a:pt x="203" y="196"/>
                  <a:pt x="203" y="202"/>
                </a:cubicBezTo>
                <a:cubicBezTo>
                  <a:pt x="203" y="211"/>
                  <a:pt x="198" y="218"/>
                  <a:pt x="191" y="223"/>
                </a:cubicBezTo>
                <a:cubicBezTo>
                  <a:pt x="185" y="226"/>
                  <a:pt x="182" y="234"/>
                  <a:pt x="186" y="241"/>
                </a:cubicBezTo>
                <a:cubicBezTo>
                  <a:pt x="190" y="247"/>
                  <a:pt x="198" y="250"/>
                  <a:pt x="204" y="246"/>
                </a:cubicBezTo>
                <a:cubicBezTo>
                  <a:pt x="220" y="237"/>
                  <a:pt x="230" y="220"/>
                  <a:pt x="230" y="202"/>
                </a:cubicBezTo>
                <a:cubicBezTo>
                  <a:pt x="230" y="174"/>
                  <a:pt x="207" y="152"/>
                  <a:pt x="179" y="152"/>
                </a:cubicBezTo>
                <a:cubicBezTo>
                  <a:pt x="166" y="152"/>
                  <a:pt x="153" y="157"/>
                  <a:pt x="144" y="166"/>
                </a:cubicBezTo>
                <a:cubicBezTo>
                  <a:pt x="134" y="176"/>
                  <a:pt x="129" y="189"/>
                  <a:pt x="129" y="202"/>
                </a:cubicBezTo>
                <a:cubicBezTo>
                  <a:pt x="129" y="219"/>
                  <a:pt x="138" y="235"/>
                  <a:pt x="151" y="244"/>
                </a:cubicBezTo>
                <a:cubicBezTo>
                  <a:pt x="136" y="276"/>
                  <a:pt x="101" y="311"/>
                  <a:pt x="51" y="299"/>
                </a:cubicBezTo>
                <a:cubicBezTo>
                  <a:pt x="48" y="293"/>
                  <a:pt x="47" y="287"/>
                  <a:pt x="47" y="282"/>
                </a:cubicBezTo>
                <a:cubicBezTo>
                  <a:pt x="47" y="272"/>
                  <a:pt x="50" y="264"/>
                  <a:pt x="53" y="257"/>
                </a:cubicBezTo>
                <a:cubicBezTo>
                  <a:pt x="66" y="233"/>
                  <a:pt x="91" y="217"/>
                  <a:pt x="108" y="215"/>
                </a:cubicBezTo>
                <a:cubicBezTo>
                  <a:pt x="115" y="214"/>
                  <a:pt x="119" y="208"/>
                  <a:pt x="119" y="202"/>
                </a:cubicBezTo>
                <a:cubicBezTo>
                  <a:pt x="119" y="202"/>
                  <a:pt x="119" y="202"/>
                  <a:pt x="119" y="201"/>
                </a:cubicBezTo>
                <a:cubicBezTo>
                  <a:pt x="119" y="195"/>
                  <a:pt x="114" y="189"/>
                  <a:pt x="108" y="188"/>
                </a:cubicBezTo>
                <a:cubicBezTo>
                  <a:pt x="84" y="185"/>
                  <a:pt x="49" y="168"/>
                  <a:pt x="34" y="145"/>
                </a:cubicBezTo>
                <a:cubicBezTo>
                  <a:pt x="29" y="138"/>
                  <a:pt x="27" y="131"/>
                  <a:pt x="27" y="124"/>
                </a:cubicBezTo>
                <a:cubicBezTo>
                  <a:pt x="27" y="122"/>
                  <a:pt x="27" y="120"/>
                  <a:pt x="28" y="118"/>
                </a:cubicBezTo>
                <a:cubicBezTo>
                  <a:pt x="39" y="108"/>
                  <a:pt x="57" y="108"/>
                  <a:pt x="67" y="109"/>
                </a:cubicBezTo>
                <a:cubicBezTo>
                  <a:pt x="96" y="111"/>
                  <a:pt x="123" y="127"/>
                  <a:pt x="131" y="140"/>
                </a:cubicBezTo>
                <a:cubicBezTo>
                  <a:pt x="135" y="146"/>
                  <a:pt x="143" y="148"/>
                  <a:pt x="149" y="145"/>
                </a:cubicBezTo>
                <a:cubicBezTo>
                  <a:pt x="153" y="142"/>
                  <a:pt x="156" y="138"/>
                  <a:pt x="156" y="133"/>
                </a:cubicBezTo>
                <a:cubicBezTo>
                  <a:pt x="156" y="131"/>
                  <a:pt x="155" y="129"/>
                  <a:pt x="154" y="127"/>
                </a:cubicBezTo>
                <a:cubicBezTo>
                  <a:pt x="150" y="119"/>
                  <a:pt x="147" y="106"/>
                  <a:pt x="147" y="92"/>
                </a:cubicBezTo>
                <a:cubicBezTo>
                  <a:pt x="147" y="79"/>
                  <a:pt x="149" y="66"/>
                  <a:pt x="154" y="55"/>
                </a:cubicBezTo>
                <a:cubicBezTo>
                  <a:pt x="161" y="41"/>
                  <a:pt x="171" y="32"/>
                  <a:pt x="184" y="28"/>
                </a:cubicBezTo>
                <a:cubicBezTo>
                  <a:pt x="195" y="31"/>
                  <a:pt x="204" y="39"/>
                  <a:pt x="210" y="51"/>
                </a:cubicBezTo>
                <a:cubicBezTo>
                  <a:pt x="215" y="62"/>
                  <a:pt x="217" y="75"/>
                  <a:pt x="217" y="88"/>
                </a:cubicBezTo>
                <a:cubicBezTo>
                  <a:pt x="217" y="104"/>
                  <a:pt x="214" y="121"/>
                  <a:pt x="209" y="132"/>
                </a:cubicBezTo>
                <a:cubicBezTo>
                  <a:pt x="208" y="134"/>
                  <a:pt x="208" y="136"/>
                  <a:pt x="208" y="138"/>
                </a:cubicBezTo>
                <a:cubicBezTo>
                  <a:pt x="208" y="142"/>
                  <a:pt x="209" y="145"/>
                  <a:pt x="213" y="148"/>
                </a:cubicBezTo>
                <a:cubicBezTo>
                  <a:pt x="217" y="152"/>
                  <a:pt x="224" y="152"/>
                  <a:pt x="229" y="149"/>
                </a:cubicBezTo>
                <a:cubicBezTo>
                  <a:pt x="261" y="127"/>
                  <a:pt x="296" y="110"/>
                  <a:pt x="339" y="138"/>
                </a:cubicBezTo>
                <a:cubicBezTo>
                  <a:pt x="335" y="177"/>
                  <a:pt x="293" y="199"/>
                  <a:pt x="255" y="203"/>
                </a:cubicBezTo>
                <a:cubicBezTo>
                  <a:pt x="248" y="204"/>
                  <a:pt x="243" y="209"/>
                  <a:pt x="243" y="215"/>
                </a:cubicBezTo>
                <a:cubicBezTo>
                  <a:pt x="243" y="216"/>
                  <a:pt x="243" y="216"/>
                  <a:pt x="243" y="217"/>
                </a:cubicBezTo>
                <a:cubicBezTo>
                  <a:pt x="243" y="222"/>
                  <a:pt x="246" y="227"/>
                  <a:pt x="252" y="229"/>
                </a:cubicBezTo>
                <a:cubicBezTo>
                  <a:pt x="287" y="241"/>
                  <a:pt x="305" y="266"/>
                  <a:pt x="305" y="302"/>
                </a:cubicBezTo>
                <a:cubicBezTo>
                  <a:pt x="305" y="306"/>
                  <a:pt x="305" y="309"/>
                  <a:pt x="304" y="313"/>
                </a:cubicBezTo>
                <a:cubicBezTo>
                  <a:pt x="250" y="324"/>
                  <a:pt x="216" y="286"/>
                  <a:pt x="205" y="264"/>
                </a:cubicBezTo>
                <a:cubicBezTo>
                  <a:pt x="203" y="260"/>
                  <a:pt x="200" y="257"/>
                  <a:pt x="195" y="257"/>
                </a:cubicBezTo>
                <a:cubicBezTo>
                  <a:pt x="191" y="256"/>
                  <a:pt x="187" y="258"/>
                  <a:pt x="184" y="261"/>
                </a:cubicBezTo>
                <a:cubicBezTo>
                  <a:pt x="174" y="271"/>
                  <a:pt x="161" y="293"/>
                  <a:pt x="161" y="319"/>
                </a:cubicBezTo>
                <a:cubicBezTo>
                  <a:pt x="161" y="326"/>
                  <a:pt x="162" y="333"/>
                  <a:pt x="164" y="340"/>
                </a:cubicBezTo>
                <a:cubicBezTo>
                  <a:pt x="141" y="336"/>
                  <a:pt x="109" y="337"/>
                  <a:pt x="85" y="359"/>
                </a:cubicBezTo>
                <a:cubicBezTo>
                  <a:pt x="83" y="361"/>
                  <a:pt x="81" y="364"/>
                  <a:pt x="81" y="368"/>
                </a:cubicBezTo>
                <a:cubicBezTo>
                  <a:pt x="81" y="372"/>
                  <a:pt x="82" y="375"/>
                  <a:pt x="84" y="378"/>
                </a:cubicBezTo>
                <a:cubicBezTo>
                  <a:pt x="86" y="380"/>
                  <a:pt x="130" y="427"/>
                  <a:pt x="200" y="414"/>
                </a:cubicBezTo>
                <a:cubicBezTo>
                  <a:pt x="204" y="421"/>
                  <a:pt x="210" y="434"/>
                  <a:pt x="212" y="449"/>
                </a:cubicBezTo>
                <a:cubicBezTo>
                  <a:pt x="213" y="456"/>
                  <a:pt x="220" y="461"/>
                  <a:pt x="227" y="460"/>
                </a:cubicBezTo>
                <a:cubicBezTo>
                  <a:pt x="234" y="459"/>
                  <a:pt x="239" y="452"/>
                  <a:pt x="238" y="445"/>
                </a:cubicBezTo>
                <a:cubicBezTo>
                  <a:pt x="234" y="415"/>
                  <a:pt x="218" y="392"/>
                  <a:pt x="217" y="391"/>
                </a:cubicBezTo>
                <a:cubicBezTo>
                  <a:pt x="214" y="386"/>
                  <a:pt x="208" y="384"/>
                  <a:pt x="203" y="385"/>
                </a:cubicBezTo>
                <a:cubicBezTo>
                  <a:pt x="163" y="396"/>
                  <a:pt x="132" y="381"/>
                  <a:pt x="116" y="370"/>
                </a:cubicBezTo>
                <a:cubicBezTo>
                  <a:pt x="145" y="358"/>
                  <a:pt x="181" y="371"/>
                  <a:pt x="182" y="372"/>
                </a:cubicBezTo>
                <a:cubicBezTo>
                  <a:pt x="187" y="374"/>
                  <a:pt x="193" y="372"/>
                  <a:pt x="197" y="368"/>
                </a:cubicBezTo>
                <a:cubicBezTo>
                  <a:pt x="199" y="365"/>
                  <a:pt x="200" y="362"/>
                  <a:pt x="200" y="359"/>
                </a:cubicBezTo>
                <a:cubicBezTo>
                  <a:pt x="200" y="357"/>
                  <a:pt x="199" y="354"/>
                  <a:pt x="198" y="352"/>
                </a:cubicBezTo>
                <a:cubicBezTo>
                  <a:pt x="190" y="340"/>
                  <a:pt x="188" y="329"/>
                  <a:pt x="188" y="319"/>
                </a:cubicBezTo>
                <a:cubicBezTo>
                  <a:pt x="188" y="310"/>
                  <a:pt x="190" y="301"/>
                  <a:pt x="193" y="295"/>
                </a:cubicBezTo>
                <a:cubicBezTo>
                  <a:pt x="215" y="323"/>
                  <a:pt x="259" y="354"/>
                  <a:pt x="320" y="337"/>
                </a:cubicBezTo>
                <a:cubicBezTo>
                  <a:pt x="325" y="336"/>
                  <a:pt x="329" y="331"/>
                  <a:pt x="330" y="326"/>
                </a:cubicBezTo>
                <a:cubicBezTo>
                  <a:pt x="331" y="318"/>
                  <a:pt x="331" y="310"/>
                  <a:pt x="331" y="302"/>
                </a:cubicBezTo>
                <a:cubicBezTo>
                  <a:pt x="331" y="283"/>
                  <a:pt x="327" y="265"/>
                  <a:pt x="319" y="250"/>
                </a:cubicBezTo>
                <a:cubicBezTo>
                  <a:pt x="312" y="239"/>
                  <a:pt x="304" y="229"/>
                  <a:pt x="294" y="222"/>
                </a:cubicBezTo>
                <a:cubicBezTo>
                  <a:pt x="308" y="217"/>
                  <a:pt x="320" y="210"/>
                  <a:pt x="331" y="202"/>
                </a:cubicBezTo>
                <a:cubicBezTo>
                  <a:pt x="354" y="183"/>
                  <a:pt x="366" y="159"/>
                  <a:pt x="366" y="131"/>
                </a:cubicBezTo>
                <a:cubicBezTo>
                  <a:pt x="366" y="127"/>
                  <a:pt x="364" y="123"/>
                  <a:pt x="361" y="121"/>
                </a:cubicBezTo>
                <a:cubicBezTo>
                  <a:pt x="316" y="87"/>
                  <a:pt x="276" y="94"/>
                  <a:pt x="242" y="110"/>
                </a:cubicBezTo>
                <a:cubicBezTo>
                  <a:pt x="243" y="103"/>
                  <a:pt x="244" y="95"/>
                  <a:pt x="244" y="88"/>
                </a:cubicBezTo>
                <a:cubicBezTo>
                  <a:pt x="244" y="71"/>
                  <a:pt x="241" y="54"/>
                  <a:pt x="234" y="39"/>
                </a:cubicBezTo>
                <a:cubicBezTo>
                  <a:pt x="224" y="19"/>
                  <a:pt x="208" y="6"/>
                  <a:pt x="187" y="1"/>
                </a:cubicBezTo>
                <a:cubicBezTo>
                  <a:pt x="184" y="0"/>
                  <a:pt x="182" y="0"/>
                  <a:pt x="180" y="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393"/>
          <p:cNvSpPr>
            <a:spLocks/>
          </p:cNvSpPr>
          <p:nvPr userDrawn="1"/>
        </p:nvSpPr>
        <p:spPr bwMode="auto">
          <a:xfrm>
            <a:off x="4424757" y="5181009"/>
            <a:ext cx="514350" cy="284163"/>
          </a:xfrm>
          <a:custGeom>
            <a:avLst/>
            <a:gdLst/>
            <a:ahLst/>
            <a:cxnLst>
              <a:cxn ang="0">
                <a:pos x="8" y="95"/>
              </a:cxn>
              <a:cxn ang="0">
                <a:pos x="0" y="107"/>
              </a:cxn>
              <a:cxn ang="0">
                <a:pos x="36" y="134"/>
              </a:cxn>
              <a:cxn ang="0">
                <a:pos x="61" y="146"/>
              </a:cxn>
              <a:cxn ang="0">
                <a:pos x="65" y="193"/>
              </a:cxn>
              <a:cxn ang="0">
                <a:pos x="65" y="193"/>
              </a:cxn>
              <a:cxn ang="0">
                <a:pos x="62" y="209"/>
              </a:cxn>
              <a:cxn ang="0">
                <a:pos x="51" y="220"/>
              </a:cxn>
              <a:cxn ang="0">
                <a:pos x="45" y="238"/>
              </a:cxn>
              <a:cxn ang="0">
                <a:pos x="59" y="251"/>
              </a:cxn>
              <a:cxn ang="0">
                <a:pos x="107" y="246"/>
              </a:cxn>
              <a:cxn ang="0">
                <a:pos x="110" y="236"/>
              </a:cxn>
              <a:cxn ang="0">
                <a:pos x="104" y="218"/>
              </a:cxn>
              <a:cxn ang="0">
                <a:pos x="92" y="206"/>
              </a:cxn>
              <a:cxn ang="0">
                <a:pos x="93" y="200"/>
              </a:cxn>
              <a:cxn ang="0">
                <a:pos x="92" y="184"/>
              </a:cxn>
              <a:cxn ang="0">
                <a:pos x="122" y="134"/>
              </a:cxn>
              <a:cxn ang="0">
                <a:pos x="265" y="109"/>
              </a:cxn>
              <a:cxn ang="0">
                <a:pos x="338" y="130"/>
              </a:cxn>
              <a:cxn ang="0">
                <a:pos x="350" y="106"/>
              </a:cxn>
              <a:cxn ang="0">
                <a:pos x="340" y="101"/>
              </a:cxn>
              <a:cxn ang="0">
                <a:pos x="110" y="110"/>
              </a:cxn>
              <a:cxn ang="0">
                <a:pos x="76" y="123"/>
              </a:cxn>
              <a:cxn ang="0">
                <a:pos x="45" y="108"/>
              </a:cxn>
              <a:cxn ang="0">
                <a:pos x="413" y="107"/>
              </a:cxn>
              <a:cxn ang="0">
                <a:pos x="329" y="160"/>
              </a:cxn>
              <a:cxn ang="0">
                <a:pos x="149" y="207"/>
              </a:cxn>
              <a:cxn ang="0">
                <a:pos x="134" y="141"/>
              </a:cxn>
              <a:cxn ang="0">
                <a:pos x="123" y="221"/>
              </a:cxn>
              <a:cxn ang="0">
                <a:pos x="343" y="234"/>
              </a:cxn>
              <a:cxn ang="0">
                <a:pos x="356" y="168"/>
              </a:cxn>
              <a:cxn ang="0">
                <a:pos x="457" y="106"/>
              </a:cxn>
              <a:cxn ang="0">
                <a:pos x="449" y="94"/>
              </a:cxn>
              <a:cxn ang="0">
                <a:pos x="235" y="1"/>
              </a:cxn>
            </a:cxnLst>
            <a:rect l="0" t="0" r="r" b="b"/>
            <a:pathLst>
              <a:path w="457" h="251">
                <a:moveTo>
                  <a:pt x="235" y="1"/>
                </a:moveTo>
                <a:cubicBezTo>
                  <a:pt x="8" y="95"/>
                  <a:pt x="8" y="95"/>
                  <a:pt x="8" y="95"/>
                </a:cubicBezTo>
                <a:cubicBezTo>
                  <a:pt x="3" y="97"/>
                  <a:pt x="0" y="101"/>
                  <a:pt x="0" y="106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12"/>
                  <a:pt x="3" y="116"/>
                  <a:pt x="7" y="119"/>
                </a:cubicBezTo>
                <a:cubicBezTo>
                  <a:pt x="36" y="134"/>
                  <a:pt x="36" y="134"/>
                  <a:pt x="36" y="134"/>
                </a:cubicBezTo>
                <a:cubicBezTo>
                  <a:pt x="57" y="144"/>
                  <a:pt x="57" y="144"/>
                  <a:pt x="57" y="144"/>
                </a:cubicBezTo>
                <a:cubicBezTo>
                  <a:pt x="58" y="145"/>
                  <a:pt x="60" y="146"/>
                  <a:pt x="61" y="146"/>
                </a:cubicBezTo>
                <a:cubicBezTo>
                  <a:pt x="61" y="155"/>
                  <a:pt x="62" y="171"/>
                  <a:pt x="62" y="185"/>
                </a:cubicBezTo>
                <a:cubicBezTo>
                  <a:pt x="63" y="188"/>
                  <a:pt x="63" y="191"/>
                  <a:pt x="65" y="193"/>
                </a:cubicBezTo>
                <a:cubicBezTo>
                  <a:pt x="65" y="193"/>
                  <a:pt x="65" y="193"/>
                  <a:pt x="65" y="193"/>
                </a:cubicBezTo>
                <a:cubicBezTo>
                  <a:pt x="65" y="193"/>
                  <a:pt x="65" y="193"/>
                  <a:pt x="65" y="193"/>
                </a:cubicBezTo>
                <a:cubicBezTo>
                  <a:pt x="63" y="195"/>
                  <a:pt x="62" y="198"/>
                  <a:pt x="62" y="201"/>
                </a:cubicBezTo>
                <a:cubicBezTo>
                  <a:pt x="62" y="201"/>
                  <a:pt x="62" y="205"/>
                  <a:pt x="62" y="209"/>
                </a:cubicBezTo>
                <a:cubicBezTo>
                  <a:pt x="59" y="212"/>
                  <a:pt x="55" y="215"/>
                  <a:pt x="55" y="215"/>
                </a:cubicBezTo>
                <a:cubicBezTo>
                  <a:pt x="53" y="217"/>
                  <a:pt x="52" y="218"/>
                  <a:pt x="51" y="220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4"/>
                  <a:pt x="45" y="236"/>
                  <a:pt x="45" y="238"/>
                </a:cubicBezTo>
                <a:cubicBezTo>
                  <a:pt x="45" y="240"/>
                  <a:pt x="46" y="243"/>
                  <a:pt x="48" y="245"/>
                </a:cubicBezTo>
                <a:cubicBezTo>
                  <a:pt x="50" y="249"/>
                  <a:pt x="54" y="251"/>
                  <a:pt x="59" y="251"/>
                </a:cubicBezTo>
                <a:cubicBezTo>
                  <a:pt x="96" y="251"/>
                  <a:pt x="96" y="251"/>
                  <a:pt x="96" y="251"/>
                </a:cubicBezTo>
                <a:cubicBezTo>
                  <a:pt x="100" y="251"/>
                  <a:pt x="104" y="249"/>
                  <a:pt x="107" y="246"/>
                </a:cubicBezTo>
                <a:cubicBezTo>
                  <a:pt x="109" y="244"/>
                  <a:pt x="110" y="241"/>
                  <a:pt x="110" y="238"/>
                </a:cubicBezTo>
                <a:cubicBezTo>
                  <a:pt x="110" y="237"/>
                  <a:pt x="110" y="236"/>
                  <a:pt x="110" y="236"/>
                </a:cubicBezTo>
                <a:cubicBezTo>
                  <a:pt x="108" y="226"/>
                  <a:pt x="108" y="226"/>
                  <a:pt x="108" y="226"/>
                </a:cubicBezTo>
                <a:cubicBezTo>
                  <a:pt x="107" y="223"/>
                  <a:pt x="106" y="220"/>
                  <a:pt x="104" y="218"/>
                </a:cubicBezTo>
                <a:cubicBezTo>
                  <a:pt x="104" y="218"/>
                  <a:pt x="97" y="212"/>
                  <a:pt x="93" y="208"/>
                </a:cubicBezTo>
                <a:cubicBezTo>
                  <a:pt x="93" y="207"/>
                  <a:pt x="93" y="207"/>
                  <a:pt x="92" y="206"/>
                </a:cubicBezTo>
                <a:cubicBezTo>
                  <a:pt x="93" y="205"/>
                  <a:pt x="93" y="203"/>
                  <a:pt x="93" y="202"/>
                </a:cubicBezTo>
                <a:cubicBezTo>
                  <a:pt x="93" y="201"/>
                  <a:pt x="93" y="200"/>
                  <a:pt x="93" y="200"/>
                </a:cubicBezTo>
                <a:cubicBezTo>
                  <a:pt x="93" y="200"/>
                  <a:pt x="92" y="191"/>
                  <a:pt x="92" y="189"/>
                </a:cubicBezTo>
                <a:cubicBezTo>
                  <a:pt x="92" y="187"/>
                  <a:pt x="92" y="186"/>
                  <a:pt x="92" y="184"/>
                </a:cubicBezTo>
                <a:cubicBezTo>
                  <a:pt x="92" y="184"/>
                  <a:pt x="93" y="157"/>
                  <a:pt x="93" y="145"/>
                </a:cubicBezTo>
                <a:cubicBezTo>
                  <a:pt x="101" y="142"/>
                  <a:pt x="113" y="138"/>
                  <a:pt x="122" y="134"/>
                </a:cubicBezTo>
                <a:cubicBezTo>
                  <a:pt x="122" y="134"/>
                  <a:pt x="122" y="134"/>
                  <a:pt x="122" y="134"/>
                </a:cubicBezTo>
                <a:cubicBezTo>
                  <a:pt x="166" y="111"/>
                  <a:pt x="214" y="103"/>
                  <a:pt x="265" y="109"/>
                </a:cubicBezTo>
                <a:cubicBezTo>
                  <a:pt x="302" y="113"/>
                  <a:pt x="327" y="124"/>
                  <a:pt x="328" y="125"/>
                </a:cubicBezTo>
                <a:cubicBezTo>
                  <a:pt x="329" y="125"/>
                  <a:pt x="338" y="130"/>
                  <a:pt x="338" y="130"/>
                </a:cubicBezTo>
                <a:cubicBezTo>
                  <a:pt x="344" y="133"/>
                  <a:pt x="352" y="130"/>
                  <a:pt x="356" y="124"/>
                </a:cubicBezTo>
                <a:cubicBezTo>
                  <a:pt x="359" y="117"/>
                  <a:pt x="356" y="109"/>
                  <a:pt x="350" y="106"/>
                </a:cubicBezTo>
                <a:cubicBezTo>
                  <a:pt x="340" y="101"/>
                  <a:pt x="340" y="101"/>
                  <a:pt x="340" y="101"/>
                </a:cubicBezTo>
                <a:cubicBezTo>
                  <a:pt x="340" y="101"/>
                  <a:pt x="340" y="101"/>
                  <a:pt x="340" y="101"/>
                </a:cubicBezTo>
                <a:cubicBezTo>
                  <a:pt x="338" y="100"/>
                  <a:pt x="311" y="88"/>
                  <a:pt x="269" y="82"/>
                </a:cubicBezTo>
                <a:cubicBezTo>
                  <a:pt x="230" y="78"/>
                  <a:pt x="171" y="79"/>
                  <a:pt x="110" y="110"/>
                </a:cubicBezTo>
                <a:cubicBezTo>
                  <a:pt x="110" y="110"/>
                  <a:pt x="110" y="110"/>
                  <a:pt x="110" y="110"/>
                </a:cubicBezTo>
                <a:cubicBezTo>
                  <a:pt x="98" y="116"/>
                  <a:pt x="76" y="123"/>
                  <a:pt x="76" y="123"/>
                </a:cubicBezTo>
                <a:cubicBezTo>
                  <a:pt x="76" y="123"/>
                  <a:pt x="75" y="123"/>
                  <a:pt x="75" y="123"/>
                </a:cubicBezTo>
                <a:cubicBezTo>
                  <a:pt x="71" y="122"/>
                  <a:pt x="59" y="116"/>
                  <a:pt x="45" y="108"/>
                </a:cubicBezTo>
                <a:cubicBezTo>
                  <a:pt x="85" y="92"/>
                  <a:pt x="231" y="32"/>
                  <a:pt x="240" y="28"/>
                </a:cubicBezTo>
                <a:cubicBezTo>
                  <a:pt x="249" y="32"/>
                  <a:pt x="376" y="90"/>
                  <a:pt x="413" y="107"/>
                </a:cubicBezTo>
                <a:cubicBezTo>
                  <a:pt x="385" y="122"/>
                  <a:pt x="336" y="148"/>
                  <a:pt x="336" y="148"/>
                </a:cubicBezTo>
                <a:cubicBezTo>
                  <a:pt x="332" y="150"/>
                  <a:pt x="329" y="155"/>
                  <a:pt x="329" y="160"/>
                </a:cubicBezTo>
                <a:cubicBezTo>
                  <a:pt x="329" y="160"/>
                  <a:pt x="329" y="191"/>
                  <a:pt x="329" y="207"/>
                </a:cubicBezTo>
                <a:cubicBezTo>
                  <a:pt x="308" y="207"/>
                  <a:pt x="170" y="207"/>
                  <a:pt x="149" y="207"/>
                </a:cubicBezTo>
                <a:cubicBezTo>
                  <a:pt x="148" y="190"/>
                  <a:pt x="148" y="154"/>
                  <a:pt x="148" y="154"/>
                </a:cubicBezTo>
                <a:cubicBezTo>
                  <a:pt x="147" y="146"/>
                  <a:pt x="141" y="140"/>
                  <a:pt x="134" y="141"/>
                </a:cubicBezTo>
                <a:cubicBezTo>
                  <a:pt x="127" y="141"/>
                  <a:pt x="121" y="147"/>
                  <a:pt x="121" y="154"/>
                </a:cubicBezTo>
                <a:cubicBezTo>
                  <a:pt x="123" y="221"/>
                  <a:pt x="123" y="221"/>
                  <a:pt x="123" y="221"/>
                </a:cubicBezTo>
                <a:cubicBezTo>
                  <a:pt x="123" y="228"/>
                  <a:pt x="129" y="234"/>
                  <a:pt x="136" y="234"/>
                </a:cubicBezTo>
                <a:cubicBezTo>
                  <a:pt x="343" y="234"/>
                  <a:pt x="343" y="234"/>
                  <a:pt x="343" y="234"/>
                </a:cubicBezTo>
                <a:cubicBezTo>
                  <a:pt x="350" y="234"/>
                  <a:pt x="356" y="228"/>
                  <a:pt x="356" y="220"/>
                </a:cubicBezTo>
                <a:cubicBezTo>
                  <a:pt x="356" y="220"/>
                  <a:pt x="356" y="180"/>
                  <a:pt x="356" y="168"/>
                </a:cubicBezTo>
                <a:cubicBezTo>
                  <a:pt x="368" y="161"/>
                  <a:pt x="450" y="118"/>
                  <a:pt x="450" y="118"/>
                </a:cubicBezTo>
                <a:cubicBezTo>
                  <a:pt x="454" y="116"/>
                  <a:pt x="457" y="111"/>
                  <a:pt x="457" y="106"/>
                </a:cubicBezTo>
                <a:cubicBezTo>
                  <a:pt x="457" y="106"/>
                  <a:pt x="457" y="106"/>
                  <a:pt x="457" y="106"/>
                </a:cubicBezTo>
                <a:cubicBezTo>
                  <a:pt x="457" y="101"/>
                  <a:pt x="453" y="96"/>
                  <a:pt x="449" y="94"/>
                </a:cubicBezTo>
                <a:cubicBezTo>
                  <a:pt x="246" y="1"/>
                  <a:pt x="246" y="1"/>
                  <a:pt x="246" y="1"/>
                </a:cubicBezTo>
                <a:cubicBezTo>
                  <a:pt x="242" y="0"/>
                  <a:pt x="239" y="0"/>
                  <a:pt x="235" y="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33"/>
          <p:cNvSpPr>
            <a:spLocks/>
          </p:cNvSpPr>
          <p:nvPr userDrawn="1"/>
        </p:nvSpPr>
        <p:spPr bwMode="auto">
          <a:xfrm>
            <a:off x="4532707" y="3676310"/>
            <a:ext cx="298450" cy="520700"/>
          </a:xfrm>
          <a:custGeom>
            <a:avLst/>
            <a:gdLst/>
            <a:ahLst/>
            <a:cxnLst>
              <a:cxn ang="0">
                <a:pos x="251" y="293"/>
              </a:cxn>
              <a:cxn ang="0">
                <a:pos x="233" y="293"/>
              </a:cxn>
              <a:cxn ang="0">
                <a:pos x="241" y="274"/>
              </a:cxn>
              <a:cxn ang="0">
                <a:pos x="241" y="265"/>
              </a:cxn>
              <a:cxn ang="0">
                <a:pos x="195" y="115"/>
              </a:cxn>
              <a:cxn ang="0">
                <a:pos x="195" y="14"/>
              </a:cxn>
              <a:cxn ang="0">
                <a:pos x="182" y="0"/>
              </a:cxn>
              <a:cxn ang="0">
                <a:pos x="168" y="14"/>
              </a:cxn>
              <a:cxn ang="0">
                <a:pos x="168" y="36"/>
              </a:cxn>
              <a:cxn ang="0">
                <a:pos x="154" y="25"/>
              </a:cxn>
              <a:cxn ang="0">
                <a:pos x="136" y="29"/>
              </a:cxn>
              <a:cxn ang="0">
                <a:pos x="139" y="47"/>
              </a:cxn>
              <a:cxn ang="0">
                <a:pos x="168" y="68"/>
              </a:cxn>
              <a:cxn ang="0">
                <a:pos x="168" y="117"/>
              </a:cxn>
              <a:cxn ang="0">
                <a:pos x="169" y="121"/>
              </a:cxn>
              <a:cxn ang="0">
                <a:pos x="214" y="268"/>
              </a:cxn>
              <a:cxn ang="0">
                <a:pos x="169" y="384"/>
              </a:cxn>
              <a:cxn ang="0">
                <a:pos x="171" y="397"/>
              </a:cxn>
              <a:cxn ang="0">
                <a:pos x="201" y="434"/>
              </a:cxn>
              <a:cxn ang="0">
                <a:pos x="64" y="434"/>
              </a:cxn>
              <a:cxn ang="0">
                <a:pos x="94" y="397"/>
              </a:cxn>
              <a:cxn ang="0">
                <a:pos x="96" y="384"/>
              </a:cxn>
              <a:cxn ang="0">
                <a:pos x="51" y="268"/>
              </a:cxn>
              <a:cxn ang="0">
                <a:pos x="96" y="121"/>
              </a:cxn>
              <a:cxn ang="0">
                <a:pos x="96" y="117"/>
              </a:cxn>
              <a:cxn ang="0">
                <a:pos x="96" y="68"/>
              </a:cxn>
              <a:cxn ang="0">
                <a:pos x="126" y="47"/>
              </a:cxn>
              <a:cxn ang="0">
                <a:pos x="130" y="29"/>
              </a:cxn>
              <a:cxn ang="0">
                <a:pos x="111" y="25"/>
              </a:cxn>
              <a:cxn ang="0">
                <a:pos x="96" y="36"/>
              </a:cxn>
              <a:cxn ang="0">
                <a:pos x="96" y="14"/>
              </a:cxn>
              <a:cxn ang="0">
                <a:pos x="83" y="0"/>
              </a:cxn>
              <a:cxn ang="0">
                <a:pos x="70" y="14"/>
              </a:cxn>
              <a:cxn ang="0">
                <a:pos x="70" y="115"/>
              </a:cxn>
              <a:cxn ang="0">
                <a:pos x="24" y="265"/>
              </a:cxn>
              <a:cxn ang="0">
                <a:pos x="24" y="274"/>
              </a:cxn>
              <a:cxn ang="0">
                <a:pos x="32" y="293"/>
              </a:cxn>
              <a:cxn ang="0">
                <a:pos x="14" y="293"/>
              </a:cxn>
              <a:cxn ang="0">
                <a:pos x="0" y="307"/>
              </a:cxn>
              <a:cxn ang="0">
                <a:pos x="14" y="320"/>
              </a:cxn>
              <a:cxn ang="0">
                <a:pos x="42" y="320"/>
              </a:cxn>
              <a:cxn ang="0">
                <a:pos x="68" y="386"/>
              </a:cxn>
              <a:cxn ang="0">
                <a:pos x="26" y="440"/>
              </a:cxn>
              <a:cxn ang="0">
                <a:pos x="25" y="454"/>
              </a:cxn>
              <a:cxn ang="0">
                <a:pos x="37" y="461"/>
              </a:cxn>
              <a:cxn ang="0">
                <a:pos x="229" y="461"/>
              </a:cxn>
              <a:cxn ang="0">
                <a:pos x="240" y="454"/>
              </a:cxn>
              <a:cxn ang="0">
                <a:pos x="239" y="439"/>
              </a:cxn>
              <a:cxn ang="0">
                <a:pos x="197" y="386"/>
              </a:cxn>
              <a:cxn ang="0">
                <a:pos x="223" y="320"/>
              </a:cxn>
              <a:cxn ang="0">
                <a:pos x="251" y="320"/>
              </a:cxn>
              <a:cxn ang="0">
                <a:pos x="264" y="307"/>
              </a:cxn>
              <a:cxn ang="0">
                <a:pos x="251" y="293"/>
              </a:cxn>
            </a:cxnLst>
            <a:rect l="0" t="0" r="r" b="b"/>
            <a:pathLst>
              <a:path w="264" h="461">
                <a:moveTo>
                  <a:pt x="251" y="293"/>
                </a:moveTo>
                <a:cubicBezTo>
                  <a:pt x="233" y="293"/>
                  <a:pt x="233" y="293"/>
                  <a:pt x="233" y="293"/>
                </a:cubicBezTo>
                <a:cubicBezTo>
                  <a:pt x="241" y="274"/>
                  <a:pt x="241" y="274"/>
                  <a:pt x="241" y="274"/>
                </a:cubicBezTo>
                <a:cubicBezTo>
                  <a:pt x="242" y="271"/>
                  <a:pt x="242" y="268"/>
                  <a:pt x="241" y="265"/>
                </a:cubicBezTo>
                <a:cubicBezTo>
                  <a:pt x="195" y="115"/>
                  <a:pt x="195" y="115"/>
                  <a:pt x="195" y="115"/>
                </a:cubicBezTo>
                <a:cubicBezTo>
                  <a:pt x="195" y="14"/>
                  <a:pt x="195" y="14"/>
                  <a:pt x="195" y="14"/>
                </a:cubicBezTo>
                <a:cubicBezTo>
                  <a:pt x="195" y="6"/>
                  <a:pt x="189" y="0"/>
                  <a:pt x="182" y="0"/>
                </a:cubicBezTo>
                <a:cubicBezTo>
                  <a:pt x="174" y="0"/>
                  <a:pt x="168" y="6"/>
                  <a:pt x="168" y="14"/>
                </a:cubicBezTo>
                <a:cubicBezTo>
                  <a:pt x="168" y="36"/>
                  <a:pt x="168" y="36"/>
                  <a:pt x="168" y="36"/>
                </a:cubicBezTo>
                <a:cubicBezTo>
                  <a:pt x="154" y="25"/>
                  <a:pt x="154" y="25"/>
                  <a:pt x="154" y="25"/>
                </a:cubicBezTo>
                <a:cubicBezTo>
                  <a:pt x="148" y="21"/>
                  <a:pt x="140" y="23"/>
                  <a:pt x="136" y="29"/>
                </a:cubicBezTo>
                <a:cubicBezTo>
                  <a:pt x="131" y="35"/>
                  <a:pt x="133" y="43"/>
                  <a:pt x="139" y="47"/>
                </a:cubicBezTo>
                <a:cubicBezTo>
                  <a:pt x="168" y="68"/>
                  <a:pt x="168" y="68"/>
                  <a:pt x="168" y="68"/>
                </a:cubicBezTo>
                <a:cubicBezTo>
                  <a:pt x="168" y="117"/>
                  <a:pt x="168" y="117"/>
                  <a:pt x="168" y="117"/>
                </a:cubicBezTo>
                <a:cubicBezTo>
                  <a:pt x="168" y="118"/>
                  <a:pt x="169" y="120"/>
                  <a:pt x="169" y="121"/>
                </a:cubicBezTo>
                <a:cubicBezTo>
                  <a:pt x="214" y="268"/>
                  <a:pt x="214" y="268"/>
                  <a:pt x="214" y="268"/>
                </a:cubicBezTo>
                <a:cubicBezTo>
                  <a:pt x="169" y="384"/>
                  <a:pt x="169" y="384"/>
                  <a:pt x="169" y="384"/>
                </a:cubicBezTo>
                <a:cubicBezTo>
                  <a:pt x="168" y="388"/>
                  <a:pt x="168" y="393"/>
                  <a:pt x="171" y="397"/>
                </a:cubicBezTo>
                <a:cubicBezTo>
                  <a:pt x="201" y="434"/>
                  <a:pt x="201" y="434"/>
                  <a:pt x="201" y="434"/>
                </a:cubicBezTo>
                <a:cubicBezTo>
                  <a:pt x="64" y="434"/>
                  <a:pt x="64" y="434"/>
                  <a:pt x="64" y="434"/>
                </a:cubicBezTo>
                <a:cubicBezTo>
                  <a:pt x="94" y="397"/>
                  <a:pt x="94" y="397"/>
                  <a:pt x="94" y="397"/>
                </a:cubicBezTo>
                <a:cubicBezTo>
                  <a:pt x="96" y="393"/>
                  <a:pt x="97" y="388"/>
                  <a:pt x="96" y="384"/>
                </a:cubicBezTo>
                <a:cubicBezTo>
                  <a:pt x="51" y="268"/>
                  <a:pt x="51" y="268"/>
                  <a:pt x="51" y="268"/>
                </a:cubicBezTo>
                <a:cubicBezTo>
                  <a:pt x="96" y="121"/>
                  <a:pt x="96" y="121"/>
                  <a:pt x="96" y="121"/>
                </a:cubicBezTo>
                <a:cubicBezTo>
                  <a:pt x="96" y="120"/>
                  <a:pt x="96" y="118"/>
                  <a:pt x="96" y="117"/>
                </a:cubicBezTo>
                <a:cubicBezTo>
                  <a:pt x="96" y="68"/>
                  <a:pt x="96" y="68"/>
                  <a:pt x="96" y="68"/>
                </a:cubicBezTo>
                <a:cubicBezTo>
                  <a:pt x="126" y="47"/>
                  <a:pt x="126" y="47"/>
                  <a:pt x="126" y="47"/>
                </a:cubicBezTo>
                <a:cubicBezTo>
                  <a:pt x="132" y="43"/>
                  <a:pt x="134" y="35"/>
                  <a:pt x="130" y="29"/>
                </a:cubicBezTo>
                <a:cubicBezTo>
                  <a:pt x="125" y="23"/>
                  <a:pt x="117" y="21"/>
                  <a:pt x="111" y="25"/>
                </a:cubicBezTo>
                <a:cubicBezTo>
                  <a:pt x="96" y="36"/>
                  <a:pt x="96" y="36"/>
                  <a:pt x="96" y="36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6"/>
                  <a:pt x="90" y="0"/>
                  <a:pt x="83" y="0"/>
                </a:cubicBezTo>
                <a:cubicBezTo>
                  <a:pt x="76" y="0"/>
                  <a:pt x="70" y="6"/>
                  <a:pt x="70" y="14"/>
                </a:cubicBezTo>
                <a:cubicBezTo>
                  <a:pt x="70" y="115"/>
                  <a:pt x="70" y="115"/>
                  <a:pt x="70" y="115"/>
                </a:cubicBezTo>
                <a:cubicBezTo>
                  <a:pt x="24" y="265"/>
                  <a:pt x="24" y="265"/>
                  <a:pt x="24" y="265"/>
                </a:cubicBezTo>
                <a:cubicBezTo>
                  <a:pt x="23" y="268"/>
                  <a:pt x="23" y="271"/>
                  <a:pt x="24" y="274"/>
                </a:cubicBezTo>
                <a:cubicBezTo>
                  <a:pt x="32" y="293"/>
                  <a:pt x="32" y="293"/>
                  <a:pt x="32" y="293"/>
                </a:cubicBezTo>
                <a:cubicBezTo>
                  <a:pt x="14" y="293"/>
                  <a:pt x="14" y="293"/>
                  <a:pt x="14" y="293"/>
                </a:cubicBezTo>
                <a:cubicBezTo>
                  <a:pt x="6" y="293"/>
                  <a:pt x="0" y="299"/>
                  <a:pt x="0" y="307"/>
                </a:cubicBezTo>
                <a:cubicBezTo>
                  <a:pt x="0" y="314"/>
                  <a:pt x="6" y="320"/>
                  <a:pt x="14" y="320"/>
                </a:cubicBezTo>
                <a:cubicBezTo>
                  <a:pt x="42" y="320"/>
                  <a:pt x="42" y="320"/>
                  <a:pt x="42" y="320"/>
                </a:cubicBezTo>
                <a:cubicBezTo>
                  <a:pt x="68" y="386"/>
                  <a:pt x="68" y="386"/>
                  <a:pt x="68" y="386"/>
                </a:cubicBezTo>
                <a:cubicBezTo>
                  <a:pt x="26" y="440"/>
                  <a:pt x="26" y="440"/>
                  <a:pt x="26" y="440"/>
                </a:cubicBezTo>
                <a:cubicBezTo>
                  <a:pt x="23" y="444"/>
                  <a:pt x="23" y="449"/>
                  <a:pt x="25" y="454"/>
                </a:cubicBezTo>
                <a:cubicBezTo>
                  <a:pt x="27" y="458"/>
                  <a:pt x="32" y="461"/>
                  <a:pt x="37" y="461"/>
                </a:cubicBezTo>
                <a:cubicBezTo>
                  <a:pt x="229" y="461"/>
                  <a:pt x="229" y="461"/>
                  <a:pt x="229" y="461"/>
                </a:cubicBezTo>
                <a:cubicBezTo>
                  <a:pt x="234" y="461"/>
                  <a:pt x="238" y="458"/>
                  <a:pt x="240" y="454"/>
                </a:cubicBezTo>
                <a:cubicBezTo>
                  <a:pt x="243" y="449"/>
                  <a:pt x="242" y="443"/>
                  <a:pt x="239" y="439"/>
                </a:cubicBezTo>
                <a:cubicBezTo>
                  <a:pt x="197" y="386"/>
                  <a:pt x="197" y="386"/>
                  <a:pt x="197" y="386"/>
                </a:cubicBezTo>
                <a:cubicBezTo>
                  <a:pt x="223" y="320"/>
                  <a:pt x="223" y="320"/>
                  <a:pt x="223" y="320"/>
                </a:cubicBezTo>
                <a:cubicBezTo>
                  <a:pt x="251" y="320"/>
                  <a:pt x="251" y="320"/>
                  <a:pt x="251" y="320"/>
                </a:cubicBezTo>
                <a:cubicBezTo>
                  <a:pt x="258" y="320"/>
                  <a:pt x="264" y="314"/>
                  <a:pt x="264" y="307"/>
                </a:cubicBezTo>
                <a:cubicBezTo>
                  <a:pt x="264" y="299"/>
                  <a:pt x="258" y="293"/>
                  <a:pt x="251" y="29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251"/>
          <p:cNvSpPr>
            <a:spLocks/>
          </p:cNvSpPr>
          <p:nvPr userDrawn="1"/>
        </p:nvSpPr>
        <p:spPr bwMode="auto">
          <a:xfrm>
            <a:off x="5070032" y="1189437"/>
            <a:ext cx="514350" cy="465138"/>
          </a:xfrm>
          <a:custGeom>
            <a:avLst/>
            <a:gdLst/>
            <a:ahLst/>
            <a:cxnLst>
              <a:cxn ang="0">
                <a:pos x="113" y="0"/>
              </a:cxn>
              <a:cxn ang="0">
                <a:pos x="69" y="44"/>
              </a:cxn>
              <a:cxn ang="0">
                <a:pos x="69" y="298"/>
              </a:cxn>
              <a:cxn ang="0">
                <a:pos x="83" y="312"/>
              </a:cxn>
              <a:cxn ang="0">
                <a:pos x="96" y="298"/>
              </a:cxn>
              <a:cxn ang="0">
                <a:pos x="96" y="44"/>
              </a:cxn>
              <a:cxn ang="0">
                <a:pos x="113" y="27"/>
              </a:cxn>
              <a:cxn ang="0">
                <a:pos x="152" y="27"/>
              </a:cxn>
              <a:cxn ang="0">
                <a:pos x="169" y="44"/>
              </a:cxn>
              <a:cxn ang="0">
                <a:pos x="169" y="298"/>
              </a:cxn>
              <a:cxn ang="0">
                <a:pos x="183" y="312"/>
              </a:cxn>
              <a:cxn ang="0">
                <a:pos x="246" y="312"/>
              </a:cxn>
              <a:cxn ang="0">
                <a:pos x="259" y="298"/>
              </a:cxn>
              <a:cxn ang="0">
                <a:pos x="259" y="194"/>
              </a:cxn>
              <a:cxn ang="0">
                <a:pos x="301" y="194"/>
              </a:cxn>
              <a:cxn ang="0">
                <a:pos x="301" y="298"/>
              </a:cxn>
              <a:cxn ang="0">
                <a:pos x="314" y="312"/>
              </a:cxn>
              <a:cxn ang="0">
                <a:pos x="375" y="312"/>
              </a:cxn>
              <a:cxn ang="0">
                <a:pos x="388" y="298"/>
              </a:cxn>
              <a:cxn ang="0">
                <a:pos x="388" y="194"/>
              </a:cxn>
              <a:cxn ang="0">
                <a:pos x="430" y="194"/>
              </a:cxn>
              <a:cxn ang="0">
                <a:pos x="430" y="340"/>
              </a:cxn>
              <a:cxn ang="0">
                <a:pos x="42" y="340"/>
              </a:cxn>
              <a:cxn ang="0">
                <a:pos x="31" y="346"/>
              </a:cxn>
              <a:cxn ang="0">
                <a:pos x="3" y="390"/>
              </a:cxn>
              <a:cxn ang="0">
                <a:pos x="0" y="397"/>
              </a:cxn>
              <a:cxn ang="0">
                <a:pos x="6" y="408"/>
              </a:cxn>
              <a:cxn ang="0">
                <a:pos x="25" y="404"/>
              </a:cxn>
              <a:cxn ang="0">
                <a:pos x="50" y="367"/>
              </a:cxn>
              <a:cxn ang="0">
                <a:pos x="443" y="367"/>
              </a:cxn>
              <a:cxn ang="0">
                <a:pos x="456" y="354"/>
              </a:cxn>
              <a:cxn ang="0">
                <a:pos x="456" y="181"/>
              </a:cxn>
              <a:cxn ang="0">
                <a:pos x="443" y="168"/>
              </a:cxn>
              <a:cxn ang="0">
                <a:pos x="375" y="168"/>
              </a:cxn>
              <a:cxn ang="0">
                <a:pos x="362" y="181"/>
              </a:cxn>
              <a:cxn ang="0">
                <a:pos x="362" y="285"/>
              </a:cxn>
              <a:cxn ang="0">
                <a:pos x="327" y="285"/>
              </a:cxn>
              <a:cxn ang="0">
                <a:pos x="327" y="181"/>
              </a:cxn>
              <a:cxn ang="0">
                <a:pos x="314" y="168"/>
              </a:cxn>
              <a:cxn ang="0">
                <a:pos x="246" y="168"/>
              </a:cxn>
              <a:cxn ang="0">
                <a:pos x="233" y="181"/>
              </a:cxn>
              <a:cxn ang="0">
                <a:pos x="233" y="285"/>
              </a:cxn>
              <a:cxn ang="0">
                <a:pos x="196" y="285"/>
              </a:cxn>
              <a:cxn ang="0">
                <a:pos x="196" y="44"/>
              </a:cxn>
              <a:cxn ang="0">
                <a:pos x="152" y="0"/>
              </a:cxn>
              <a:cxn ang="0">
                <a:pos x="113" y="0"/>
              </a:cxn>
            </a:cxnLst>
            <a:rect l="0" t="0" r="r" b="b"/>
            <a:pathLst>
              <a:path w="456" h="412">
                <a:moveTo>
                  <a:pt x="113" y="0"/>
                </a:moveTo>
                <a:cubicBezTo>
                  <a:pt x="89" y="0"/>
                  <a:pt x="69" y="20"/>
                  <a:pt x="69" y="44"/>
                </a:cubicBezTo>
                <a:cubicBezTo>
                  <a:pt x="69" y="298"/>
                  <a:pt x="69" y="298"/>
                  <a:pt x="69" y="298"/>
                </a:cubicBezTo>
                <a:cubicBezTo>
                  <a:pt x="69" y="306"/>
                  <a:pt x="75" y="312"/>
                  <a:pt x="83" y="312"/>
                </a:cubicBezTo>
                <a:cubicBezTo>
                  <a:pt x="90" y="312"/>
                  <a:pt x="96" y="306"/>
                  <a:pt x="96" y="298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4"/>
                  <a:pt x="104" y="27"/>
                  <a:pt x="113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62" y="27"/>
                  <a:pt x="169" y="34"/>
                  <a:pt x="169" y="44"/>
                </a:cubicBezTo>
                <a:cubicBezTo>
                  <a:pt x="169" y="298"/>
                  <a:pt x="169" y="298"/>
                  <a:pt x="169" y="298"/>
                </a:cubicBezTo>
                <a:cubicBezTo>
                  <a:pt x="169" y="306"/>
                  <a:pt x="175" y="312"/>
                  <a:pt x="183" y="312"/>
                </a:cubicBezTo>
                <a:cubicBezTo>
                  <a:pt x="246" y="312"/>
                  <a:pt x="246" y="312"/>
                  <a:pt x="246" y="312"/>
                </a:cubicBezTo>
                <a:cubicBezTo>
                  <a:pt x="253" y="312"/>
                  <a:pt x="259" y="306"/>
                  <a:pt x="259" y="298"/>
                </a:cubicBezTo>
                <a:cubicBezTo>
                  <a:pt x="259" y="298"/>
                  <a:pt x="259" y="215"/>
                  <a:pt x="259" y="194"/>
                </a:cubicBezTo>
                <a:cubicBezTo>
                  <a:pt x="272" y="194"/>
                  <a:pt x="288" y="194"/>
                  <a:pt x="301" y="194"/>
                </a:cubicBezTo>
                <a:cubicBezTo>
                  <a:pt x="301" y="215"/>
                  <a:pt x="301" y="298"/>
                  <a:pt x="301" y="298"/>
                </a:cubicBezTo>
                <a:cubicBezTo>
                  <a:pt x="301" y="306"/>
                  <a:pt x="307" y="312"/>
                  <a:pt x="314" y="312"/>
                </a:cubicBezTo>
                <a:cubicBezTo>
                  <a:pt x="375" y="312"/>
                  <a:pt x="375" y="312"/>
                  <a:pt x="375" y="312"/>
                </a:cubicBezTo>
                <a:cubicBezTo>
                  <a:pt x="382" y="312"/>
                  <a:pt x="388" y="306"/>
                  <a:pt x="388" y="298"/>
                </a:cubicBezTo>
                <a:cubicBezTo>
                  <a:pt x="388" y="298"/>
                  <a:pt x="388" y="215"/>
                  <a:pt x="388" y="194"/>
                </a:cubicBezTo>
                <a:cubicBezTo>
                  <a:pt x="401" y="194"/>
                  <a:pt x="417" y="194"/>
                  <a:pt x="430" y="194"/>
                </a:cubicBezTo>
                <a:cubicBezTo>
                  <a:pt x="430" y="215"/>
                  <a:pt x="430" y="320"/>
                  <a:pt x="430" y="340"/>
                </a:cubicBezTo>
                <a:cubicBezTo>
                  <a:pt x="405" y="340"/>
                  <a:pt x="42" y="340"/>
                  <a:pt x="42" y="340"/>
                </a:cubicBezTo>
                <a:cubicBezTo>
                  <a:pt x="38" y="340"/>
                  <a:pt x="34" y="343"/>
                  <a:pt x="31" y="346"/>
                </a:cubicBezTo>
                <a:cubicBezTo>
                  <a:pt x="3" y="390"/>
                  <a:pt x="3" y="390"/>
                  <a:pt x="3" y="390"/>
                </a:cubicBezTo>
                <a:cubicBezTo>
                  <a:pt x="1" y="392"/>
                  <a:pt x="0" y="394"/>
                  <a:pt x="0" y="397"/>
                </a:cubicBezTo>
                <a:cubicBezTo>
                  <a:pt x="0" y="401"/>
                  <a:pt x="2" y="406"/>
                  <a:pt x="6" y="408"/>
                </a:cubicBezTo>
                <a:cubicBezTo>
                  <a:pt x="12" y="412"/>
                  <a:pt x="21" y="411"/>
                  <a:pt x="25" y="404"/>
                </a:cubicBezTo>
                <a:cubicBezTo>
                  <a:pt x="25" y="404"/>
                  <a:pt x="44" y="376"/>
                  <a:pt x="50" y="367"/>
                </a:cubicBezTo>
                <a:cubicBezTo>
                  <a:pt x="63" y="367"/>
                  <a:pt x="443" y="367"/>
                  <a:pt x="443" y="367"/>
                </a:cubicBezTo>
                <a:cubicBezTo>
                  <a:pt x="450" y="367"/>
                  <a:pt x="456" y="361"/>
                  <a:pt x="456" y="354"/>
                </a:cubicBezTo>
                <a:cubicBezTo>
                  <a:pt x="456" y="181"/>
                  <a:pt x="456" y="181"/>
                  <a:pt x="456" y="181"/>
                </a:cubicBezTo>
                <a:cubicBezTo>
                  <a:pt x="456" y="174"/>
                  <a:pt x="450" y="168"/>
                  <a:pt x="443" y="168"/>
                </a:cubicBezTo>
                <a:cubicBezTo>
                  <a:pt x="375" y="168"/>
                  <a:pt x="375" y="168"/>
                  <a:pt x="375" y="168"/>
                </a:cubicBezTo>
                <a:cubicBezTo>
                  <a:pt x="368" y="168"/>
                  <a:pt x="362" y="174"/>
                  <a:pt x="362" y="181"/>
                </a:cubicBezTo>
                <a:cubicBezTo>
                  <a:pt x="362" y="181"/>
                  <a:pt x="362" y="264"/>
                  <a:pt x="362" y="285"/>
                </a:cubicBezTo>
                <a:cubicBezTo>
                  <a:pt x="350" y="285"/>
                  <a:pt x="339" y="285"/>
                  <a:pt x="327" y="285"/>
                </a:cubicBezTo>
                <a:cubicBezTo>
                  <a:pt x="327" y="264"/>
                  <a:pt x="327" y="181"/>
                  <a:pt x="327" y="181"/>
                </a:cubicBezTo>
                <a:cubicBezTo>
                  <a:pt x="327" y="174"/>
                  <a:pt x="321" y="168"/>
                  <a:pt x="314" y="168"/>
                </a:cubicBezTo>
                <a:cubicBezTo>
                  <a:pt x="246" y="168"/>
                  <a:pt x="246" y="168"/>
                  <a:pt x="246" y="168"/>
                </a:cubicBezTo>
                <a:cubicBezTo>
                  <a:pt x="238" y="168"/>
                  <a:pt x="233" y="174"/>
                  <a:pt x="233" y="181"/>
                </a:cubicBezTo>
                <a:cubicBezTo>
                  <a:pt x="233" y="181"/>
                  <a:pt x="233" y="264"/>
                  <a:pt x="233" y="285"/>
                </a:cubicBezTo>
                <a:cubicBezTo>
                  <a:pt x="220" y="285"/>
                  <a:pt x="208" y="285"/>
                  <a:pt x="196" y="285"/>
                </a:cubicBezTo>
                <a:cubicBezTo>
                  <a:pt x="196" y="261"/>
                  <a:pt x="196" y="44"/>
                  <a:pt x="196" y="44"/>
                </a:cubicBezTo>
                <a:cubicBezTo>
                  <a:pt x="196" y="20"/>
                  <a:pt x="176" y="0"/>
                  <a:pt x="152" y="0"/>
                </a:cubicBezTo>
                <a:lnTo>
                  <a:pt x="113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45"/>
          <p:cNvSpPr>
            <a:spLocks/>
          </p:cNvSpPr>
          <p:nvPr userDrawn="1"/>
        </p:nvSpPr>
        <p:spPr bwMode="auto">
          <a:xfrm>
            <a:off x="5069238" y="3083033"/>
            <a:ext cx="515938" cy="330200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68" y="44"/>
              </a:cxn>
              <a:cxn ang="0">
                <a:pos x="21" y="69"/>
              </a:cxn>
              <a:cxn ang="0">
                <a:pos x="0" y="89"/>
              </a:cxn>
              <a:cxn ang="0">
                <a:pos x="14" y="102"/>
              </a:cxn>
              <a:cxn ang="0">
                <a:pos x="322" y="102"/>
              </a:cxn>
              <a:cxn ang="0">
                <a:pos x="430" y="213"/>
              </a:cxn>
              <a:cxn ang="0">
                <a:pos x="300" y="222"/>
              </a:cxn>
              <a:cxn ang="0">
                <a:pos x="291" y="245"/>
              </a:cxn>
              <a:cxn ang="0">
                <a:pos x="282" y="266"/>
              </a:cxn>
              <a:cxn ang="0">
                <a:pos x="274" y="245"/>
              </a:cxn>
              <a:cxn ang="0">
                <a:pos x="265" y="222"/>
              </a:cxn>
              <a:cxn ang="0">
                <a:pos x="187" y="230"/>
              </a:cxn>
              <a:cxn ang="0">
                <a:pos x="195" y="254"/>
              </a:cxn>
              <a:cxn ang="0">
                <a:pos x="170" y="254"/>
              </a:cxn>
              <a:cxn ang="0">
                <a:pos x="177" y="230"/>
              </a:cxn>
              <a:cxn ang="0">
                <a:pos x="101" y="222"/>
              </a:cxn>
              <a:cxn ang="0">
                <a:pos x="92" y="245"/>
              </a:cxn>
              <a:cxn ang="0">
                <a:pos x="83" y="266"/>
              </a:cxn>
              <a:cxn ang="0">
                <a:pos x="75" y="245"/>
              </a:cxn>
              <a:cxn ang="0">
                <a:pos x="65" y="222"/>
              </a:cxn>
              <a:cxn ang="0">
                <a:pos x="0" y="235"/>
              </a:cxn>
              <a:cxn ang="0">
                <a:pos x="45" y="248"/>
              </a:cxn>
              <a:cxn ang="0">
                <a:pos x="83" y="293"/>
              </a:cxn>
              <a:cxn ang="0">
                <a:pos x="122" y="248"/>
              </a:cxn>
              <a:cxn ang="0">
                <a:pos x="143" y="254"/>
              </a:cxn>
              <a:cxn ang="0">
                <a:pos x="221" y="254"/>
              </a:cxn>
              <a:cxn ang="0">
                <a:pos x="244" y="248"/>
              </a:cxn>
              <a:cxn ang="0">
                <a:pos x="282" y="293"/>
              </a:cxn>
              <a:cxn ang="0">
                <a:pos x="321" y="248"/>
              </a:cxn>
              <a:cxn ang="0">
                <a:pos x="434" y="248"/>
              </a:cxn>
              <a:cxn ang="0">
                <a:pos x="409" y="120"/>
              </a:cxn>
              <a:cxn ang="0">
                <a:pos x="322" y="76"/>
              </a:cxn>
              <a:cxn ang="0">
                <a:pos x="64" y="76"/>
              </a:cxn>
              <a:cxn ang="0">
                <a:pos x="118" y="40"/>
              </a:cxn>
              <a:cxn ang="0">
                <a:pos x="108" y="27"/>
              </a:cxn>
              <a:cxn ang="0">
                <a:pos x="1" y="12"/>
              </a:cxn>
            </a:cxnLst>
            <a:rect l="0" t="0" r="r" b="b"/>
            <a:pathLst>
              <a:path w="459" h="293">
                <a:moveTo>
                  <a:pt x="1" y="12"/>
                </a:moveTo>
                <a:cubicBezTo>
                  <a:pt x="1" y="13"/>
                  <a:pt x="0" y="14"/>
                  <a:pt x="0" y="15"/>
                </a:cubicBezTo>
                <a:cubicBezTo>
                  <a:pt x="0" y="21"/>
                  <a:pt x="4" y="26"/>
                  <a:pt x="10" y="28"/>
                </a:cubicBezTo>
                <a:cubicBezTo>
                  <a:pt x="10" y="28"/>
                  <a:pt x="41" y="36"/>
                  <a:pt x="68" y="44"/>
                </a:cubicBezTo>
                <a:cubicBezTo>
                  <a:pt x="63" y="46"/>
                  <a:pt x="58" y="49"/>
                  <a:pt x="53" y="52"/>
                </a:cubicBezTo>
                <a:cubicBezTo>
                  <a:pt x="39" y="59"/>
                  <a:pt x="29" y="64"/>
                  <a:pt x="21" y="69"/>
                </a:cubicBezTo>
                <a:cubicBezTo>
                  <a:pt x="10" y="75"/>
                  <a:pt x="10" y="75"/>
                  <a:pt x="10" y="75"/>
                </a:cubicBezTo>
                <a:cubicBezTo>
                  <a:pt x="7" y="77"/>
                  <a:pt x="0" y="81"/>
                  <a:pt x="0" y="89"/>
                </a:cubicBezTo>
                <a:cubicBezTo>
                  <a:pt x="0" y="89"/>
                  <a:pt x="0" y="90"/>
                  <a:pt x="0" y="90"/>
                </a:cubicBezTo>
                <a:cubicBezTo>
                  <a:pt x="1" y="97"/>
                  <a:pt x="7" y="102"/>
                  <a:pt x="14" y="102"/>
                </a:cubicBezTo>
                <a:cubicBezTo>
                  <a:pt x="27" y="102"/>
                  <a:pt x="160" y="102"/>
                  <a:pt x="249" y="102"/>
                </a:cubicBezTo>
                <a:cubicBezTo>
                  <a:pt x="249" y="102"/>
                  <a:pt x="322" y="102"/>
                  <a:pt x="322" y="102"/>
                </a:cubicBezTo>
                <a:cubicBezTo>
                  <a:pt x="367" y="102"/>
                  <a:pt x="422" y="167"/>
                  <a:pt x="429" y="206"/>
                </a:cubicBezTo>
                <a:cubicBezTo>
                  <a:pt x="430" y="209"/>
                  <a:pt x="430" y="211"/>
                  <a:pt x="430" y="213"/>
                </a:cubicBezTo>
                <a:cubicBezTo>
                  <a:pt x="430" y="219"/>
                  <a:pt x="428" y="221"/>
                  <a:pt x="426" y="222"/>
                </a:cubicBezTo>
                <a:cubicBezTo>
                  <a:pt x="421" y="222"/>
                  <a:pt x="300" y="222"/>
                  <a:pt x="300" y="222"/>
                </a:cubicBezTo>
                <a:cubicBezTo>
                  <a:pt x="295" y="222"/>
                  <a:pt x="290" y="225"/>
                  <a:pt x="288" y="230"/>
                </a:cubicBezTo>
                <a:cubicBezTo>
                  <a:pt x="286" y="235"/>
                  <a:pt x="287" y="241"/>
                  <a:pt x="291" y="245"/>
                </a:cubicBezTo>
                <a:cubicBezTo>
                  <a:pt x="293" y="247"/>
                  <a:pt x="295" y="250"/>
                  <a:pt x="295" y="254"/>
                </a:cubicBezTo>
                <a:cubicBezTo>
                  <a:pt x="295" y="261"/>
                  <a:pt x="289" y="266"/>
                  <a:pt x="282" y="266"/>
                </a:cubicBezTo>
                <a:cubicBezTo>
                  <a:pt x="276" y="266"/>
                  <a:pt x="270" y="261"/>
                  <a:pt x="270" y="254"/>
                </a:cubicBezTo>
                <a:cubicBezTo>
                  <a:pt x="270" y="250"/>
                  <a:pt x="271" y="247"/>
                  <a:pt x="274" y="245"/>
                </a:cubicBezTo>
                <a:cubicBezTo>
                  <a:pt x="278" y="241"/>
                  <a:pt x="279" y="235"/>
                  <a:pt x="277" y="230"/>
                </a:cubicBezTo>
                <a:cubicBezTo>
                  <a:pt x="275" y="225"/>
                  <a:pt x="270" y="222"/>
                  <a:pt x="265" y="222"/>
                </a:cubicBezTo>
                <a:cubicBezTo>
                  <a:pt x="200" y="222"/>
                  <a:pt x="200" y="222"/>
                  <a:pt x="200" y="222"/>
                </a:cubicBezTo>
                <a:cubicBezTo>
                  <a:pt x="194" y="222"/>
                  <a:pt x="189" y="225"/>
                  <a:pt x="187" y="230"/>
                </a:cubicBezTo>
                <a:cubicBezTo>
                  <a:pt x="185" y="235"/>
                  <a:pt x="187" y="241"/>
                  <a:pt x="191" y="245"/>
                </a:cubicBezTo>
                <a:cubicBezTo>
                  <a:pt x="193" y="247"/>
                  <a:pt x="195" y="250"/>
                  <a:pt x="195" y="254"/>
                </a:cubicBezTo>
                <a:cubicBezTo>
                  <a:pt x="195" y="261"/>
                  <a:pt x="189" y="266"/>
                  <a:pt x="182" y="266"/>
                </a:cubicBezTo>
                <a:cubicBezTo>
                  <a:pt x="175" y="266"/>
                  <a:pt x="170" y="261"/>
                  <a:pt x="170" y="254"/>
                </a:cubicBezTo>
                <a:cubicBezTo>
                  <a:pt x="170" y="250"/>
                  <a:pt x="171" y="247"/>
                  <a:pt x="173" y="245"/>
                </a:cubicBezTo>
                <a:cubicBezTo>
                  <a:pt x="177" y="241"/>
                  <a:pt x="179" y="235"/>
                  <a:pt x="177" y="230"/>
                </a:cubicBezTo>
                <a:cubicBezTo>
                  <a:pt x="174" y="225"/>
                  <a:pt x="170" y="222"/>
                  <a:pt x="164" y="222"/>
                </a:cubicBezTo>
                <a:cubicBezTo>
                  <a:pt x="101" y="222"/>
                  <a:pt x="101" y="222"/>
                  <a:pt x="101" y="222"/>
                </a:cubicBezTo>
                <a:cubicBezTo>
                  <a:pt x="96" y="222"/>
                  <a:pt x="91" y="225"/>
                  <a:pt x="89" y="230"/>
                </a:cubicBezTo>
                <a:cubicBezTo>
                  <a:pt x="87" y="235"/>
                  <a:pt x="88" y="241"/>
                  <a:pt x="92" y="245"/>
                </a:cubicBezTo>
                <a:cubicBezTo>
                  <a:pt x="94" y="247"/>
                  <a:pt x="96" y="250"/>
                  <a:pt x="96" y="254"/>
                </a:cubicBezTo>
                <a:cubicBezTo>
                  <a:pt x="96" y="261"/>
                  <a:pt x="90" y="266"/>
                  <a:pt x="83" y="266"/>
                </a:cubicBezTo>
                <a:cubicBezTo>
                  <a:pt x="76" y="266"/>
                  <a:pt x="71" y="261"/>
                  <a:pt x="71" y="254"/>
                </a:cubicBezTo>
                <a:cubicBezTo>
                  <a:pt x="71" y="250"/>
                  <a:pt x="72" y="247"/>
                  <a:pt x="75" y="245"/>
                </a:cubicBezTo>
                <a:cubicBezTo>
                  <a:pt x="79" y="241"/>
                  <a:pt x="80" y="235"/>
                  <a:pt x="78" y="230"/>
                </a:cubicBezTo>
                <a:cubicBezTo>
                  <a:pt x="76" y="225"/>
                  <a:pt x="71" y="222"/>
                  <a:pt x="65" y="222"/>
                </a:cubicBezTo>
                <a:cubicBezTo>
                  <a:pt x="14" y="222"/>
                  <a:pt x="14" y="222"/>
                  <a:pt x="14" y="222"/>
                </a:cubicBezTo>
                <a:cubicBezTo>
                  <a:pt x="6" y="222"/>
                  <a:pt x="0" y="228"/>
                  <a:pt x="0" y="235"/>
                </a:cubicBezTo>
                <a:cubicBezTo>
                  <a:pt x="0" y="243"/>
                  <a:pt x="6" y="248"/>
                  <a:pt x="14" y="248"/>
                </a:cubicBezTo>
                <a:cubicBezTo>
                  <a:pt x="14" y="248"/>
                  <a:pt x="30" y="248"/>
                  <a:pt x="45" y="248"/>
                </a:cubicBezTo>
                <a:cubicBezTo>
                  <a:pt x="44" y="250"/>
                  <a:pt x="44" y="252"/>
                  <a:pt x="44" y="254"/>
                </a:cubicBezTo>
                <a:cubicBezTo>
                  <a:pt x="44" y="275"/>
                  <a:pt x="62" y="293"/>
                  <a:pt x="83" y="293"/>
                </a:cubicBezTo>
                <a:cubicBezTo>
                  <a:pt x="105" y="293"/>
                  <a:pt x="122" y="275"/>
                  <a:pt x="122" y="254"/>
                </a:cubicBezTo>
                <a:cubicBezTo>
                  <a:pt x="122" y="252"/>
                  <a:pt x="122" y="250"/>
                  <a:pt x="122" y="248"/>
                </a:cubicBezTo>
                <a:cubicBezTo>
                  <a:pt x="131" y="248"/>
                  <a:pt x="134" y="248"/>
                  <a:pt x="143" y="248"/>
                </a:cubicBezTo>
                <a:cubicBezTo>
                  <a:pt x="143" y="250"/>
                  <a:pt x="143" y="252"/>
                  <a:pt x="143" y="254"/>
                </a:cubicBezTo>
                <a:cubicBezTo>
                  <a:pt x="143" y="275"/>
                  <a:pt x="161" y="293"/>
                  <a:pt x="182" y="293"/>
                </a:cubicBezTo>
                <a:cubicBezTo>
                  <a:pt x="204" y="293"/>
                  <a:pt x="221" y="275"/>
                  <a:pt x="221" y="254"/>
                </a:cubicBezTo>
                <a:cubicBezTo>
                  <a:pt x="221" y="252"/>
                  <a:pt x="221" y="250"/>
                  <a:pt x="221" y="248"/>
                </a:cubicBezTo>
                <a:cubicBezTo>
                  <a:pt x="231" y="248"/>
                  <a:pt x="234" y="248"/>
                  <a:pt x="244" y="248"/>
                </a:cubicBezTo>
                <a:cubicBezTo>
                  <a:pt x="243" y="250"/>
                  <a:pt x="243" y="252"/>
                  <a:pt x="243" y="254"/>
                </a:cubicBezTo>
                <a:cubicBezTo>
                  <a:pt x="243" y="275"/>
                  <a:pt x="261" y="293"/>
                  <a:pt x="282" y="293"/>
                </a:cubicBezTo>
                <a:cubicBezTo>
                  <a:pt x="304" y="293"/>
                  <a:pt x="322" y="275"/>
                  <a:pt x="322" y="254"/>
                </a:cubicBezTo>
                <a:cubicBezTo>
                  <a:pt x="322" y="252"/>
                  <a:pt x="321" y="250"/>
                  <a:pt x="321" y="248"/>
                </a:cubicBezTo>
                <a:cubicBezTo>
                  <a:pt x="351" y="248"/>
                  <a:pt x="429" y="249"/>
                  <a:pt x="429" y="249"/>
                </a:cubicBezTo>
                <a:cubicBezTo>
                  <a:pt x="431" y="249"/>
                  <a:pt x="432" y="248"/>
                  <a:pt x="434" y="248"/>
                </a:cubicBezTo>
                <a:cubicBezTo>
                  <a:pt x="451" y="241"/>
                  <a:pt x="459" y="224"/>
                  <a:pt x="455" y="201"/>
                </a:cubicBezTo>
                <a:cubicBezTo>
                  <a:pt x="451" y="177"/>
                  <a:pt x="433" y="146"/>
                  <a:pt x="409" y="120"/>
                </a:cubicBezTo>
                <a:cubicBezTo>
                  <a:pt x="392" y="103"/>
                  <a:pt x="359" y="75"/>
                  <a:pt x="322" y="76"/>
                </a:cubicBezTo>
                <a:cubicBezTo>
                  <a:pt x="322" y="76"/>
                  <a:pt x="322" y="76"/>
                  <a:pt x="322" y="76"/>
                </a:cubicBezTo>
                <a:cubicBezTo>
                  <a:pt x="249" y="76"/>
                  <a:pt x="249" y="76"/>
                  <a:pt x="249" y="76"/>
                </a:cubicBezTo>
                <a:cubicBezTo>
                  <a:pt x="191" y="76"/>
                  <a:pt x="114" y="76"/>
                  <a:pt x="64" y="76"/>
                </a:cubicBezTo>
                <a:cubicBezTo>
                  <a:pt x="79" y="68"/>
                  <a:pt x="95" y="60"/>
                  <a:pt x="110" y="51"/>
                </a:cubicBezTo>
                <a:cubicBezTo>
                  <a:pt x="115" y="49"/>
                  <a:pt x="118" y="45"/>
                  <a:pt x="118" y="40"/>
                </a:cubicBezTo>
                <a:cubicBezTo>
                  <a:pt x="118" y="39"/>
                  <a:pt x="118" y="39"/>
                  <a:pt x="118" y="38"/>
                </a:cubicBezTo>
                <a:cubicBezTo>
                  <a:pt x="117" y="33"/>
                  <a:pt x="113" y="28"/>
                  <a:pt x="108" y="27"/>
                </a:cubicBezTo>
                <a:cubicBezTo>
                  <a:pt x="17" y="2"/>
                  <a:pt x="17" y="2"/>
                  <a:pt x="17" y="2"/>
                </a:cubicBezTo>
                <a:cubicBezTo>
                  <a:pt x="10" y="0"/>
                  <a:pt x="3" y="5"/>
                  <a:pt x="1" y="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349"/>
          <p:cNvSpPr>
            <a:spLocks/>
          </p:cNvSpPr>
          <p:nvPr userDrawn="1"/>
        </p:nvSpPr>
        <p:spPr bwMode="auto">
          <a:xfrm>
            <a:off x="5135913" y="4398455"/>
            <a:ext cx="382588" cy="525462"/>
          </a:xfrm>
          <a:custGeom>
            <a:avLst/>
            <a:gdLst/>
            <a:ahLst/>
            <a:cxnLst>
              <a:cxn ang="0">
                <a:pos x="299" y="75"/>
              </a:cxn>
              <a:cxn ang="0">
                <a:pos x="227" y="20"/>
              </a:cxn>
              <a:cxn ang="0">
                <a:pos x="170" y="0"/>
              </a:cxn>
              <a:cxn ang="0">
                <a:pos x="102" y="30"/>
              </a:cxn>
              <a:cxn ang="0">
                <a:pos x="56" y="67"/>
              </a:cxn>
              <a:cxn ang="0">
                <a:pos x="0" y="151"/>
              </a:cxn>
              <a:cxn ang="0">
                <a:pos x="35" y="222"/>
              </a:cxn>
              <a:cxn ang="0">
                <a:pos x="39" y="274"/>
              </a:cxn>
              <a:cxn ang="0">
                <a:pos x="116" y="325"/>
              </a:cxn>
              <a:cxn ang="0">
                <a:pos x="130" y="323"/>
              </a:cxn>
              <a:cxn ang="0">
                <a:pos x="95" y="440"/>
              </a:cxn>
              <a:cxn ang="0">
                <a:pos x="95" y="466"/>
              </a:cxn>
              <a:cxn ang="0">
                <a:pos x="152" y="462"/>
              </a:cxn>
              <a:cxn ang="0">
                <a:pos x="156" y="306"/>
              </a:cxn>
              <a:cxn ang="0">
                <a:pos x="139" y="293"/>
              </a:cxn>
              <a:cxn ang="0">
                <a:pos x="130" y="296"/>
              </a:cxn>
              <a:cxn ang="0">
                <a:pos x="118" y="298"/>
              </a:cxn>
              <a:cxn ang="0">
                <a:pos x="94" y="293"/>
              </a:cxn>
              <a:cxn ang="0">
                <a:pos x="59" y="241"/>
              </a:cxn>
              <a:cxn ang="0">
                <a:pos x="57" y="206"/>
              </a:cxn>
              <a:cxn ang="0">
                <a:pos x="27" y="151"/>
              </a:cxn>
              <a:cxn ang="0">
                <a:pos x="55" y="97"/>
              </a:cxn>
              <a:cxn ang="0">
                <a:pos x="93" y="86"/>
              </a:cxn>
              <a:cxn ang="0">
                <a:pos x="129" y="41"/>
              </a:cxn>
              <a:cxn ang="0">
                <a:pos x="170" y="26"/>
              </a:cxn>
              <a:cxn ang="0">
                <a:pos x="218" y="48"/>
              </a:cxn>
              <a:cxn ang="0">
                <a:pos x="246" y="86"/>
              </a:cxn>
              <a:cxn ang="0">
                <a:pos x="273" y="91"/>
              </a:cxn>
              <a:cxn ang="0">
                <a:pos x="313" y="151"/>
              </a:cxn>
              <a:cxn ang="0">
                <a:pos x="282" y="206"/>
              </a:cxn>
              <a:cxn ang="0">
                <a:pos x="280" y="241"/>
              </a:cxn>
              <a:cxn ang="0">
                <a:pos x="255" y="288"/>
              </a:cxn>
              <a:cxn ang="0">
                <a:pos x="221" y="298"/>
              </a:cxn>
              <a:cxn ang="0">
                <a:pos x="205" y="294"/>
              </a:cxn>
              <a:cxn ang="0">
                <a:pos x="201" y="293"/>
              </a:cxn>
              <a:cxn ang="0">
                <a:pos x="200" y="293"/>
              </a:cxn>
              <a:cxn ang="0">
                <a:pos x="189" y="296"/>
              </a:cxn>
              <a:cxn ang="0">
                <a:pos x="183" y="453"/>
              </a:cxn>
              <a:cxn ang="0">
                <a:pos x="197" y="466"/>
              </a:cxn>
              <a:cxn ang="0">
                <a:pos x="258" y="453"/>
              </a:cxn>
              <a:cxn ang="0">
                <a:pos x="210" y="440"/>
              </a:cxn>
              <a:cxn ang="0">
                <a:pos x="213" y="324"/>
              </a:cxn>
              <a:cxn ang="0">
                <a:pos x="224" y="324"/>
              </a:cxn>
              <a:cxn ang="0">
                <a:pos x="293" y="288"/>
              </a:cxn>
              <a:cxn ang="0">
                <a:pos x="305" y="222"/>
              </a:cxn>
              <a:cxn ang="0">
                <a:pos x="339" y="151"/>
              </a:cxn>
            </a:cxnLst>
            <a:rect l="0" t="0" r="r" b="b"/>
            <a:pathLst>
              <a:path w="339" h="466">
                <a:moveTo>
                  <a:pt x="332" y="115"/>
                </a:moveTo>
                <a:cubicBezTo>
                  <a:pt x="325" y="99"/>
                  <a:pt x="314" y="85"/>
                  <a:pt x="299" y="75"/>
                </a:cubicBezTo>
                <a:cubicBezTo>
                  <a:pt x="287" y="67"/>
                  <a:pt x="272" y="61"/>
                  <a:pt x="255" y="60"/>
                </a:cubicBezTo>
                <a:cubicBezTo>
                  <a:pt x="250" y="44"/>
                  <a:pt x="240" y="30"/>
                  <a:pt x="227" y="20"/>
                </a:cubicBezTo>
                <a:cubicBezTo>
                  <a:pt x="219" y="14"/>
                  <a:pt x="210" y="9"/>
                  <a:pt x="200" y="5"/>
                </a:cubicBezTo>
                <a:cubicBezTo>
                  <a:pt x="191" y="2"/>
                  <a:pt x="180" y="0"/>
                  <a:pt x="170" y="0"/>
                </a:cubicBezTo>
                <a:cubicBezTo>
                  <a:pt x="159" y="0"/>
                  <a:pt x="149" y="2"/>
                  <a:pt x="139" y="5"/>
                </a:cubicBezTo>
                <a:cubicBezTo>
                  <a:pt x="125" y="10"/>
                  <a:pt x="112" y="19"/>
                  <a:pt x="102" y="30"/>
                </a:cubicBezTo>
                <a:cubicBezTo>
                  <a:pt x="94" y="39"/>
                  <a:pt x="88" y="49"/>
                  <a:pt x="84" y="60"/>
                </a:cubicBezTo>
                <a:cubicBezTo>
                  <a:pt x="74" y="61"/>
                  <a:pt x="65" y="63"/>
                  <a:pt x="56" y="67"/>
                </a:cubicBezTo>
                <a:cubicBezTo>
                  <a:pt x="39" y="74"/>
                  <a:pt x="25" y="85"/>
                  <a:pt x="16" y="100"/>
                </a:cubicBezTo>
                <a:cubicBezTo>
                  <a:pt x="6" y="114"/>
                  <a:pt x="0" y="132"/>
                  <a:pt x="0" y="151"/>
                </a:cubicBezTo>
                <a:cubicBezTo>
                  <a:pt x="0" y="167"/>
                  <a:pt x="4" y="182"/>
                  <a:pt x="12" y="196"/>
                </a:cubicBezTo>
                <a:cubicBezTo>
                  <a:pt x="18" y="206"/>
                  <a:pt x="25" y="215"/>
                  <a:pt x="35" y="222"/>
                </a:cubicBezTo>
                <a:cubicBezTo>
                  <a:pt x="33" y="228"/>
                  <a:pt x="32" y="235"/>
                  <a:pt x="32" y="241"/>
                </a:cubicBezTo>
                <a:cubicBezTo>
                  <a:pt x="32" y="253"/>
                  <a:pt x="35" y="264"/>
                  <a:pt x="39" y="274"/>
                </a:cubicBezTo>
                <a:cubicBezTo>
                  <a:pt x="45" y="289"/>
                  <a:pt x="56" y="301"/>
                  <a:pt x="69" y="310"/>
                </a:cubicBezTo>
                <a:cubicBezTo>
                  <a:pt x="82" y="319"/>
                  <a:pt x="99" y="325"/>
                  <a:pt x="116" y="325"/>
                </a:cubicBezTo>
                <a:cubicBezTo>
                  <a:pt x="118" y="325"/>
                  <a:pt x="119" y="324"/>
                  <a:pt x="121" y="324"/>
                </a:cubicBezTo>
                <a:cubicBezTo>
                  <a:pt x="124" y="324"/>
                  <a:pt x="127" y="324"/>
                  <a:pt x="130" y="323"/>
                </a:cubicBezTo>
                <a:cubicBezTo>
                  <a:pt x="130" y="440"/>
                  <a:pt x="130" y="440"/>
                  <a:pt x="130" y="440"/>
                </a:cubicBezTo>
                <a:cubicBezTo>
                  <a:pt x="95" y="440"/>
                  <a:pt x="95" y="440"/>
                  <a:pt x="95" y="440"/>
                </a:cubicBezTo>
                <a:cubicBezTo>
                  <a:pt x="88" y="440"/>
                  <a:pt x="82" y="446"/>
                  <a:pt x="82" y="453"/>
                </a:cubicBezTo>
                <a:cubicBezTo>
                  <a:pt x="82" y="460"/>
                  <a:pt x="88" y="466"/>
                  <a:pt x="95" y="466"/>
                </a:cubicBezTo>
                <a:cubicBezTo>
                  <a:pt x="143" y="466"/>
                  <a:pt x="143" y="466"/>
                  <a:pt x="143" y="466"/>
                </a:cubicBezTo>
                <a:cubicBezTo>
                  <a:pt x="146" y="466"/>
                  <a:pt x="150" y="465"/>
                  <a:pt x="152" y="462"/>
                </a:cubicBezTo>
                <a:cubicBezTo>
                  <a:pt x="155" y="460"/>
                  <a:pt x="156" y="456"/>
                  <a:pt x="156" y="453"/>
                </a:cubicBezTo>
                <a:cubicBezTo>
                  <a:pt x="156" y="306"/>
                  <a:pt x="156" y="306"/>
                  <a:pt x="156" y="306"/>
                </a:cubicBezTo>
                <a:cubicBezTo>
                  <a:pt x="156" y="302"/>
                  <a:pt x="154" y="298"/>
                  <a:pt x="151" y="296"/>
                </a:cubicBezTo>
                <a:cubicBezTo>
                  <a:pt x="148" y="293"/>
                  <a:pt x="143" y="292"/>
                  <a:pt x="139" y="293"/>
                </a:cubicBezTo>
                <a:cubicBezTo>
                  <a:pt x="139" y="293"/>
                  <a:pt x="139" y="293"/>
                  <a:pt x="139" y="293"/>
                </a:cubicBezTo>
                <a:cubicBezTo>
                  <a:pt x="139" y="293"/>
                  <a:pt x="135" y="295"/>
                  <a:pt x="130" y="296"/>
                </a:cubicBezTo>
                <a:cubicBezTo>
                  <a:pt x="127" y="296"/>
                  <a:pt x="124" y="297"/>
                  <a:pt x="122" y="297"/>
                </a:cubicBezTo>
                <a:cubicBezTo>
                  <a:pt x="121" y="297"/>
                  <a:pt x="119" y="298"/>
                  <a:pt x="118" y="298"/>
                </a:cubicBezTo>
                <a:cubicBezTo>
                  <a:pt x="117" y="298"/>
                  <a:pt x="116" y="298"/>
                  <a:pt x="116" y="298"/>
                </a:cubicBezTo>
                <a:cubicBezTo>
                  <a:pt x="108" y="298"/>
                  <a:pt x="100" y="296"/>
                  <a:pt x="94" y="293"/>
                </a:cubicBezTo>
                <a:cubicBezTo>
                  <a:pt x="84" y="289"/>
                  <a:pt x="75" y="282"/>
                  <a:pt x="69" y="273"/>
                </a:cubicBezTo>
                <a:cubicBezTo>
                  <a:pt x="63" y="264"/>
                  <a:pt x="59" y="253"/>
                  <a:pt x="59" y="241"/>
                </a:cubicBezTo>
                <a:cubicBezTo>
                  <a:pt x="59" y="234"/>
                  <a:pt x="60" y="228"/>
                  <a:pt x="63" y="221"/>
                </a:cubicBezTo>
                <a:cubicBezTo>
                  <a:pt x="65" y="216"/>
                  <a:pt x="62" y="209"/>
                  <a:pt x="57" y="206"/>
                </a:cubicBezTo>
                <a:cubicBezTo>
                  <a:pt x="48" y="200"/>
                  <a:pt x="40" y="192"/>
                  <a:pt x="35" y="183"/>
                </a:cubicBezTo>
                <a:cubicBezTo>
                  <a:pt x="30" y="173"/>
                  <a:pt x="27" y="162"/>
                  <a:pt x="27" y="151"/>
                </a:cubicBezTo>
                <a:cubicBezTo>
                  <a:pt x="27" y="142"/>
                  <a:pt x="29" y="133"/>
                  <a:pt x="32" y="126"/>
                </a:cubicBezTo>
                <a:cubicBezTo>
                  <a:pt x="37" y="114"/>
                  <a:pt x="45" y="104"/>
                  <a:pt x="55" y="97"/>
                </a:cubicBezTo>
                <a:cubicBezTo>
                  <a:pt x="65" y="90"/>
                  <a:pt x="78" y="86"/>
                  <a:pt x="91" y="86"/>
                </a:cubicBezTo>
                <a:cubicBezTo>
                  <a:pt x="92" y="86"/>
                  <a:pt x="93" y="86"/>
                  <a:pt x="93" y="86"/>
                </a:cubicBezTo>
                <a:cubicBezTo>
                  <a:pt x="100" y="87"/>
                  <a:pt x="105" y="82"/>
                  <a:pt x="107" y="76"/>
                </a:cubicBezTo>
                <a:cubicBezTo>
                  <a:pt x="110" y="62"/>
                  <a:pt x="118" y="49"/>
                  <a:pt x="129" y="41"/>
                </a:cubicBezTo>
                <a:cubicBezTo>
                  <a:pt x="135" y="36"/>
                  <a:pt x="141" y="33"/>
                  <a:pt x="148" y="30"/>
                </a:cubicBezTo>
                <a:cubicBezTo>
                  <a:pt x="155" y="28"/>
                  <a:pt x="162" y="26"/>
                  <a:pt x="170" y="26"/>
                </a:cubicBezTo>
                <a:cubicBezTo>
                  <a:pt x="177" y="26"/>
                  <a:pt x="185" y="28"/>
                  <a:pt x="191" y="30"/>
                </a:cubicBezTo>
                <a:cubicBezTo>
                  <a:pt x="202" y="34"/>
                  <a:pt x="211" y="40"/>
                  <a:pt x="218" y="48"/>
                </a:cubicBezTo>
                <a:cubicBezTo>
                  <a:pt x="225" y="56"/>
                  <a:pt x="230" y="65"/>
                  <a:pt x="232" y="76"/>
                </a:cubicBezTo>
                <a:cubicBezTo>
                  <a:pt x="234" y="82"/>
                  <a:pt x="240" y="87"/>
                  <a:pt x="246" y="86"/>
                </a:cubicBezTo>
                <a:cubicBezTo>
                  <a:pt x="247" y="86"/>
                  <a:pt x="248" y="86"/>
                  <a:pt x="248" y="86"/>
                </a:cubicBezTo>
                <a:cubicBezTo>
                  <a:pt x="257" y="86"/>
                  <a:pt x="266" y="88"/>
                  <a:pt x="273" y="91"/>
                </a:cubicBezTo>
                <a:cubicBezTo>
                  <a:pt x="285" y="96"/>
                  <a:pt x="295" y="104"/>
                  <a:pt x="302" y="115"/>
                </a:cubicBezTo>
                <a:cubicBezTo>
                  <a:pt x="309" y="125"/>
                  <a:pt x="313" y="137"/>
                  <a:pt x="313" y="151"/>
                </a:cubicBezTo>
                <a:cubicBezTo>
                  <a:pt x="313" y="162"/>
                  <a:pt x="310" y="173"/>
                  <a:pt x="304" y="183"/>
                </a:cubicBezTo>
                <a:cubicBezTo>
                  <a:pt x="299" y="192"/>
                  <a:pt x="292" y="200"/>
                  <a:pt x="282" y="206"/>
                </a:cubicBezTo>
                <a:cubicBezTo>
                  <a:pt x="277" y="209"/>
                  <a:pt x="275" y="216"/>
                  <a:pt x="277" y="221"/>
                </a:cubicBezTo>
                <a:cubicBezTo>
                  <a:pt x="279" y="228"/>
                  <a:pt x="280" y="234"/>
                  <a:pt x="280" y="241"/>
                </a:cubicBezTo>
                <a:cubicBezTo>
                  <a:pt x="280" y="249"/>
                  <a:pt x="279" y="256"/>
                  <a:pt x="276" y="263"/>
                </a:cubicBezTo>
                <a:cubicBezTo>
                  <a:pt x="272" y="273"/>
                  <a:pt x="265" y="282"/>
                  <a:pt x="255" y="288"/>
                </a:cubicBezTo>
                <a:cubicBezTo>
                  <a:pt x="246" y="294"/>
                  <a:pt x="236" y="298"/>
                  <a:pt x="224" y="298"/>
                </a:cubicBezTo>
                <a:cubicBezTo>
                  <a:pt x="223" y="298"/>
                  <a:pt x="222" y="298"/>
                  <a:pt x="221" y="298"/>
                </a:cubicBezTo>
                <a:cubicBezTo>
                  <a:pt x="219" y="297"/>
                  <a:pt x="217" y="297"/>
                  <a:pt x="215" y="297"/>
                </a:cubicBezTo>
                <a:cubicBezTo>
                  <a:pt x="211" y="296"/>
                  <a:pt x="207" y="295"/>
                  <a:pt x="205" y="294"/>
                </a:cubicBezTo>
                <a:cubicBezTo>
                  <a:pt x="203" y="294"/>
                  <a:pt x="202" y="294"/>
                  <a:pt x="202" y="294"/>
                </a:cubicBezTo>
                <a:cubicBezTo>
                  <a:pt x="201" y="294"/>
                  <a:pt x="201" y="293"/>
                  <a:pt x="201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196" y="292"/>
                  <a:pt x="192" y="293"/>
                  <a:pt x="189" y="296"/>
                </a:cubicBezTo>
                <a:cubicBezTo>
                  <a:pt x="185" y="298"/>
                  <a:pt x="183" y="302"/>
                  <a:pt x="183" y="306"/>
                </a:cubicBezTo>
                <a:cubicBezTo>
                  <a:pt x="183" y="453"/>
                  <a:pt x="183" y="453"/>
                  <a:pt x="183" y="453"/>
                </a:cubicBezTo>
                <a:cubicBezTo>
                  <a:pt x="183" y="456"/>
                  <a:pt x="185" y="460"/>
                  <a:pt x="187" y="462"/>
                </a:cubicBezTo>
                <a:cubicBezTo>
                  <a:pt x="190" y="465"/>
                  <a:pt x="193" y="466"/>
                  <a:pt x="197" y="466"/>
                </a:cubicBezTo>
                <a:cubicBezTo>
                  <a:pt x="244" y="466"/>
                  <a:pt x="244" y="466"/>
                  <a:pt x="244" y="466"/>
                </a:cubicBezTo>
                <a:cubicBezTo>
                  <a:pt x="252" y="466"/>
                  <a:pt x="258" y="460"/>
                  <a:pt x="258" y="453"/>
                </a:cubicBezTo>
                <a:cubicBezTo>
                  <a:pt x="258" y="446"/>
                  <a:pt x="252" y="440"/>
                  <a:pt x="244" y="440"/>
                </a:cubicBezTo>
                <a:cubicBezTo>
                  <a:pt x="210" y="440"/>
                  <a:pt x="210" y="440"/>
                  <a:pt x="210" y="440"/>
                </a:cubicBezTo>
                <a:cubicBezTo>
                  <a:pt x="210" y="323"/>
                  <a:pt x="210" y="323"/>
                  <a:pt x="210" y="323"/>
                </a:cubicBezTo>
                <a:cubicBezTo>
                  <a:pt x="211" y="323"/>
                  <a:pt x="212" y="323"/>
                  <a:pt x="213" y="324"/>
                </a:cubicBezTo>
                <a:cubicBezTo>
                  <a:pt x="215" y="324"/>
                  <a:pt x="217" y="324"/>
                  <a:pt x="219" y="324"/>
                </a:cubicBezTo>
                <a:cubicBezTo>
                  <a:pt x="220" y="324"/>
                  <a:pt x="222" y="324"/>
                  <a:pt x="224" y="324"/>
                </a:cubicBezTo>
                <a:cubicBezTo>
                  <a:pt x="235" y="324"/>
                  <a:pt x="246" y="322"/>
                  <a:pt x="256" y="318"/>
                </a:cubicBezTo>
                <a:cubicBezTo>
                  <a:pt x="271" y="312"/>
                  <a:pt x="284" y="301"/>
                  <a:pt x="293" y="288"/>
                </a:cubicBezTo>
                <a:cubicBezTo>
                  <a:pt x="302" y="274"/>
                  <a:pt x="307" y="258"/>
                  <a:pt x="307" y="241"/>
                </a:cubicBezTo>
                <a:cubicBezTo>
                  <a:pt x="307" y="235"/>
                  <a:pt x="306" y="228"/>
                  <a:pt x="305" y="222"/>
                </a:cubicBezTo>
                <a:cubicBezTo>
                  <a:pt x="314" y="215"/>
                  <a:pt x="322" y="206"/>
                  <a:pt x="328" y="196"/>
                </a:cubicBezTo>
                <a:cubicBezTo>
                  <a:pt x="335" y="182"/>
                  <a:pt x="339" y="167"/>
                  <a:pt x="339" y="151"/>
                </a:cubicBezTo>
                <a:cubicBezTo>
                  <a:pt x="339" y="138"/>
                  <a:pt x="337" y="126"/>
                  <a:pt x="332" y="11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369"/>
          <p:cNvSpPr>
            <a:spLocks/>
          </p:cNvSpPr>
          <p:nvPr userDrawn="1"/>
        </p:nvSpPr>
        <p:spPr bwMode="auto">
          <a:xfrm>
            <a:off x="5251007" y="2397342"/>
            <a:ext cx="152400" cy="488950"/>
          </a:xfrm>
          <a:custGeom>
            <a:avLst/>
            <a:gdLst/>
            <a:ahLst/>
            <a:cxnLst>
              <a:cxn ang="0">
                <a:pos x="80" y="356"/>
              </a:cxn>
              <a:cxn ang="0">
                <a:pos x="80" y="333"/>
              </a:cxn>
              <a:cxn ang="0">
                <a:pos x="131" y="280"/>
              </a:cxn>
              <a:cxn ang="0">
                <a:pos x="131" y="53"/>
              </a:cxn>
              <a:cxn ang="0">
                <a:pos x="78" y="0"/>
              </a:cxn>
              <a:cxn ang="0">
                <a:pos x="54" y="0"/>
              </a:cxn>
              <a:cxn ang="0">
                <a:pos x="0" y="53"/>
              </a:cxn>
              <a:cxn ang="0">
                <a:pos x="0" y="280"/>
              </a:cxn>
              <a:cxn ang="0">
                <a:pos x="16" y="318"/>
              </a:cxn>
              <a:cxn ang="0">
                <a:pos x="35" y="318"/>
              </a:cxn>
              <a:cxn ang="0">
                <a:pos x="35" y="299"/>
              </a:cxn>
              <a:cxn ang="0">
                <a:pos x="27" y="280"/>
              </a:cxn>
              <a:cxn ang="0">
                <a:pos x="27" y="255"/>
              </a:cxn>
              <a:cxn ang="0">
                <a:pos x="54" y="263"/>
              </a:cxn>
              <a:cxn ang="0">
                <a:pos x="77" y="263"/>
              </a:cxn>
              <a:cxn ang="0">
                <a:pos x="91" y="249"/>
              </a:cxn>
              <a:cxn ang="0">
                <a:pos x="77" y="236"/>
              </a:cxn>
              <a:cxn ang="0">
                <a:pos x="54" y="236"/>
              </a:cxn>
              <a:cxn ang="0">
                <a:pos x="35" y="228"/>
              </a:cxn>
              <a:cxn ang="0">
                <a:pos x="27" y="209"/>
              </a:cxn>
              <a:cxn ang="0">
                <a:pos x="27" y="206"/>
              </a:cxn>
              <a:cxn ang="0">
                <a:pos x="27" y="177"/>
              </a:cxn>
              <a:cxn ang="0">
                <a:pos x="54" y="184"/>
              </a:cxn>
              <a:cxn ang="0">
                <a:pos x="77" y="184"/>
              </a:cxn>
              <a:cxn ang="0">
                <a:pos x="91" y="171"/>
              </a:cxn>
              <a:cxn ang="0">
                <a:pos x="77" y="157"/>
              </a:cxn>
              <a:cxn ang="0">
                <a:pos x="54" y="157"/>
              </a:cxn>
              <a:cxn ang="0">
                <a:pos x="35" y="149"/>
              </a:cxn>
              <a:cxn ang="0">
                <a:pos x="27" y="131"/>
              </a:cxn>
              <a:cxn ang="0">
                <a:pos x="27" y="128"/>
              </a:cxn>
              <a:cxn ang="0">
                <a:pos x="27" y="97"/>
              </a:cxn>
              <a:cxn ang="0">
                <a:pos x="54" y="104"/>
              </a:cxn>
              <a:cxn ang="0">
                <a:pos x="77" y="104"/>
              </a:cxn>
              <a:cxn ang="0">
                <a:pos x="91" y="91"/>
              </a:cxn>
              <a:cxn ang="0">
                <a:pos x="77" y="77"/>
              </a:cxn>
              <a:cxn ang="0">
                <a:pos x="54" y="77"/>
              </a:cxn>
              <a:cxn ang="0">
                <a:pos x="35" y="69"/>
              </a:cxn>
              <a:cxn ang="0">
                <a:pos x="27" y="51"/>
              </a:cxn>
              <a:cxn ang="0">
                <a:pos x="27" y="50"/>
              </a:cxn>
              <a:cxn ang="0">
                <a:pos x="54" y="27"/>
              </a:cxn>
              <a:cxn ang="0">
                <a:pos x="78" y="27"/>
              </a:cxn>
              <a:cxn ang="0">
                <a:pos x="104" y="53"/>
              </a:cxn>
              <a:cxn ang="0">
                <a:pos x="104" y="280"/>
              </a:cxn>
              <a:cxn ang="0">
                <a:pos x="78" y="307"/>
              </a:cxn>
              <a:cxn ang="0">
                <a:pos x="71" y="307"/>
              </a:cxn>
              <a:cxn ang="0">
                <a:pos x="69" y="307"/>
              </a:cxn>
              <a:cxn ang="0">
                <a:pos x="67" y="307"/>
              </a:cxn>
              <a:cxn ang="0">
                <a:pos x="53" y="320"/>
              </a:cxn>
              <a:cxn ang="0">
                <a:pos x="53" y="368"/>
              </a:cxn>
              <a:cxn ang="0">
                <a:pos x="61" y="380"/>
              </a:cxn>
              <a:cxn ang="0">
                <a:pos x="68" y="382"/>
              </a:cxn>
              <a:cxn ang="0">
                <a:pos x="107" y="394"/>
              </a:cxn>
              <a:cxn ang="0">
                <a:pos x="68" y="406"/>
              </a:cxn>
              <a:cxn ang="0">
                <a:pos x="29" y="394"/>
              </a:cxn>
              <a:cxn ang="0">
                <a:pos x="39" y="387"/>
              </a:cxn>
              <a:cxn ang="0">
                <a:pos x="46" y="370"/>
              </a:cxn>
              <a:cxn ang="0">
                <a:pos x="29" y="362"/>
              </a:cxn>
              <a:cxn ang="0">
                <a:pos x="2" y="394"/>
              </a:cxn>
              <a:cxn ang="0">
                <a:pos x="68" y="433"/>
              </a:cxn>
              <a:cxn ang="0">
                <a:pos x="134" y="394"/>
              </a:cxn>
              <a:cxn ang="0">
                <a:pos x="80" y="356"/>
              </a:cxn>
            </a:cxnLst>
            <a:rect l="0" t="0" r="r" b="b"/>
            <a:pathLst>
              <a:path w="134" h="433">
                <a:moveTo>
                  <a:pt x="80" y="356"/>
                </a:moveTo>
                <a:cubicBezTo>
                  <a:pt x="80" y="333"/>
                  <a:pt x="80" y="333"/>
                  <a:pt x="80" y="333"/>
                </a:cubicBezTo>
                <a:cubicBezTo>
                  <a:pt x="108" y="332"/>
                  <a:pt x="131" y="309"/>
                  <a:pt x="131" y="280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131" y="24"/>
                  <a:pt x="107" y="0"/>
                  <a:pt x="7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24" y="0"/>
                  <a:pt x="0" y="24"/>
                  <a:pt x="0" y="53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4"/>
                  <a:pt x="6" y="308"/>
                  <a:pt x="16" y="318"/>
                </a:cubicBezTo>
                <a:cubicBezTo>
                  <a:pt x="21" y="323"/>
                  <a:pt x="30" y="323"/>
                  <a:pt x="35" y="318"/>
                </a:cubicBezTo>
                <a:cubicBezTo>
                  <a:pt x="40" y="313"/>
                  <a:pt x="40" y="304"/>
                  <a:pt x="35" y="299"/>
                </a:cubicBezTo>
                <a:cubicBezTo>
                  <a:pt x="29" y="294"/>
                  <a:pt x="27" y="287"/>
                  <a:pt x="27" y="280"/>
                </a:cubicBezTo>
                <a:cubicBezTo>
                  <a:pt x="27" y="255"/>
                  <a:pt x="27" y="255"/>
                  <a:pt x="27" y="255"/>
                </a:cubicBezTo>
                <a:cubicBezTo>
                  <a:pt x="35" y="260"/>
                  <a:pt x="44" y="263"/>
                  <a:pt x="54" y="263"/>
                </a:cubicBezTo>
                <a:cubicBezTo>
                  <a:pt x="77" y="263"/>
                  <a:pt x="77" y="263"/>
                  <a:pt x="77" y="263"/>
                </a:cubicBezTo>
                <a:cubicBezTo>
                  <a:pt x="85" y="263"/>
                  <a:pt x="91" y="257"/>
                  <a:pt x="91" y="249"/>
                </a:cubicBezTo>
                <a:cubicBezTo>
                  <a:pt x="91" y="242"/>
                  <a:pt x="85" y="236"/>
                  <a:pt x="77" y="236"/>
                </a:cubicBezTo>
                <a:cubicBezTo>
                  <a:pt x="54" y="236"/>
                  <a:pt x="54" y="236"/>
                  <a:pt x="54" y="236"/>
                </a:cubicBezTo>
                <a:cubicBezTo>
                  <a:pt x="47" y="236"/>
                  <a:pt x="40" y="233"/>
                  <a:pt x="35" y="228"/>
                </a:cubicBezTo>
                <a:cubicBezTo>
                  <a:pt x="30" y="223"/>
                  <a:pt x="27" y="216"/>
                  <a:pt x="27" y="209"/>
                </a:cubicBezTo>
                <a:cubicBezTo>
                  <a:pt x="27" y="208"/>
                  <a:pt x="27" y="207"/>
                  <a:pt x="27" y="206"/>
                </a:cubicBezTo>
                <a:cubicBezTo>
                  <a:pt x="27" y="177"/>
                  <a:pt x="27" y="177"/>
                  <a:pt x="27" y="177"/>
                </a:cubicBezTo>
                <a:cubicBezTo>
                  <a:pt x="35" y="181"/>
                  <a:pt x="44" y="184"/>
                  <a:pt x="54" y="184"/>
                </a:cubicBezTo>
                <a:cubicBezTo>
                  <a:pt x="77" y="184"/>
                  <a:pt x="77" y="184"/>
                  <a:pt x="77" y="184"/>
                </a:cubicBezTo>
                <a:cubicBezTo>
                  <a:pt x="85" y="184"/>
                  <a:pt x="91" y="178"/>
                  <a:pt x="91" y="171"/>
                </a:cubicBezTo>
                <a:cubicBezTo>
                  <a:pt x="91" y="163"/>
                  <a:pt x="85" y="157"/>
                  <a:pt x="77" y="157"/>
                </a:cubicBezTo>
                <a:cubicBezTo>
                  <a:pt x="54" y="157"/>
                  <a:pt x="54" y="157"/>
                  <a:pt x="54" y="157"/>
                </a:cubicBezTo>
                <a:cubicBezTo>
                  <a:pt x="47" y="157"/>
                  <a:pt x="40" y="155"/>
                  <a:pt x="35" y="149"/>
                </a:cubicBezTo>
                <a:cubicBezTo>
                  <a:pt x="30" y="144"/>
                  <a:pt x="27" y="138"/>
                  <a:pt x="27" y="131"/>
                </a:cubicBezTo>
                <a:cubicBezTo>
                  <a:pt x="27" y="130"/>
                  <a:pt x="27" y="129"/>
                  <a:pt x="27" y="128"/>
                </a:cubicBezTo>
                <a:cubicBezTo>
                  <a:pt x="27" y="97"/>
                  <a:pt x="27" y="97"/>
                  <a:pt x="27" y="97"/>
                </a:cubicBezTo>
                <a:cubicBezTo>
                  <a:pt x="35" y="101"/>
                  <a:pt x="44" y="104"/>
                  <a:pt x="54" y="104"/>
                </a:cubicBezTo>
                <a:cubicBezTo>
                  <a:pt x="77" y="104"/>
                  <a:pt x="77" y="104"/>
                  <a:pt x="77" y="104"/>
                </a:cubicBezTo>
                <a:cubicBezTo>
                  <a:pt x="85" y="104"/>
                  <a:pt x="91" y="98"/>
                  <a:pt x="91" y="91"/>
                </a:cubicBezTo>
                <a:cubicBezTo>
                  <a:pt x="91" y="83"/>
                  <a:pt x="85" y="77"/>
                  <a:pt x="77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47" y="77"/>
                  <a:pt x="40" y="75"/>
                  <a:pt x="35" y="69"/>
                </a:cubicBezTo>
                <a:cubicBezTo>
                  <a:pt x="30" y="64"/>
                  <a:pt x="27" y="58"/>
                  <a:pt x="27" y="51"/>
                </a:cubicBezTo>
                <a:cubicBezTo>
                  <a:pt x="27" y="50"/>
                  <a:pt x="27" y="50"/>
                  <a:pt x="27" y="50"/>
                </a:cubicBezTo>
                <a:cubicBezTo>
                  <a:pt x="29" y="37"/>
                  <a:pt x="40" y="27"/>
                  <a:pt x="54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93" y="27"/>
                  <a:pt x="104" y="38"/>
                  <a:pt x="104" y="53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104" y="295"/>
                  <a:pt x="93" y="307"/>
                  <a:pt x="78" y="307"/>
                </a:cubicBezTo>
                <a:cubicBezTo>
                  <a:pt x="71" y="307"/>
                  <a:pt x="71" y="307"/>
                  <a:pt x="71" y="307"/>
                </a:cubicBezTo>
                <a:cubicBezTo>
                  <a:pt x="70" y="307"/>
                  <a:pt x="69" y="307"/>
                  <a:pt x="69" y="307"/>
                </a:cubicBezTo>
                <a:cubicBezTo>
                  <a:pt x="68" y="307"/>
                  <a:pt x="67" y="307"/>
                  <a:pt x="67" y="307"/>
                </a:cubicBezTo>
                <a:cubicBezTo>
                  <a:pt x="59" y="307"/>
                  <a:pt x="53" y="313"/>
                  <a:pt x="53" y="320"/>
                </a:cubicBezTo>
                <a:cubicBezTo>
                  <a:pt x="53" y="368"/>
                  <a:pt x="53" y="368"/>
                  <a:pt x="53" y="368"/>
                </a:cubicBezTo>
                <a:cubicBezTo>
                  <a:pt x="53" y="374"/>
                  <a:pt x="57" y="378"/>
                  <a:pt x="61" y="380"/>
                </a:cubicBezTo>
                <a:cubicBezTo>
                  <a:pt x="63" y="381"/>
                  <a:pt x="66" y="382"/>
                  <a:pt x="68" y="382"/>
                </a:cubicBezTo>
                <a:cubicBezTo>
                  <a:pt x="92" y="382"/>
                  <a:pt x="106" y="391"/>
                  <a:pt x="107" y="394"/>
                </a:cubicBezTo>
                <a:cubicBezTo>
                  <a:pt x="106" y="397"/>
                  <a:pt x="92" y="406"/>
                  <a:pt x="68" y="406"/>
                </a:cubicBezTo>
                <a:cubicBezTo>
                  <a:pt x="44" y="406"/>
                  <a:pt x="30" y="398"/>
                  <a:pt x="29" y="394"/>
                </a:cubicBezTo>
                <a:cubicBezTo>
                  <a:pt x="29" y="393"/>
                  <a:pt x="32" y="390"/>
                  <a:pt x="39" y="387"/>
                </a:cubicBezTo>
                <a:cubicBezTo>
                  <a:pt x="46" y="384"/>
                  <a:pt x="49" y="376"/>
                  <a:pt x="46" y="370"/>
                </a:cubicBezTo>
                <a:cubicBezTo>
                  <a:pt x="43" y="363"/>
                  <a:pt x="36" y="360"/>
                  <a:pt x="29" y="362"/>
                </a:cubicBezTo>
                <a:cubicBezTo>
                  <a:pt x="12" y="369"/>
                  <a:pt x="2" y="381"/>
                  <a:pt x="2" y="394"/>
                </a:cubicBezTo>
                <a:cubicBezTo>
                  <a:pt x="2" y="416"/>
                  <a:pt x="30" y="433"/>
                  <a:pt x="68" y="433"/>
                </a:cubicBezTo>
                <a:cubicBezTo>
                  <a:pt x="106" y="433"/>
                  <a:pt x="134" y="416"/>
                  <a:pt x="134" y="394"/>
                </a:cubicBezTo>
                <a:cubicBezTo>
                  <a:pt x="134" y="374"/>
                  <a:pt x="112" y="359"/>
                  <a:pt x="80" y="35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54"/>
          <p:cNvGrpSpPr/>
          <p:nvPr userDrawn="1"/>
        </p:nvGrpSpPr>
        <p:grpSpPr>
          <a:xfrm>
            <a:off x="5093845" y="5090521"/>
            <a:ext cx="466725" cy="465138"/>
            <a:chOff x="5486401" y="5233988"/>
            <a:chExt cx="466725" cy="465138"/>
          </a:xfrm>
          <a:noFill/>
        </p:grpSpPr>
        <p:sp>
          <p:nvSpPr>
            <p:cNvPr id="56" name="Line 401"/>
            <p:cNvSpPr>
              <a:spLocks noChangeShapeType="1"/>
            </p:cNvSpPr>
            <p:nvPr/>
          </p:nvSpPr>
          <p:spPr bwMode="auto">
            <a:xfrm flipV="1">
              <a:off x="5943601" y="5319713"/>
              <a:ext cx="4763" cy="63500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402"/>
            <p:cNvSpPr>
              <a:spLocks noChangeShapeType="1"/>
            </p:cNvSpPr>
            <p:nvPr/>
          </p:nvSpPr>
          <p:spPr bwMode="auto">
            <a:xfrm flipH="1" flipV="1">
              <a:off x="5884863" y="5362576"/>
              <a:ext cx="58738" cy="20638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03"/>
            <p:cNvSpPr>
              <a:spLocks/>
            </p:cNvSpPr>
            <p:nvPr/>
          </p:nvSpPr>
          <p:spPr bwMode="auto">
            <a:xfrm>
              <a:off x="5486401" y="5233988"/>
              <a:ext cx="466725" cy="465138"/>
            </a:xfrm>
            <a:custGeom>
              <a:avLst/>
              <a:gdLst/>
              <a:ahLst/>
              <a:cxnLst>
                <a:cxn ang="0">
                  <a:pos x="20" y="297"/>
                </a:cxn>
                <a:cxn ang="0">
                  <a:pos x="207" y="414"/>
                </a:cxn>
                <a:cxn ang="0">
                  <a:pos x="414" y="208"/>
                </a:cxn>
                <a:cxn ang="0">
                  <a:pos x="332" y="208"/>
                </a:cxn>
                <a:cxn ang="0">
                  <a:pos x="274" y="304"/>
                </a:cxn>
                <a:cxn ang="0">
                  <a:pos x="209" y="208"/>
                </a:cxn>
                <a:cxn ang="0">
                  <a:pos x="144" y="96"/>
                </a:cxn>
                <a:cxn ang="0">
                  <a:pos x="82" y="208"/>
                </a:cxn>
                <a:cxn ang="0">
                  <a:pos x="0" y="208"/>
                </a:cxn>
                <a:cxn ang="0">
                  <a:pos x="0" y="207"/>
                </a:cxn>
                <a:cxn ang="0">
                  <a:pos x="207" y="0"/>
                </a:cxn>
                <a:cxn ang="0">
                  <a:pos x="393" y="117"/>
                </a:cxn>
              </a:cxnLst>
              <a:rect l="0" t="0" r="r" b="b"/>
              <a:pathLst>
                <a:path w="414" h="414">
                  <a:moveTo>
                    <a:pt x="20" y="297"/>
                  </a:moveTo>
                  <a:cubicBezTo>
                    <a:pt x="54" y="366"/>
                    <a:pt x="125" y="414"/>
                    <a:pt x="207" y="414"/>
                  </a:cubicBezTo>
                  <a:cubicBezTo>
                    <a:pt x="321" y="414"/>
                    <a:pt x="414" y="322"/>
                    <a:pt x="414" y="208"/>
                  </a:cubicBezTo>
                  <a:cubicBezTo>
                    <a:pt x="332" y="208"/>
                    <a:pt x="332" y="208"/>
                    <a:pt x="332" y="208"/>
                  </a:cubicBezTo>
                  <a:cubicBezTo>
                    <a:pt x="332" y="208"/>
                    <a:pt x="314" y="304"/>
                    <a:pt x="274" y="304"/>
                  </a:cubicBezTo>
                  <a:cubicBezTo>
                    <a:pt x="234" y="304"/>
                    <a:pt x="218" y="242"/>
                    <a:pt x="209" y="208"/>
                  </a:cubicBezTo>
                  <a:cubicBezTo>
                    <a:pt x="199" y="173"/>
                    <a:pt x="185" y="96"/>
                    <a:pt x="144" y="96"/>
                  </a:cubicBezTo>
                  <a:cubicBezTo>
                    <a:pt x="104" y="97"/>
                    <a:pt x="82" y="208"/>
                    <a:pt x="82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93"/>
                    <a:pt x="93" y="0"/>
                    <a:pt x="207" y="0"/>
                  </a:cubicBezTo>
                  <a:cubicBezTo>
                    <a:pt x="289" y="0"/>
                    <a:pt x="360" y="48"/>
                    <a:pt x="393" y="117"/>
                  </a:cubicBezTo>
                </a:path>
              </a:pathLst>
            </a:cu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404"/>
            <p:cNvSpPr>
              <a:spLocks noChangeShapeType="1"/>
            </p:cNvSpPr>
            <p:nvPr/>
          </p:nvSpPr>
          <p:spPr bwMode="auto">
            <a:xfrm flipH="1">
              <a:off x="5492751" y="5551488"/>
              <a:ext cx="7938" cy="63500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405"/>
            <p:cNvSpPr>
              <a:spLocks noChangeShapeType="1"/>
            </p:cNvSpPr>
            <p:nvPr/>
          </p:nvSpPr>
          <p:spPr bwMode="auto">
            <a:xfrm>
              <a:off x="5500688" y="5551488"/>
              <a:ext cx="57150" cy="25400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" name="Freeform 441"/>
          <p:cNvSpPr>
            <a:spLocks/>
          </p:cNvSpPr>
          <p:nvPr userDrawn="1"/>
        </p:nvSpPr>
        <p:spPr bwMode="auto">
          <a:xfrm>
            <a:off x="5182745" y="1746154"/>
            <a:ext cx="288925" cy="515938"/>
          </a:xfrm>
          <a:custGeom>
            <a:avLst/>
            <a:gdLst/>
            <a:ahLst/>
            <a:cxnLst>
              <a:cxn ang="0">
                <a:pos x="109" y="15"/>
              </a:cxn>
              <a:cxn ang="0">
                <a:pos x="84" y="49"/>
              </a:cxn>
              <a:cxn ang="0">
                <a:pos x="3" y="118"/>
              </a:cxn>
              <a:cxn ang="0">
                <a:pos x="0" y="142"/>
              </a:cxn>
              <a:cxn ang="0">
                <a:pos x="13" y="189"/>
              </a:cxn>
              <a:cxn ang="0">
                <a:pos x="65" y="230"/>
              </a:cxn>
              <a:cxn ang="0">
                <a:pos x="77" y="274"/>
              </a:cxn>
              <a:cxn ang="0">
                <a:pos x="77" y="283"/>
              </a:cxn>
              <a:cxn ang="0">
                <a:pos x="31" y="439"/>
              </a:cxn>
              <a:cxn ang="0">
                <a:pos x="30" y="445"/>
              </a:cxn>
              <a:cxn ang="0">
                <a:pos x="32" y="452"/>
              </a:cxn>
              <a:cxn ang="0">
                <a:pos x="43" y="458"/>
              </a:cxn>
              <a:cxn ang="0">
                <a:pos x="241" y="458"/>
              </a:cxn>
              <a:cxn ang="0">
                <a:pos x="252" y="452"/>
              </a:cxn>
              <a:cxn ang="0">
                <a:pos x="253" y="439"/>
              </a:cxn>
              <a:cxn ang="0">
                <a:pos x="221" y="226"/>
              </a:cxn>
              <a:cxn ang="0">
                <a:pos x="223" y="216"/>
              </a:cxn>
              <a:cxn ang="0">
                <a:pos x="217" y="208"/>
              </a:cxn>
              <a:cxn ang="0">
                <a:pos x="107" y="195"/>
              </a:cxn>
              <a:cxn ang="0">
                <a:pos x="97" y="210"/>
              </a:cxn>
              <a:cxn ang="0">
                <a:pos x="112" y="221"/>
              </a:cxn>
              <a:cxn ang="0">
                <a:pos x="192" y="225"/>
              </a:cxn>
              <a:cxn ang="0">
                <a:pos x="180" y="283"/>
              </a:cxn>
              <a:cxn ang="0">
                <a:pos x="219" y="432"/>
              </a:cxn>
              <a:cxn ang="0">
                <a:pos x="64" y="432"/>
              </a:cxn>
              <a:cxn ang="0">
                <a:pos x="104" y="284"/>
              </a:cxn>
              <a:cxn ang="0">
                <a:pos x="103" y="268"/>
              </a:cxn>
              <a:cxn ang="0">
                <a:pos x="85" y="213"/>
              </a:cxn>
              <a:cxn ang="0">
                <a:pos x="77" y="206"/>
              </a:cxn>
              <a:cxn ang="0">
                <a:pos x="36" y="175"/>
              </a:cxn>
              <a:cxn ang="0">
                <a:pos x="27" y="142"/>
              </a:cxn>
              <a:cxn ang="0">
                <a:pos x="29" y="125"/>
              </a:cxn>
              <a:cxn ang="0">
                <a:pos x="94" y="75"/>
              </a:cxn>
              <a:cxn ang="0">
                <a:pos x="98" y="75"/>
              </a:cxn>
              <a:cxn ang="0">
                <a:pos x="98" y="75"/>
              </a:cxn>
              <a:cxn ang="0">
                <a:pos x="108" y="64"/>
              </a:cxn>
              <a:cxn ang="0">
                <a:pos x="125" y="37"/>
              </a:cxn>
              <a:cxn ang="0">
                <a:pos x="156" y="30"/>
              </a:cxn>
              <a:cxn ang="0">
                <a:pos x="184" y="47"/>
              </a:cxn>
              <a:cxn ang="0">
                <a:pos x="191" y="78"/>
              </a:cxn>
              <a:cxn ang="0">
                <a:pos x="202" y="93"/>
              </a:cxn>
              <a:cxn ang="0">
                <a:pos x="217" y="83"/>
              </a:cxn>
              <a:cxn ang="0">
                <a:pos x="205" y="31"/>
              </a:cxn>
              <a:cxn ang="0">
                <a:pos x="161" y="3"/>
              </a:cxn>
              <a:cxn ang="0">
                <a:pos x="109" y="15"/>
              </a:cxn>
            </a:cxnLst>
            <a:rect l="0" t="0" r="r" b="b"/>
            <a:pathLst>
              <a:path w="255" h="458">
                <a:moveTo>
                  <a:pt x="109" y="15"/>
                </a:moveTo>
                <a:cubicBezTo>
                  <a:pt x="97" y="23"/>
                  <a:pt x="89" y="35"/>
                  <a:pt x="84" y="49"/>
                </a:cubicBezTo>
                <a:cubicBezTo>
                  <a:pt x="46" y="53"/>
                  <a:pt x="13" y="80"/>
                  <a:pt x="3" y="118"/>
                </a:cubicBezTo>
                <a:cubicBezTo>
                  <a:pt x="1" y="126"/>
                  <a:pt x="0" y="134"/>
                  <a:pt x="0" y="142"/>
                </a:cubicBezTo>
                <a:cubicBezTo>
                  <a:pt x="0" y="158"/>
                  <a:pt x="5" y="174"/>
                  <a:pt x="13" y="189"/>
                </a:cubicBezTo>
                <a:cubicBezTo>
                  <a:pt x="25" y="209"/>
                  <a:pt x="43" y="223"/>
                  <a:pt x="65" y="230"/>
                </a:cubicBezTo>
                <a:cubicBezTo>
                  <a:pt x="68" y="235"/>
                  <a:pt x="75" y="249"/>
                  <a:pt x="77" y="274"/>
                </a:cubicBezTo>
                <a:cubicBezTo>
                  <a:pt x="77" y="277"/>
                  <a:pt x="77" y="280"/>
                  <a:pt x="77" y="283"/>
                </a:cubicBezTo>
                <a:cubicBezTo>
                  <a:pt x="77" y="315"/>
                  <a:pt x="68" y="366"/>
                  <a:pt x="31" y="439"/>
                </a:cubicBezTo>
                <a:cubicBezTo>
                  <a:pt x="30" y="441"/>
                  <a:pt x="30" y="443"/>
                  <a:pt x="30" y="445"/>
                </a:cubicBezTo>
                <a:cubicBezTo>
                  <a:pt x="30" y="448"/>
                  <a:pt x="30" y="450"/>
                  <a:pt x="32" y="452"/>
                </a:cubicBezTo>
                <a:cubicBezTo>
                  <a:pt x="34" y="456"/>
                  <a:pt x="38" y="458"/>
                  <a:pt x="43" y="458"/>
                </a:cubicBezTo>
                <a:cubicBezTo>
                  <a:pt x="241" y="458"/>
                  <a:pt x="241" y="458"/>
                  <a:pt x="241" y="458"/>
                </a:cubicBezTo>
                <a:cubicBezTo>
                  <a:pt x="246" y="458"/>
                  <a:pt x="250" y="456"/>
                  <a:pt x="252" y="452"/>
                </a:cubicBezTo>
                <a:cubicBezTo>
                  <a:pt x="255" y="448"/>
                  <a:pt x="255" y="443"/>
                  <a:pt x="253" y="439"/>
                </a:cubicBezTo>
                <a:cubicBezTo>
                  <a:pt x="252" y="437"/>
                  <a:pt x="176" y="295"/>
                  <a:pt x="221" y="226"/>
                </a:cubicBezTo>
                <a:cubicBezTo>
                  <a:pt x="223" y="223"/>
                  <a:pt x="224" y="220"/>
                  <a:pt x="223" y="216"/>
                </a:cubicBezTo>
                <a:cubicBezTo>
                  <a:pt x="222" y="213"/>
                  <a:pt x="220" y="210"/>
                  <a:pt x="217" y="208"/>
                </a:cubicBezTo>
                <a:cubicBezTo>
                  <a:pt x="215" y="207"/>
                  <a:pt x="175" y="181"/>
                  <a:pt x="107" y="195"/>
                </a:cubicBezTo>
                <a:cubicBezTo>
                  <a:pt x="100" y="196"/>
                  <a:pt x="95" y="203"/>
                  <a:pt x="97" y="210"/>
                </a:cubicBezTo>
                <a:cubicBezTo>
                  <a:pt x="98" y="217"/>
                  <a:pt x="105" y="222"/>
                  <a:pt x="112" y="221"/>
                </a:cubicBezTo>
                <a:cubicBezTo>
                  <a:pt x="150" y="213"/>
                  <a:pt x="177" y="220"/>
                  <a:pt x="192" y="225"/>
                </a:cubicBezTo>
                <a:cubicBezTo>
                  <a:pt x="184" y="243"/>
                  <a:pt x="180" y="262"/>
                  <a:pt x="180" y="283"/>
                </a:cubicBezTo>
                <a:cubicBezTo>
                  <a:pt x="180" y="339"/>
                  <a:pt x="205" y="401"/>
                  <a:pt x="219" y="432"/>
                </a:cubicBezTo>
                <a:cubicBezTo>
                  <a:pt x="189" y="432"/>
                  <a:pt x="94" y="432"/>
                  <a:pt x="64" y="432"/>
                </a:cubicBezTo>
                <a:cubicBezTo>
                  <a:pt x="91" y="376"/>
                  <a:pt x="104" y="326"/>
                  <a:pt x="104" y="284"/>
                </a:cubicBezTo>
                <a:cubicBezTo>
                  <a:pt x="104" y="279"/>
                  <a:pt x="104" y="273"/>
                  <a:pt x="103" y="268"/>
                </a:cubicBezTo>
                <a:cubicBezTo>
                  <a:pt x="100" y="237"/>
                  <a:pt x="90" y="219"/>
                  <a:pt x="85" y="213"/>
                </a:cubicBezTo>
                <a:cubicBezTo>
                  <a:pt x="84" y="210"/>
                  <a:pt x="81" y="207"/>
                  <a:pt x="77" y="206"/>
                </a:cubicBezTo>
                <a:cubicBezTo>
                  <a:pt x="60" y="202"/>
                  <a:pt x="45" y="191"/>
                  <a:pt x="36" y="175"/>
                </a:cubicBezTo>
                <a:cubicBezTo>
                  <a:pt x="30" y="165"/>
                  <a:pt x="27" y="154"/>
                  <a:pt x="27" y="142"/>
                </a:cubicBezTo>
                <a:cubicBezTo>
                  <a:pt x="27" y="136"/>
                  <a:pt x="28" y="131"/>
                  <a:pt x="29" y="125"/>
                </a:cubicBezTo>
                <a:cubicBezTo>
                  <a:pt x="37" y="95"/>
                  <a:pt x="64" y="75"/>
                  <a:pt x="94" y="75"/>
                </a:cubicBezTo>
                <a:cubicBezTo>
                  <a:pt x="95" y="75"/>
                  <a:pt x="97" y="75"/>
                  <a:pt x="98" y="75"/>
                </a:cubicBezTo>
                <a:cubicBezTo>
                  <a:pt x="98" y="75"/>
                  <a:pt x="98" y="75"/>
                  <a:pt x="98" y="75"/>
                </a:cubicBezTo>
                <a:cubicBezTo>
                  <a:pt x="103" y="73"/>
                  <a:pt x="107" y="69"/>
                  <a:pt x="108" y="64"/>
                </a:cubicBezTo>
                <a:cubicBezTo>
                  <a:pt x="110" y="53"/>
                  <a:pt x="116" y="43"/>
                  <a:pt x="125" y="37"/>
                </a:cubicBezTo>
                <a:cubicBezTo>
                  <a:pt x="134" y="30"/>
                  <a:pt x="145" y="28"/>
                  <a:pt x="156" y="30"/>
                </a:cubicBezTo>
                <a:cubicBezTo>
                  <a:pt x="167" y="31"/>
                  <a:pt x="177" y="37"/>
                  <a:pt x="184" y="47"/>
                </a:cubicBezTo>
                <a:cubicBezTo>
                  <a:pt x="190" y="56"/>
                  <a:pt x="193" y="67"/>
                  <a:pt x="191" y="78"/>
                </a:cubicBezTo>
                <a:cubicBezTo>
                  <a:pt x="189" y="85"/>
                  <a:pt x="194" y="92"/>
                  <a:pt x="202" y="93"/>
                </a:cubicBezTo>
                <a:cubicBezTo>
                  <a:pt x="209" y="95"/>
                  <a:pt x="216" y="90"/>
                  <a:pt x="217" y="83"/>
                </a:cubicBezTo>
                <a:cubicBezTo>
                  <a:pt x="220" y="64"/>
                  <a:pt x="216" y="46"/>
                  <a:pt x="205" y="31"/>
                </a:cubicBezTo>
                <a:cubicBezTo>
                  <a:pt x="195" y="16"/>
                  <a:pt x="179" y="6"/>
                  <a:pt x="161" y="3"/>
                </a:cubicBezTo>
                <a:cubicBezTo>
                  <a:pt x="143" y="0"/>
                  <a:pt x="124" y="4"/>
                  <a:pt x="109" y="1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497"/>
          <p:cNvSpPr>
            <a:spLocks noEditPoints="1"/>
          </p:cNvSpPr>
          <p:nvPr userDrawn="1"/>
        </p:nvSpPr>
        <p:spPr bwMode="auto">
          <a:xfrm>
            <a:off x="5073207" y="3772354"/>
            <a:ext cx="508000" cy="328613"/>
          </a:xfrm>
          <a:custGeom>
            <a:avLst/>
            <a:gdLst/>
            <a:ahLst/>
            <a:cxnLst>
              <a:cxn ang="0">
                <a:pos x="25" y="33"/>
              </a:cxn>
              <a:cxn ang="0">
                <a:pos x="0" y="87"/>
              </a:cxn>
              <a:cxn ang="0">
                <a:pos x="51" y="166"/>
              </a:cxn>
              <a:cxn ang="0">
                <a:pos x="12" y="178"/>
              </a:cxn>
              <a:cxn ang="0">
                <a:pos x="24" y="231"/>
              </a:cxn>
              <a:cxn ang="0">
                <a:pos x="32" y="241"/>
              </a:cxn>
              <a:cxn ang="0">
                <a:pos x="131" y="241"/>
              </a:cxn>
              <a:cxn ang="0">
                <a:pos x="140" y="231"/>
              </a:cxn>
              <a:cxn ang="0">
                <a:pos x="188" y="290"/>
              </a:cxn>
              <a:cxn ang="0">
                <a:pos x="205" y="194"/>
              </a:cxn>
              <a:cxn ang="0">
                <a:pos x="189" y="202"/>
              </a:cxn>
              <a:cxn ang="0">
                <a:pos x="213" y="241"/>
              </a:cxn>
              <a:cxn ang="0">
                <a:pos x="163" y="241"/>
              </a:cxn>
              <a:cxn ang="0">
                <a:pos x="169" y="213"/>
              </a:cxn>
              <a:cxn ang="0">
                <a:pos x="111" y="207"/>
              </a:cxn>
              <a:cxn ang="0">
                <a:pos x="101" y="226"/>
              </a:cxn>
              <a:cxn ang="0">
                <a:pos x="81" y="266"/>
              </a:cxn>
              <a:cxn ang="0">
                <a:pos x="61" y="226"/>
              </a:cxn>
              <a:cxn ang="0">
                <a:pos x="51" y="206"/>
              </a:cxn>
              <a:cxn ang="0">
                <a:pos x="36" y="207"/>
              </a:cxn>
              <a:cxn ang="0">
                <a:pos x="78" y="190"/>
              </a:cxn>
              <a:cxn ang="0">
                <a:pos x="89" y="183"/>
              </a:cxn>
              <a:cxn ang="0">
                <a:pos x="87" y="168"/>
              </a:cxn>
              <a:cxn ang="0">
                <a:pos x="44" y="49"/>
              </a:cxn>
              <a:cxn ang="0">
                <a:pos x="230" y="88"/>
              </a:cxn>
              <a:cxn ang="0">
                <a:pos x="229" y="138"/>
              </a:cxn>
              <a:cxn ang="0">
                <a:pos x="211" y="170"/>
              </a:cxn>
              <a:cxn ang="0">
                <a:pos x="220" y="190"/>
              </a:cxn>
              <a:cxn ang="0">
                <a:pos x="302" y="178"/>
              </a:cxn>
              <a:cxn ang="0">
                <a:pos x="339" y="105"/>
              </a:cxn>
              <a:cxn ang="0">
                <a:pos x="364" y="153"/>
              </a:cxn>
              <a:cxn ang="0">
                <a:pos x="425" y="207"/>
              </a:cxn>
              <a:cxn ang="0">
                <a:pos x="391" y="207"/>
              </a:cxn>
              <a:cxn ang="0">
                <a:pos x="378" y="213"/>
              </a:cxn>
              <a:cxn ang="0">
                <a:pos x="384" y="241"/>
              </a:cxn>
              <a:cxn ang="0">
                <a:pos x="334" y="241"/>
              </a:cxn>
              <a:cxn ang="0">
                <a:pos x="357" y="211"/>
              </a:cxn>
              <a:cxn ang="0">
                <a:pos x="351" y="195"/>
              </a:cxn>
              <a:cxn ang="0">
                <a:pos x="309" y="241"/>
              </a:cxn>
              <a:cxn ang="0">
                <a:pos x="408" y="241"/>
              </a:cxn>
              <a:cxn ang="0">
                <a:pos x="437" y="231"/>
              </a:cxn>
              <a:cxn ang="0">
                <a:pos x="449" y="157"/>
              </a:cxn>
              <a:cxn ang="0">
                <a:pos x="376" y="131"/>
              </a:cxn>
              <a:cxn ang="0">
                <a:pos x="348" y="81"/>
              </a:cxn>
              <a:cxn ang="0">
                <a:pos x="278" y="93"/>
              </a:cxn>
              <a:cxn ang="0">
                <a:pos x="243" y="166"/>
              </a:cxn>
              <a:cxn ang="0">
                <a:pos x="252" y="147"/>
              </a:cxn>
              <a:cxn ang="0">
                <a:pos x="260" y="105"/>
              </a:cxn>
              <a:cxn ang="0">
                <a:pos x="247" y="71"/>
              </a:cxn>
              <a:cxn ang="0">
                <a:pos x="33" y="26"/>
              </a:cxn>
              <a:cxn ang="0">
                <a:pos x="33" y="26"/>
              </a:cxn>
            </a:cxnLst>
            <a:rect l="0" t="0" r="r" b="b"/>
            <a:pathLst>
              <a:path w="449" h="290">
                <a:moveTo>
                  <a:pt x="33" y="26"/>
                </a:moveTo>
                <a:cubicBezTo>
                  <a:pt x="30" y="27"/>
                  <a:pt x="26" y="30"/>
                  <a:pt x="25" y="33"/>
                </a:cubicBezTo>
                <a:cubicBezTo>
                  <a:pt x="1" y="82"/>
                  <a:pt x="1" y="82"/>
                  <a:pt x="1" y="82"/>
                </a:cubicBezTo>
                <a:cubicBezTo>
                  <a:pt x="0" y="84"/>
                  <a:pt x="0" y="85"/>
                  <a:pt x="0" y="87"/>
                </a:cubicBezTo>
                <a:cubicBezTo>
                  <a:pt x="0" y="89"/>
                  <a:pt x="0" y="91"/>
                  <a:pt x="1" y="93"/>
                </a:cubicBezTo>
                <a:cubicBezTo>
                  <a:pt x="2" y="95"/>
                  <a:pt x="23" y="133"/>
                  <a:pt x="51" y="166"/>
                </a:cubicBezTo>
                <a:cubicBezTo>
                  <a:pt x="45" y="166"/>
                  <a:pt x="24" y="166"/>
                  <a:pt x="24" y="166"/>
                </a:cubicBezTo>
                <a:cubicBezTo>
                  <a:pt x="17" y="166"/>
                  <a:pt x="12" y="171"/>
                  <a:pt x="12" y="178"/>
                </a:cubicBezTo>
                <a:cubicBezTo>
                  <a:pt x="12" y="219"/>
                  <a:pt x="12" y="219"/>
                  <a:pt x="12" y="219"/>
                </a:cubicBezTo>
                <a:cubicBezTo>
                  <a:pt x="12" y="226"/>
                  <a:pt x="17" y="231"/>
                  <a:pt x="24" y="231"/>
                </a:cubicBezTo>
                <a:cubicBezTo>
                  <a:pt x="24" y="231"/>
                  <a:pt x="30" y="231"/>
                  <a:pt x="33" y="231"/>
                </a:cubicBezTo>
                <a:cubicBezTo>
                  <a:pt x="32" y="234"/>
                  <a:pt x="32" y="238"/>
                  <a:pt x="32" y="241"/>
                </a:cubicBezTo>
                <a:cubicBezTo>
                  <a:pt x="32" y="268"/>
                  <a:pt x="54" y="290"/>
                  <a:pt x="81" y="290"/>
                </a:cubicBezTo>
                <a:cubicBezTo>
                  <a:pt x="108" y="290"/>
                  <a:pt x="131" y="268"/>
                  <a:pt x="131" y="241"/>
                </a:cubicBezTo>
                <a:cubicBezTo>
                  <a:pt x="131" y="238"/>
                  <a:pt x="130" y="234"/>
                  <a:pt x="129" y="231"/>
                </a:cubicBezTo>
                <a:cubicBezTo>
                  <a:pt x="131" y="231"/>
                  <a:pt x="137" y="231"/>
                  <a:pt x="140" y="231"/>
                </a:cubicBezTo>
                <a:cubicBezTo>
                  <a:pt x="139" y="234"/>
                  <a:pt x="139" y="238"/>
                  <a:pt x="139" y="241"/>
                </a:cubicBezTo>
                <a:cubicBezTo>
                  <a:pt x="139" y="268"/>
                  <a:pt x="161" y="290"/>
                  <a:pt x="188" y="290"/>
                </a:cubicBezTo>
                <a:cubicBezTo>
                  <a:pt x="215" y="290"/>
                  <a:pt x="237" y="268"/>
                  <a:pt x="237" y="241"/>
                </a:cubicBezTo>
                <a:cubicBezTo>
                  <a:pt x="237" y="220"/>
                  <a:pt x="224" y="201"/>
                  <a:pt x="205" y="194"/>
                </a:cubicBezTo>
                <a:cubicBezTo>
                  <a:pt x="201" y="193"/>
                  <a:pt x="198" y="194"/>
                  <a:pt x="195" y="195"/>
                </a:cubicBezTo>
                <a:cubicBezTo>
                  <a:pt x="192" y="196"/>
                  <a:pt x="190" y="199"/>
                  <a:pt x="189" y="202"/>
                </a:cubicBezTo>
                <a:cubicBezTo>
                  <a:pt x="187" y="208"/>
                  <a:pt x="190" y="215"/>
                  <a:pt x="196" y="217"/>
                </a:cubicBezTo>
                <a:cubicBezTo>
                  <a:pt x="206" y="221"/>
                  <a:pt x="213" y="230"/>
                  <a:pt x="213" y="241"/>
                </a:cubicBezTo>
                <a:cubicBezTo>
                  <a:pt x="213" y="255"/>
                  <a:pt x="202" y="266"/>
                  <a:pt x="188" y="266"/>
                </a:cubicBezTo>
                <a:cubicBezTo>
                  <a:pt x="174" y="266"/>
                  <a:pt x="163" y="255"/>
                  <a:pt x="163" y="241"/>
                </a:cubicBezTo>
                <a:cubicBezTo>
                  <a:pt x="163" y="235"/>
                  <a:pt x="165" y="230"/>
                  <a:pt x="168" y="226"/>
                </a:cubicBezTo>
                <a:cubicBezTo>
                  <a:pt x="170" y="222"/>
                  <a:pt x="171" y="217"/>
                  <a:pt x="169" y="213"/>
                </a:cubicBezTo>
                <a:cubicBezTo>
                  <a:pt x="167" y="209"/>
                  <a:pt x="163" y="207"/>
                  <a:pt x="158" y="207"/>
                </a:cubicBezTo>
                <a:cubicBezTo>
                  <a:pt x="111" y="207"/>
                  <a:pt x="111" y="207"/>
                  <a:pt x="111" y="207"/>
                </a:cubicBezTo>
                <a:cubicBezTo>
                  <a:pt x="107" y="207"/>
                  <a:pt x="102" y="209"/>
                  <a:pt x="100" y="213"/>
                </a:cubicBezTo>
                <a:cubicBezTo>
                  <a:pt x="98" y="217"/>
                  <a:pt x="99" y="222"/>
                  <a:pt x="101" y="226"/>
                </a:cubicBezTo>
                <a:cubicBezTo>
                  <a:pt x="105" y="230"/>
                  <a:pt x="106" y="235"/>
                  <a:pt x="106" y="241"/>
                </a:cubicBezTo>
                <a:cubicBezTo>
                  <a:pt x="106" y="255"/>
                  <a:pt x="95" y="266"/>
                  <a:pt x="81" y="266"/>
                </a:cubicBezTo>
                <a:cubicBezTo>
                  <a:pt x="67" y="266"/>
                  <a:pt x="56" y="255"/>
                  <a:pt x="56" y="241"/>
                </a:cubicBezTo>
                <a:cubicBezTo>
                  <a:pt x="56" y="235"/>
                  <a:pt x="58" y="230"/>
                  <a:pt x="61" y="226"/>
                </a:cubicBezTo>
                <a:cubicBezTo>
                  <a:pt x="64" y="222"/>
                  <a:pt x="64" y="217"/>
                  <a:pt x="62" y="213"/>
                </a:cubicBezTo>
                <a:cubicBezTo>
                  <a:pt x="60" y="209"/>
                  <a:pt x="56" y="206"/>
                  <a:pt x="51" y="206"/>
                </a:cubicBezTo>
                <a:cubicBezTo>
                  <a:pt x="43" y="207"/>
                  <a:pt x="43" y="207"/>
                  <a:pt x="43" y="207"/>
                </a:cubicBezTo>
                <a:cubicBezTo>
                  <a:pt x="43" y="207"/>
                  <a:pt x="38" y="207"/>
                  <a:pt x="36" y="207"/>
                </a:cubicBezTo>
                <a:cubicBezTo>
                  <a:pt x="36" y="204"/>
                  <a:pt x="36" y="193"/>
                  <a:pt x="36" y="190"/>
                </a:cubicBezTo>
                <a:cubicBezTo>
                  <a:pt x="40" y="190"/>
                  <a:pt x="78" y="190"/>
                  <a:pt x="78" y="190"/>
                </a:cubicBezTo>
                <a:cubicBezTo>
                  <a:pt x="83" y="190"/>
                  <a:pt x="86" y="188"/>
                  <a:pt x="89" y="184"/>
                </a:cubicBezTo>
                <a:cubicBezTo>
                  <a:pt x="89" y="184"/>
                  <a:pt x="89" y="183"/>
                  <a:pt x="89" y="183"/>
                </a:cubicBezTo>
                <a:cubicBezTo>
                  <a:pt x="90" y="181"/>
                  <a:pt x="91" y="179"/>
                  <a:pt x="91" y="177"/>
                </a:cubicBezTo>
                <a:cubicBezTo>
                  <a:pt x="91" y="174"/>
                  <a:pt x="90" y="170"/>
                  <a:pt x="87" y="168"/>
                </a:cubicBezTo>
                <a:cubicBezTo>
                  <a:pt x="59" y="143"/>
                  <a:pt x="33" y="101"/>
                  <a:pt x="25" y="87"/>
                </a:cubicBezTo>
                <a:cubicBezTo>
                  <a:pt x="26" y="85"/>
                  <a:pt x="43" y="51"/>
                  <a:pt x="44" y="49"/>
                </a:cubicBezTo>
                <a:cubicBezTo>
                  <a:pt x="109" y="39"/>
                  <a:pt x="156" y="49"/>
                  <a:pt x="183" y="60"/>
                </a:cubicBezTo>
                <a:cubicBezTo>
                  <a:pt x="214" y="72"/>
                  <a:pt x="230" y="88"/>
                  <a:pt x="230" y="88"/>
                </a:cubicBezTo>
                <a:cubicBezTo>
                  <a:pt x="230" y="88"/>
                  <a:pt x="231" y="89"/>
                  <a:pt x="231" y="89"/>
                </a:cubicBezTo>
                <a:cubicBezTo>
                  <a:pt x="239" y="96"/>
                  <a:pt x="235" y="122"/>
                  <a:pt x="229" y="138"/>
                </a:cubicBezTo>
                <a:cubicBezTo>
                  <a:pt x="229" y="137"/>
                  <a:pt x="229" y="139"/>
                  <a:pt x="229" y="139"/>
                </a:cubicBezTo>
                <a:cubicBezTo>
                  <a:pt x="229" y="140"/>
                  <a:pt x="222" y="158"/>
                  <a:pt x="211" y="170"/>
                </a:cubicBezTo>
                <a:cubicBezTo>
                  <a:pt x="208" y="174"/>
                  <a:pt x="207" y="179"/>
                  <a:pt x="209" y="183"/>
                </a:cubicBezTo>
                <a:cubicBezTo>
                  <a:pt x="211" y="187"/>
                  <a:pt x="216" y="190"/>
                  <a:pt x="220" y="190"/>
                </a:cubicBezTo>
                <a:cubicBezTo>
                  <a:pt x="290" y="190"/>
                  <a:pt x="290" y="190"/>
                  <a:pt x="290" y="190"/>
                </a:cubicBezTo>
                <a:cubicBezTo>
                  <a:pt x="297" y="190"/>
                  <a:pt x="302" y="185"/>
                  <a:pt x="302" y="178"/>
                </a:cubicBezTo>
                <a:cubicBezTo>
                  <a:pt x="302" y="178"/>
                  <a:pt x="302" y="109"/>
                  <a:pt x="302" y="105"/>
                </a:cubicBezTo>
                <a:cubicBezTo>
                  <a:pt x="306" y="105"/>
                  <a:pt x="337" y="105"/>
                  <a:pt x="339" y="105"/>
                </a:cubicBezTo>
                <a:cubicBezTo>
                  <a:pt x="340" y="108"/>
                  <a:pt x="356" y="146"/>
                  <a:pt x="356" y="146"/>
                </a:cubicBezTo>
                <a:cubicBezTo>
                  <a:pt x="357" y="150"/>
                  <a:pt x="360" y="152"/>
                  <a:pt x="364" y="153"/>
                </a:cubicBezTo>
                <a:cubicBezTo>
                  <a:pt x="364" y="153"/>
                  <a:pt x="415" y="165"/>
                  <a:pt x="425" y="167"/>
                </a:cubicBezTo>
                <a:cubicBezTo>
                  <a:pt x="425" y="170"/>
                  <a:pt x="425" y="203"/>
                  <a:pt x="425" y="207"/>
                </a:cubicBezTo>
                <a:cubicBezTo>
                  <a:pt x="421" y="207"/>
                  <a:pt x="391" y="207"/>
                  <a:pt x="391" y="207"/>
                </a:cubicBezTo>
                <a:cubicBezTo>
                  <a:pt x="391" y="207"/>
                  <a:pt x="391" y="207"/>
                  <a:pt x="391" y="207"/>
                </a:cubicBezTo>
                <a:cubicBezTo>
                  <a:pt x="391" y="207"/>
                  <a:pt x="390" y="207"/>
                  <a:pt x="389" y="207"/>
                </a:cubicBezTo>
                <a:cubicBezTo>
                  <a:pt x="384" y="207"/>
                  <a:pt x="380" y="209"/>
                  <a:pt x="378" y="213"/>
                </a:cubicBezTo>
                <a:cubicBezTo>
                  <a:pt x="376" y="217"/>
                  <a:pt x="376" y="222"/>
                  <a:pt x="379" y="226"/>
                </a:cubicBezTo>
                <a:cubicBezTo>
                  <a:pt x="382" y="230"/>
                  <a:pt x="384" y="236"/>
                  <a:pt x="384" y="241"/>
                </a:cubicBezTo>
                <a:cubicBezTo>
                  <a:pt x="384" y="255"/>
                  <a:pt x="373" y="266"/>
                  <a:pt x="359" y="266"/>
                </a:cubicBezTo>
                <a:cubicBezTo>
                  <a:pt x="345" y="266"/>
                  <a:pt x="334" y="255"/>
                  <a:pt x="334" y="241"/>
                </a:cubicBezTo>
                <a:cubicBezTo>
                  <a:pt x="334" y="230"/>
                  <a:pt x="340" y="221"/>
                  <a:pt x="350" y="217"/>
                </a:cubicBezTo>
                <a:cubicBezTo>
                  <a:pt x="353" y="216"/>
                  <a:pt x="355" y="214"/>
                  <a:pt x="357" y="211"/>
                </a:cubicBezTo>
                <a:cubicBezTo>
                  <a:pt x="358" y="208"/>
                  <a:pt x="358" y="205"/>
                  <a:pt x="357" y="202"/>
                </a:cubicBezTo>
                <a:cubicBezTo>
                  <a:pt x="356" y="199"/>
                  <a:pt x="354" y="196"/>
                  <a:pt x="351" y="195"/>
                </a:cubicBezTo>
                <a:cubicBezTo>
                  <a:pt x="348" y="194"/>
                  <a:pt x="345" y="194"/>
                  <a:pt x="342" y="195"/>
                </a:cubicBezTo>
                <a:cubicBezTo>
                  <a:pt x="322" y="202"/>
                  <a:pt x="309" y="220"/>
                  <a:pt x="309" y="241"/>
                </a:cubicBezTo>
                <a:cubicBezTo>
                  <a:pt x="309" y="268"/>
                  <a:pt x="332" y="290"/>
                  <a:pt x="359" y="290"/>
                </a:cubicBezTo>
                <a:cubicBezTo>
                  <a:pt x="386" y="290"/>
                  <a:pt x="408" y="268"/>
                  <a:pt x="408" y="241"/>
                </a:cubicBezTo>
                <a:cubicBezTo>
                  <a:pt x="408" y="238"/>
                  <a:pt x="408" y="234"/>
                  <a:pt x="407" y="231"/>
                </a:cubicBezTo>
                <a:cubicBezTo>
                  <a:pt x="411" y="231"/>
                  <a:pt x="437" y="231"/>
                  <a:pt x="437" y="231"/>
                </a:cubicBezTo>
                <a:cubicBezTo>
                  <a:pt x="444" y="231"/>
                  <a:pt x="449" y="226"/>
                  <a:pt x="449" y="219"/>
                </a:cubicBezTo>
                <a:cubicBezTo>
                  <a:pt x="449" y="157"/>
                  <a:pt x="449" y="157"/>
                  <a:pt x="449" y="157"/>
                </a:cubicBezTo>
                <a:cubicBezTo>
                  <a:pt x="449" y="152"/>
                  <a:pt x="445" y="147"/>
                  <a:pt x="440" y="146"/>
                </a:cubicBezTo>
                <a:cubicBezTo>
                  <a:pt x="440" y="146"/>
                  <a:pt x="378" y="132"/>
                  <a:pt x="376" y="131"/>
                </a:cubicBezTo>
                <a:cubicBezTo>
                  <a:pt x="375" y="129"/>
                  <a:pt x="359" y="89"/>
                  <a:pt x="359" y="89"/>
                </a:cubicBezTo>
                <a:cubicBezTo>
                  <a:pt x="357" y="84"/>
                  <a:pt x="353" y="81"/>
                  <a:pt x="348" y="81"/>
                </a:cubicBezTo>
                <a:cubicBezTo>
                  <a:pt x="290" y="81"/>
                  <a:pt x="290" y="81"/>
                  <a:pt x="290" y="81"/>
                </a:cubicBezTo>
                <a:cubicBezTo>
                  <a:pt x="283" y="81"/>
                  <a:pt x="278" y="87"/>
                  <a:pt x="278" y="93"/>
                </a:cubicBezTo>
                <a:cubicBezTo>
                  <a:pt x="278" y="93"/>
                  <a:pt x="278" y="162"/>
                  <a:pt x="278" y="166"/>
                </a:cubicBezTo>
                <a:cubicBezTo>
                  <a:pt x="275" y="166"/>
                  <a:pt x="248" y="166"/>
                  <a:pt x="243" y="166"/>
                </a:cubicBezTo>
                <a:cubicBezTo>
                  <a:pt x="249" y="156"/>
                  <a:pt x="252" y="147"/>
                  <a:pt x="252" y="147"/>
                </a:cubicBezTo>
                <a:cubicBezTo>
                  <a:pt x="252" y="147"/>
                  <a:pt x="252" y="147"/>
                  <a:pt x="252" y="147"/>
                </a:cubicBezTo>
                <a:cubicBezTo>
                  <a:pt x="252" y="147"/>
                  <a:pt x="252" y="146"/>
                  <a:pt x="252" y="146"/>
                </a:cubicBezTo>
                <a:cubicBezTo>
                  <a:pt x="253" y="142"/>
                  <a:pt x="260" y="124"/>
                  <a:pt x="260" y="105"/>
                </a:cubicBezTo>
                <a:cubicBezTo>
                  <a:pt x="260" y="93"/>
                  <a:pt x="257" y="80"/>
                  <a:pt x="247" y="71"/>
                </a:cubicBezTo>
                <a:cubicBezTo>
                  <a:pt x="247" y="71"/>
                  <a:pt x="247" y="71"/>
                  <a:pt x="247" y="71"/>
                </a:cubicBezTo>
                <a:cubicBezTo>
                  <a:pt x="247" y="71"/>
                  <a:pt x="247" y="71"/>
                  <a:pt x="247" y="71"/>
                </a:cubicBezTo>
                <a:cubicBezTo>
                  <a:pt x="244" y="68"/>
                  <a:pt x="176" y="0"/>
                  <a:pt x="33" y="26"/>
                </a:cubicBezTo>
                <a:moveTo>
                  <a:pt x="33" y="26"/>
                </a:moveTo>
                <a:cubicBezTo>
                  <a:pt x="33" y="26"/>
                  <a:pt x="33" y="26"/>
                  <a:pt x="33" y="2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263"/>
          <p:cNvSpPr>
            <a:spLocks/>
          </p:cNvSpPr>
          <p:nvPr userDrawn="1"/>
        </p:nvSpPr>
        <p:spPr bwMode="auto">
          <a:xfrm>
            <a:off x="5732770" y="1160862"/>
            <a:ext cx="409575" cy="522288"/>
          </a:xfrm>
          <a:custGeom>
            <a:avLst/>
            <a:gdLst/>
            <a:ahLst/>
            <a:cxnLst>
              <a:cxn ang="0">
                <a:pos x="269" y="4"/>
              </a:cxn>
              <a:cxn ang="0">
                <a:pos x="259" y="0"/>
              </a:cxn>
              <a:cxn ang="0">
                <a:pos x="250" y="4"/>
              </a:cxn>
              <a:cxn ang="0">
                <a:pos x="184" y="70"/>
              </a:cxn>
              <a:cxn ang="0">
                <a:pos x="180" y="80"/>
              </a:cxn>
              <a:cxn ang="0">
                <a:pos x="184" y="89"/>
              </a:cxn>
              <a:cxn ang="0">
                <a:pos x="243" y="231"/>
              </a:cxn>
              <a:cxn ang="0">
                <a:pos x="193" y="362"/>
              </a:cxn>
              <a:cxn ang="0">
                <a:pos x="148" y="316"/>
              </a:cxn>
              <a:cxn ang="0">
                <a:pos x="178" y="230"/>
              </a:cxn>
              <a:cxn ang="0">
                <a:pos x="139" y="135"/>
              </a:cxn>
              <a:cxn ang="0">
                <a:pos x="120" y="134"/>
              </a:cxn>
              <a:cxn ang="0">
                <a:pos x="54" y="195"/>
              </a:cxn>
              <a:cxn ang="0">
                <a:pos x="44" y="193"/>
              </a:cxn>
              <a:cxn ang="0">
                <a:pos x="15" y="202"/>
              </a:cxn>
              <a:cxn ang="0">
                <a:pos x="2" y="229"/>
              </a:cxn>
              <a:cxn ang="0">
                <a:pos x="37" y="271"/>
              </a:cxn>
              <a:cxn ang="0">
                <a:pos x="66" y="262"/>
              </a:cxn>
              <a:cxn ang="0">
                <a:pos x="80" y="236"/>
              </a:cxn>
              <a:cxn ang="0">
                <a:pos x="74" y="213"/>
              </a:cxn>
              <a:cxn ang="0">
                <a:pos x="128" y="163"/>
              </a:cxn>
              <a:cxn ang="0">
                <a:pos x="152" y="230"/>
              </a:cxn>
              <a:cxn ang="0">
                <a:pos x="120" y="307"/>
              </a:cxn>
              <a:cxn ang="0">
                <a:pos x="116" y="317"/>
              </a:cxn>
              <a:cxn ang="0">
                <a:pos x="120" y="326"/>
              </a:cxn>
              <a:cxn ang="0">
                <a:pos x="184" y="391"/>
              </a:cxn>
              <a:cxn ang="0">
                <a:pos x="193" y="395"/>
              </a:cxn>
              <a:cxn ang="0">
                <a:pos x="203" y="391"/>
              </a:cxn>
              <a:cxn ang="0">
                <a:pos x="269" y="231"/>
              </a:cxn>
              <a:cxn ang="0">
                <a:pos x="269" y="231"/>
              </a:cxn>
              <a:cxn ang="0">
                <a:pos x="212" y="80"/>
              </a:cxn>
              <a:cxn ang="0">
                <a:pos x="259" y="32"/>
              </a:cxn>
              <a:cxn ang="0">
                <a:pos x="336" y="230"/>
              </a:cxn>
              <a:cxn ang="0">
                <a:pos x="336" y="230"/>
              </a:cxn>
              <a:cxn ang="0">
                <a:pos x="250" y="438"/>
              </a:cxn>
              <a:cxn ang="0">
                <a:pos x="246" y="448"/>
              </a:cxn>
              <a:cxn ang="0">
                <a:pos x="250" y="457"/>
              </a:cxn>
              <a:cxn ang="0">
                <a:pos x="269" y="457"/>
              </a:cxn>
              <a:cxn ang="0">
                <a:pos x="363" y="230"/>
              </a:cxn>
              <a:cxn ang="0">
                <a:pos x="269" y="4"/>
              </a:cxn>
            </a:cxnLst>
            <a:rect l="0" t="0" r="r" b="b"/>
            <a:pathLst>
              <a:path w="363" h="462">
                <a:moveTo>
                  <a:pt x="269" y="4"/>
                </a:moveTo>
                <a:cubicBezTo>
                  <a:pt x="266" y="1"/>
                  <a:pt x="263" y="0"/>
                  <a:pt x="259" y="0"/>
                </a:cubicBezTo>
                <a:cubicBezTo>
                  <a:pt x="255" y="0"/>
                  <a:pt x="252" y="1"/>
                  <a:pt x="250" y="4"/>
                </a:cubicBezTo>
                <a:cubicBezTo>
                  <a:pt x="184" y="70"/>
                  <a:pt x="184" y="70"/>
                  <a:pt x="184" y="70"/>
                </a:cubicBezTo>
                <a:cubicBezTo>
                  <a:pt x="181" y="73"/>
                  <a:pt x="180" y="76"/>
                  <a:pt x="180" y="80"/>
                </a:cubicBezTo>
                <a:cubicBezTo>
                  <a:pt x="180" y="83"/>
                  <a:pt x="181" y="87"/>
                  <a:pt x="184" y="89"/>
                </a:cubicBezTo>
                <a:cubicBezTo>
                  <a:pt x="222" y="127"/>
                  <a:pt x="243" y="177"/>
                  <a:pt x="243" y="231"/>
                </a:cubicBezTo>
                <a:cubicBezTo>
                  <a:pt x="243" y="280"/>
                  <a:pt x="225" y="326"/>
                  <a:pt x="193" y="362"/>
                </a:cubicBezTo>
                <a:cubicBezTo>
                  <a:pt x="181" y="350"/>
                  <a:pt x="158" y="327"/>
                  <a:pt x="148" y="316"/>
                </a:cubicBezTo>
                <a:cubicBezTo>
                  <a:pt x="168" y="291"/>
                  <a:pt x="178" y="261"/>
                  <a:pt x="178" y="230"/>
                </a:cubicBezTo>
                <a:cubicBezTo>
                  <a:pt x="178" y="196"/>
                  <a:pt x="165" y="161"/>
                  <a:pt x="139" y="135"/>
                </a:cubicBezTo>
                <a:cubicBezTo>
                  <a:pt x="134" y="130"/>
                  <a:pt x="126" y="129"/>
                  <a:pt x="120" y="134"/>
                </a:cubicBezTo>
                <a:cubicBezTo>
                  <a:pt x="54" y="195"/>
                  <a:pt x="54" y="195"/>
                  <a:pt x="54" y="195"/>
                </a:cubicBezTo>
                <a:cubicBezTo>
                  <a:pt x="51" y="194"/>
                  <a:pt x="48" y="193"/>
                  <a:pt x="44" y="193"/>
                </a:cubicBezTo>
                <a:cubicBezTo>
                  <a:pt x="33" y="193"/>
                  <a:pt x="24" y="195"/>
                  <a:pt x="15" y="202"/>
                </a:cubicBezTo>
                <a:cubicBezTo>
                  <a:pt x="8" y="209"/>
                  <a:pt x="3" y="218"/>
                  <a:pt x="2" y="229"/>
                </a:cubicBezTo>
                <a:cubicBezTo>
                  <a:pt x="0" y="248"/>
                  <a:pt x="16" y="271"/>
                  <a:pt x="37" y="271"/>
                </a:cubicBezTo>
                <a:cubicBezTo>
                  <a:pt x="48" y="271"/>
                  <a:pt x="57" y="269"/>
                  <a:pt x="66" y="262"/>
                </a:cubicBezTo>
                <a:cubicBezTo>
                  <a:pt x="74" y="256"/>
                  <a:pt x="79" y="246"/>
                  <a:pt x="80" y="236"/>
                </a:cubicBezTo>
                <a:cubicBezTo>
                  <a:pt x="80" y="228"/>
                  <a:pt x="78" y="220"/>
                  <a:pt x="74" y="213"/>
                </a:cubicBezTo>
                <a:cubicBezTo>
                  <a:pt x="84" y="203"/>
                  <a:pt x="116" y="174"/>
                  <a:pt x="128" y="163"/>
                </a:cubicBezTo>
                <a:cubicBezTo>
                  <a:pt x="144" y="183"/>
                  <a:pt x="152" y="207"/>
                  <a:pt x="152" y="230"/>
                </a:cubicBezTo>
                <a:cubicBezTo>
                  <a:pt x="152" y="258"/>
                  <a:pt x="141" y="286"/>
                  <a:pt x="120" y="307"/>
                </a:cubicBezTo>
                <a:cubicBezTo>
                  <a:pt x="117" y="310"/>
                  <a:pt x="116" y="313"/>
                  <a:pt x="116" y="317"/>
                </a:cubicBezTo>
                <a:cubicBezTo>
                  <a:pt x="116" y="320"/>
                  <a:pt x="117" y="323"/>
                  <a:pt x="120" y="326"/>
                </a:cubicBezTo>
                <a:cubicBezTo>
                  <a:pt x="184" y="391"/>
                  <a:pt x="184" y="391"/>
                  <a:pt x="184" y="391"/>
                </a:cubicBezTo>
                <a:cubicBezTo>
                  <a:pt x="186" y="394"/>
                  <a:pt x="190" y="395"/>
                  <a:pt x="193" y="395"/>
                </a:cubicBezTo>
                <a:cubicBezTo>
                  <a:pt x="197" y="395"/>
                  <a:pt x="200" y="394"/>
                  <a:pt x="203" y="391"/>
                </a:cubicBezTo>
                <a:cubicBezTo>
                  <a:pt x="246" y="348"/>
                  <a:pt x="269" y="291"/>
                  <a:pt x="269" y="231"/>
                </a:cubicBezTo>
                <a:cubicBezTo>
                  <a:pt x="269" y="231"/>
                  <a:pt x="269" y="231"/>
                  <a:pt x="269" y="231"/>
                </a:cubicBezTo>
                <a:cubicBezTo>
                  <a:pt x="269" y="175"/>
                  <a:pt x="249" y="122"/>
                  <a:pt x="212" y="80"/>
                </a:cubicBezTo>
                <a:cubicBezTo>
                  <a:pt x="223" y="69"/>
                  <a:pt x="247" y="44"/>
                  <a:pt x="259" y="32"/>
                </a:cubicBezTo>
                <a:cubicBezTo>
                  <a:pt x="309" y="86"/>
                  <a:pt x="336" y="156"/>
                  <a:pt x="336" y="230"/>
                </a:cubicBezTo>
                <a:cubicBezTo>
                  <a:pt x="336" y="230"/>
                  <a:pt x="336" y="230"/>
                  <a:pt x="336" y="230"/>
                </a:cubicBezTo>
                <a:cubicBezTo>
                  <a:pt x="336" y="309"/>
                  <a:pt x="305" y="383"/>
                  <a:pt x="250" y="438"/>
                </a:cubicBezTo>
                <a:cubicBezTo>
                  <a:pt x="247" y="441"/>
                  <a:pt x="246" y="444"/>
                  <a:pt x="246" y="448"/>
                </a:cubicBezTo>
                <a:cubicBezTo>
                  <a:pt x="246" y="451"/>
                  <a:pt x="247" y="454"/>
                  <a:pt x="250" y="457"/>
                </a:cubicBezTo>
                <a:cubicBezTo>
                  <a:pt x="255" y="462"/>
                  <a:pt x="263" y="462"/>
                  <a:pt x="269" y="457"/>
                </a:cubicBezTo>
                <a:cubicBezTo>
                  <a:pt x="329" y="396"/>
                  <a:pt x="363" y="316"/>
                  <a:pt x="363" y="230"/>
                </a:cubicBezTo>
                <a:cubicBezTo>
                  <a:pt x="363" y="145"/>
                  <a:pt x="329" y="64"/>
                  <a:pt x="269" y="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57"/>
          <p:cNvSpPr>
            <a:spLocks/>
          </p:cNvSpPr>
          <p:nvPr userDrawn="1"/>
        </p:nvSpPr>
        <p:spPr bwMode="auto">
          <a:xfrm>
            <a:off x="5670857" y="4389724"/>
            <a:ext cx="533400" cy="542925"/>
          </a:xfrm>
          <a:custGeom>
            <a:avLst/>
            <a:gdLst/>
            <a:ahLst/>
            <a:cxnLst>
              <a:cxn ang="0">
                <a:pos x="470" y="225"/>
              </a:cxn>
              <a:cxn ang="0">
                <a:pos x="376" y="221"/>
              </a:cxn>
              <a:cxn ang="0">
                <a:pos x="392" y="271"/>
              </a:cxn>
              <a:cxn ang="0">
                <a:pos x="404" y="280"/>
              </a:cxn>
              <a:cxn ang="0">
                <a:pos x="362" y="365"/>
              </a:cxn>
              <a:cxn ang="0">
                <a:pos x="349" y="345"/>
              </a:cxn>
              <a:cxn ang="0">
                <a:pos x="302" y="280"/>
              </a:cxn>
              <a:cxn ang="0">
                <a:pos x="320" y="245"/>
              </a:cxn>
              <a:cxn ang="0">
                <a:pos x="361" y="188"/>
              </a:cxn>
              <a:cxn ang="0">
                <a:pos x="293" y="188"/>
              </a:cxn>
              <a:cxn ang="0">
                <a:pos x="320" y="146"/>
              </a:cxn>
              <a:cxn ang="0">
                <a:pos x="362" y="161"/>
              </a:cxn>
              <a:cxn ang="0">
                <a:pos x="404" y="143"/>
              </a:cxn>
              <a:cxn ang="0">
                <a:pos x="377" y="138"/>
              </a:cxn>
              <a:cxn ang="0">
                <a:pos x="354" y="129"/>
              </a:cxn>
              <a:cxn ang="0">
                <a:pos x="266" y="187"/>
              </a:cxn>
              <a:cxn ang="0">
                <a:pos x="340" y="205"/>
              </a:cxn>
              <a:cxn ang="0">
                <a:pos x="336" y="218"/>
              </a:cxn>
              <a:cxn ang="0">
                <a:pos x="261" y="260"/>
              </a:cxn>
              <a:cxn ang="0">
                <a:pos x="321" y="338"/>
              </a:cxn>
              <a:cxn ang="0">
                <a:pos x="353" y="394"/>
              </a:cxn>
              <a:cxn ang="0">
                <a:pos x="427" y="295"/>
              </a:cxn>
              <a:cxn ang="0">
                <a:pos x="409" y="251"/>
              </a:cxn>
              <a:cxn ang="0">
                <a:pos x="440" y="221"/>
              </a:cxn>
              <a:cxn ang="0">
                <a:pos x="445" y="245"/>
              </a:cxn>
              <a:cxn ang="0">
                <a:pos x="215" y="448"/>
              </a:cxn>
              <a:cxn ang="0">
                <a:pos x="266" y="335"/>
              </a:cxn>
              <a:cxn ang="0">
                <a:pos x="191" y="271"/>
              </a:cxn>
              <a:cxn ang="0">
                <a:pos x="148" y="236"/>
              </a:cxn>
              <a:cxn ang="0">
                <a:pos x="216" y="176"/>
              </a:cxn>
              <a:cxn ang="0">
                <a:pos x="102" y="117"/>
              </a:cxn>
              <a:cxn ang="0">
                <a:pos x="55" y="221"/>
              </a:cxn>
              <a:cxn ang="0">
                <a:pos x="126" y="313"/>
              </a:cxn>
              <a:cxn ang="0">
                <a:pos x="133" y="366"/>
              </a:cxn>
              <a:cxn ang="0">
                <a:pos x="127" y="416"/>
              </a:cxn>
              <a:cxn ang="0">
                <a:pos x="266" y="42"/>
              </a:cxn>
              <a:cxn ang="0">
                <a:pos x="316" y="86"/>
              </a:cxn>
              <a:cxn ang="0">
                <a:pos x="383" y="90"/>
              </a:cxn>
              <a:cxn ang="0">
                <a:pos x="384" y="24"/>
              </a:cxn>
              <a:cxn ang="0">
                <a:pos x="358" y="29"/>
              </a:cxn>
              <a:cxn ang="0">
                <a:pos x="269" y="16"/>
              </a:cxn>
              <a:cxn ang="0">
                <a:pos x="138" y="443"/>
              </a:cxn>
              <a:cxn ang="0">
                <a:pos x="144" y="334"/>
              </a:cxn>
              <a:cxn ang="0">
                <a:pos x="142" y="292"/>
              </a:cxn>
              <a:cxn ang="0">
                <a:pos x="85" y="194"/>
              </a:cxn>
              <a:cxn ang="0">
                <a:pos x="131" y="142"/>
              </a:cxn>
              <a:cxn ang="0">
                <a:pos x="186" y="188"/>
              </a:cxn>
              <a:cxn ang="0">
                <a:pos x="112" y="230"/>
              </a:cxn>
              <a:cxn ang="0">
                <a:pos x="176" y="294"/>
              </a:cxn>
              <a:cxn ang="0">
                <a:pos x="239" y="334"/>
              </a:cxn>
              <a:cxn ang="0">
                <a:pos x="184" y="393"/>
              </a:cxn>
              <a:cxn ang="0">
                <a:pos x="164" y="463"/>
              </a:cxn>
              <a:cxn ang="0">
                <a:pos x="470" y="274"/>
              </a:cxn>
            </a:cxnLst>
            <a:rect l="0" t="0" r="r" b="b"/>
            <a:pathLst>
              <a:path w="472" h="481">
                <a:moveTo>
                  <a:pt x="471" y="235"/>
                </a:moveTo>
                <a:cubicBezTo>
                  <a:pt x="471" y="234"/>
                  <a:pt x="471" y="234"/>
                  <a:pt x="471" y="234"/>
                </a:cubicBezTo>
                <a:cubicBezTo>
                  <a:pt x="470" y="225"/>
                  <a:pt x="470" y="225"/>
                  <a:pt x="470" y="225"/>
                </a:cubicBezTo>
                <a:cubicBezTo>
                  <a:pt x="470" y="224"/>
                  <a:pt x="470" y="224"/>
                  <a:pt x="470" y="224"/>
                </a:cubicBezTo>
                <a:cubicBezTo>
                  <a:pt x="467" y="207"/>
                  <a:pt x="458" y="200"/>
                  <a:pt x="450" y="197"/>
                </a:cubicBezTo>
                <a:cubicBezTo>
                  <a:pt x="426" y="187"/>
                  <a:pt x="390" y="210"/>
                  <a:pt x="376" y="221"/>
                </a:cubicBezTo>
                <a:cubicBezTo>
                  <a:pt x="370" y="225"/>
                  <a:pt x="367" y="231"/>
                  <a:pt x="367" y="238"/>
                </a:cubicBezTo>
                <a:cubicBezTo>
                  <a:pt x="367" y="238"/>
                  <a:pt x="367" y="238"/>
                  <a:pt x="367" y="238"/>
                </a:cubicBezTo>
                <a:cubicBezTo>
                  <a:pt x="367" y="252"/>
                  <a:pt x="380" y="262"/>
                  <a:pt x="392" y="271"/>
                </a:cubicBezTo>
                <a:cubicBezTo>
                  <a:pt x="393" y="272"/>
                  <a:pt x="393" y="272"/>
                  <a:pt x="393" y="272"/>
                </a:cubicBezTo>
                <a:cubicBezTo>
                  <a:pt x="393" y="272"/>
                  <a:pt x="400" y="277"/>
                  <a:pt x="400" y="277"/>
                </a:cubicBezTo>
                <a:cubicBezTo>
                  <a:pt x="401" y="278"/>
                  <a:pt x="403" y="279"/>
                  <a:pt x="404" y="280"/>
                </a:cubicBezTo>
                <a:cubicBezTo>
                  <a:pt x="404" y="280"/>
                  <a:pt x="404" y="281"/>
                  <a:pt x="403" y="282"/>
                </a:cubicBezTo>
                <a:cubicBezTo>
                  <a:pt x="397" y="293"/>
                  <a:pt x="393" y="305"/>
                  <a:pt x="388" y="316"/>
                </a:cubicBezTo>
                <a:cubicBezTo>
                  <a:pt x="381" y="334"/>
                  <a:pt x="374" y="352"/>
                  <a:pt x="362" y="365"/>
                </a:cubicBezTo>
                <a:cubicBezTo>
                  <a:pt x="360" y="367"/>
                  <a:pt x="357" y="368"/>
                  <a:pt x="356" y="368"/>
                </a:cubicBezTo>
                <a:cubicBezTo>
                  <a:pt x="355" y="368"/>
                  <a:pt x="355" y="367"/>
                  <a:pt x="354" y="366"/>
                </a:cubicBezTo>
                <a:cubicBezTo>
                  <a:pt x="351" y="361"/>
                  <a:pt x="350" y="353"/>
                  <a:pt x="349" y="345"/>
                </a:cubicBezTo>
                <a:cubicBezTo>
                  <a:pt x="348" y="341"/>
                  <a:pt x="348" y="337"/>
                  <a:pt x="347" y="333"/>
                </a:cubicBezTo>
                <a:cubicBezTo>
                  <a:pt x="342" y="305"/>
                  <a:pt x="323" y="294"/>
                  <a:pt x="305" y="282"/>
                </a:cubicBezTo>
                <a:cubicBezTo>
                  <a:pt x="302" y="280"/>
                  <a:pt x="302" y="280"/>
                  <a:pt x="302" y="280"/>
                </a:cubicBezTo>
                <a:cubicBezTo>
                  <a:pt x="294" y="275"/>
                  <a:pt x="288" y="266"/>
                  <a:pt x="287" y="259"/>
                </a:cubicBezTo>
                <a:cubicBezTo>
                  <a:pt x="287" y="255"/>
                  <a:pt x="289" y="252"/>
                  <a:pt x="292" y="250"/>
                </a:cubicBezTo>
                <a:cubicBezTo>
                  <a:pt x="299" y="245"/>
                  <a:pt x="307" y="245"/>
                  <a:pt x="320" y="245"/>
                </a:cubicBezTo>
                <a:cubicBezTo>
                  <a:pt x="326" y="245"/>
                  <a:pt x="333" y="245"/>
                  <a:pt x="340" y="245"/>
                </a:cubicBezTo>
                <a:cubicBezTo>
                  <a:pt x="350" y="243"/>
                  <a:pt x="359" y="235"/>
                  <a:pt x="364" y="224"/>
                </a:cubicBezTo>
                <a:cubicBezTo>
                  <a:pt x="370" y="211"/>
                  <a:pt x="368" y="197"/>
                  <a:pt x="361" y="188"/>
                </a:cubicBezTo>
                <a:cubicBezTo>
                  <a:pt x="349" y="172"/>
                  <a:pt x="327" y="179"/>
                  <a:pt x="312" y="184"/>
                </a:cubicBezTo>
                <a:cubicBezTo>
                  <a:pt x="306" y="186"/>
                  <a:pt x="298" y="188"/>
                  <a:pt x="296" y="188"/>
                </a:cubicBezTo>
                <a:cubicBezTo>
                  <a:pt x="294" y="188"/>
                  <a:pt x="293" y="188"/>
                  <a:pt x="293" y="188"/>
                </a:cubicBezTo>
                <a:cubicBezTo>
                  <a:pt x="293" y="187"/>
                  <a:pt x="293" y="187"/>
                  <a:pt x="293" y="186"/>
                </a:cubicBezTo>
                <a:cubicBezTo>
                  <a:pt x="293" y="184"/>
                  <a:pt x="294" y="179"/>
                  <a:pt x="297" y="173"/>
                </a:cubicBezTo>
                <a:cubicBezTo>
                  <a:pt x="304" y="158"/>
                  <a:pt x="316" y="147"/>
                  <a:pt x="320" y="146"/>
                </a:cubicBezTo>
                <a:cubicBezTo>
                  <a:pt x="325" y="145"/>
                  <a:pt x="332" y="148"/>
                  <a:pt x="339" y="152"/>
                </a:cubicBezTo>
                <a:cubicBezTo>
                  <a:pt x="342" y="153"/>
                  <a:pt x="342" y="153"/>
                  <a:pt x="342" y="153"/>
                </a:cubicBezTo>
                <a:cubicBezTo>
                  <a:pt x="348" y="156"/>
                  <a:pt x="355" y="159"/>
                  <a:pt x="362" y="161"/>
                </a:cubicBezTo>
                <a:cubicBezTo>
                  <a:pt x="362" y="161"/>
                  <a:pt x="365" y="162"/>
                  <a:pt x="365" y="162"/>
                </a:cubicBezTo>
                <a:cubicBezTo>
                  <a:pt x="371" y="164"/>
                  <a:pt x="382" y="168"/>
                  <a:pt x="391" y="162"/>
                </a:cubicBezTo>
                <a:cubicBezTo>
                  <a:pt x="398" y="157"/>
                  <a:pt x="401" y="150"/>
                  <a:pt x="404" y="143"/>
                </a:cubicBezTo>
                <a:cubicBezTo>
                  <a:pt x="406" y="136"/>
                  <a:pt x="403" y="129"/>
                  <a:pt x="396" y="126"/>
                </a:cubicBezTo>
                <a:cubicBezTo>
                  <a:pt x="389" y="123"/>
                  <a:pt x="381" y="127"/>
                  <a:pt x="379" y="134"/>
                </a:cubicBezTo>
                <a:cubicBezTo>
                  <a:pt x="378" y="136"/>
                  <a:pt x="377" y="137"/>
                  <a:pt x="377" y="138"/>
                </a:cubicBezTo>
                <a:cubicBezTo>
                  <a:pt x="376" y="138"/>
                  <a:pt x="375" y="137"/>
                  <a:pt x="374" y="137"/>
                </a:cubicBezTo>
                <a:cubicBezTo>
                  <a:pt x="371" y="136"/>
                  <a:pt x="371" y="136"/>
                  <a:pt x="371" y="136"/>
                </a:cubicBezTo>
                <a:cubicBezTo>
                  <a:pt x="364" y="134"/>
                  <a:pt x="359" y="131"/>
                  <a:pt x="354" y="129"/>
                </a:cubicBezTo>
                <a:cubicBezTo>
                  <a:pt x="350" y="128"/>
                  <a:pt x="350" y="128"/>
                  <a:pt x="350" y="128"/>
                </a:cubicBezTo>
                <a:cubicBezTo>
                  <a:pt x="341" y="123"/>
                  <a:pt x="329" y="117"/>
                  <a:pt x="314" y="120"/>
                </a:cubicBezTo>
                <a:cubicBezTo>
                  <a:pt x="293" y="125"/>
                  <a:pt x="266" y="162"/>
                  <a:pt x="266" y="187"/>
                </a:cubicBezTo>
                <a:cubicBezTo>
                  <a:pt x="267" y="202"/>
                  <a:pt x="276" y="212"/>
                  <a:pt x="292" y="215"/>
                </a:cubicBezTo>
                <a:cubicBezTo>
                  <a:pt x="300" y="216"/>
                  <a:pt x="310" y="213"/>
                  <a:pt x="320" y="209"/>
                </a:cubicBezTo>
                <a:cubicBezTo>
                  <a:pt x="326" y="208"/>
                  <a:pt x="337" y="204"/>
                  <a:pt x="340" y="205"/>
                </a:cubicBezTo>
                <a:cubicBezTo>
                  <a:pt x="341" y="205"/>
                  <a:pt x="341" y="206"/>
                  <a:pt x="341" y="207"/>
                </a:cubicBezTo>
                <a:cubicBezTo>
                  <a:pt x="341" y="209"/>
                  <a:pt x="341" y="212"/>
                  <a:pt x="340" y="214"/>
                </a:cubicBezTo>
                <a:cubicBezTo>
                  <a:pt x="338" y="217"/>
                  <a:pt x="337" y="218"/>
                  <a:pt x="336" y="218"/>
                </a:cubicBezTo>
                <a:cubicBezTo>
                  <a:pt x="332" y="219"/>
                  <a:pt x="326" y="218"/>
                  <a:pt x="321" y="218"/>
                </a:cubicBezTo>
                <a:cubicBezTo>
                  <a:pt x="307" y="218"/>
                  <a:pt x="290" y="217"/>
                  <a:pt x="276" y="229"/>
                </a:cubicBezTo>
                <a:cubicBezTo>
                  <a:pt x="265" y="237"/>
                  <a:pt x="260" y="248"/>
                  <a:pt x="261" y="260"/>
                </a:cubicBezTo>
                <a:cubicBezTo>
                  <a:pt x="262" y="279"/>
                  <a:pt x="275" y="295"/>
                  <a:pt x="288" y="303"/>
                </a:cubicBezTo>
                <a:cubicBezTo>
                  <a:pt x="290" y="305"/>
                  <a:pt x="290" y="305"/>
                  <a:pt x="290" y="305"/>
                </a:cubicBezTo>
                <a:cubicBezTo>
                  <a:pt x="308" y="316"/>
                  <a:pt x="318" y="323"/>
                  <a:pt x="321" y="338"/>
                </a:cubicBezTo>
                <a:cubicBezTo>
                  <a:pt x="321" y="341"/>
                  <a:pt x="322" y="345"/>
                  <a:pt x="322" y="348"/>
                </a:cubicBezTo>
                <a:cubicBezTo>
                  <a:pt x="324" y="358"/>
                  <a:pt x="325" y="370"/>
                  <a:pt x="331" y="380"/>
                </a:cubicBezTo>
                <a:cubicBezTo>
                  <a:pt x="336" y="388"/>
                  <a:pt x="344" y="393"/>
                  <a:pt x="353" y="394"/>
                </a:cubicBezTo>
                <a:cubicBezTo>
                  <a:pt x="363" y="395"/>
                  <a:pt x="374" y="391"/>
                  <a:pt x="381" y="383"/>
                </a:cubicBezTo>
                <a:cubicBezTo>
                  <a:pt x="397" y="366"/>
                  <a:pt x="405" y="345"/>
                  <a:pt x="413" y="325"/>
                </a:cubicBezTo>
                <a:cubicBezTo>
                  <a:pt x="418" y="315"/>
                  <a:pt x="422" y="304"/>
                  <a:pt x="427" y="295"/>
                </a:cubicBezTo>
                <a:cubicBezTo>
                  <a:pt x="430" y="288"/>
                  <a:pt x="432" y="283"/>
                  <a:pt x="432" y="279"/>
                </a:cubicBezTo>
                <a:cubicBezTo>
                  <a:pt x="432" y="266"/>
                  <a:pt x="421" y="259"/>
                  <a:pt x="415" y="254"/>
                </a:cubicBezTo>
                <a:cubicBezTo>
                  <a:pt x="409" y="251"/>
                  <a:pt x="409" y="251"/>
                  <a:pt x="409" y="251"/>
                </a:cubicBezTo>
                <a:cubicBezTo>
                  <a:pt x="407" y="249"/>
                  <a:pt x="407" y="249"/>
                  <a:pt x="407" y="249"/>
                </a:cubicBezTo>
                <a:cubicBezTo>
                  <a:pt x="401" y="245"/>
                  <a:pt x="398" y="242"/>
                  <a:pt x="396" y="240"/>
                </a:cubicBezTo>
                <a:cubicBezTo>
                  <a:pt x="414" y="227"/>
                  <a:pt x="434" y="219"/>
                  <a:pt x="440" y="221"/>
                </a:cubicBezTo>
                <a:cubicBezTo>
                  <a:pt x="442" y="222"/>
                  <a:pt x="443" y="225"/>
                  <a:pt x="444" y="228"/>
                </a:cubicBezTo>
                <a:cubicBezTo>
                  <a:pt x="444" y="229"/>
                  <a:pt x="445" y="235"/>
                  <a:pt x="445" y="236"/>
                </a:cubicBezTo>
                <a:cubicBezTo>
                  <a:pt x="445" y="239"/>
                  <a:pt x="445" y="242"/>
                  <a:pt x="445" y="245"/>
                </a:cubicBezTo>
                <a:cubicBezTo>
                  <a:pt x="445" y="254"/>
                  <a:pt x="444" y="262"/>
                  <a:pt x="443" y="271"/>
                </a:cubicBezTo>
                <a:cubicBezTo>
                  <a:pt x="436" y="325"/>
                  <a:pt x="409" y="373"/>
                  <a:pt x="366" y="406"/>
                </a:cubicBezTo>
                <a:cubicBezTo>
                  <a:pt x="323" y="439"/>
                  <a:pt x="269" y="454"/>
                  <a:pt x="215" y="448"/>
                </a:cubicBezTo>
                <a:cubicBezTo>
                  <a:pt x="201" y="447"/>
                  <a:pt x="188" y="443"/>
                  <a:pt x="180" y="440"/>
                </a:cubicBezTo>
                <a:cubicBezTo>
                  <a:pt x="185" y="431"/>
                  <a:pt x="203" y="409"/>
                  <a:pt x="246" y="372"/>
                </a:cubicBezTo>
                <a:cubicBezTo>
                  <a:pt x="259" y="360"/>
                  <a:pt x="266" y="347"/>
                  <a:pt x="266" y="335"/>
                </a:cubicBezTo>
                <a:cubicBezTo>
                  <a:pt x="266" y="333"/>
                  <a:pt x="266" y="332"/>
                  <a:pt x="266" y="330"/>
                </a:cubicBezTo>
                <a:cubicBezTo>
                  <a:pt x="262" y="304"/>
                  <a:pt x="229" y="289"/>
                  <a:pt x="202" y="276"/>
                </a:cubicBezTo>
                <a:cubicBezTo>
                  <a:pt x="191" y="271"/>
                  <a:pt x="191" y="271"/>
                  <a:pt x="191" y="271"/>
                </a:cubicBezTo>
                <a:cubicBezTo>
                  <a:pt x="185" y="269"/>
                  <a:pt x="185" y="269"/>
                  <a:pt x="185" y="269"/>
                </a:cubicBezTo>
                <a:cubicBezTo>
                  <a:pt x="147" y="255"/>
                  <a:pt x="137" y="247"/>
                  <a:pt x="135" y="244"/>
                </a:cubicBezTo>
                <a:cubicBezTo>
                  <a:pt x="137" y="242"/>
                  <a:pt x="140" y="239"/>
                  <a:pt x="148" y="236"/>
                </a:cubicBezTo>
                <a:cubicBezTo>
                  <a:pt x="152" y="235"/>
                  <a:pt x="157" y="233"/>
                  <a:pt x="161" y="232"/>
                </a:cubicBezTo>
                <a:cubicBezTo>
                  <a:pt x="178" y="227"/>
                  <a:pt x="199" y="220"/>
                  <a:pt x="210" y="200"/>
                </a:cubicBezTo>
                <a:cubicBezTo>
                  <a:pt x="214" y="192"/>
                  <a:pt x="216" y="184"/>
                  <a:pt x="216" y="176"/>
                </a:cubicBezTo>
                <a:cubicBezTo>
                  <a:pt x="216" y="161"/>
                  <a:pt x="209" y="147"/>
                  <a:pt x="196" y="138"/>
                </a:cubicBezTo>
                <a:cubicBezTo>
                  <a:pt x="178" y="126"/>
                  <a:pt x="157" y="118"/>
                  <a:pt x="134" y="115"/>
                </a:cubicBezTo>
                <a:cubicBezTo>
                  <a:pt x="122" y="114"/>
                  <a:pt x="111" y="114"/>
                  <a:pt x="102" y="117"/>
                </a:cubicBezTo>
                <a:cubicBezTo>
                  <a:pt x="74" y="123"/>
                  <a:pt x="65" y="161"/>
                  <a:pt x="60" y="184"/>
                </a:cubicBezTo>
                <a:cubicBezTo>
                  <a:pt x="59" y="188"/>
                  <a:pt x="59" y="188"/>
                  <a:pt x="59" y="188"/>
                </a:cubicBezTo>
                <a:cubicBezTo>
                  <a:pt x="56" y="200"/>
                  <a:pt x="55" y="211"/>
                  <a:pt x="55" y="221"/>
                </a:cubicBezTo>
                <a:cubicBezTo>
                  <a:pt x="55" y="237"/>
                  <a:pt x="58" y="250"/>
                  <a:pt x="65" y="261"/>
                </a:cubicBezTo>
                <a:cubicBezTo>
                  <a:pt x="77" y="281"/>
                  <a:pt x="97" y="294"/>
                  <a:pt x="114" y="306"/>
                </a:cubicBezTo>
                <a:cubicBezTo>
                  <a:pt x="114" y="306"/>
                  <a:pt x="125" y="313"/>
                  <a:pt x="126" y="313"/>
                </a:cubicBezTo>
                <a:cubicBezTo>
                  <a:pt x="122" y="318"/>
                  <a:pt x="118" y="324"/>
                  <a:pt x="118" y="334"/>
                </a:cubicBezTo>
                <a:cubicBezTo>
                  <a:pt x="118" y="334"/>
                  <a:pt x="118" y="334"/>
                  <a:pt x="118" y="335"/>
                </a:cubicBezTo>
                <a:cubicBezTo>
                  <a:pt x="118" y="349"/>
                  <a:pt x="126" y="358"/>
                  <a:pt x="133" y="366"/>
                </a:cubicBezTo>
                <a:cubicBezTo>
                  <a:pt x="139" y="373"/>
                  <a:pt x="142" y="377"/>
                  <a:pt x="142" y="384"/>
                </a:cubicBezTo>
                <a:cubicBezTo>
                  <a:pt x="142" y="385"/>
                  <a:pt x="142" y="385"/>
                  <a:pt x="142" y="386"/>
                </a:cubicBezTo>
                <a:cubicBezTo>
                  <a:pt x="142" y="397"/>
                  <a:pt x="134" y="408"/>
                  <a:pt x="127" y="416"/>
                </a:cubicBezTo>
                <a:cubicBezTo>
                  <a:pt x="70" y="377"/>
                  <a:pt x="36" y="313"/>
                  <a:pt x="36" y="245"/>
                </a:cubicBezTo>
                <a:cubicBezTo>
                  <a:pt x="36" y="237"/>
                  <a:pt x="36" y="228"/>
                  <a:pt x="37" y="220"/>
                </a:cubicBezTo>
                <a:cubicBezTo>
                  <a:pt x="52" y="108"/>
                  <a:pt x="154" y="28"/>
                  <a:pt x="266" y="42"/>
                </a:cubicBezTo>
                <a:cubicBezTo>
                  <a:pt x="294" y="46"/>
                  <a:pt x="321" y="55"/>
                  <a:pt x="345" y="70"/>
                </a:cubicBezTo>
                <a:cubicBezTo>
                  <a:pt x="335" y="72"/>
                  <a:pt x="327" y="73"/>
                  <a:pt x="327" y="73"/>
                </a:cubicBezTo>
                <a:cubicBezTo>
                  <a:pt x="320" y="74"/>
                  <a:pt x="316" y="80"/>
                  <a:pt x="316" y="86"/>
                </a:cubicBezTo>
                <a:cubicBezTo>
                  <a:pt x="316" y="87"/>
                  <a:pt x="316" y="88"/>
                  <a:pt x="316" y="89"/>
                </a:cubicBezTo>
                <a:cubicBezTo>
                  <a:pt x="317" y="96"/>
                  <a:pt x="324" y="101"/>
                  <a:pt x="332" y="99"/>
                </a:cubicBezTo>
                <a:cubicBezTo>
                  <a:pt x="383" y="90"/>
                  <a:pt x="383" y="90"/>
                  <a:pt x="383" y="90"/>
                </a:cubicBezTo>
                <a:cubicBezTo>
                  <a:pt x="386" y="89"/>
                  <a:pt x="389" y="87"/>
                  <a:pt x="391" y="84"/>
                </a:cubicBezTo>
                <a:cubicBezTo>
                  <a:pt x="393" y="81"/>
                  <a:pt x="394" y="78"/>
                  <a:pt x="394" y="74"/>
                </a:cubicBezTo>
                <a:cubicBezTo>
                  <a:pt x="384" y="24"/>
                  <a:pt x="384" y="24"/>
                  <a:pt x="384" y="24"/>
                </a:cubicBezTo>
                <a:cubicBezTo>
                  <a:pt x="383" y="16"/>
                  <a:pt x="376" y="12"/>
                  <a:pt x="368" y="13"/>
                </a:cubicBezTo>
                <a:cubicBezTo>
                  <a:pt x="362" y="14"/>
                  <a:pt x="357" y="20"/>
                  <a:pt x="357" y="26"/>
                </a:cubicBezTo>
                <a:cubicBezTo>
                  <a:pt x="357" y="27"/>
                  <a:pt x="358" y="28"/>
                  <a:pt x="358" y="29"/>
                </a:cubicBezTo>
                <a:cubicBezTo>
                  <a:pt x="358" y="29"/>
                  <a:pt x="360" y="38"/>
                  <a:pt x="362" y="48"/>
                </a:cubicBezTo>
                <a:cubicBezTo>
                  <a:pt x="361" y="48"/>
                  <a:pt x="361" y="48"/>
                  <a:pt x="361" y="48"/>
                </a:cubicBezTo>
                <a:cubicBezTo>
                  <a:pt x="333" y="31"/>
                  <a:pt x="302" y="20"/>
                  <a:pt x="269" y="16"/>
                </a:cubicBezTo>
                <a:cubicBezTo>
                  <a:pt x="143" y="0"/>
                  <a:pt x="27" y="90"/>
                  <a:pt x="11" y="216"/>
                </a:cubicBezTo>
                <a:cubicBezTo>
                  <a:pt x="0" y="307"/>
                  <a:pt x="43" y="397"/>
                  <a:pt x="122" y="444"/>
                </a:cubicBezTo>
                <a:cubicBezTo>
                  <a:pt x="127" y="447"/>
                  <a:pt x="133" y="447"/>
                  <a:pt x="138" y="443"/>
                </a:cubicBezTo>
                <a:cubicBezTo>
                  <a:pt x="141" y="440"/>
                  <a:pt x="167" y="417"/>
                  <a:pt x="169" y="388"/>
                </a:cubicBezTo>
                <a:cubicBezTo>
                  <a:pt x="171" y="368"/>
                  <a:pt x="160" y="356"/>
                  <a:pt x="153" y="348"/>
                </a:cubicBezTo>
                <a:cubicBezTo>
                  <a:pt x="147" y="342"/>
                  <a:pt x="144" y="339"/>
                  <a:pt x="144" y="334"/>
                </a:cubicBezTo>
                <a:cubicBezTo>
                  <a:pt x="144" y="333"/>
                  <a:pt x="145" y="332"/>
                  <a:pt x="148" y="329"/>
                </a:cubicBezTo>
                <a:cubicBezTo>
                  <a:pt x="151" y="325"/>
                  <a:pt x="156" y="319"/>
                  <a:pt x="155" y="310"/>
                </a:cubicBezTo>
                <a:cubicBezTo>
                  <a:pt x="154" y="302"/>
                  <a:pt x="147" y="296"/>
                  <a:pt x="142" y="292"/>
                </a:cubicBezTo>
                <a:cubicBezTo>
                  <a:pt x="142" y="292"/>
                  <a:pt x="129" y="283"/>
                  <a:pt x="129" y="283"/>
                </a:cubicBezTo>
                <a:cubicBezTo>
                  <a:pt x="113" y="273"/>
                  <a:pt x="97" y="262"/>
                  <a:pt x="88" y="248"/>
                </a:cubicBezTo>
                <a:cubicBezTo>
                  <a:pt x="81" y="235"/>
                  <a:pt x="80" y="218"/>
                  <a:pt x="85" y="194"/>
                </a:cubicBezTo>
                <a:cubicBezTo>
                  <a:pt x="86" y="190"/>
                  <a:pt x="86" y="190"/>
                  <a:pt x="86" y="190"/>
                </a:cubicBezTo>
                <a:cubicBezTo>
                  <a:pt x="89" y="178"/>
                  <a:pt x="96" y="145"/>
                  <a:pt x="108" y="142"/>
                </a:cubicBezTo>
                <a:cubicBezTo>
                  <a:pt x="115" y="141"/>
                  <a:pt x="122" y="141"/>
                  <a:pt x="131" y="142"/>
                </a:cubicBezTo>
                <a:cubicBezTo>
                  <a:pt x="150" y="144"/>
                  <a:pt x="166" y="150"/>
                  <a:pt x="181" y="160"/>
                </a:cubicBezTo>
                <a:cubicBezTo>
                  <a:pt x="188" y="165"/>
                  <a:pt x="190" y="170"/>
                  <a:pt x="190" y="175"/>
                </a:cubicBezTo>
                <a:cubicBezTo>
                  <a:pt x="190" y="180"/>
                  <a:pt x="188" y="185"/>
                  <a:pt x="186" y="188"/>
                </a:cubicBezTo>
                <a:cubicBezTo>
                  <a:pt x="181" y="198"/>
                  <a:pt x="168" y="202"/>
                  <a:pt x="153" y="206"/>
                </a:cubicBezTo>
                <a:cubicBezTo>
                  <a:pt x="148" y="208"/>
                  <a:pt x="143" y="210"/>
                  <a:pt x="138" y="211"/>
                </a:cubicBezTo>
                <a:cubicBezTo>
                  <a:pt x="125" y="217"/>
                  <a:pt x="117" y="222"/>
                  <a:pt x="112" y="230"/>
                </a:cubicBezTo>
                <a:cubicBezTo>
                  <a:pt x="109" y="234"/>
                  <a:pt x="108" y="239"/>
                  <a:pt x="108" y="243"/>
                </a:cubicBezTo>
                <a:cubicBezTo>
                  <a:pt x="108" y="246"/>
                  <a:pt x="108" y="248"/>
                  <a:pt x="109" y="251"/>
                </a:cubicBezTo>
                <a:cubicBezTo>
                  <a:pt x="114" y="266"/>
                  <a:pt x="134" y="279"/>
                  <a:pt x="176" y="294"/>
                </a:cubicBezTo>
                <a:cubicBezTo>
                  <a:pt x="176" y="294"/>
                  <a:pt x="179" y="295"/>
                  <a:pt x="179" y="295"/>
                </a:cubicBezTo>
                <a:cubicBezTo>
                  <a:pt x="181" y="296"/>
                  <a:pt x="191" y="301"/>
                  <a:pt x="191" y="301"/>
                </a:cubicBezTo>
                <a:cubicBezTo>
                  <a:pt x="208" y="309"/>
                  <a:pt x="238" y="322"/>
                  <a:pt x="239" y="334"/>
                </a:cubicBezTo>
                <a:cubicBezTo>
                  <a:pt x="239" y="334"/>
                  <a:pt x="239" y="335"/>
                  <a:pt x="239" y="335"/>
                </a:cubicBezTo>
                <a:cubicBezTo>
                  <a:pt x="239" y="339"/>
                  <a:pt x="235" y="345"/>
                  <a:pt x="228" y="352"/>
                </a:cubicBezTo>
                <a:cubicBezTo>
                  <a:pt x="211" y="367"/>
                  <a:pt x="196" y="381"/>
                  <a:pt x="184" y="393"/>
                </a:cubicBezTo>
                <a:cubicBezTo>
                  <a:pt x="157" y="422"/>
                  <a:pt x="151" y="435"/>
                  <a:pt x="151" y="444"/>
                </a:cubicBezTo>
                <a:cubicBezTo>
                  <a:pt x="151" y="446"/>
                  <a:pt x="151" y="447"/>
                  <a:pt x="151" y="448"/>
                </a:cubicBezTo>
                <a:cubicBezTo>
                  <a:pt x="152" y="455"/>
                  <a:pt x="157" y="461"/>
                  <a:pt x="164" y="463"/>
                </a:cubicBezTo>
                <a:cubicBezTo>
                  <a:pt x="165" y="464"/>
                  <a:pt x="189" y="472"/>
                  <a:pt x="212" y="475"/>
                </a:cubicBezTo>
                <a:cubicBezTo>
                  <a:pt x="273" y="481"/>
                  <a:pt x="334" y="464"/>
                  <a:pt x="382" y="427"/>
                </a:cubicBezTo>
                <a:cubicBezTo>
                  <a:pt x="431" y="389"/>
                  <a:pt x="462" y="335"/>
                  <a:pt x="470" y="274"/>
                </a:cubicBezTo>
                <a:cubicBezTo>
                  <a:pt x="471" y="261"/>
                  <a:pt x="472" y="248"/>
                  <a:pt x="471" y="23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373"/>
          <p:cNvSpPr>
            <a:spLocks/>
          </p:cNvSpPr>
          <p:nvPr userDrawn="1"/>
        </p:nvSpPr>
        <p:spPr bwMode="auto">
          <a:xfrm>
            <a:off x="5751820" y="2381467"/>
            <a:ext cx="371475" cy="520700"/>
          </a:xfrm>
          <a:custGeom>
            <a:avLst/>
            <a:gdLst/>
            <a:ahLst/>
            <a:cxnLst>
              <a:cxn ang="0">
                <a:pos x="162" y="17"/>
              </a:cxn>
              <a:cxn ang="0">
                <a:pos x="162" y="19"/>
              </a:cxn>
              <a:cxn ang="0">
                <a:pos x="150" y="136"/>
              </a:cxn>
              <a:cxn ang="0">
                <a:pos x="47" y="205"/>
              </a:cxn>
              <a:cxn ang="0">
                <a:pos x="45" y="207"/>
              </a:cxn>
              <a:cxn ang="0">
                <a:pos x="38" y="223"/>
              </a:cxn>
              <a:cxn ang="0">
                <a:pos x="41" y="234"/>
              </a:cxn>
              <a:cxn ang="0">
                <a:pos x="67" y="244"/>
              </a:cxn>
              <a:cxn ang="0">
                <a:pos x="68" y="243"/>
              </a:cxn>
              <a:cxn ang="0">
                <a:pos x="152" y="210"/>
              </a:cxn>
              <a:cxn ang="0">
                <a:pos x="142" y="391"/>
              </a:cxn>
              <a:cxn ang="0">
                <a:pos x="142" y="392"/>
              </a:cxn>
              <a:cxn ang="0">
                <a:pos x="155" y="405"/>
              </a:cxn>
              <a:cxn ang="0">
                <a:pos x="169" y="393"/>
              </a:cxn>
              <a:cxn ang="0">
                <a:pos x="179" y="190"/>
              </a:cxn>
              <a:cxn ang="0">
                <a:pos x="174" y="179"/>
              </a:cxn>
              <a:cxn ang="0">
                <a:pos x="161" y="177"/>
              </a:cxn>
              <a:cxn ang="0">
                <a:pos x="99" y="202"/>
              </a:cxn>
              <a:cxn ang="0">
                <a:pos x="170" y="154"/>
              </a:cxn>
              <a:cxn ang="0">
                <a:pos x="176" y="145"/>
              </a:cxn>
              <a:cxn ang="0">
                <a:pos x="183" y="68"/>
              </a:cxn>
              <a:cxn ang="0">
                <a:pos x="191" y="144"/>
              </a:cxn>
              <a:cxn ang="0">
                <a:pos x="197" y="154"/>
              </a:cxn>
              <a:cxn ang="0">
                <a:pos x="268" y="203"/>
              </a:cxn>
              <a:cxn ang="0">
                <a:pos x="207" y="178"/>
              </a:cxn>
              <a:cxn ang="0">
                <a:pos x="194" y="179"/>
              </a:cxn>
              <a:cxn ang="0">
                <a:pos x="189" y="190"/>
              </a:cxn>
              <a:cxn ang="0">
                <a:pos x="189" y="191"/>
              </a:cxn>
              <a:cxn ang="0">
                <a:pos x="204" y="418"/>
              </a:cxn>
              <a:cxn ang="0">
                <a:pos x="42" y="418"/>
              </a:cxn>
              <a:cxn ang="0">
                <a:pos x="36" y="420"/>
              </a:cxn>
              <a:cxn ang="0">
                <a:pos x="7" y="434"/>
              </a:cxn>
              <a:cxn ang="0">
                <a:pos x="0" y="446"/>
              </a:cxn>
              <a:cxn ang="0">
                <a:pos x="1" y="451"/>
              </a:cxn>
              <a:cxn ang="0">
                <a:pos x="19" y="457"/>
              </a:cxn>
              <a:cxn ang="0">
                <a:pos x="45" y="445"/>
              </a:cxn>
              <a:cxn ang="0">
                <a:pos x="219" y="445"/>
              </a:cxn>
              <a:cxn ang="0">
                <a:pos x="228" y="440"/>
              </a:cxn>
              <a:cxn ang="0">
                <a:pos x="232" y="431"/>
              </a:cxn>
              <a:cxn ang="0">
                <a:pos x="232" y="430"/>
              </a:cxn>
              <a:cxn ang="0">
                <a:pos x="217" y="211"/>
              </a:cxn>
              <a:cxn ang="0">
                <a:pos x="299" y="245"/>
              </a:cxn>
              <a:cxn ang="0">
                <a:pos x="300" y="245"/>
              </a:cxn>
              <a:cxn ang="0">
                <a:pos x="326" y="235"/>
              </a:cxn>
              <a:cxn ang="0">
                <a:pos x="329" y="224"/>
              </a:cxn>
              <a:cxn ang="0">
                <a:pos x="322" y="208"/>
              </a:cxn>
              <a:cxn ang="0">
                <a:pos x="320" y="207"/>
              </a:cxn>
              <a:cxn ang="0">
                <a:pos x="217" y="135"/>
              </a:cxn>
              <a:cxn ang="0">
                <a:pos x="205" y="19"/>
              </a:cxn>
              <a:cxn ang="0">
                <a:pos x="205" y="17"/>
              </a:cxn>
              <a:cxn ang="0">
                <a:pos x="183" y="0"/>
              </a:cxn>
              <a:cxn ang="0">
                <a:pos x="162" y="17"/>
              </a:cxn>
            </a:cxnLst>
            <a:rect l="0" t="0" r="r" b="b"/>
            <a:pathLst>
              <a:path w="329" h="461">
                <a:moveTo>
                  <a:pt x="162" y="17"/>
                </a:moveTo>
                <a:cubicBezTo>
                  <a:pt x="162" y="18"/>
                  <a:pt x="162" y="18"/>
                  <a:pt x="162" y="19"/>
                </a:cubicBezTo>
                <a:cubicBezTo>
                  <a:pt x="162" y="19"/>
                  <a:pt x="151" y="124"/>
                  <a:pt x="150" y="136"/>
                </a:cubicBezTo>
                <a:cubicBezTo>
                  <a:pt x="140" y="142"/>
                  <a:pt x="47" y="205"/>
                  <a:pt x="47" y="205"/>
                </a:cubicBezTo>
                <a:cubicBezTo>
                  <a:pt x="46" y="206"/>
                  <a:pt x="46" y="206"/>
                  <a:pt x="45" y="207"/>
                </a:cubicBezTo>
                <a:cubicBezTo>
                  <a:pt x="41" y="210"/>
                  <a:pt x="38" y="216"/>
                  <a:pt x="38" y="223"/>
                </a:cubicBezTo>
                <a:cubicBezTo>
                  <a:pt x="38" y="226"/>
                  <a:pt x="39" y="230"/>
                  <a:pt x="41" y="234"/>
                </a:cubicBezTo>
                <a:cubicBezTo>
                  <a:pt x="47" y="244"/>
                  <a:pt x="59" y="246"/>
                  <a:pt x="67" y="244"/>
                </a:cubicBezTo>
                <a:cubicBezTo>
                  <a:pt x="67" y="243"/>
                  <a:pt x="68" y="243"/>
                  <a:pt x="68" y="243"/>
                </a:cubicBezTo>
                <a:cubicBezTo>
                  <a:pt x="68" y="243"/>
                  <a:pt x="126" y="220"/>
                  <a:pt x="152" y="210"/>
                </a:cubicBezTo>
                <a:cubicBezTo>
                  <a:pt x="150" y="243"/>
                  <a:pt x="142" y="391"/>
                  <a:pt x="142" y="391"/>
                </a:cubicBezTo>
                <a:cubicBezTo>
                  <a:pt x="142" y="391"/>
                  <a:pt x="142" y="392"/>
                  <a:pt x="142" y="392"/>
                </a:cubicBezTo>
                <a:cubicBezTo>
                  <a:pt x="142" y="399"/>
                  <a:pt x="148" y="405"/>
                  <a:pt x="155" y="405"/>
                </a:cubicBezTo>
                <a:cubicBezTo>
                  <a:pt x="162" y="406"/>
                  <a:pt x="168" y="400"/>
                  <a:pt x="169" y="393"/>
                </a:cubicBezTo>
                <a:cubicBezTo>
                  <a:pt x="179" y="190"/>
                  <a:pt x="179" y="190"/>
                  <a:pt x="179" y="190"/>
                </a:cubicBezTo>
                <a:cubicBezTo>
                  <a:pt x="180" y="186"/>
                  <a:pt x="178" y="181"/>
                  <a:pt x="174" y="179"/>
                </a:cubicBezTo>
                <a:cubicBezTo>
                  <a:pt x="170" y="176"/>
                  <a:pt x="165" y="176"/>
                  <a:pt x="161" y="177"/>
                </a:cubicBezTo>
                <a:cubicBezTo>
                  <a:pt x="161" y="177"/>
                  <a:pt x="129" y="190"/>
                  <a:pt x="99" y="202"/>
                </a:cubicBezTo>
                <a:cubicBezTo>
                  <a:pt x="131" y="181"/>
                  <a:pt x="170" y="154"/>
                  <a:pt x="170" y="154"/>
                </a:cubicBezTo>
                <a:cubicBezTo>
                  <a:pt x="173" y="152"/>
                  <a:pt x="175" y="148"/>
                  <a:pt x="176" y="145"/>
                </a:cubicBezTo>
                <a:cubicBezTo>
                  <a:pt x="176" y="145"/>
                  <a:pt x="180" y="104"/>
                  <a:pt x="183" y="68"/>
                </a:cubicBezTo>
                <a:cubicBezTo>
                  <a:pt x="187" y="104"/>
                  <a:pt x="191" y="144"/>
                  <a:pt x="191" y="144"/>
                </a:cubicBezTo>
                <a:cubicBezTo>
                  <a:pt x="192" y="148"/>
                  <a:pt x="194" y="152"/>
                  <a:pt x="197" y="154"/>
                </a:cubicBezTo>
                <a:cubicBezTo>
                  <a:pt x="197" y="154"/>
                  <a:pt x="236" y="181"/>
                  <a:pt x="268" y="203"/>
                </a:cubicBezTo>
                <a:cubicBezTo>
                  <a:pt x="239" y="191"/>
                  <a:pt x="207" y="178"/>
                  <a:pt x="207" y="178"/>
                </a:cubicBezTo>
                <a:cubicBezTo>
                  <a:pt x="203" y="176"/>
                  <a:pt x="198" y="177"/>
                  <a:pt x="194" y="179"/>
                </a:cubicBezTo>
                <a:cubicBezTo>
                  <a:pt x="191" y="182"/>
                  <a:pt x="189" y="186"/>
                  <a:pt x="189" y="190"/>
                </a:cubicBezTo>
                <a:cubicBezTo>
                  <a:pt x="189" y="191"/>
                  <a:pt x="189" y="191"/>
                  <a:pt x="189" y="191"/>
                </a:cubicBezTo>
                <a:cubicBezTo>
                  <a:pt x="189" y="191"/>
                  <a:pt x="203" y="393"/>
                  <a:pt x="204" y="418"/>
                </a:cubicBezTo>
                <a:cubicBezTo>
                  <a:pt x="180" y="418"/>
                  <a:pt x="42" y="418"/>
                  <a:pt x="42" y="418"/>
                </a:cubicBezTo>
                <a:cubicBezTo>
                  <a:pt x="40" y="418"/>
                  <a:pt x="38" y="419"/>
                  <a:pt x="36" y="420"/>
                </a:cubicBezTo>
                <a:cubicBezTo>
                  <a:pt x="7" y="434"/>
                  <a:pt x="7" y="434"/>
                  <a:pt x="7" y="434"/>
                </a:cubicBezTo>
                <a:cubicBezTo>
                  <a:pt x="3" y="436"/>
                  <a:pt x="0" y="441"/>
                  <a:pt x="0" y="446"/>
                </a:cubicBezTo>
                <a:cubicBezTo>
                  <a:pt x="0" y="447"/>
                  <a:pt x="0" y="449"/>
                  <a:pt x="1" y="451"/>
                </a:cubicBezTo>
                <a:cubicBezTo>
                  <a:pt x="4" y="458"/>
                  <a:pt x="12" y="461"/>
                  <a:pt x="19" y="457"/>
                </a:cubicBezTo>
                <a:cubicBezTo>
                  <a:pt x="19" y="457"/>
                  <a:pt x="40" y="447"/>
                  <a:pt x="45" y="445"/>
                </a:cubicBezTo>
                <a:cubicBezTo>
                  <a:pt x="51" y="445"/>
                  <a:pt x="219" y="445"/>
                  <a:pt x="219" y="445"/>
                </a:cubicBezTo>
                <a:cubicBezTo>
                  <a:pt x="222" y="445"/>
                  <a:pt x="226" y="443"/>
                  <a:pt x="228" y="440"/>
                </a:cubicBezTo>
                <a:cubicBezTo>
                  <a:pt x="231" y="438"/>
                  <a:pt x="232" y="435"/>
                  <a:pt x="232" y="431"/>
                </a:cubicBezTo>
                <a:cubicBezTo>
                  <a:pt x="232" y="431"/>
                  <a:pt x="232" y="431"/>
                  <a:pt x="232" y="430"/>
                </a:cubicBezTo>
                <a:cubicBezTo>
                  <a:pt x="232" y="430"/>
                  <a:pt x="219" y="246"/>
                  <a:pt x="217" y="211"/>
                </a:cubicBezTo>
                <a:cubicBezTo>
                  <a:pt x="243" y="221"/>
                  <a:pt x="299" y="245"/>
                  <a:pt x="299" y="245"/>
                </a:cubicBezTo>
                <a:cubicBezTo>
                  <a:pt x="299" y="245"/>
                  <a:pt x="300" y="245"/>
                  <a:pt x="300" y="245"/>
                </a:cubicBezTo>
                <a:cubicBezTo>
                  <a:pt x="308" y="248"/>
                  <a:pt x="320" y="246"/>
                  <a:pt x="326" y="235"/>
                </a:cubicBezTo>
                <a:cubicBezTo>
                  <a:pt x="328" y="232"/>
                  <a:pt x="329" y="228"/>
                  <a:pt x="329" y="224"/>
                </a:cubicBezTo>
                <a:cubicBezTo>
                  <a:pt x="329" y="218"/>
                  <a:pt x="326" y="212"/>
                  <a:pt x="322" y="208"/>
                </a:cubicBezTo>
                <a:cubicBezTo>
                  <a:pt x="321" y="208"/>
                  <a:pt x="321" y="207"/>
                  <a:pt x="320" y="207"/>
                </a:cubicBezTo>
                <a:cubicBezTo>
                  <a:pt x="320" y="207"/>
                  <a:pt x="226" y="142"/>
                  <a:pt x="217" y="135"/>
                </a:cubicBezTo>
                <a:cubicBezTo>
                  <a:pt x="216" y="124"/>
                  <a:pt x="205" y="19"/>
                  <a:pt x="205" y="19"/>
                </a:cubicBezTo>
                <a:cubicBezTo>
                  <a:pt x="205" y="18"/>
                  <a:pt x="205" y="17"/>
                  <a:pt x="205" y="17"/>
                </a:cubicBezTo>
                <a:cubicBezTo>
                  <a:pt x="203" y="9"/>
                  <a:pt x="195" y="0"/>
                  <a:pt x="183" y="0"/>
                </a:cubicBezTo>
                <a:cubicBezTo>
                  <a:pt x="171" y="0"/>
                  <a:pt x="164" y="9"/>
                  <a:pt x="162" y="1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429"/>
          <p:cNvSpPr>
            <a:spLocks/>
          </p:cNvSpPr>
          <p:nvPr userDrawn="1"/>
        </p:nvSpPr>
        <p:spPr bwMode="auto">
          <a:xfrm>
            <a:off x="5722451" y="3090971"/>
            <a:ext cx="430213" cy="314325"/>
          </a:xfrm>
          <a:custGeom>
            <a:avLst/>
            <a:gdLst/>
            <a:ahLst/>
            <a:cxnLst>
              <a:cxn ang="0">
                <a:pos x="72" y="39"/>
              </a:cxn>
              <a:cxn ang="0">
                <a:pos x="3" y="134"/>
              </a:cxn>
              <a:cxn ang="0">
                <a:pos x="47" y="230"/>
              </a:cxn>
              <a:cxn ang="0">
                <a:pos x="172" y="276"/>
              </a:cxn>
              <a:cxn ang="0">
                <a:pos x="307" y="247"/>
              </a:cxn>
              <a:cxn ang="0">
                <a:pos x="365" y="188"/>
              </a:cxn>
              <a:cxn ang="0">
                <a:pos x="371" y="115"/>
              </a:cxn>
              <a:cxn ang="0">
                <a:pos x="356" y="106"/>
              </a:cxn>
              <a:cxn ang="0">
                <a:pos x="347" y="122"/>
              </a:cxn>
              <a:cxn ang="0">
                <a:pos x="294" y="225"/>
              </a:cxn>
              <a:cxn ang="0">
                <a:pos x="64" y="211"/>
              </a:cxn>
              <a:cxn ang="0">
                <a:pos x="28" y="137"/>
              </a:cxn>
              <a:cxn ang="0">
                <a:pos x="84" y="61"/>
              </a:cxn>
              <a:cxn ang="0">
                <a:pos x="297" y="63"/>
              </a:cxn>
              <a:cxn ang="0">
                <a:pos x="297" y="63"/>
              </a:cxn>
              <a:cxn ang="0">
                <a:pos x="311" y="64"/>
              </a:cxn>
              <a:cxn ang="0">
                <a:pos x="334" y="51"/>
              </a:cxn>
              <a:cxn ang="0">
                <a:pos x="346" y="61"/>
              </a:cxn>
              <a:cxn ang="0">
                <a:pos x="237" y="124"/>
              </a:cxn>
              <a:cxn ang="0">
                <a:pos x="230" y="135"/>
              </a:cxn>
              <a:cxn ang="0">
                <a:pos x="231" y="139"/>
              </a:cxn>
              <a:cxn ang="0">
                <a:pos x="232" y="143"/>
              </a:cxn>
              <a:cxn ang="0">
                <a:pos x="218" y="162"/>
              </a:cxn>
              <a:cxn ang="0">
                <a:pos x="171" y="166"/>
              </a:cxn>
              <a:cxn ang="0">
                <a:pos x="162" y="168"/>
              </a:cxn>
              <a:cxn ang="0">
                <a:pos x="154" y="172"/>
              </a:cxn>
              <a:cxn ang="0">
                <a:pos x="142" y="161"/>
              </a:cxn>
              <a:cxn ang="0">
                <a:pos x="148" y="151"/>
              </a:cxn>
              <a:cxn ang="0">
                <a:pos x="147" y="147"/>
              </a:cxn>
              <a:cxn ang="0">
                <a:pos x="147" y="143"/>
              </a:cxn>
              <a:cxn ang="0">
                <a:pos x="160" y="124"/>
              </a:cxn>
              <a:cxn ang="0">
                <a:pos x="206" y="120"/>
              </a:cxn>
              <a:cxn ang="0">
                <a:pos x="216" y="119"/>
              </a:cxn>
              <a:cxn ang="0">
                <a:pos x="241" y="104"/>
              </a:cxn>
              <a:cxn ang="0">
                <a:pos x="246" y="87"/>
              </a:cxn>
              <a:cxn ang="0">
                <a:pos x="228" y="82"/>
              </a:cxn>
              <a:cxn ang="0">
                <a:pos x="208" y="94"/>
              </a:cxn>
              <a:cxn ang="0">
                <a:pos x="148" y="103"/>
              </a:cxn>
              <a:cxn ang="0">
                <a:pos x="121" y="143"/>
              </a:cxn>
              <a:cxn ang="0">
                <a:pos x="121" y="144"/>
              </a:cxn>
              <a:cxn ang="0">
                <a:pos x="114" y="149"/>
              </a:cxn>
              <a:cxn ang="0">
                <a:pos x="107" y="158"/>
              </a:cxn>
              <a:cxn ang="0">
                <a:pos x="107" y="159"/>
              </a:cxn>
              <a:cxn ang="0">
                <a:pos x="112" y="169"/>
              </a:cxn>
              <a:cxn ang="0">
                <a:pos x="145" y="197"/>
              </a:cxn>
              <a:cxn ang="0">
                <a:pos x="159" y="198"/>
              </a:cxn>
              <a:cxn ang="0">
                <a:pos x="170" y="192"/>
              </a:cxn>
              <a:cxn ang="0">
                <a:pos x="231" y="184"/>
              </a:cxn>
              <a:cxn ang="0">
                <a:pos x="257" y="143"/>
              </a:cxn>
              <a:cxn ang="0">
                <a:pos x="257" y="142"/>
              </a:cxn>
              <a:cxn ang="0">
                <a:pos x="375" y="74"/>
              </a:cxn>
              <a:cxn ang="0">
                <a:pos x="381" y="64"/>
              </a:cxn>
              <a:cxn ang="0">
                <a:pos x="381" y="63"/>
              </a:cxn>
              <a:cxn ang="0">
                <a:pos x="376" y="53"/>
              </a:cxn>
              <a:cxn ang="0">
                <a:pos x="344" y="25"/>
              </a:cxn>
              <a:cxn ang="0">
                <a:pos x="329" y="24"/>
              </a:cxn>
              <a:cxn ang="0">
                <a:pos x="305" y="38"/>
              </a:cxn>
              <a:cxn ang="0">
                <a:pos x="72" y="39"/>
              </a:cxn>
            </a:cxnLst>
            <a:rect l="0" t="0" r="r" b="b"/>
            <a:pathLst>
              <a:path w="381" h="279">
                <a:moveTo>
                  <a:pt x="72" y="39"/>
                </a:moveTo>
                <a:cubicBezTo>
                  <a:pt x="31" y="62"/>
                  <a:pt x="6" y="97"/>
                  <a:pt x="3" y="134"/>
                </a:cubicBezTo>
                <a:cubicBezTo>
                  <a:pt x="0" y="169"/>
                  <a:pt x="16" y="203"/>
                  <a:pt x="47" y="230"/>
                </a:cubicBezTo>
                <a:cubicBezTo>
                  <a:pt x="79" y="257"/>
                  <a:pt x="123" y="273"/>
                  <a:pt x="172" y="276"/>
                </a:cubicBezTo>
                <a:cubicBezTo>
                  <a:pt x="221" y="279"/>
                  <a:pt x="269" y="269"/>
                  <a:pt x="307" y="247"/>
                </a:cubicBezTo>
                <a:cubicBezTo>
                  <a:pt x="334" y="232"/>
                  <a:pt x="354" y="211"/>
                  <a:pt x="365" y="188"/>
                </a:cubicBezTo>
                <a:cubicBezTo>
                  <a:pt x="377" y="164"/>
                  <a:pt x="379" y="139"/>
                  <a:pt x="371" y="115"/>
                </a:cubicBezTo>
                <a:cubicBezTo>
                  <a:pt x="369" y="108"/>
                  <a:pt x="362" y="104"/>
                  <a:pt x="356" y="106"/>
                </a:cubicBezTo>
                <a:cubicBezTo>
                  <a:pt x="349" y="108"/>
                  <a:pt x="345" y="115"/>
                  <a:pt x="347" y="122"/>
                </a:cubicBezTo>
                <a:cubicBezTo>
                  <a:pt x="359" y="160"/>
                  <a:pt x="338" y="200"/>
                  <a:pt x="294" y="225"/>
                </a:cubicBezTo>
                <a:cubicBezTo>
                  <a:pt x="224" y="266"/>
                  <a:pt x="121" y="259"/>
                  <a:pt x="64" y="211"/>
                </a:cubicBezTo>
                <a:cubicBezTo>
                  <a:pt x="38" y="190"/>
                  <a:pt x="26" y="163"/>
                  <a:pt x="28" y="137"/>
                </a:cubicBezTo>
                <a:cubicBezTo>
                  <a:pt x="31" y="107"/>
                  <a:pt x="51" y="80"/>
                  <a:pt x="84" y="61"/>
                </a:cubicBezTo>
                <a:cubicBezTo>
                  <a:pt x="146" y="25"/>
                  <a:pt x="237" y="26"/>
                  <a:pt x="297" y="63"/>
                </a:cubicBezTo>
                <a:cubicBezTo>
                  <a:pt x="297" y="63"/>
                  <a:pt x="297" y="63"/>
                  <a:pt x="297" y="63"/>
                </a:cubicBezTo>
                <a:cubicBezTo>
                  <a:pt x="301" y="66"/>
                  <a:pt x="307" y="66"/>
                  <a:pt x="311" y="64"/>
                </a:cubicBezTo>
                <a:cubicBezTo>
                  <a:pt x="311" y="64"/>
                  <a:pt x="325" y="56"/>
                  <a:pt x="334" y="51"/>
                </a:cubicBezTo>
                <a:cubicBezTo>
                  <a:pt x="338" y="54"/>
                  <a:pt x="340" y="56"/>
                  <a:pt x="346" y="61"/>
                </a:cubicBezTo>
                <a:cubicBezTo>
                  <a:pt x="322" y="75"/>
                  <a:pt x="237" y="124"/>
                  <a:pt x="237" y="124"/>
                </a:cubicBezTo>
                <a:cubicBezTo>
                  <a:pt x="233" y="126"/>
                  <a:pt x="230" y="131"/>
                  <a:pt x="230" y="135"/>
                </a:cubicBezTo>
                <a:cubicBezTo>
                  <a:pt x="230" y="136"/>
                  <a:pt x="231" y="138"/>
                  <a:pt x="231" y="139"/>
                </a:cubicBezTo>
                <a:cubicBezTo>
                  <a:pt x="231" y="140"/>
                  <a:pt x="232" y="142"/>
                  <a:pt x="232" y="143"/>
                </a:cubicBezTo>
                <a:cubicBezTo>
                  <a:pt x="232" y="150"/>
                  <a:pt x="227" y="157"/>
                  <a:pt x="218" y="162"/>
                </a:cubicBezTo>
                <a:cubicBezTo>
                  <a:pt x="205" y="169"/>
                  <a:pt x="187" y="171"/>
                  <a:pt x="171" y="166"/>
                </a:cubicBezTo>
                <a:cubicBezTo>
                  <a:pt x="168" y="165"/>
                  <a:pt x="165" y="166"/>
                  <a:pt x="162" y="168"/>
                </a:cubicBezTo>
                <a:cubicBezTo>
                  <a:pt x="162" y="168"/>
                  <a:pt x="158" y="170"/>
                  <a:pt x="154" y="172"/>
                </a:cubicBezTo>
                <a:cubicBezTo>
                  <a:pt x="150" y="168"/>
                  <a:pt x="148" y="166"/>
                  <a:pt x="142" y="161"/>
                </a:cubicBezTo>
                <a:cubicBezTo>
                  <a:pt x="146" y="159"/>
                  <a:pt x="148" y="155"/>
                  <a:pt x="148" y="151"/>
                </a:cubicBezTo>
                <a:cubicBezTo>
                  <a:pt x="148" y="150"/>
                  <a:pt x="148" y="148"/>
                  <a:pt x="147" y="147"/>
                </a:cubicBezTo>
                <a:cubicBezTo>
                  <a:pt x="147" y="146"/>
                  <a:pt x="147" y="144"/>
                  <a:pt x="147" y="143"/>
                </a:cubicBezTo>
                <a:cubicBezTo>
                  <a:pt x="147" y="136"/>
                  <a:pt x="152" y="130"/>
                  <a:pt x="160" y="124"/>
                </a:cubicBezTo>
                <a:cubicBezTo>
                  <a:pt x="173" y="117"/>
                  <a:pt x="191" y="115"/>
                  <a:pt x="206" y="120"/>
                </a:cubicBezTo>
                <a:cubicBezTo>
                  <a:pt x="210" y="121"/>
                  <a:pt x="213" y="120"/>
                  <a:pt x="216" y="119"/>
                </a:cubicBezTo>
                <a:cubicBezTo>
                  <a:pt x="241" y="104"/>
                  <a:pt x="241" y="104"/>
                  <a:pt x="241" y="104"/>
                </a:cubicBezTo>
                <a:cubicBezTo>
                  <a:pt x="247" y="101"/>
                  <a:pt x="249" y="93"/>
                  <a:pt x="246" y="87"/>
                </a:cubicBezTo>
                <a:cubicBezTo>
                  <a:pt x="242" y="81"/>
                  <a:pt x="234" y="79"/>
                  <a:pt x="228" y="82"/>
                </a:cubicBezTo>
                <a:cubicBezTo>
                  <a:pt x="228" y="82"/>
                  <a:pt x="214" y="91"/>
                  <a:pt x="208" y="94"/>
                </a:cubicBezTo>
                <a:cubicBezTo>
                  <a:pt x="187" y="90"/>
                  <a:pt x="165" y="93"/>
                  <a:pt x="148" y="103"/>
                </a:cubicBezTo>
                <a:cubicBezTo>
                  <a:pt x="131" y="112"/>
                  <a:pt x="121" y="127"/>
                  <a:pt x="121" y="143"/>
                </a:cubicBezTo>
                <a:cubicBezTo>
                  <a:pt x="121" y="143"/>
                  <a:pt x="121" y="144"/>
                  <a:pt x="121" y="144"/>
                </a:cubicBezTo>
                <a:cubicBezTo>
                  <a:pt x="118" y="146"/>
                  <a:pt x="114" y="149"/>
                  <a:pt x="114" y="149"/>
                </a:cubicBezTo>
                <a:cubicBezTo>
                  <a:pt x="110" y="151"/>
                  <a:pt x="108" y="154"/>
                  <a:pt x="107" y="158"/>
                </a:cubicBezTo>
                <a:cubicBezTo>
                  <a:pt x="107" y="159"/>
                  <a:pt x="107" y="159"/>
                  <a:pt x="107" y="159"/>
                </a:cubicBezTo>
                <a:cubicBezTo>
                  <a:pt x="107" y="163"/>
                  <a:pt x="109" y="167"/>
                  <a:pt x="112" y="169"/>
                </a:cubicBezTo>
                <a:cubicBezTo>
                  <a:pt x="145" y="197"/>
                  <a:pt x="145" y="197"/>
                  <a:pt x="145" y="197"/>
                </a:cubicBezTo>
                <a:cubicBezTo>
                  <a:pt x="149" y="200"/>
                  <a:pt x="155" y="201"/>
                  <a:pt x="159" y="198"/>
                </a:cubicBezTo>
                <a:cubicBezTo>
                  <a:pt x="159" y="198"/>
                  <a:pt x="165" y="195"/>
                  <a:pt x="170" y="192"/>
                </a:cubicBezTo>
                <a:cubicBezTo>
                  <a:pt x="191" y="197"/>
                  <a:pt x="214" y="194"/>
                  <a:pt x="231" y="184"/>
                </a:cubicBezTo>
                <a:cubicBezTo>
                  <a:pt x="247" y="174"/>
                  <a:pt x="257" y="159"/>
                  <a:pt x="257" y="143"/>
                </a:cubicBezTo>
                <a:cubicBezTo>
                  <a:pt x="257" y="143"/>
                  <a:pt x="257" y="142"/>
                  <a:pt x="257" y="142"/>
                </a:cubicBezTo>
                <a:cubicBezTo>
                  <a:pt x="270" y="134"/>
                  <a:pt x="375" y="74"/>
                  <a:pt x="375" y="74"/>
                </a:cubicBezTo>
                <a:cubicBezTo>
                  <a:pt x="378" y="72"/>
                  <a:pt x="381" y="68"/>
                  <a:pt x="381" y="64"/>
                </a:cubicBezTo>
                <a:cubicBezTo>
                  <a:pt x="381" y="63"/>
                  <a:pt x="381" y="63"/>
                  <a:pt x="381" y="63"/>
                </a:cubicBezTo>
                <a:cubicBezTo>
                  <a:pt x="381" y="59"/>
                  <a:pt x="379" y="55"/>
                  <a:pt x="376" y="53"/>
                </a:cubicBezTo>
                <a:cubicBezTo>
                  <a:pt x="344" y="25"/>
                  <a:pt x="344" y="25"/>
                  <a:pt x="344" y="25"/>
                </a:cubicBezTo>
                <a:cubicBezTo>
                  <a:pt x="339" y="22"/>
                  <a:pt x="334" y="21"/>
                  <a:pt x="329" y="24"/>
                </a:cubicBezTo>
                <a:cubicBezTo>
                  <a:pt x="329" y="24"/>
                  <a:pt x="313" y="34"/>
                  <a:pt x="305" y="38"/>
                </a:cubicBezTo>
                <a:cubicBezTo>
                  <a:pt x="237" y="0"/>
                  <a:pt x="140" y="0"/>
                  <a:pt x="72" y="3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445"/>
          <p:cNvSpPr>
            <a:spLocks noEditPoints="1"/>
          </p:cNvSpPr>
          <p:nvPr userDrawn="1"/>
        </p:nvSpPr>
        <p:spPr bwMode="auto">
          <a:xfrm>
            <a:off x="5685938" y="1744567"/>
            <a:ext cx="503238" cy="519113"/>
          </a:xfrm>
          <a:custGeom>
            <a:avLst/>
            <a:gdLst/>
            <a:ahLst/>
            <a:cxnLst>
              <a:cxn ang="0">
                <a:pos x="388" y="238"/>
              </a:cxn>
              <a:cxn ang="0">
                <a:pos x="429" y="217"/>
              </a:cxn>
              <a:cxn ang="0">
                <a:pos x="406" y="201"/>
              </a:cxn>
              <a:cxn ang="0">
                <a:pos x="388" y="161"/>
              </a:cxn>
              <a:cxn ang="0">
                <a:pos x="388" y="154"/>
              </a:cxn>
              <a:cxn ang="0">
                <a:pos x="366" y="147"/>
              </a:cxn>
              <a:cxn ang="0">
                <a:pos x="205" y="148"/>
              </a:cxn>
              <a:cxn ang="0">
                <a:pos x="283" y="139"/>
              </a:cxn>
              <a:cxn ang="0">
                <a:pos x="446" y="69"/>
              </a:cxn>
              <a:cxn ang="0">
                <a:pos x="283" y="0"/>
              </a:cxn>
              <a:cxn ang="0">
                <a:pos x="120" y="69"/>
              </a:cxn>
              <a:cxn ang="0">
                <a:pos x="178" y="123"/>
              </a:cxn>
              <a:cxn ang="0">
                <a:pos x="178" y="158"/>
              </a:cxn>
              <a:cxn ang="0">
                <a:pos x="178" y="243"/>
              </a:cxn>
              <a:cxn ang="0">
                <a:pos x="0" y="348"/>
              </a:cxn>
              <a:cxn ang="0">
                <a:pos x="157" y="449"/>
              </a:cxn>
              <a:cxn ang="0">
                <a:pos x="150" y="432"/>
              </a:cxn>
              <a:cxn ang="0">
                <a:pos x="27" y="347"/>
              </a:cxn>
              <a:cxn ang="0">
                <a:pos x="178" y="271"/>
              </a:cxn>
              <a:cxn ang="0">
                <a:pos x="120" y="331"/>
              </a:cxn>
              <a:cxn ang="0">
                <a:pos x="283" y="400"/>
              </a:cxn>
              <a:cxn ang="0">
                <a:pos x="446" y="331"/>
              </a:cxn>
              <a:cxn ang="0">
                <a:pos x="147" y="69"/>
              </a:cxn>
              <a:cxn ang="0">
                <a:pos x="283" y="27"/>
              </a:cxn>
              <a:cxn ang="0">
                <a:pos x="420" y="69"/>
              </a:cxn>
              <a:cxn ang="0">
                <a:pos x="283" y="112"/>
              </a:cxn>
              <a:cxn ang="0">
                <a:pos x="147" y="69"/>
              </a:cxn>
              <a:cxn ang="0">
                <a:pos x="361" y="175"/>
              </a:cxn>
              <a:cxn ang="0">
                <a:pos x="251" y="182"/>
              </a:cxn>
              <a:cxn ang="0">
                <a:pos x="221" y="198"/>
              </a:cxn>
              <a:cxn ang="0">
                <a:pos x="292" y="225"/>
              </a:cxn>
              <a:cxn ang="0">
                <a:pos x="205" y="189"/>
              </a:cxn>
              <a:cxn ang="0">
                <a:pos x="384" y="358"/>
              </a:cxn>
              <a:cxn ang="0">
                <a:pos x="182" y="358"/>
              </a:cxn>
              <a:cxn ang="0">
                <a:pos x="195" y="299"/>
              </a:cxn>
              <a:cxn ang="0">
                <a:pos x="205" y="265"/>
              </a:cxn>
              <a:cxn ang="0">
                <a:pos x="361" y="242"/>
              </a:cxn>
              <a:cxn ang="0">
                <a:pos x="371" y="299"/>
              </a:cxn>
              <a:cxn ang="0">
                <a:pos x="384" y="358"/>
              </a:cxn>
            </a:cxnLst>
            <a:rect l="0" t="0" r="r" b="b"/>
            <a:pathLst>
              <a:path w="446" h="459">
                <a:moveTo>
                  <a:pt x="388" y="277"/>
                </a:moveTo>
                <a:cubicBezTo>
                  <a:pt x="388" y="238"/>
                  <a:pt x="388" y="238"/>
                  <a:pt x="388" y="238"/>
                </a:cubicBezTo>
                <a:cubicBezTo>
                  <a:pt x="396" y="236"/>
                  <a:pt x="403" y="235"/>
                  <a:pt x="408" y="234"/>
                </a:cubicBezTo>
                <a:cubicBezTo>
                  <a:pt x="415" y="232"/>
                  <a:pt x="429" y="229"/>
                  <a:pt x="429" y="217"/>
                </a:cubicBezTo>
                <a:cubicBezTo>
                  <a:pt x="429" y="217"/>
                  <a:pt x="429" y="216"/>
                  <a:pt x="429" y="216"/>
                </a:cubicBezTo>
                <a:cubicBezTo>
                  <a:pt x="428" y="203"/>
                  <a:pt x="413" y="202"/>
                  <a:pt x="406" y="201"/>
                </a:cubicBezTo>
                <a:cubicBezTo>
                  <a:pt x="402" y="201"/>
                  <a:pt x="396" y="201"/>
                  <a:pt x="388" y="201"/>
                </a:cubicBezTo>
                <a:cubicBezTo>
                  <a:pt x="388" y="161"/>
                  <a:pt x="388" y="161"/>
                  <a:pt x="388" y="161"/>
                </a:cubicBezTo>
                <a:cubicBezTo>
                  <a:pt x="388" y="159"/>
                  <a:pt x="388" y="157"/>
                  <a:pt x="388" y="154"/>
                </a:cubicBezTo>
                <a:cubicBezTo>
                  <a:pt x="388" y="154"/>
                  <a:pt x="388" y="154"/>
                  <a:pt x="388" y="154"/>
                </a:cubicBezTo>
                <a:cubicBezTo>
                  <a:pt x="386" y="148"/>
                  <a:pt x="381" y="143"/>
                  <a:pt x="375" y="143"/>
                </a:cubicBezTo>
                <a:cubicBezTo>
                  <a:pt x="371" y="143"/>
                  <a:pt x="368" y="145"/>
                  <a:pt x="366" y="147"/>
                </a:cubicBezTo>
                <a:cubicBezTo>
                  <a:pt x="342" y="153"/>
                  <a:pt x="313" y="156"/>
                  <a:pt x="283" y="156"/>
                </a:cubicBezTo>
                <a:cubicBezTo>
                  <a:pt x="255" y="156"/>
                  <a:pt x="228" y="154"/>
                  <a:pt x="205" y="148"/>
                </a:cubicBezTo>
                <a:cubicBezTo>
                  <a:pt x="205" y="131"/>
                  <a:pt x="205" y="131"/>
                  <a:pt x="205" y="131"/>
                </a:cubicBezTo>
                <a:cubicBezTo>
                  <a:pt x="229" y="136"/>
                  <a:pt x="255" y="139"/>
                  <a:pt x="283" y="139"/>
                </a:cubicBezTo>
                <a:cubicBezTo>
                  <a:pt x="325" y="139"/>
                  <a:pt x="364" y="133"/>
                  <a:pt x="394" y="121"/>
                </a:cubicBezTo>
                <a:cubicBezTo>
                  <a:pt x="418" y="112"/>
                  <a:pt x="446" y="96"/>
                  <a:pt x="446" y="69"/>
                </a:cubicBezTo>
                <a:cubicBezTo>
                  <a:pt x="446" y="54"/>
                  <a:pt x="437" y="33"/>
                  <a:pt x="394" y="17"/>
                </a:cubicBezTo>
                <a:cubicBezTo>
                  <a:pt x="364" y="6"/>
                  <a:pt x="325" y="0"/>
                  <a:pt x="283" y="0"/>
                </a:cubicBezTo>
                <a:cubicBezTo>
                  <a:pt x="242" y="0"/>
                  <a:pt x="202" y="6"/>
                  <a:pt x="172" y="17"/>
                </a:cubicBezTo>
                <a:cubicBezTo>
                  <a:pt x="148" y="26"/>
                  <a:pt x="120" y="42"/>
                  <a:pt x="120" y="69"/>
                </a:cubicBezTo>
                <a:cubicBezTo>
                  <a:pt x="120" y="84"/>
                  <a:pt x="129" y="105"/>
                  <a:pt x="172" y="121"/>
                </a:cubicBezTo>
                <a:cubicBezTo>
                  <a:pt x="174" y="122"/>
                  <a:pt x="176" y="123"/>
                  <a:pt x="178" y="123"/>
                </a:cubicBezTo>
                <a:cubicBezTo>
                  <a:pt x="178" y="156"/>
                  <a:pt x="178" y="156"/>
                  <a:pt x="178" y="156"/>
                </a:cubicBezTo>
                <a:cubicBezTo>
                  <a:pt x="178" y="157"/>
                  <a:pt x="178" y="157"/>
                  <a:pt x="178" y="158"/>
                </a:cubicBezTo>
                <a:cubicBezTo>
                  <a:pt x="178" y="159"/>
                  <a:pt x="178" y="160"/>
                  <a:pt x="178" y="160"/>
                </a:cubicBezTo>
                <a:cubicBezTo>
                  <a:pt x="178" y="243"/>
                  <a:pt x="178" y="243"/>
                  <a:pt x="178" y="243"/>
                </a:cubicBezTo>
                <a:cubicBezTo>
                  <a:pt x="97" y="263"/>
                  <a:pt x="4" y="293"/>
                  <a:pt x="0" y="345"/>
                </a:cubicBezTo>
                <a:cubicBezTo>
                  <a:pt x="0" y="346"/>
                  <a:pt x="0" y="347"/>
                  <a:pt x="0" y="348"/>
                </a:cubicBezTo>
                <a:cubicBezTo>
                  <a:pt x="0" y="385"/>
                  <a:pt x="45" y="420"/>
                  <a:pt x="140" y="457"/>
                </a:cubicBezTo>
                <a:cubicBezTo>
                  <a:pt x="147" y="459"/>
                  <a:pt x="155" y="456"/>
                  <a:pt x="157" y="449"/>
                </a:cubicBezTo>
                <a:cubicBezTo>
                  <a:pt x="158" y="447"/>
                  <a:pt x="158" y="446"/>
                  <a:pt x="158" y="444"/>
                </a:cubicBezTo>
                <a:cubicBezTo>
                  <a:pt x="158" y="439"/>
                  <a:pt x="155" y="434"/>
                  <a:pt x="150" y="432"/>
                </a:cubicBezTo>
                <a:cubicBezTo>
                  <a:pt x="40" y="389"/>
                  <a:pt x="27" y="360"/>
                  <a:pt x="27" y="348"/>
                </a:cubicBezTo>
                <a:cubicBezTo>
                  <a:pt x="27" y="347"/>
                  <a:pt x="27" y="347"/>
                  <a:pt x="27" y="347"/>
                </a:cubicBezTo>
                <a:cubicBezTo>
                  <a:pt x="28" y="331"/>
                  <a:pt x="50" y="314"/>
                  <a:pt x="89" y="298"/>
                </a:cubicBezTo>
                <a:cubicBezTo>
                  <a:pt x="121" y="285"/>
                  <a:pt x="156" y="276"/>
                  <a:pt x="178" y="271"/>
                </a:cubicBezTo>
                <a:cubicBezTo>
                  <a:pt x="178" y="277"/>
                  <a:pt x="178" y="277"/>
                  <a:pt x="178" y="277"/>
                </a:cubicBezTo>
                <a:cubicBezTo>
                  <a:pt x="141" y="289"/>
                  <a:pt x="120" y="308"/>
                  <a:pt x="120" y="331"/>
                </a:cubicBezTo>
                <a:cubicBezTo>
                  <a:pt x="120" y="346"/>
                  <a:pt x="129" y="367"/>
                  <a:pt x="172" y="383"/>
                </a:cubicBezTo>
                <a:cubicBezTo>
                  <a:pt x="202" y="394"/>
                  <a:pt x="242" y="400"/>
                  <a:pt x="283" y="400"/>
                </a:cubicBezTo>
                <a:cubicBezTo>
                  <a:pt x="325" y="400"/>
                  <a:pt x="364" y="394"/>
                  <a:pt x="394" y="383"/>
                </a:cubicBezTo>
                <a:cubicBezTo>
                  <a:pt x="418" y="374"/>
                  <a:pt x="446" y="358"/>
                  <a:pt x="446" y="331"/>
                </a:cubicBezTo>
                <a:cubicBezTo>
                  <a:pt x="446" y="308"/>
                  <a:pt x="426" y="289"/>
                  <a:pt x="388" y="277"/>
                </a:cubicBezTo>
                <a:close/>
                <a:moveTo>
                  <a:pt x="147" y="69"/>
                </a:moveTo>
                <a:cubicBezTo>
                  <a:pt x="147" y="63"/>
                  <a:pt x="156" y="52"/>
                  <a:pt x="182" y="42"/>
                </a:cubicBezTo>
                <a:cubicBezTo>
                  <a:pt x="209" y="32"/>
                  <a:pt x="245" y="27"/>
                  <a:pt x="283" y="27"/>
                </a:cubicBezTo>
                <a:cubicBezTo>
                  <a:pt x="322" y="27"/>
                  <a:pt x="358" y="32"/>
                  <a:pt x="384" y="42"/>
                </a:cubicBezTo>
                <a:cubicBezTo>
                  <a:pt x="410" y="52"/>
                  <a:pt x="420" y="63"/>
                  <a:pt x="420" y="69"/>
                </a:cubicBezTo>
                <a:cubicBezTo>
                  <a:pt x="420" y="76"/>
                  <a:pt x="410" y="87"/>
                  <a:pt x="384" y="96"/>
                </a:cubicBezTo>
                <a:cubicBezTo>
                  <a:pt x="358" y="106"/>
                  <a:pt x="322" y="112"/>
                  <a:pt x="283" y="112"/>
                </a:cubicBezTo>
                <a:cubicBezTo>
                  <a:pt x="245" y="112"/>
                  <a:pt x="209" y="106"/>
                  <a:pt x="182" y="96"/>
                </a:cubicBezTo>
                <a:cubicBezTo>
                  <a:pt x="156" y="87"/>
                  <a:pt x="147" y="76"/>
                  <a:pt x="147" y="69"/>
                </a:cubicBezTo>
                <a:close/>
                <a:moveTo>
                  <a:pt x="283" y="183"/>
                </a:moveTo>
                <a:cubicBezTo>
                  <a:pt x="311" y="183"/>
                  <a:pt x="338" y="180"/>
                  <a:pt x="361" y="175"/>
                </a:cubicBezTo>
                <a:cubicBezTo>
                  <a:pt x="361" y="200"/>
                  <a:pt x="361" y="200"/>
                  <a:pt x="361" y="200"/>
                </a:cubicBezTo>
                <a:cubicBezTo>
                  <a:pt x="310" y="199"/>
                  <a:pt x="275" y="191"/>
                  <a:pt x="251" y="182"/>
                </a:cubicBezTo>
                <a:cubicBezTo>
                  <a:pt x="261" y="183"/>
                  <a:pt x="272" y="183"/>
                  <a:pt x="283" y="183"/>
                </a:cubicBezTo>
                <a:close/>
                <a:moveTo>
                  <a:pt x="221" y="198"/>
                </a:moveTo>
                <a:cubicBezTo>
                  <a:pt x="244" y="210"/>
                  <a:pt x="273" y="218"/>
                  <a:pt x="306" y="223"/>
                </a:cubicBezTo>
                <a:cubicBezTo>
                  <a:pt x="302" y="224"/>
                  <a:pt x="297" y="224"/>
                  <a:pt x="292" y="225"/>
                </a:cubicBezTo>
                <a:cubicBezTo>
                  <a:pt x="258" y="230"/>
                  <a:pt x="226" y="234"/>
                  <a:pt x="205" y="238"/>
                </a:cubicBezTo>
                <a:cubicBezTo>
                  <a:pt x="205" y="189"/>
                  <a:pt x="205" y="189"/>
                  <a:pt x="205" y="189"/>
                </a:cubicBezTo>
                <a:cubicBezTo>
                  <a:pt x="209" y="192"/>
                  <a:pt x="215" y="195"/>
                  <a:pt x="221" y="198"/>
                </a:cubicBezTo>
                <a:close/>
                <a:moveTo>
                  <a:pt x="384" y="358"/>
                </a:moveTo>
                <a:cubicBezTo>
                  <a:pt x="358" y="368"/>
                  <a:pt x="322" y="373"/>
                  <a:pt x="283" y="373"/>
                </a:cubicBezTo>
                <a:cubicBezTo>
                  <a:pt x="245" y="373"/>
                  <a:pt x="209" y="368"/>
                  <a:pt x="182" y="358"/>
                </a:cubicBezTo>
                <a:cubicBezTo>
                  <a:pt x="156" y="348"/>
                  <a:pt x="147" y="337"/>
                  <a:pt x="147" y="331"/>
                </a:cubicBezTo>
                <a:cubicBezTo>
                  <a:pt x="147" y="322"/>
                  <a:pt x="162" y="309"/>
                  <a:pt x="195" y="299"/>
                </a:cubicBezTo>
                <a:cubicBezTo>
                  <a:pt x="201" y="298"/>
                  <a:pt x="205" y="292"/>
                  <a:pt x="205" y="286"/>
                </a:cubicBezTo>
                <a:cubicBezTo>
                  <a:pt x="205" y="265"/>
                  <a:pt x="205" y="265"/>
                  <a:pt x="205" y="265"/>
                </a:cubicBezTo>
                <a:cubicBezTo>
                  <a:pt x="225" y="261"/>
                  <a:pt x="261" y="256"/>
                  <a:pt x="296" y="251"/>
                </a:cubicBezTo>
                <a:cubicBezTo>
                  <a:pt x="318" y="248"/>
                  <a:pt x="341" y="245"/>
                  <a:pt x="361" y="242"/>
                </a:cubicBezTo>
                <a:cubicBezTo>
                  <a:pt x="361" y="286"/>
                  <a:pt x="361" y="286"/>
                  <a:pt x="361" y="286"/>
                </a:cubicBezTo>
                <a:cubicBezTo>
                  <a:pt x="361" y="292"/>
                  <a:pt x="365" y="298"/>
                  <a:pt x="371" y="299"/>
                </a:cubicBezTo>
                <a:cubicBezTo>
                  <a:pt x="404" y="309"/>
                  <a:pt x="420" y="322"/>
                  <a:pt x="420" y="331"/>
                </a:cubicBezTo>
                <a:cubicBezTo>
                  <a:pt x="420" y="337"/>
                  <a:pt x="410" y="348"/>
                  <a:pt x="384" y="35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485"/>
          <p:cNvSpPr>
            <a:spLocks/>
          </p:cNvSpPr>
          <p:nvPr userDrawn="1"/>
        </p:nvSpPr>
        <p:spPr bwMode="auto">
          <a:xfrm>
            <a:off x="5680382" y="3815216"/>
            <a:ext cx="514350" cy="242888"/>
          </a:xfrm>
          <a:custGeom>
            <a:avLst/>
            <a:gdLst/>
            <a:ahLst/>
            <a:cxnLst>
              <a:cxn ang="0">
                <a:pos x="109" y="12"/>
              </a:cxn>
              <a:cxn ang="0">
                <a:pos x="51" y="53"/>
              </a:cxn>
              <a:cxn ang="0">
                <a:pos x="109" y="93"/>
              </a:cxn>
              <a:cxn ang="0">
                <a:pos x="227" y="105"/>
              </a:cxn>
              <a:cxn ang="0">
                <a:pos x="227" y="105"/>
              </a:cxn>
              <a:cxn ang="0">
                <a:pos x="346" y="93"/>
              </a:cxn>
              <a:cxn ang="0">
                <a:pos x="388" y="77"/>
              </a:cxn>
              <a:cxn ang="0">
                <a:pos x="427" y="152"/>
              </a:cxn>
              <a:cxn ang="0">
                <a:pos x="227" y="188"/>
              </a:cxn>
              <a:cxn ang="0">
                <a:pos x="28" y="152"/>
              </a:cxn>
              <a:cxn ang="0">
                <a:pos x="56" y="94"/>
              </a:cxn>
              <a:cxn ang="0">
                <a:pos x="58" y="88"/>
              </a:cxn>
              <a:cxn ang="0">
                <a:pos x="50" y="76"/>
              </a:cxn>
              <a:cxn ang="0">
                <a:pos x="32" y="82"/>
              </a:cxn>
              <a:cxn ang="0">
                <a:pos x="1" y="146"/>
              </a:cxn>
              <a:cxn ang="0">
                <a:pos x="0" y="152"/>
              </a:cxn>
              <a:cxn ang="0">
                <a:pos x="34" y="189"/>
              </a:cxn>
              <a:cxn ang="0">
                <a:pos x="227" y="215"/>
              </a:cxn>
              <a:cxn ang="0">
                <a:pos x="420" y="189"/>
              </a:cxn>
              <a:cxn ang="0">
                <a:pos x="455" y="152"/>
              </a:cxn>
              <a:cxn ang="0">
                <a:pos x="454" y="146"/>
              </a:cxn>
              <a:cxn ang="0">
                <a:pos x="402" y="46"/>
              </a:cxn>
              <a:cxn ang="0">
                <a:pos x="387" y="40"/>
              </a:cxn>
              <a:cxn ang="0">
                <a:pos x="377" y="52"/>
              </a:cxn>
              <a:cxn ang="0">
                <a:pos x="333" y="69"/>
              </a:cxn>
              <a:cxn ang="0">
                <a:pos x="227" y="79"/>
              </a:cxn>
              <a:cxn ang="0">
                <a:pos x="122" y="69"/>
              </a:cxn>
              <a:cxn ang="0">
                <a:pos x="79" y="53"/>
              </a:cxn>
              <a:cxn ang="0">
                <a:pos x="122" y="36"/>
              </a:cxn>
              <a:cxn ang="0">
                <a:pos x="227" y="27"/>
              </a:cxn>
              <a:cxn ang="0">
                <a:pos x="241" y="13"/>
              </a:cxn>
              <a:cxn ang="0">
                <a:pos x="227" y="0"/>
              </a:cxn>
              <a:cxn ang="0">
                <a:pos x="109" y="12"/>
              </a:cxn>
            </a:cxnLst>
            <a:rect l="0" t="0" r="r" b="b"/>
            <a:pathLst>
              <a:path w="455" h="215">
                <a:moveTo>
                  <a:pt x="109" y="12"/>
                </a:moveTo>
                <a:cubicBezTo>
                  <a:pt x="70" y="21"/>
                  <a:pt x="51" y="35"/>
                  <a:pt x="51" y="53"/>
                </a:cubicBezTo>
                <a:cubicBezTo>
                  <a:pt x="51" y="71"/>
                  <a:pt x="70" y="84"/>
                  <a:pt x="109" y="93"/>
                </a:cubicBezTo>
                <a:cubicBezTo>
                  <a:pt x="141" y="101"/>
                  <a:pt x="183" y="105"/>
                  <a:pt x="227" y="105"/>
                </a:cubicBezTo>
                <a:cubicBezTo>
                  <a:pt x="227" y="105"/>
                  <a:pt x="227" y="105"/>
                  <a:pt x="227" y="105"/>
                </a:cubicBezTo>
                <a:cubicBezTo>
                  <a:pt x="272" y="105"/>
                  <a:pt x="314" y="101"/>
                  <a:pt x="346" y="93"/>
                </a:cubicBezTo>
                <a:cubicBezTo>
                  <a:pt x="365" y="89"/>
                  <a:pt x="379" y="83"/>
                  <a:pt x="388" y="77"/>
                </a:cubicBezTo>
                <a:cubicBezTo>
                  <a:pt x="400" y="99"/>
                  <a:pt x="419" y="135"/>
                  <a:pt x="427" y="152"/>
                </a:cubicBezTo>
                <a:cubicBezTo>
                  <a:pt x="421" y="160"/>
                  <a:pt x="388" y="188"/>
                  <a:pt x="227" y="188"/>
                </a:cubicBezTo>
                <a:cubicBezTo>
                  <a:pt x="67" y="188"/>
                  <a:pt x="34" y="160"/>
                  <a:pt x="28" y="152"/>
                </a:cubicBezTo>
                <a:cubicBezTo>
                  <a:pt x="37" y="131"/>
                  <a:pt x="56" y="95"/>
                  <a:pt x="56" y="94"/>
                </a:cubicBezTo>
                <a:cubicBezTo>
                  <a:pt x="57" y="92"/>
                  <a:pt x="58" y="90"/>
                  <a:pt x="58" y="88"/>
                </a:cubicBezTo>
                <a:cubicBezTo>
                  <a:pt x="58" y="83"/>
                  <a:pt x="55" y="79"/>
                  <a:pt x="50" y="76"/>
                </a:cubicBezTo>
                <a:cubicBezTo>
                  <a:pt x="44" y="73"/>
                  <a:pt x="36" y="75"/>
                  <a:pt x="32" y="82"/>
                </a:cubicBezTo>
                <a:cubicBezTo>
                  <a:pt x="32" y="84"/>
                  <a:pt x="9" y="127"/>
                  <a:pt x="1" y="146"/>
                </a:cubicBezTo>
                <a:cubicBezTo>
                  <a:pt x="0" y="148"/>
                  <a:pt x="0" y="150"/>
                  <a:pt x="0" y="152"/>
                </a:cubicBezTo>
                <a:cubicBezTo>
                  <a:pt x="0" y="157"/>
                  <a:pt x="2" y="174"/>
                  <a:pt x="34" y="189"/>
                </a:cubicBezTo>
                <a:cubicBezTo>
                  <a:pt x="72" y="206"/>
                  <a:pt x="137" y="215"/>
                  <a:pt x="227" y="215"/>
                </a:cubicBezTo>
                <a:cubicBezTo>
                  <a:pt x="318" y="215"/>
                  <a:pt x="383" y="206"/>
                  <a:pt x="420" y="189"/>
                </a:cubicBezTo>
                <a:cubicBezTo>
                  <a:pt x="452" y="174"/>
                  <a:pt x="455" y="157"/>
                  <a:pt x="455" y="152"/>
                </a:cubicBezTo>
                <a:cubicBezTo>
                  <a:pt x="455" y="150"/>
                  <a:pt x="455" y="148"/>
                  <a:pt x="454" y="146"/>
                </a:cubicBezTo>
                <a:cubicBezTo>
                  <a:pt x="445" y="127"/>
                  <a:pt x="404" y="50"/>
                  <a:pt x="402" y="46"/>
                </a:cubicBezTo>
                <a:cubicBezTo>
                  <a:pt x="399" y="41"/>
                  <a:pt x="393" y="38"/>
                  <a:pt x="387" y="40"/>
                </a:cubicBezTo>
                <a:cubicBezTo>
                  <a:pt x="381" y="41"/>
                  <a:pt x="378" y="46"/>
                  <a:pt x="377" y="52"/>
                </a:cubicBezTo>
                <a:cubicBezTo>
                  <a:pt x="375" y="54"/>
                  <a:pt x="365" y="62"/>
                  <a:pt x="333" y="69"/>
                </a:cubicBezTo>
                <a:cubicBezTo>
                  <a:pt x="304" y="75"/>
                  <a:pt x="266" y="79"/>
                  <a:pt x="227" y="79"/>
                </a:cubicBezTo>
                <a:cubicBezTo>
                  <a:pt x="188" y="79"/>
                  <a:pt x="151" y="75"/>
                  <a:pt x="122" y="69"/>
                </a:cubicBezTo>
                <a:cubicBezTo>
                  <a:pt x="94" y="63"/>
                  <a:pt x="82" y="56"/>
                  <a:pt x="79" y="53"/>
                </a:cubicBezTo>
                <a:cubicBezTo>
                  <a:pt x="82" y="49"/>
                  <a:pt x="94" y="42"/>
                  <a:pt x="122" y="36"/>
                </a:cubicBezTo>
                <a:cubicBezTo>
                  <a:pt x="151" y="30"/>
                  <a:pt x="188" y="27"/>
                  <a:pt x="227" y="27"/>
                </a:cubicBezTo>
                <a:cubicBezTo>
                  <a:pt x="235" y="27"/>
                  <a:pt x="241" y="21"/>
                  <a:pt x="241" y="13"/>
                </a:cubicBezTo>
                <a:cubicBezTo>
                  <a:pt x="241" y="6"/>
                  <a:pt x="235" y="0"/>
                  <a:pt x="227" y="0"/>
                </a:cubicBezTo>
                <a:cubicBezTo>
                  <a:pt x="183" y="0"/>
                  <a:pt x="141" y="4"/>
                  <a:pt x="109" y="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505"/>
          <p:cNvSpPr>
            <a:spLocks/>
          </p:cNvSpPr>
          <p:nvPr userDrawn="1"/>
        </p:nvSpPr>
        <p:spPr bwMode="auto">
          <a:xfrm>
            <a:off x="5688320" y="5100046"/>
            <a:ext cx="498474" cy="446088"/>
          </a:xfrm>
          <a:custGeom>
            <a:avLst/>
            <a:gdLst/>
            <a:ahLst/>
            <a:cxnLst>
              <a:cxn ang="0">
                <a:pos x="273" y="396"/>
              </a:cxn>
              <a:cxn ang="0">
                <a:pos x="15" y="396"/>
              </a:cxn>
              <a:cxn ang="0">
                <a:pos x="5" y="374"/>
              </a:cxn>
              <a:cxn ang="0">
                <a:pos x="91" y="278"/>
              </a:cxn>
              <a:cxn ang="0">
                <a:pos x="224" y="283"/>
              </a:cxn>
              <a:cxn ang="0">
                <a:pos x="341" y="240"/>
              </a:cxn>
              <a:cxn ang="0">
                <a:pos x="248" y="270"/>
              </a:cxn>
              <a:cxn ang="0">
                <a:pos x="109" y="274"/>
              </a:cxn>
              <a:cxn ang="0">
                <a:pos x="99" y="252"/>
              </a:cxn>
              <a:cxn ang="0">
                <a:pos x="182" y="167"/>
              </a:cxn>
              <a:cxn ang="0">
                <a:pos x="282" y="181"/>
              </a:cxn>
              <a:cxn ang="0">
                <a:pos x="188" y="194"/>
              </a:cxn>
              <a:cxn ang="0">
                <a:pos x="233" y="248"/>
              </a:cxn>
              <a:cxn ang="0">
                <a:pos x="306" y="172"/>
              </a:cxn>
              <a:cxn ang="0">
                <a:pos x="369" y="231"/>
              </a:cxn>
              <a:cxn ang="0">
                <a:pos x="272" y="352"/>
              </a:cxn>
              <a:cxn ang="0">
                <a:pos x="262" y="356"/>
              </a:cxn>
              <a:cxn ang="0">
                <a:pos x="209" y="305"/>
              </a:cxn>
              <a:cxn ang="0">
                <a:pos x="43" y="369"/>
              </a:cxn>
              <a:cxn ang="0">
                <a:pos x="361" y="337"/>
              </a:cxn>
              <a:cxn ang="0">
                <a:pos x="412" y="66"/>
              </a:cxn>
              <a:cxn ang="0">
                <a:pos x="343" y="51"/>
              </a:cxn>
              <a:cxn ang="0">
                <a:pos x="262" y="51"/>
              </a:cxn>
              <a:cxn ang="0">
                <a:pos x="181" y="51"/>
              </a:cxn>
              <a:cxn ang="0">
                <a:pos x="101" y="51"/>
              </a:cxn>
              <a:cxn ang="0">
                <a:pos x="6" y="17"/>
              </a:cxn>
              <a:cxn ang="0">
                <a:pos x="32" y="12"/>
              </a:cxn>
              <a:cxn ang="0">
                <a:pos x="87" y="13"/>
              </a:cxn>
              <a:cxn ang="0">
                <a:pos x="113" y="11"/>
              </a:cxn>
              <a:cxn ang="0">
                <a:pos x="168" y="12"/>
              </a:cxn>
              <a:cxn ang="0">
                <a:pos x="194" y="11"/>
              </a:cxn>
              <a:cxn ang="0">
                <a:pos x="249" y="12"/>
              </a:cxn>
              <a:cxn ang="0">
                <a:pos x="262" y="1"/>
              </a:cxn>
              <a:cxn ang="0">
                <a:pos x="303" y="51"/>
              </a:cxn>
              <a:cxn ang="0">
                <a:pos x="343" y="1"/>
              </a:cxn>
              <a:cxn ang="0">
                <a:pos x="356" y="11"/>
              </a:cxn>
              <a:cxn ang="0">
                <a:pos x="411" y="12"/>
              </a:cxn>
              <a:cxn ang="0">
                <a:pos x="437" y="14"/>
              </a:cxn>
              <a:cxn ang="0">
                <a:pos x="379" y="357"/>
              </a:cxn>
              <a:cxn ang="0">
                <a:pos x="290" y="396"/>
              </a:cxn>
            </a:cxnLst>
            <a:rect l="0" t="0" r="r" b="b"/>
            <a:pathLst>
              <a:path w="441" h="396">
                <a:moveTo>
                  <a:pt x="279" y="396"/>
                </a:moveTo>
                <a:cubicBezTo>
                  <a:pt x="275" y="396"/>
                  <a:pt x="273" y="396"/>
                  <a:pt x="273" y="396"/>
                </a:cubicBezTo>
                <a:cubicBezTo>
                  <a:pt x="272" y="396"/>
                  <a:pt x="271" y="396"/>
                  <a:pt x="271" y="396"/>
                </a:cubicBezTo>
                <a:cubicBezTo>
                  <a:pt x="15" y="396"/>
                  <a:pt x="15" y="396"/>
                  <a:pt x="15" y="396"/>
                </a:cubicBezTo>
                <a:cubicBezTo>
                  <a:pt x="10" y="396"/>
                  <a:pt x="5" y="393"/>
                  <a:pt x="3" y="388"/>
                </a:cubicBezTo>
                <a:cubicBezTo>
                  <a:pt x="0" y="383"/>
                  <a:pt x="1" y="378"/>
                  <a:pt x="5" y="374"/>
                </a:cubicBezTo>
                <a:cubicBezTo>
                  <a:pt x="81" y="283"/>
                  <a:pt x="81" y="283"/>
                  <a:pt x="81" y="283"/>
                </a:cubicBezTo>
                <a:cubicBezTo>
                  <a:pt x="83" y="280"/>
                  <a:pt x="87" y="278"/>
                  <a:pt x="91" y="278"/>
                </a:cubicBezTo>
                <a:cubicBezTo>
                  <a:pt x="214" y="278"/>
                  <a:pt x="214" y="278"/>
                  <a:pt x="214" y="278"/>
                </a:cubicBezTo>
                <a:cubicBezTo>
                  <a:pt x="218" y="278"/>
                  <a:pt x="222" y="280"/>
                  <a:pt x="224" y="283"/>
                </a:cubicBezTo>
                <a:cubicBezTo>
                  <a:pt x="263" y="323"/>
                  <a:pt x="263" y="323"/>
                  <a:pt x="263" y="323"/>
                </a:cubicBezTo>
                <a:cubicBezTo>
                  <a:pt x="341" y="240"/>
                  <a:pt x="341" y="240"/>
                  <a:pt x="341" y="240"/>
                </a:cubicBezTo>
                <a:cubicBezTo>
                  <a:pt x="307" y="205"/>
                  <a:pt x="307" y="205"/>
                  <a:pt x="307" y="205"/>
                </a:cubicBezTo>
                <a:cubicBezTo>
                  <a:pt x="248" y="270"/>
                  <a:pt x="248" y="270"/>
                  <a:pt x="248" y="270"/>
                </a:cubicBezTo>
                <a:cubicBezTo>
                  <a:pt x="246" y="273"/>
                  <a:pt x="242" y="274"/>
                  <a:pt x="238" y="274"/>
                </a:cubicBezTo>
                <a:cubicBezTo>
                  <a:pt x="109" y="274"/>
                  <a:pt x="109" y="274"/>
                  <a:pt x="109" y="274"/>
                </a:cubicBezTo>
                <a:cubicBezTo>
                  <a:pt x="104" y="274"/>
                  <a:pt x="99" y="271"/>
                  <a:pt x="97" y="266"/>
                </a:cubicBezTo>
                <a:cubicBezTo>
                  <a:pt x="95" y="262"/>
                  <a:pt x="96" y="256"/>
                  <a:pt x="99" y="252"/>
                </a:cubicBezTo>
                <a:cubicBezTo>
                  <a:pt x="172" y="172"/>
                  <a:pt x="172" y="172"/>
                  <a:pt x="172" y="172"/>
                </a:cubicBezTo>
                <a:cubicBezTo>
                  <a:pt x="175" y="169"/>
                  <a:pt x="178" y="167"/>
                  <a:pt x="182" y="167"/>
                </a:cubicBezTo>
                <a:cubicBezTo>
                  <a:pt x="268" y="167"/>
                  <a:pt x="268" y="167"/>
                  <a:pt x="268" y="167"/>
                </a:cubicBezTo>
                <a:cubicBezTo>
                  <a:pt x="276" y="167"/>
                  <a:pt x="282" y="173"/>
                  <a:pt x="282" y="181"/>
                </a:cubicBezTo>
                <a:cubicBezTo>
                  <a:pt x="282" y="188"/>
                  <a:pt x="276" y="194"/>
                  <a:pt x="268" y="194"/>
                </a:cubicBezTo>
                <a:cubicBezTo>
                  <a:pt x="188" y="194"/>
                  <a:pt x="188" y="194"/>
                  <a:pt x="188" y="194"/>
                </a:cubicBezTo>
                <a:cubicBezTo>
                  <a:pt x="139" y="248"/>
                  <a:pt x="139" y="248"/>
                  <a:pt x="139" y="248"/>
                </a:cubicBezTo>
                <a:cubicBezTo>
                  <a:pt x="233" y="248"/>
                  <a:pt x="233" y="248"/>
                  <a:pt x="233" y="248"/>
                </a:cubicBezTo>
                <a:cubicBezTo>
                  <a:pt x="297" y="176"/>
                  <a:pt x="297" y="176"/>
                  <a:pt x="297" y="176"/>
                </a:cubicBezTo>
                <a:cubicBezTo>
                  <a:pt x="299" y="174"/>
                  <a:pt x="302" y="172"/>
                  <a:pt x="306" y="172"/>
                </a:cubicBezTo>
                <a:cubicBezTo>
                  <a:pt x="310" y="172"/>
                  <a:pt x="313" y="173"/>
                  <a:pt x="316" y="176"/>
                </a:cubicBezTo>
                <a:cubicBezTo>
                  <a:pt x="369" y="231"/>
                  <a:pt x="369" y="231"/>
                  <a:pt x="369" y="231"/>
                </a:cubicBezTo>
                <a:cubicBezTo>
                  <a:pt x="374" y="236"/>
                  <a:pt x="374" y="244"/>
                  <a:pt x="369" y="250"/>
                </a:cubicBezTo>
                <a:cubicBezTo>
                  <a:pt x="272" y="352"/>
                  <a:pt x="272" y="352"/>
                  <a:pt x="272" y="352"/>
                </a:cubicBezTo>
                <a:cubicBezTo>
                  <a:pt x="270" y="355"/>
                  <a:pt x="266" y="356"/>
                  <a:pt x="262" y="356"/>
                </a:cubicBezTo>
                <a:cubicBezTo>
                  <a:pt x="262" y="356"/>
                  <a:pt x="262" y="356"/>
                  <a:pt x="262" y="356"/>
                </a:cubicBezTo>
                <a:cubicBezTo>
                  <a:pt x="259" y="356"/>
                  <a:pt x="255" y="355"/>
                  <a:pt x="253" y="352"/>
                </a:cubicBezTo>
                <a:cubicBezTo>
                  <a:pt x="209" y="305"/>
                  <a:pt x="209" y="305"/>
                  <a:pt x="209" y="305"/>
                </a:cubicBezTo>
                <a:cubicBezTo>
                  <a:pt x="97" y="305"/>
                  <a:pt x="97" y="305"/>
                  <a:pt x="97" y="305"/>
                </a:cubicBezTo>
                <a:cubicBezTo>
                  <a:pt x="43" y="369"/>
                  <a:pt x="43" y="369"/>
                  <a:pt x="43" y="369"/>
                </a:cubicBezTo>
                <a:cubicBezTo>
                  <a:pt x="288" y="369"/>
                  <a:pt x="288" y="369"/>
                  <a:pt x="288" y="369"/>
                </a:cubicBezTo>
                <a:cubicBezTo>
                  <a:pt x="305" y="368"/>
                  <a:pt x="335" y="361"/>
                  <a:pt x="361" y="337"/>
                </a:cubicBezTo>
                <a:cubicBezTo>
                  <a:pt x="396" y="306"/>
                  <a:pt x="413" y="253"/>
                  <a:pt x="414" y="181"/>
                </a:cubicBezTo>
                <a:cubicBezTo>
                  <a:pt x="414" y="141"/>
                  <a:pt x="413" y="98"/>
                  <a:pt x="412" y="66"/>
                </a:cubicBezTo>
                <a:cubicBezTo>
                  <a:pt x="405" y="73"/>
                  <a:pt x="395" y="78"/>
                  <a:pt x="384" y="78"/>
                </a:cubicBezTo>
                <a:cubicBezTo>
                  <a:pt x="366" y="78"/>
                  <a:pt x="352" y="65"/>
                  <a:pt x="343" y="51"/>
                </a:cubicBezTo>
                <a:cubicBezTo>
                  <a:pt x="335" y="65"/>
                  <a:pt x="321" y="78"/>
                  <a:pt x="303" y="78"/>
                </a:cubicBezTo>
                <a:cubicBezTo>
                  <a:pt x="285" y="78"/>
                  <a:pt x="271" y="65"/>
                  <a:pt x="262" y="51"/>
                </a:cubicBezTo>
                <a:cubicBezTo>
                  <a:pt x="254" y="65"/>
                  <a:pt x="240" y="78"/>
                  <a:pt x="222" y="78"/>
                </a:cubicBezTo>
                <a:cubicBezTo>
                  <a:pt x="204" y="78"/>
                  <a:pt x="190" y="65"/>
                  <a:pt x="181" y="51"/>
                </a:cubicBezTo>
                <a:cubicBezTo>
                  <a:pt x="173" y="65"/>
                  <a:pt x="160" y="78"/>
                  <a:pt x="141" y="78"/>
                </a:cubicBezTo>
                <a:cubicBezTo>
                  <a:pt x="123" y="78"/>
                  <a:pt x="110" y="65"/>
                  <a:pt x="101" y="51"/>
                </a:cubicBezTo>
                <a:cubicBezTo>
                  <a:pt x="92" y="66"/>
                  <a:pt x="79" y="78"/>
                  <a:pt x="60" y="78"/>
                </a:cubicBezTo>
                <a:cubicBezTo>
                  <a:pt x="28" y="78"/>
                  <a:pt x="11" y="40"/>
                  <a:pt x="6" y="17"/>
                </a:cubicBezTo>
                <a:cubicBezTo>
                  <a:pt x="5" y="10"/>
                  <a:pt x="9" y="3"/>
                  <a:pt x="16" y="2"/>
                </a:cubicBezTo>
                <a:cubicBezTo>
                  <a:pt x="24" y="0"/>
                  <a:pt x="31" y="5"/>
                  <a:pt x="32" y="12"/>
                </a:cubicBezTo>
                <a:cubicBezTo>
                  <a:pt x="35" y="25"/>
                  <a:pt x="46" y="51"/>
                  <a:pt x="60" y="51"/>
                </a:cubicBezTo>
                <a:cubicBezTo>
                  <a:pt x="76" y="51"/>
                  <a:pt x="85" y="22"/>
                  <a:pt x="87" y="13"/>
                </a:cubicBezTo>
                <a:cubicBezTo>
                  <a:pt x="88" y="7"/>
                  <a:pt x="92" y="2"/>
                  <a:pt x="99" y="1"/>
                </a:cubicBezTo>
                <a:cubicBezTo>
                  <a:pt x="105" y="0"/>
                  <a:pt x="112" y="5"/>
                  <a:pt x="113" y="11"/>
                </a:cubicBezTo>
                <a:cubicBezTo>
                  <a:pt x="116" y="24"/>
                  <a:pt x="127" y="51"/>
                  <a:pt x="141" y="51"/>
                </a:cubicBezTo>
                <a:cubicBezTo>
                  <a:pt x="157" y="51"/>
                  <a:pt x="166" y="20"/>
                  <a:pt x="168" y="12"/>
                </a:cubicBezTo>
                <a:cubicBezTo>
                  <a:pt x="169" y="6"/>
                  <a:pt x="175" y="1"/>
                  <a:pt x="181" y="1"/>
                </a:cubicBezTo>
                <a:cubicBezTo>
                  <a:pt x="187" y="1"/>
                  <a:pt x="193" y="5"/>
                  <a:pt x="194" y="11"/>
                </a:cubicBezTo>
                <a:cubicBezTo>
                  <a:pt x="197" y="24"/>
                  <a:pt x="208" y="51"/>
                  <a:pt x="222" y="51"/>
                </a:cubicBezTo>
                <a:cubicBezTo>
                  <a:pt x="238" y="51"/>
                  <a:pt x="247" y="20"/>
                  <a:pt x="249" y="12"/>
                </a:cubicBezTo>
                <a:cubicBezTo>
                  <a:pt x="250" y="6"/>
                  <a:pt x="255" y="1"/>
                  <a:pt x="262" y="1"/>
                </a:cubicBezTo>
                <a:cubicBezTo>
                  <a:pt x="262" y="1"/>
                  <a:pt x="262" y="1"/>
                  <a:pt x="262" y="1"/>
                </a:cubicBezTo>
                <a:cubicBezTo>
                  <a:pt x="268" y="1"/>
                  <a:pt x="274" y="5"/>
                  <a:pt x="275" y="11"/>
                </a:cubicBezTo>
                <a:cubicBezTo>
                  <a:pt x="278" y="24"/>
                  <a:pt x="289" y="51"/>
                  <a:pt x="303" y="51"/>
                </a:cubicBezTo>
                <a:cubicBezTo>
                  <a:pt x="319" y="51"/>
                  <a:pt x="328" y="20"/>
                  <a:pt x="330" y="12"/>
                </a:cubicBezTo>
                <a:cubicBezTo>
                  <a:pt x="331" y="6"/>
                  <a:pt x="336" y="1"/>
                  <a:pt x="343" y="1"/>
                </a:cubicBezTo>
                <a:cubicBezTo>
                  <a:pt x="343" y="1"/>
                  <a:pt x="343" y="1"/>
                  <a:pt x="343" y="1"/>
                </a:cubicBezTo>
                <a:cubicBezTo>
                  <a:pt x="349" y="1"/>
                  <a:pt x="355" y="5"/>
                  <a:pt x="356" y="11"/>
                </a:cubicBezTo>
                <a:cubicBezTo>
                  <a:pt x="359" y="24"/>
                  <a:pt x="369" y="51"/>
                  <a:pt x="384" y="51"/>
                </a:cubicBezTo>
                <a:cubicBezTo>
                  <a:pt x="400" y="51"/>
                  <a:pt x="409" y="20"/>
                  <a:pt x="411" y="12"/>
                </a:cubicBezTo>
                <a:cubicBezTo>
                  <a:pt x="412" y="5"/>
                  <a:pt x="418" y="1"/>
                  <a:pt x="425" y="1"/>
                </a:cubicBezTo>
                <a:cubicBezTo>
                  <a:pt x="432" y="2"/>
                  <a:pt x="437" y="7"/>
                  <a:pt x="437" y="14"/>
                </a:cubicBezTo>
                <a:cubicBezTo>
                  <a:pt x="437" y="15"/>
                  <a:pt x="441" y="103"/>
                  <a:pt x="441" y="181"/>
                </a:cubicBezTo>
                <a:cubicBezTo>
                  <a:pt x="440" y="261"/>
                  <a:pt x="419" y="320"/>
                  <a:pt x="379" y="357"/>
                </a:cubicBezTo>
                <a:cubicBezTo>
                  <a:pt x="348" y="386"/>
                  <a:pt x="313" y="394"/>
                  <a:pt x="292" y="396"/>
                </a:cubicBezTo>
                <a:cubicBezTo>
                  <a:pt x="291" y="396"/>
                  <a:pt x="291" y="396"/>
                  <a:pt x="290" y="396"/>
                </a:cubicBezTo>
                <a:cubicBezTo>
                  <a:pt x="285" y="396"/>
                  <a:pt x="282" y="396"/>
                  <a:pt x="279" y="39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167"/>
          <p:cNvSpPr>
            <a:spLocks/>
          </p:cNvSpPr>
          <p:nvPr userDrawn="1"/>
        </p:nvSpPr>
        <p:spPr bwMode="auto">
          <a:xfrm>
            <a:off x="6303431" y="1163244"/>
            <a:ext cx="490538" cy="517525"/>
          </a:xfrm>
          <a:custGeom>
            <a:avLst/>
            <a:gdLst/>
            <a:ahLst/>
            <a:cxnLst>
              <a:cxn ang="0">
                <a:pos x="114" y="13"/>
              </a:cxn>
              <a:cxn ang="0">
                <a:pos x="128" y="71"/>
              </a:cxn>
              <a:cxn ang="0">
                <a:pos x="150" y="112"/>
              </a:cxn>
              <a:cxn ang="0">
                <a:pos x="153" y="123"/>
              </a:cxn>
              <a:cxn ang="0">
                <a:pos x="160" y="137"/>
              </a:cxn>
              <a:cxn ang="0">
                <a:pos x="141" y="181"/>
              </a:cxn>
              <a:cxn ang="0">
                <a:pos x="145" y="193"/>
              </a:cxn>
              <a:cxn ang="0">
                <a:pos x="146" y="217"/>
              </a:cxn>
              <a:cxn ang="0">
                <a:pos x="118" y="299"/>
              </a:cxn>
              <a:cxn ang="0">
                <a:pos x="129" y="314"/>
              </a:cxn>
              <a:cxn ang="0">
                <a:pos x="157" y="244"/>
              </a:cxn>
              <a:cxn ang="0">
                <a:pos x="220" y="236"/>
              </a:cxn>
              <a:cxn ang="0">
                <a:pos x="216" y="221"/>
              </a:cxn>
              <a:cxn ang="0">
                <a:pos x="171" y="163"/>
              </a:cxn>
              <a:cxn ang="0">
                <a:pos x="209" y="156"/>
              </a:cxn>
              <a:cxn ang="0">
                <a:pos x="206" y="141"/>
              </a:cxn>
              <a:cxn ang="0">
                <a:pos x="186" y="60"/>
              </a:cxn>
              <a:cxn ang="0">
                <a:pos x="183" y="49"/>
              </a:cxn>
              <a:cxn ang="0">
                <a:pos x="141" y="44"/>
              </a:cxn>
              <a:cxn ang="0">
                <a:pos x="244" y="26"/>
              </a:cxn>
              <a:cxn ang="0">
                <a:pos x="214" y="44"/>
              </a:cxn>
              <a:cxn ang="0">
                <a:pos x="201" y="57"/>
              </a:cxn>
              <a:cxn ang="0">
                <a:pos x="246" y="321"/>
              </a:cxn>
              <a:cxn ang="0">
                <a:pos x="0" y="334"/>
              </a:cxn>
              <a:cxn ang="0">
                <a:pos x="13" y="411"/>
              </a:cxn>
              <a:cxn ang="0">
                <a:pos x="145" y="445"/>
              </a:cxn>
              <a:cxn ang="0">
                <a:pos x="213" y="459"/>
              </a:cxn>
              <a:cxn ang="0">
                <a:pos x="254" y="423"/>
              </a:cxn>
              <a:cxn ang="0">
                <a:pos x="295" y="459"/>
              </a:cxn>
              <a:cxn ang="0">
                <a:pos x="337" y="423"/>
              </a:cxn>
              <a:cxn ang="0">
                <a:pos x="378" y="459"/>
              </a:cxn>
              <a:cxn ang="0">
                <a:pos x="432" y="397"/>
              </a:cxn>
              <a:cxn ang="0">
                <a:pos x="407" y="388"/>
              </a:cxn>
              <a:cxn ang="0">
                <a:pos x="349" y="388"/>
              </a:cxn>
              <a:cxn ang="0">
                <a:pos x="324" y="388"/>
              </a:cxn>
              <a:cxn ang="0">
                <a:pos x="267" y="387"/>
              </a:cxn>
              <a:cxn ang="0">
                <a:pos x="242" y="387"/>
              </a:cxn>
              <a:cxn ang="0">
                <a:pos x="172" y="432"/>
              </a:cxn>
              <a:cxn ang="0">
                <a:pos x="158" y="384"/>
              </a:cxn>
              <a:cxn ang="0">
                <a:pos x="26" y="347"/>
              </a:cxn>
              <a:cxn ang="0">
                <a:pos x="272" y="343"/>
              </a:cxn>
              <a:cxn ang="0">
                <a:pos x="275" y="332"/>
              </a:cxn>
              <a:cxn ang="0">
                <a:pos x="258" y="71"/>
              </a:cxn>
              <a:cxn ang="0">
                <a:pos x="271" y="13"/>
              </a:cxn>
              <a:cxn ang="0">
                <a:pos x="128" y="0"/>
              </a:cxn>
            </a:cxnLst>
            <a:rect l="0" t="0" r="r" b="b"/>
            <a:pathLst>
              <a:path w="435" h="459">
                <a:moveTo>
                  <a:pt x="128" y="0"/>
                </a:moveTo>
                <a:cubicBezTo>
                  <a:pt x="120" y="0"/>
                  <a:pt x="114" y="6"/>
                  <a:pt x="114" y="13"/>
                </a:cubicBezTo>
                <a:cubicBezTo>
                  <a:pt x="114" y="57"/>
                  <a:pt x="114" y="57"/>
                  <a:pt x="114" y="57"/>
                </a:cubicBezTo>
                <a:cubicBezTo>
                  <a:pt x="114" y="65"/>
                  <a:pt x="120" y="71"/>
                  <a:pt x="128" y="71"/>
                </a:cubicBezTo>
                <a:cubicBezTo>
                  <a:pt x="128" y="71"/>
                  <a:pt x="144" y="71"/>
                  <a:pt x="157" y="71"/>
                </a:cubicBezTo>
                <a:cubicBezTo>
                  <a:pt x="154" y="87"/>
                  <a:pt x="150" y="112"/>
                  <a:pt x="150" y="112"/>
                </a:cubicBezTo>
                <a:cubicBezTo>
                  <a:pt x="150" y="113"/>
                  <a:pt x="150" y="113"/>
                  <a:pt x="150" y="114"/>
                </a:cubicBezTo>
                <a:cubicBezTo>
                  <a:pt x="150" y="117"/>
                  <a:pt x="151" y="121"/>
                  <a:pt x="153" y="123"/>
                </a:cubicBezTo>
                <a:cubicBezTo>
                  <a:pt x="153" y="123"/>
                  <a:pt x="160" y="130"/>
                  <a:pt x="166" y="137"/>
                </a:cubicBezTo>
                <a:cubicBezTo>
                  <a:pt x="164" y="137"/>
                  <a:pt x="160" y="137"/>
                  <a:pt x="160" y="137"/>
                </a:cubicBezTo>
                <a:cubicBezTo>
                  <a:pt x="153" y="137"/>
                  <a:pt x="147" y="141"/>
                  <a:pt x="146" y="148"/>
                </a:cubicBezTo>
                <a:cubicBezTo>
                  <a:pt x="141" y="181"/>
                  <a:pt x="141" y="181"/>
                  <a:pt x="141" y="181"/>
                </a:cubicBezTo>
                <a:cubicBezTo>
                  <a:pt x="141" y="181"/>
                  <a:pt x="141" y="182"/>
                  <a:pt x="141" y="183"/>
                </a:cubicBezTo>
                <a:cubicBezTo>
                  <a:pt x="141" y="186"/>
                  <a:pt x="142" y="190"/>
                  <a:pt x="145" y="193"/>
                </a:cubicBezTo>
                <a:cubicBezTo>
                  <a:pt x="145" y="193"/>
                  <a:pt x="159" y="205"/>
                  <a:pt x="173" y="217"/>
                </a:cubicBezTo>
                <a:cubicBezTo>
                  <a:pt x="160" y="217"/>
                  <a:pt x="146" y="217"/>
                  <a:pt x="146" y="217"/>
                </a:cubicBezTo>
                <a:cubicBezTo>
                  <a:pt x="140" y="217"/>
                  <a:pt x="134" y="222"/>
                  <a:pt x="133" y="228"/>
                </a:cubicBezTo>
                <a:cubicBezTo>
                  <a:pt x="118" y="299"/>
                  <a:pt x="118" y="299"/>
                  <a:pt x="118" y="299"/>
                </a:cubicBezTo>
                <a:cubicBezTo>
                  <a:pt x="118" y="300"/>
                  <a:pt x="118" y="300"/>
                  <a:pt x="118" y="301"/>
                </a:cubicBezTo>
                <a:cubicBezTo>
                  <a:pt x="118" y="308"/>
                  <a:pt x="122" y="313"/>
                  <a:pt x="129" y="314"/>
                </a:cubicBezTo>
                <a:cubicBezTo>
                  <a:pt x="136" y="316"/>
                  <a:pt x="143" y="311"/>
                  <a:pt x="145" y="304"/>
                </a:cubicBezTo>
                <a:cubicBezTo>
                  <a:pt x="145" y="304"/>
                  <a:pt x="154" y="260"/>
                  <a:pt x="157" y="244"/>
                </a:cubicBezTo>
                <a:cubicBezTo>
                  <a:pt x="171" y="244"/>
                  <a:pt x="207" y="244"/>
                  <a:pt x="207" y="244"/>
                </a:cubicBezTo>
                <a:cubicBezTo>
                  <a:pt x="213" y="244"/>
                  <a:pt x="218" y="241"/>
                  <a:pt x="220" y="236"/>
                </a:cubicBezTo>
                <a:cubicBezTo>
                  <a:pt x="221" y="234"/>
                  <a:pt x="221" y="232"/>
                  <a:pt x="221" y="231"/>
                </a:cubicBezTo>
                <a:cubicBezTo>
                  <a:pt x="221" y="227"/>
                  <a:pt x="219" y="224"/>
                  <a:pt x="216" y="221"/>
                </a:cubicBezTo>
                <a:cubicBezTo>
                  <a:pt x="216" y="221"/>
                  <a:pt x="177" y="186"/>
                  <a:pt x="168" y="178"/>
                </a:cubicBezTo>
                <a:cubicBezTo>
                  <a:pt x="169" y="173"/>
                  <a:pt x="170" y="170"/>
                  <a:pt x="171" y="163"/>
                </a:cubicBezTo>
                <a:cubicBezTo>
                  <a:pt x="182" y="163"/>
                  <a:pt x="197" y="163"/>
                  <a:pt x="197" y="163"/>
                </a:cubicBezTo>
                <a:cubicBezTo>
                  <a:pt x="202" y="164"/>
                  <a:pt x="207" y="160"/>
                  <a:pt x="209" y="156"/>
                </a:cubicBezTo>
                <a:cubicBezTo>
                  <a:pt x="210" y="154"/>
                  <a:pt x="210" y="152"/>
                  <a:pt x="210" y="150"/>
                </a:cubicBezTo>
                <a:cubicBezTo>
                  <a:pt x="210" y="147"/>
                  <a:pt x="209" y="144"/>
                  <a:pt x="206" y="141"/>
                </a:cubicBezTo>
                <a:cubicBezTo>
                  <a:pt x="206" y="141"/>
                  <a:pt x="184" y="117"/>
                  <a:pt x="177" y="110"/>
                </a:cubicBezTo>
                <a:cubicBezTo>
                  <a:pt x="179" y="100"/>
                  <a:pt x="186" y="60"/>
                  <a:pt x="186" y="60"/>
                </a:cubicBezTo>
                <a:cubicBezTo>
                  <a:pt x="186" y="59"/>
                  <a:pt x="186" y="58"/>
                  <a:pt x="186" y="57"/>
                </a:cubicBezTo>
                <a:cubicBezTo>
                  <a:pt x="186" y="54"/>
                  <a:pt x="185" y="51"/>
                  <a:pt x="183" y="49"/>
                </a:cubicBezTo>
                <a:cubicBezTo>
                  <a:pt x="181" y="46"/>
                  <a:pt x="177" y="44"/>
                  <a:pt x="173" y="44"/>
                </a:cubicBezTo>
                <a:cubicBezTo>
                  <a:pt x="173" y="44"/>
                  <a:pt x="154" y="44"/>
                  <a:pt x="141" y="44"/>
                </a:cubicBezTo>
                <a:cubicBezTo>
                  <a:pt x="141" y="37"/>
                  <a:pt x="141" y="34"/>
                  <a:pt x="141" y="26"/>
                </a:cubicBezTo>
                <a:cubicBezTo>
                  <a:pt x="160" y="26"/>
                  <a:pt x="225" y="26"/>
                  <a:pt x="244" y="26"/>
                </a:cubicBezTo>
                <a:cubicBezTo>
                  <a:pt x="244" y="34"/>
                  <a:pt x="244" y="37"/>
                  <a:pt x="244" y="44"/>
                </a:cubicBezTo>
                <a:cubicBezTo>
                  <a:pt x="232" y="44"/>
                  <a:pt x="214" y="44"/>
                  <a:pt x="214" y="44"/>
                </a:cubicBezTo>
                <a:cubicBezTo>
                  <a:pt x="210" y="44"/>
                  <a:pt x="207" y="46"/>
                  <a:pt x="204" y="49"/>
                </a:cubicBezTo>
                <a:cubicBezTo>
                  <a:pt x="202" y="51"/>
                  <a:pt x="201" y="54"/>
                  <a:pt x="201" y="57"/>
                </a:cubicBezTo>
                <a:cubicBezTo>
                  <a:pt x="201" y="58"/>
                  <a:pt x="201" y="59"/>
                  <a:pt x="201" y="60"/>
                </a:cubicBezTo>
                <a:cubicBezTo>
                  <a:pt x="201" y="60"/>
                  <a:pt x="241" y="293"/>
                  <a:pt x="246" y="321"/>
                </a:cubicBezTo>
                <a:cubicBezTo>
                  <a:pt x="218" y="321"/>
                  <a:pt x="13" y="321"/>
                  <a:pt x="13" y="321"/>
                </a:cubicBezTo>
                <a:cubicBezTo>
                  <a:pt x="6" y="321"/>
                  <a:pt x="0" y="327"/>
                  <a:pt x="0" y="334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05"/>
                  <a:pt x="6" y="411"/>
                  <a:pt x="13" y="411"/>
                </a:cubicBezTo>
                <a:cubicBezTo>
                  <a:pt x="13" y="411"/>
                  <a:pt x="123" y="411"/>
                  <a:pt x="145" y="411"/>
                </a:cubicBezTo>
                <a:cubicBezTo>
                  <a:pt x="145" y="425"/>
                  <a:pt x="145" y="445"/>
                  <a:pt x="145" y="445"/>
                </a:cubicBezTo>
                <a:cubicBezTo>
                  <a:pt x="145" y="453"/>
                  <a:pt x="151" y="459"/>
                  <a:pt x="158" y="459"/>
                </a:cubicBezTo>
                <a:cubicBezTo>
                  <a:pt x="213" y="459"/>
                  <a:pt x="213" y="459"/>
                  <a:pt x="213" y="459"/>
                </a:cubicBezTo>
                <a:cubicBezTo>
                  <a:pt x="226" y="459"/>
                  <a:pt x="240" y="448"/>
                  <a:pt x="253" y="426"/>
                </a:cubicBezTo>
                <a:cubicBezTo>
                  <a:pt x="253" y="425"/>
                  <a:pt x="254" y="424"/>
                  <a:pt x="254" y="423"/>
                </a:cubicBezTo>
                <a:cubicBezTo>
                  <a:pt x="254" y="424"/>
                  <a:pt x="255" y="425"/>
                  <a:pt x="255" y="426"/>
                </a:cubicBezTo>
                <a:cubicBezTo>
                  <a:pt x="268" y="448"/>
                  <a:pt x="281" y="459"/>
                  <a:pt x="295" y="459"/>
                </a:cubicBezTo>
                <a:cubicBezTo>
                  <a:pt x="309" y="459"/>
                  <a:pt x="322" y="448"/>
                  <a:pt x="335" y="426"/>
                </a:cubicBezTo>
                <a:cubicBezTo>
                  <a:pt x="336" y="425"/>
                  <a:pt x="336" y="424"/>
                  <a:pt x="337" y="423"/>
                </a:cubicBezTo>
                <a:cubicBezTo>
                  <a:pt x="337" y="424"/>
                  <a:pt x="338" y="425"/>
                  <a:pt x="338" y="426"/>
                </a:cubicBezTo>
                <a:cubicBezTo>
                  <a:pt x="351" y="448"/>
                  <a:pt x="364" y="459"/>
                  <a:pt x="378" y="459"/>
                </a:cubicBezTo>
                <a:cubicBezTo>
                  <a:pt x="392" y="459"/>
                  <a:pt x="405" y="448"/>
                  <a:pt x="418" y="426"/>
                </a:cubicBezTo>
                <a:cubicBezTo>
                  <a:pt x="426" y="412"/>
                  <a:pt x="432" y="398"/>
                  <a:pt x="432" y="397"/>
                </a:cubicBezTo>
                <a:cubicBezTo>
                  <a:pt x="435" y="391"/>
                  <a:pt x="431" y="383"/>
                  <a:pt x="424" y="380"/>
                </a:cubicBezTo>
                <a:cubicBezTo>
                  <a:pt x="418" y="378"/>
                  <a:pt x="410" y="381"/>
                  <a:pt x="407" y="388"/>
                </a:cubicBezTo>
                <a:cubicBezTo>
                  <a:pt x="398" y="411"/>
                  <a:pt x="384" y="431"/>
                  <a:pt x="378" y="432"/>
                </a:cubicBezTo>
                <a:cubicBezTo>
                  <a:pt x="372" y="431"/>
                  <a:pt x="358" y="411"/>
                  <a:pt x="349" y="388"/>
                </a:cubicBezTo>
                <a:cubicBezTo>
                  <a:pt x="347" y="383"/>
                  <a:pt x="342" y="379"/>
                  <a:pt x="337" y="379"/>
                </a:cubicBezTo>
                <a:cubicBezTo>
                  <a:pt x="331" y="379"/>
                  <a:pt x="326" y="382"/>
                  <a:pt x="324" y="388"/>
                </a:cubicBezTo>
                <a:cubicBezTo>
                  <a:pt x="315" y="411"/>
                  <a:pt x="301" y="431"/>
                  <a:pt x="295" y="432"/>
                </a:cubicBezTo>
                <a:cubicBezTo>
                  <a:pt x="290" y="431"/>
                  <a:pt x="276" y="411"/>
                  <a:pt x="267" y="387"/>
                </a:cubicBezTo>
                <a:cubicBezTo>
                  <a:pt x="265" y="382"/>
                  <a:pt x="260" y="379"/>
                  <a:pt x="254" y="379"/>
                </a:cubicBezTo>
                <a:cubicBezTo>
                  <a:pt x="249" y="379"/>
                  <a:pt x="244" y="382"/>
                  <a:pt x="242" y="387"/>
                </a:cubicBezTo>
                <a:cubicBezTo>
                  <a:pt x="232" y="411"/>
                  <a:pt x="218" y="431"/>
                  <a:pt x="213" y="432"/>
                </a:cubicBezTo>
                <a:cubicBezTo>
                  <a:pt x="213" y="432"/>
                  <a:pt x="187" y="432"/>
                  <a:pt x="172" y="432"/>
                </a:cubicBezTo>
                <a:cubicBezTo>
                  <a:pt x="172" y="418"/>
                  <a:pt x="172" y="397"/>
                  <a:pt x="172" y="397"/>
                </a:cubicBezTo>
                <a:cubicBezTo>
                  <a:pt x="172" y="390"/>
                  <a:pt x="166" y="384"/>
                  <a:pt x="158" y="384"/>
                </a:cubicBezTo>
                <a:cubicBezTo>
                  <a:pt x="158" y="384"/>
                  <a:pt x="48" y="384"/>
                  <a:pt x="26" y="384"/>
                </a:cubicBezTo>
                <a:cubicBezTo>
                  <a:pt x="26" y="372"/>
                  <a:pt x="26" y="359"/>
                  <a:pt x="26" y="347"/>
                </a:cubicBezTo>
                <a:cubicBezTo>
                  <a:pt x="50" y="347"/>
                  <a:pt x="261" y="347"/>
                  <a:pt x="261" y="347"/>
                </a:cubicBezTo>
                <a:cubicBezTo>
                  <a:pt x="265" y="347"/>
                  <a:pt x="269" y="346"/>
                  <a:pt x="272" y="343"/>
                </a:cubicBezTo>
                <a:cubicBezTo>
                  <a:pt x="274" y="340"/>
                  <a:pt x="275" y="337"/>
                  <a:pt x="275" y="334"/>
                </a:cubicBezTo>
                <a:cubicBezTo>
                  <a:pt x="275" y="333"/>
                  <a:pt x="275" y="332"/>
                  <a:pt x="275" y="332"/>
                </a:cubicBezTo>
                <a:cubicBezTo>
                  <a:pt x="275" y="332"/>
                  <a:pt x="235" y="99"/>
                  <a:pt x="230" y="71"/>
                </a:cubicBezTo>
                <a:cubicBezTo>
                  <a:pt x="243" y="71"/>
                  <a:pt x="258" y="71"/>
                  <a:pt x="258" y="71"/>
                </a:cubicBezTo>
                <a:cubicBezTo>
                  <a:pt x="265" y="71"/>
                  <a:pt x="271" y="65"/>
                  <a:pt x="271" y="57"/>
                </a:cubicBezTo>
                <a:cubicBezTo>
                  <a:pt x="271" y="13"/>
                  <a:pt x="271" y="13"/>
                  <a:pt x="271" y="13"/>
                </a:cubicBezTo>
                <a:cubicBezTo>
                  <a:pt x="271" y="6"/>
                  <a:pt x="265" y="0"/>
                  <a:pt x="258" y="0"/>
                </a:cubicBezTo>
                <a:lnTo>
                  <a:pt x="12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385"/>
          <p:cNvSpPr>
            <a:spLocks noEditPoints="1"/>
          </p:cNvSpPr>
          <p:nvPr userDrawn="1"/>
        </p:nvSpPr>
        <p:spPr bwMode="auto">
          <a:xfrm>
            <a:off x="6292319" y="4427030"/>
            <a:ext cx="512763" cy="468312"/>
          </a:xfrm>
          <a:custGeom>
            <a:avLst/>
            <a:gdLst/>
            <a:ahLst/>
            <a:cxnLst>
              <a:cxn ang="0">
                <a:pos x="67" y="59"/>
              </a:cxn>
              <a:cxn ang="0">
                <a:pos x="67" y="61"/>
              </a:cxn>
              <a:cxn ang="0">
                <a:pos x="79" y="147"/>
              </a:cxn>
              <a:cxn ang="0">
                <a:pos x="23" y="157"/>
              </a:cxn>
              <a:cxn ang="0">
                <a:pos x="0" y="192"/>
              </a:cxn>
              <a:cxn ang="0">
                <a:pos x="0" y="202"/>
              </a:cxn>
              <a:cxn ang="0">
                <a:pos x="53" y="280"/>
              </a:cxn>
              <a:cxn ang="0">
                <a:pos x="103" y="308"/>
              </a:cxn>
              <a:cxn ang="0">
                <a:pos x="108" y="347"/>
              </a:cxn>
              <a:cxn ang="0">
                <a:pos x="157" y="398"/>
              </a:cxn>
              <a:cxn ang="0">
                <a:pos x="261" y="415"/>
              </a:cxn>
              <a:cxn ang="0">
                <a:pos x="365" y="398"/>
              </a:cxn>
              <a:cxn ang="0">
                <a:pos x="415" y="347"/>
              </a:cxn>
              <a:cxn ang="0">
                <a:pos x="455" y="64"/>
              </a:cxn>
              <a:cxn ang="0">
                <a:pos x="455" y="62"/>
              </a:cxn>
              <a:cxn ang="0">
                <a:pos x="449" y="51"/>
              </a:cxn>
              <a:cxn ang="0">
                <a:pos x="434" y="51"/>
              </a:cxn>
              <a:cxn ang="0">
                <a:pos x="261" y="92"/>
              </a:cxn>
              <a:cxn ang="0">
                <a:pos x="141" y="80"/>
              </a:cxn>
              <a:cxn ang="0">
                <a:pos x="93" y="59"/>
              </a:cxn>
              <a:cxn ang="0">
                <a:pos x="93" y="59"/>
              </a:cxn>
              <a:cxn ang="0">
                <a:pos x="141" y="39"/>
              </a:cxn>
              <a:cxn ang="0">
                <a:pos x="261" y="27"/>
              </a:cxn>
              <a:cxn ang="0">
                <a:pos x="367" y="36"/>
              </a:cxn>
              <a:cxn ang="0">
                <a:pos x="383" y="25"/>
              </a:cxn>
              <a:cxn ang="0">
                <a:pos x="372" y="9"/>
              </a:cxn>
              <a:cxn ang="0">
                <a:pos x="261" y="0"/>
              </a:cxn>
              <a:cxn ang="0">
                <a:pos x="67" y="59"/>
              </a:cxn>
              <a:cxn ang="0">
                <a:pos x="425" y="86"/>
              </a:cxn>
              <a:cxn ang="0">
                <a:pos x="388" y="344"/>
              </a:cxn>
              <a:cxn ang="0">
                <a:pos x="388" y="346"/>
              </a:cxn>
              <a:cxn ang="0">
                <a:pos x="261" y="388"/>
              </a:cxn>
              <a:cxn ang="0">
                <a:pos x="134" y="346"/>
              </a:cxn>
              <a:cxn ang="0">
                <a:pos x="134" y="344"/>
              </a:cxn>
              <a:cxn ang="0">
                <a:pos x="128" y="297"/>
              </a:cxn>
              <a:cxn ang="0">
                <a:pos x="120" y="287"/>
              </a:cxn>
              <a:cxn ang="0">
                <a:pos x="27" y="196"/>
              </a:cxn>
              <a:cxn ang="0">
                <a:pos x="37" y="179"/>
              </a:cxn>
              <a:cxn ang="0">
                <a:pos x="91" y="176"/>
              </a:cxn>
              <a:cxn ang="0">
                <a:pos x="104" y="173"/>
              </a:cxn>
              <a:cxn ang="0">
                <a:pos x="108" y="163"/>
              </a:cxn>
              <a:cxn ang="0">
                <a:pos x="108" y="161"/>
              </a:cxn>
              <a:cxn ang="0">
                <a:pos x="98" y="94"/>
              </a:cxn>
              <a:cxn ang="0">
                <a:pos x="261" y="119"/>
              </a:cxn>
              <a:cxn ang="0">
                <a:pos x="425" y="86"/>
              </a:cxn>
            </a:cxnLst>
            <a:rect l="0" t="0" r="r" b="b"/>
            <a:pathLst>
              <a:path w="455" h="415">
                <a:moveTo>
                  <a:pt x="67" y="59"/>
                </a:moveTo>
                <a:cubicBezTo>
                  <a:pt x="67" y="60"/>
                  <a:pt x="67" y="61"/>
                  <a:pt x="67" y="61"/>
                </a:cubicBezTo>
                <a:cubicBezTo>
                  <a:pt x="67" y="61"/>
                  <a:pt x="75" y="122"/>
                  <a:pt x="79" y="147"/>
                </a:cubicBezTo>
                <a:cubicBezTo>
                  <a:pt x="63" y="145"/>
                  <a:pt x="40" y="146"/>
                  <a:pt x="23" y="157"/>
                </a:cubicBezTo>
                <a:cubicBezTo>
                  <a:pt x="11" y="165"/>
                  <a:pt x="3" y="177"/>
                  <a:pt x="0" y="192"/>
                </a:cubicBezTo>
                <a:cubicBezTo>
                  <a:pt x="0" y="195"/>
                  <a:pt x="0" y="198"/>
                  <a:pt x="0" y="202"/>
                </a:cubicBezTo>
                <a:cubicBezTo>
                  <a:pt x="0" y="222"/>
                  <a:pt x="10" y="250"/>
                  <a:pt x="53" y="280"/>
                </a:cubicBezTo>
                <a:cubicBezTo>
                  <a:pt x="72" y="294"/>
                  <a:pt x="92" y="304"/>
                  <a:pt x="103" y="308"/>
                </a:cubicBezTo>
                <a:cubicBezTo>
                  <a:pt x="104" y="319"/>
                  <a:pt x="108" y="347"/>
                  <a:pt x="108" y="347"/>
                </a:cubicBezTo>
                <a:cubicBezTo>
                  <a:pt x="108" y="367"/>
                  <a:pt x="126" y="385"/>
                  <a:pt x="157" y="398"/>
                </a:cubicBezTo>
                <a:cubicBezTo>
                  <a:pt x="185" y="409"/>
                  <a:pt x="222" y="415"/>
                  <a:pt x="261" y="415"/>
                </a:cubicBezTo>
                <a:cubicBezTo>
                  <a:pt x="300" y="415"/>
                  <a:pt x="337" y="409"/>
                  <a:pt x="365" y="398"/>
                </a:cubicBezTo>
                <a:cubicBezTo>
                  <a:pt x="396" y="385"/>
                  <a:pt x="414" y="367"/>
                  <a:pt x="415" y="347"/>
                </a:cubicBezTo>
                <a:cubicBezTo>
                  <a:pt x="415" y="347"/>
                  <a:pt x="455" y="64"/>
                  <a:pt x="455" y="64"/>
                </a:cubicBezTo>
                <a:cubicBezTo>
                  <a:pt x="455" y="64"/>
                  <a:pt x="455" y="63"/>
                  <a:pt x="455" y="62"/>
                </a:cubicBezTo>
                <a:cubicBezTo>
                  <a:pt x="455" y="58"/>
                  <a:pt x="453" y="53"/>
                  <a:pt x="449" y="51"/>
                </a:cubicBezTo>
                <a:cubicBezTo>
                  <a:pt x="445" y="48"/>
                  <a:pt x="439" y="48"/>
                  <a:pt x="434" y="51"/>
                </a:cubicBezTo>
                <a:cubicBezTo>
                  <a:pt x="434" y="52"/>
                  <a:pt x="372" y="92"/>
                  <a:pt x="261" y="92"/>
                </a:cubicBezTo>
                <a:cubicBezTo>
                  <a:pt x="216" y="92"/>
                  <a:pt x="173" y="88"/>
                  <a:pt x="141" y="80"/>
                </a:cubicBezTo>
                <a:cubicBezTo>
                  <a:pt x="106" y="72"/>
                  <a:pt x="95" y="62"/>
                  <a:pt x="93" y="59"/>
                </a:cubicBezTo>
                <a:cubicBezTo>
                  <a:pt x="93" y="59"/>
                  <a:pt x="93" y="59"/>
                  <a:pt x="93" y="59"/>
                </a:cubicBezTo>
                <a:cubicBezTo>
                  <a:pt x="95" y="56"/>
                  <a:pt x="106" y="47"/>
                  <a:pt x="141" y="39"/>
                </a:cubicBezTo>
                <a:cubicBezTo>
                  <a:pt x="173" y="31"/>
                  <a:pt x="216" y="27"/>
                  <a:pt x="261" y="27"/>
                </a:cubicBezTo>
                <a:cubicBezTo>
                  <a:pt x="300" y="27"/>
                  <a:pt x="337" y="30"/>
                  <a:pt x="367" y="36"/>
                </a:cubicBezTo>
                <a:cubicBezTo>
                  <a:pt x="375" y="37"/>
                  <a:pt x="382" y="32"/>
                  <a:pt x="383" y="25"/>
                </a:cubicBezTo>
                <a:cubicBezTo>
                  <a:pt x="384" y="18"/>
                  <a:pt x="380" y="11"/>
                  <a:pt x="372" y="9"/>
                </a:cubicBezTo>
                <a:cubicBezTo>
                  <a:pt x="340" y="3"/>
                  <a:pt x="302" y="0"/>
                  <a:pt x="261" y="0"/>
                </a:cubicBezTo>
                <a:cubicBezTo>
                  <a:pt x="189" y="0"/>
                  <a:pt x="67" y="12"/>
                  <a:pt x="67" y="59"/>
                </a:cubicBezTo>
                <a:close/>
                <a:moveTo>
                  <a:pt x="425" y="86"/>
                </a:moveTo>
                <a:cubicBezTo>
                  <a:pt x="419" y="129"/>
                  <a:pt x="388" y="344"/>
                  <a:pt x="388" y="344"/>
                </a:cubicBezTo>
                <a:cubicBezTo>
                  <a:pt x="388" y="345"/>
                  <a:pt x="388" y="345"/>
                  <a:pt x="388" y="346"/>
                </a:cubicBezTo>
                <a:cubicBezTo>
                  <a:pt x="388" y="363"/>
                  <a:pt x="339" y="388"/>
                  <a:pt x="261" y="388"/>
                </a:cubicBezTo>
                <a:cubicBezTo>
                  <a:pt x="184" y="388"/>
                  <a:pt x="134" y="363"/>
                  <a:pt x="134" y="346"/>
                </a:cubicBezTo>
                <a:cubicBezTo>
                  <a:pt x="134" y="345"/>
                  <a:pt x="134" y="345"/>
                  <a:pt x="134" y="344"/>
                </a:cubicBezTo>
                <a:cubicBezTo>
                  <a:pt x="128" y="297"/>
                  <a:pt x="128" y="297"/>
                  <a:pt x="128" y="297"/>
                </a:cubicBezTo>
                <a:cubicBezTo>
                  <a:pt x="128" y="293"/>
                  <a:pt x="125" y="289"/>
                  <a:pt x="120" y="287"/>
                </a:cubicBezTo>
                <a:cubicBezTo>
                  <a:pt x="92" y="275"/>
                  <a:pt x="20" y="236"/>
                  <a:pt x="27" y="196"/>
                </a:cubicBezTo>
                <a:cubicBezTo>
                  <a:pt x="28" y="189"/>
                  <a:pt x="31" y="183"/>
                  <a:pt x="37" y="179"/>
                </a:cubicBezTo>
                <a:cubicBezTo>
                  <a:pt x="53" y="169"/>
                  <a:pt x="82" y="173"/>
                  <a:pt x="91" y="176"/>
                </a:cubicBezTo>
                <a:cubicBezTo>
                  <a:pt x="96" y="177"/>
                  <a:pt x="100" y="175"/>
                  <a:pt x="104" y="173"/>
                </a:cubicBezTo>
                <a:cubicBezTo>
                  <a:pt x="106" y="170"/>
                  <a:pt x="108" y="166"/>
                  <a:pt x="108" y="163"/>
                </a:cubicBezTo>
                <a:cubicBezTo>
                  <a:pt x="108" y="162"/>
                  <a:pt x="108" y="161"/>
                  <a:pt x="108" y="161"/>
                </a:cubicBezTo>
                <a:cubicBezTo>
                  <a:pt x="108" y="161"/>
                  <a:pt x="103" y="124"/>
                  <a:pt x="98" y="94"/>
                </a:cubicBezTo>
                <a:cubicBezTo>
                  <a:pt x="140" y="113"/>
                  <a:pt x="213" y="119"/>
                  <a:pt x="261" y="119"/>
                </a:cubicBezTo>
                <a:cubicBezTo>
                  <a:pt x="340" y="119"/>
                  <a:pt x="395" y="100"/>
                  <a:pt x="425" y="8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437"/>
          <p:cNvSpPr>
            <a:spLocks/>
          </p:cNvSpPr>
          <p:nvPr userDrawn="1"/>
        </p:nvSpPr>
        <p:spPr bwMode="auto">
          <a:xfrm>
            <a:off x="6341532" y="2391786"/>
            <a:ext cx="414337" cy="500063"/>
          </a:xfrm>
          <a:custGeom>
            <a:avLst/>
            <a:gdLst/>
            <a:ahLst/>
            <a:cxnLst>
              <a:cxn ang="0">
                <a:pos x="0" y="183"/>
              </a:cxn>
              <a:cxn ang="0">
                <a:pos x="0" y="183"/>
              </a:cxn>
              <a:cxn ang="0">
                <a:pos x="0" y="199"/>
              </a:cxn>
              <a:cxn ang="0">
                <a:pos x="14" y="212"/>
              </a:cxn>
              <a:cxn ang="0">
                <a:pos x="27" y="199"/>
              </a:cxn>
              <a:cxn ang="0">
                <a:pos x="55" y="170"/>
              </a:cxn>
              <a:cxn ang="0">
                <a:pos x="84" y="199"/>
              </a:cxn>
              <a:cxn ang="0">
                <a:pos x="97" y="212"/>
              </a:cxn>
              <a:cxn ang="0">
                <a:pos x="110" y="199"/>
              </a:cxn>
              <a:cxn ang="0">
                <a:pos x="55" y="144"/>
              </a:cxn>
              <a:cxn ang="0">
                <a:pos x="30" y="150"/>
              </a:cxn>
              <a:cxn ang="0">
                <a:pos x="183" y="26"/>
              </a:cxn>
              <a:cxn ang="0">
                <a:pos x="335" y="149"/>
              </a:cxn>
              <a:cxn ang="0">
                <a:pos x="312" y="144"/>
              </a:cxn>
              <a:cxn ang="0">
                <a:pos x="271" y="163"/>
              </a:cxn>
              <a:cxn ang="0">
                <a:pos x="229" y="144"/>
              </a:cxn>
              <a:cxn ang="0">
                <a:pos x="174" y="199"/>
              </a:cxn>
              <a:cxn ang="0">
                <a:pos x="174" y="388"/>
              </a:cxn>
              <a:cxn ang="0">
                <a:pos x="146" y="416"/>
              </a:cxn>
              <a:cxn ang="0">
                <a:pos x="132" y="430"/>
              </a:cxn>
              <a:cxn ang="0">
                <a:pos x="146" y="443"/>
              </a:cxn>
              <a:cxn ang="0">
                <a:pos x="201" y="388"/>
              </a:cxn>
              <a:cxn ang="0">
                <a:pos x="201" y="199"/>
              </a:cxn>
              <a:cxn ang="0">
                <a:pos x="229" y="170"/>
              </a:cxn>
              <a:cxn ang="0">
                <a:pos x="257" y="199"/>
              </a:cxn>
              <a:cxn ang="0">
                <a:pos x="271" y="212"/>
              </a:cxn>
              <a:cxn ang="0">
                <a:pos x="284" y="199"/>
              </a:cxn>
              <a:cxn ang="0">
                <a:pos x="312" y="170"/>
              </a:cxn>
              <a:cxn ang="0">
                <a:pos x="340" y="198"/>
              </a:cxn>
              <a:cxn ang="0">
                <a:pos x="340" y="199"/>
              </a:cxn>
              <a:cxn ang="0">
                <a:pos x="354" y="212"/>
              </a:cxn>
              <a:cxn ang="0">
                <a:pos x="367" y="199"/>
              </a:cxn>
              <a:cxn ang="0">
                <a:pos x="367" y="197"/>
              </a:cxn>
              <a:cxn ang="0">
                <a:pos x="367" y="198"/>
              </a:cxn>
              <a:cxn ang="0">
                <a:pos x="367" y="197"/>
              </a:cxn>
              <a:cxn ang="0">
                <a:pos x="367" y="192"/>
              </a:cxn>
              <a:cxn ang="0">
                <a:pos x="366" y="182"/>
              </a:cxn>
              <a:cxn ang="0">
                <a:pos x="183" y="0"/>
              </a:cxn>
              <a:cxn ang="0">
                <a:pos x="0" y="183"/>
              </a:cxn>
            </a:cxnLst>
            <a:rect l="0" t="0" r="r" b="b"/>
            <a:pathLst>
              <a:path w="367" h="443">
                <a:moveTo>
                  <a:pt x="0" y="183"/>
                </a:moveTo>
                <a:cubicBezTo>
                  <a:pt x="0" y="183"/>
                  <a:pt x="0" y="183"/>
                  <a:pt x="0" y="183"/>
                </a:cubicBezTo>
                <a:cubicBezTo>
                  <a:pt x="0" y="199"/>
                  <a:pt x="0" y="199"/>
                  <a:pt x="0" y="199"/>
                </a:cubicBezTo>
                <a:cubicBezTo>
                  <a:pt x="1" y="206"/>
                  <a:pt x="7" y="212"/>
                  <a:pt x="14" y="212"/>
                </a:cubicBezTo>
                <a:cubicBezTo>
                  <a:pt x="21" y="212"/>
                  <a:pt x="27" y="206"/>
                  <a:pt x="27" y="199"/>
                </a:cubicBezTo>
                <a:cubicBezTo>
                  <a:pt x="27" y="183"/>
                  <a:pt x="40" y="170"/>
                  <a:pt x="55" y="170"/>
                </a:cubicBezTo>
                <a:cubicBezTo>
                  <a:pt x="71" y="170"/>
                  <a:pt x="84" y="183"/>
                  <a:pt x="84" y="199"/>
                </a:cubicBezTo>
                <a:cubicBezTo>
                  <a:pt x="84" y="206"/>
                  <a:pt x="90" y="212"/>
                  <a:pt x="97" y="212"/>
                </a:cubicBezTo>
                <a:cubicBezTo>
                  <a:pt x="104" y="212"/>
                  <a:pt x="110" y="206"/>
                  <a:pt x="110" y="199"/>
                </a:cubicBezTo>
                <a:cubicBezTo>
                  <a:pt x="110" y="168"/>
                  <a:pt x="86" y="144"/>
                  <a:pt x="55" y="144"/>
                </a:cubicBezTo>
                <a:cubicBezTo>
                  <a:pt x="46" y="144"/>
                  <a:pt x="38" y="146"/>
                  <a:pt x="30" y="150"/>
                </a:cubicBezTo>
                <a:cubicBezTo>
                  <a:pt x="45" y="79"/>
                  <a:pt x="108" y="26"/>
                  <a:pt x="183" y="26"/>
                </a:cubicBezTo>
                <a:cubicBezTo>
                  <a:pt x="257" y="26"/>
                  <a:pt x="320" y="79"/>
                  <a:pt x="335" y="149"/>
                </a:cubicBezTo>
                <a:cubicBezTo>
                  <a:pt x="328" y="145"/>
                  <a:pt x="320" y="144"/>
                  <a:pt x="312" y="144"/>
                </a:cubicBezTo>
                <a:cubicBezTo>
                  <a:pt x="295" y="144"/>
                  <a:pt x="281" y="151"/>
                  <a:pt x="271" y="163"/>
                </a:cubicBezTo>
                <a:cubicBezTo>
                  <a:pt x="261" y="151"/>
                  <a:pt x="246" y="144"/>
                  <a:pt x="229" y="144"/>
                </a:cubicBezTo>
                <a:cubicBezTo>
                  <a:pt x="199" y="144"/>
                  <a:pt x="174" y="168"/>
                  <a:pt x="174" y="199"/>
                </a:cubicBezTo>
                <a:cubicBezTo>
                  <a:pt x="174" y="388"/>
                  <a:pt x="174" y="388"/>
                  <a:pt x="174" y="388"/>
                </a:cubicBezTo>
                <a:cubicBezTo>
                  <a:pt x="174" y="404"/>
                  <a:pt x="161" y="416"/>
                  <a:pt x="146" y="416"/>
                </a:cubicBezTo>
                <a:cubicBezTo>
                  <a:pt x="138" y="416"/>
                  <a:pt x="132" y="422"/>
                  <a:pt x="132" y="430"/>
                </a:cubicBezTo>
                <a:cubicBezTo>
                  <a:pt x="132" y="437"/>
                  <a:pt x="138" y="443"/>
                  <a:pt x="146" y="443"/>
                </a:cubicBezTo>
                <a:cubicBezTo>
                  <a:pt x="176" y="443"/>
                  <a:pt x="201" y="418"/>
                  <a:pt x="201" y="388"/>
                </a:cubicBezTo>
                <a:cubicBezTo>
                  <a:pt x="201" y="199"/>
                  <a:pt x="201" y="199"/>
                  <a:pt x="201" y="199"/>
                </a:cubicBezTo>
                <a:cubicBezTo>
                  <a:pt x="201" y="183"/>
                  <a:pt x="213" y="170"/>
                  <a:pt x="229" y="170"/>
                </a:cubicBezTo>
                <a:cubicBezTo>
                  <a:pt x="245" y="170"/>
                  <a:pt x="257" y="183"/>
                  <a:pt x="257" y="199"/>
                </a:cubicBezTo>
                <a:cubicBezTo>
                  <a:pt x="257" y="206"/>
                  <a:pt x="263" y="212"/>
                  <a:pt x="271" y="212"/>
                </a:cubicBezTo>
                <a:cubicBezTo>
                  <a:pt x="278" y="212"/>
                  <a:pt x="284" y="206"/>
                  <a:pt x="284" y="199"/>
                </a:cubicBezTo>
                <a:cubicBezTo>
                  <a:pt x="284" y="183"/>
                  <a:pt x="296" y="170"/>
                  <a:pt x="312" y="170"/>
                </a:cubicBezTo>
                <a:cubicBezTo>
                  <a:pt x="327" y="170"/>
                  <a:pt x="340" y="182"/>
                  <a:pt x="340" y="198"/>
                </a:cubicBezTo>
                <a:cubicBezTo>
                  <a:pt x="340" y="198"/>
                  <a:pt x="340" y="199"/>
                  <a:pt x="340" y="199"/>
                </a:cubicBezTo>
                <a:cubicBezTo>
                  <a:pt x="341" y="207"/>
                  <a:pt x="347" y="212"/>
                  <a:pt x="354" y="212"/>
                </a:cubicBezTo>
                <a:cubicBezTo>
                  <a:pt x="361" y="212"/>
                  <a:pt x="367" y="206"/>
                  <a:pt x="367" y="199"/>
                </a:cubicBezTo>
                <a:cubicBezTo>
                  <a:pt x="367" y="198"/>
                  <a:pt x="367" y="198"/>
                  <a:pt x="367" y="197"/>
                </a:cubicBezTo>
                <a:cubicBezTo>
                  <a:pt x="367" y="198"/>
                  <a:pt x="367" y="198"/>
                  <a:pt x="367" y="198"/>
                </a:cubicBezTo>
                <a:cubicBezTo>
                  <a:pt x="367" y="198"/>
                  <a:pt x="367" y="197"/>
                  <a:pt x="367" y="197"/>
                </a:cubicBezTo>
                <a:cubicBezTo>
                  <a:pt x="367" y="195"/>
                  <a:pt x="367" y="194"/>
                  <a:pt x="367" y="192"/>
                </a:cubicBezTo>
                <a:cubicBezTo>
                  <a:pt x="366" y="188"/>
                  <a:pt x="366" y="182"/>
                  <a:pt x="366" y="182"/>
                </a:cubicBezTo>
                <a:cubicBezTo>
                  <a:pt x="365" y="81"/>
                  <a:pt x="284" y="0"/>
                  <a:pt x="183" y="0"/>
                </a:cubicBezTo>
                <a:cubicBezTo>
                  <a:pt x="82" y="0"/>
                  <a:pt x="0" y="82"/>
                  <a:pt x="0" y="18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453"/>
          <p:cNvSpPr>
            <a:spLocks/>
          </p:cNvSpPr>
          <p:nvPr userDrawn="1"/>
        </p:nvSpPr>
        <p:spPr bwMode="auto">
          <a:xfrm>
            <a:off x="6289938" y="1835055"/>
            <a:ext cx="517525" cy="338137"/>
          </a:xfrm>
          <a:custGeom>
            <a:avLst/>
            <a:gdLst/>
            <a:ahLst/>
            <a:cxnLst>
              <a:cxn ang="0">
                <a:pos x="10" y="68"/>
              </a:cxn>
              <a:cxn ang="0">
                <a:pos x="0" y="165"/>
              </a:cxn>
              <a:cxn ang="0">
                <a:pos x="48" y="198"/>
              </a:cxn>
              <a:cxn ang="0">
                <a:pos x="68" y="186"/>
              </a:cxn>
              <a:cxn ang="0">
                <a:pos x="73" y="136"/>
              </a:cxn>
              <a:cxn ang="0">
                <a:pos x="79" y="215"/>
              </a:cxn>
              <a:cxn ang="0">
                <a:pos x="125" y="234"/>
              </a:cxn>
              <a:cxn ang="0">
                <a:pos x="132" y="168"/>
              </a:cxn>
              <a:cxn ang="0">
                <a:pos x="137" y="240"/>
              </a:cxn>
              <a:cxn ang="0">
                <a:pos x="226" y="297"/>
              </a:cxn>
              <a:cxn ang="0">
                <a:pos x="375" y="219"/>
              </a:cxn>
              <a:cxn ang="0">
                <a:pos x="382" y="196"/>
              </a:cxn>
              <a:cxn ang="0">
                <a:pos x="404" y="144"/>
              </a:cxn>
              <a:cxn ang="0">
                <a:pos x="331" y="145"/>
              </a:cxn>
              <a:cxn ang="0">
                <a:pos x="346" y="171"/>
              </a:cxn>
              <a:cxn ang="0">
                <a:pos x="358" y="147"/>
              </a:cxn>
              <a:cxn ang="0">
                <a:pos x="377" y="144"/>
              </a:cxn>
              <a:cxn ang="0">
                <a:pos x="366" y="174"/>
              </a:cxn>
              <a:cxn ang="0">
                <a:pos x="355" y="200"/>
              </a:cxn>
              <a:cxn ang="0">
                <a:pos x="164" y="232"/>
              </a:cxn>
              <a:cxn ang="0">
                <a:pos x="157" y="151"/>
              </a:cxn>
              <a:cxn ang="0">
                <a:pos x="112" y="135"/>
              </a:cxn>
              <a:cxn ang="0">
                <a:pos x="105" y="199"/>
              </a:cxn>
              <a:cxn ang="0">
                <a:pos x="99" y="128"/>
              </a:cxn>
              <a:cxn ang="0">
                <a:pos x="60" y="100"/>
              </a:cxn>
              <a:cxn ang="0">
                <a:pos x="41" y="112"/>
              </a:cxn>
              <a:cxn ang="0">
                <a:pos x="27" y="157"/>
              </a:cxn>
              <a:cxn ang="0">
                <a:pos x="242" y="27"/>
              </a:cxn>
              <a:cxn ang="0">
                <a:pos x="432" y="163"/>
              </a:cxn>
              <a:cxn ang="0">
                <a:pos x="459" y="163"/>
              </a:cxn>
              <a:cxn ang="0">
                <a:pos x="449" y="61"/>
              </a:cxn>
              <a:cxn ang="0">
                <a:pos x="238" y="0"/>
              </a:cxn>
            </a:cxnLst>
            <a:rect l="0" t="0" r="r" b="b"/>
            <a:pathLst>
              <a:path w="459" h="299">
                <a:moveTo>
                  <a:pt x="238" y="0"/>
                </a:moveTo>
                <a:cubicBezTo>
                  <a:pt x="10" y="68"/>
                  <a:pt x="10" y="68"/>
                  <a:pt x="10" y="68"/>
                </a:cubicBezTo>
                <a:cubicBezTo>
                  <a:pt x="4" y="70"/>
                  <a:pt x="0" y="75"/>
                  <a:pt x="0" y="81"/>
                </a:cubicBezTo>
                <a:cubicBezTo>
                  <a:pt x="0" y="165"/>
                  <a:pt x="0" y="165"/>
                  <a:pt x="0" y="165"/>
                </a:cubicBezTo>
                <a:cubicBezTo>
                  <a:pt x="0" y="170"/>
                  <a:pt x="3" y="175"/>
                  <a:pt x="7" y="177"/>
                </a:cubicBezTo>
                <a:cubicBezTo>
                  <a:pt x="48" y="198"/>
                  <a:pt x="48" y="198"/>
                  <a:pt x="48" y="198"/>
                </a:cubicBezTo>
                <a:cubicBezTo>
                  <a:pt x="52" y="200"/>
                  <a:pt x="57" y="200"/>
                  <a:pt x="61" y="198"/>
                </a:cubicBezTo>
                <a:cubicBezTo>
                  <a:pt x="65" y="195"/>
                  <a:pt x="68" y="191"/>
                  <a:pt x="68" y="186"/>
                </a:cubicBezTo>
                <a:cubicBezTo>
                  <a:pt x="68" y="186"/>
                  <a:pt x="68" y="155"/>
                  <a:pt x="68" y="133"/>
                </a:cubicBezTo>
                <a:cubicBezTo>
                  <a:pt x="70" y="135"/>
                  <a:pt x="71" y="135"/>
                  <a:pt x="73" y="136"/>
                </a:cubicBezTo>
                <a:cubicBezTo>
                  <a:pt x="73" y="149"/>
                  <a:pt x="73" y="203"/>
                  <a:pt x="73" y="203"/>
                </a:cubicBezTo>
                <a:cubicBezTo>
                  <a:pt x="73" y="208"/>
                  <a:pt x="75" y="212"/>
                  <a:pt x="79" y="215"/>
                </a:cubicBezTo>
                <a:cubicBezTo>
                  <a:pt x="112" y="234"/>
                  <a:pt x="112" y="234"/>
                  <a:pt x="112" y="234"/>
                </a:cubicBezTo>
                <a:cubicBezTo>
                  <a:pt x="116" y="236"/>
                  <a:pt x="121" y="236"/>
                  <a:pt x="125" y="234"/>
                </a:cubicBezTo>
                <a:cubicBezTo>
                  <a:pt x="129" y="231"/>
                  <a:pt x="132" y="227"/>
                  <a:pt x="132" y="222"/>
                </a:cubicBezTo>
                <a:cubicBezTo>
                  <a:pt x="132" y="222"/>
                  <a:pt x="132" y="190"/>
                  <a:pt x="132" y="168"/>
                </a:cubicBezTo>
                <a:cubicBezTo>
                  <a:pt x="134" y="170"/>
                  <a:pt x="135" y="170"/>
                  <a:pt x="137" y="171"/>
                </a:cubicBezTo>
                <a:cubicBezTo>
                  <a:pt x="137" y="184"/>
                  <a:pt x="137" y="240"/>
                  <a:pt x="137" y="240"/>
                </a:cubicBezTo>
                <a:cubicBezTo>
                  <a:pt x="137" y="245"/>
                  <a:pt x="140" y="249"/>
                  <a:pt x="144" y="252"/>
                </a:cubicBezTo>
                <a:cubicBezTo>
                  <a:pt x="226" y="297"/>
                  <a:pt x="226" y="297"/>
                  <a:pt x="226" y="297"/>
                </a:cubicBezTo>
                <a:cubicBezTo>
                  <a:pt x="230" y="299"/>
                  <a:pt x="235" y="299"/>
                  <a:pt x="239" y="297"/>
                </a:cubicBezTo>
                <a:cubicBezTo>
                  <a:pt x="375" y="219"/>
                  <a:pt x="375" y="219"/>
                  <a:pt x="375" y="219"/>
                </a:cubicBezTo>
                <a:cubicBezTo>
                  <a:pt x="380" y="217"/>
                  <a:pt x="382" y="213"/>
                  <a:pt x="382" y="208"/>
                </a:cubicBezTo>
                <a:cubicBezTo>
                  <a:pt x="382" y="208"/>
                  <a:pt x="382" y="202"/>
                  <a:pt x="382" y="196"/>
                </a:cubicBezTo>
                <a:cubicBezTo>
                  <a:pt x="394" y="187"/>
                  <a:pt x="402" y="171"/>
                  <a:pt x="404" y="150"/>
                </a:cubicBezTo>
                <a:cubicBezTo>
                  <a:pt x="404" y="148"/>
                  <a:pt x="404" y="146"/>
                  <a:pt x="404" y="144"/>
                </a:cubicBezTo>
                <a:cubicBezTo>
                  <a:pt x="404" y="117"/>
                  <a:pt x="390" y="96"/>
                  <a:pt x="371" y="94"/>
                </a:cubicBezTo>
                <a:cubicBezTo>
                  <a:pt x="350" y="93"/>
                  <a:pt x="333" y="115"/>
                  <a:pt x="331" y="145"/>
                </a:cubicBezTo>
                <a:cubicBezTo>
                  <a:pt x="331" y="150"/>
                  <a:pt x="331" y="155"/>
                  <a:pt x="331" y="159"/>
                </a:cubicBezTo>
                <a:cubicBezTo>
                  <a:pt x="332" y="166"/>
                  <a:pt x="338" y="172"/>
                  <a:pt x="346" y="171"/>
                </a:cubicBezTo>
                <a:cubicBezTo>
                  <a:pt x="353" y="170"/>
                  <a:pt x="358" y="164"/>
                  <a:pt x="358" y="156"/>
                </a:cubicBezTo>
                <a:cubicBezTo>
                  <a:pt x="357" y="153"/>
                  <a:pt x="357" y="150"/>
                  <a:pt x="358" y="147"/>
                </a:cubicBezTo>
                <a:cubicBezTo>
                  <a:pt x="359" y="129"/>
                  <a:pt x="367" y="121"/>
                  <a:pt x="369" y="121"/>
                </a:cubicBezTo>
                <a:cubicBezTo>
                  <a:pt x="371" y="121"/>
                  <a:pt x="377" y="129"/>
                  <a:pt x="377" y="144"/>
                </a:cubicBezTo>
                <a:cubicBezTo>
                  <a:pt x="377" y="146"/>
                  <a:pt x="377" y="147"/>
                  <a:pt x="377" y="148"/>
                </a:cubicBezTo>
                <a:cubicBezTo>
                  <a:pt x="376" y="164"/>
                  <a:pt x="369" y="174"/>
                  <a:pt x="366" y="174"/>
                </a:cubicBezTo>
                <a:cubicBezTo>
                  <a:pt x="360" y="176"/>
                  <a:pt x="355" y="181"/>
                  <a:pt x="355" y="187"/>
                </a:cubicBezTo>
                <a:cubicBezTo>
                  <a:pt x="355" y="187"/>
                  <a:pt x="355" y="194"/>
                  <a:pt x="355" y="200"/>
                </a:cubicBezTo>
                <a:cubicBezTo>
                  <a:pt x="344" y="207"/>
                  <a:pt x="243" y="264"/>
                  <a:pt x="232" y="270"/>
                </a:cubicBezTo>
                <a:cubicBezTo>
                  <a:pt x="222" y="265"/>
                  <a:pt x="175" y="238"/>
                  <a:pt x="164" y="232"/>
                </a:cubicBezTo>
                <a:cubicBezTo>
                  <a:pt x="164" y="220"/>
                  <a:pt x="164" y="163"/>
                  <a:pt x="164" y="163"/>
                </a:cubicBezTo>
                <a:cubicBezTo>
                  <a:pt x="164" y="158"/>
                  <a:pt x="161" y="154"/>
                  <a:pt x="157" y="151"/>
                </a:cubicBezTo>
                <a:cubicBezTo>
                  <a:pt x="125" y="134"/>
                  <a:pt x="125" y="134"/>
                  <a:pt x="125" y="134"/>
                </a:cubicBezTo>
                <a:cubicBezTo>
                  <a:pt x="121" y="132"/>
                  <a:pt x="116" y="132"/>
                  <a:pt x="112" y="135"/>
                </a:cubicBezTo>
                <a:cubicBezTo>
                  <a:pt x="108" y="137"/>
                  <a:pt x="105" y="142"/>
                  <a:pt x="105" y="146"/>
                </a:cubicBezTo>
                <a:cubicBezTo>
                  <a:pt x="105" y="146"/>
                  <a:pt x="105" y="177"/>
                  <a:pt x="105" y="199"/>
                </a:cubicBezTo>
                <a:cubicBezTo>
                  <a:pt x="102" y="197"/>
                  <a:pt x="101" y="197"/>
                  <a:pt x="99" y="196"/>
                </a:cubicBezTo>
                <a:cubicBezTo>
                  <a:pt x="99" y="183"/>
                  <a:pt x="99" y="128"/>
                  <a:pt x="99" y="128"/>
                </a:cubicBezTo>
                <a:cubicBezTo>
                  <a:pt x="99" y="123"/>
                  <a:pt x="96" y="118"/>
                  <a:pt x="92" y="116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6" y="98"/>
                  <a:pt x="51" y="98"/>
                  <a:pt x="47" y="101"/>
                </a:cubicBezTo>
                <a:cubicBezTo>
                  <a:pt x="44" y="103"/>
                  <a:pt x="41" y="107"/>
                  <a:pt x="41" y="112"/>
                </a:cubicBezTo>
                <a:cubicBezTo>
                  <a:pt x="41" y="112"/>
                  <a:pt x="41" y="143"/>
                  <a:pt x="41" y="164"/>
                </a:cubicBezTo>
                <a:cubicBezTo>
                  <a:pt x="34" y="161"/>
                  <a:pt x="31" y="159"/>
                  <a:pt x="27" y="157"/>
                </a:cubicBezTo>
                <a:cubicBezTo>
                  <a:pt x="27" y="145"/>
                  <a:pt x="27" y="105"/>
                  <a:pt x="27" y="91"/>
                </a:cubicBezTo>
                <a:cubicBezTo>
                  <a:pt x="44" y="86"/>
                  <a:pt x="235" y="29"/>
                  <a:pt x="242" y="27"/>
                </a:cubicBezTo>
                <a:cubicBezTo>
                  <a:pt x="249" y="29"/>
                  <a:pt x="415" y="78"/>
                  <a:pt x="432" y="83"/>
                </a:cubicBezTo>
                <a:cubicBezTo>
                  <a:pt x="432" y="99"/>
                  <a:pt x="432" y="163"/>
                  <a:pt x="432" y="163"/>
                </a:cubicBezTo>
                <a:cubicBezTo>
                  <a:pt x="432" y="171"/>
                  <a:pt x="438" y="176"/>
                  <a:pt x="445" y="176"/>
                </a:cubicBezTo>
                <a:cubicBezTo>
                  <a:pt x="453" y="176"/>
                  <a:pt x="459" y="171"/>
                  <a:pt x="459" y="163"/>
                </a:cubicBezTo>
                <a:cubicBezTo>
                  <a:pt x="459" y="73"/>
                  <a:pt x="459" y="73"/>
                  <a:pt x="459" y="73"/>
                </a:cubicBezTo>
                <a:cubicBezTo>
                  <a:pt x="459" y="68"/>
                  <a:pt x="455" y="62"/>
                  <a:pt x="449" y="61"/>
                </a:cubicBezTo>
                <a:cubicBezTo>
                  <a:pt x="246" y="0"/>
                  <a:pt x="246" y="0"/>
                  <a:pt x="246" y="0"/>
                </a:cubicBezTo>
                <a:cubicBezTo>
                  <a:pt x="243" y="0"/>
                  <a:pt x="240" y="0"/>
                  <a:pt x="238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61"/>
          <p:cNvSpPr>
            <a:spLocks noEditPoints="1"/>
          </p:cNvSpPr>
          <p:nvPr userDrawn="1"/>
        </p:nvSpPr>
        <p:spPr bwMode="auto">
          <a:xfrm>
            <a:off x="6392331" y="2995721"/>
            <a:ext cx="312738" cy="504825"/>
          </a:xfrm>
          <a:custGeom>
            <a:avLst/>
            <a:gdLst/>
            <a:ahLst/>
            <a:cxnLst>
              <a:cxn ang="0">
                <a:pos x="85" y="1"/>
              </a:cxn>
              <a:cxn ang="0">
                <a:pos x="71" y="7"/>
              </a:cxn>
              <a:cxn ang="0">
                <a:pos x="64" y="24"/>
              </a:cxn>
              <a:cxn ang="0">
                <a:pos x="81" y="31"/>
              </a:cxn>
              <a:cxn ang="0">
                <a:pos x="92" y="27"/>
              </a:cxn>
              <a:cxn ang="0">
                <a:pos x="220" y="43"/>
              </a:cxn>
              <a:cxn ang="0">
                <a:pos x="180" y="63"/>
              </a:cxn>
              <a:cxn ang="0">
                <a:pos x="15" y="40"/>
              </a:cxn>
              <a:cxn ang="0">
                <a:pos x="5" y="43"/>
              </a:cxn>
              <a:cxn ang="0">
                <a:pos x="0" y="53"/>
              </a:cxn>
              <a:cxn ang="0">
                <a:pos x="0" y="385"/>
              </a:cxn>
              <a:cxn ang="0">
                <a:pos x="10" y="397"/>
              </a:cxn>
              <a:cxn ang="0">
                <a:pos x="121" y="432"/>
              </a:cxn>
              <a:cxn ang="0">
                <a:pos x="137" y="423"/>
              </a:cxn>
              <a:cxn ang="0">
                <a:pos x="138" y="419"/>
              </a:cxn>
              <a:cxn ang="0">
                <a:pos x="129" y="407"/>
              </a:cxn>
              <a:cxn ang="0">
                <a:pos x="27" y="375"/>
              </a:cxn>
              <a:cxn ang="0">
                <a:pos x="27" y="68"/>
              </a:cxn>
              <a:cxn ang="0">
                <a:pos x="169" y="88"/>
              </a:cxn>
              <a:cxn ang="0">
                <a:pos x="170" y="435"/>
              </a:cxn>
              <a:cxn ang="0">
                <a:pos x="177" y="447"/>
              </a:cxn>
              <a:cxn ang="0">
                <a:pos x="191" y="446"/>
              </a:cxn>
              <a:cxn ang="0">
                <a:pos x="273" y="391"/>
              </a:cxn>
              <a:cxn ang="0">
                <a:pos x="278" y="380"/>
              </a:cxn>
              <a:cxn ang="0">
                <a:pos x="278" y="35"/>
              </a:cxn>
              <a:cxn ang="0">
                <a:pos x="278" y="35"/>
              </a:cxn>
              <a:cxn ang="0">
                <a:pos x="278" y="33"/>
              </a:cxn>
              <a:cxn ang="0">
                <a:pos x="278" y="32"/>
              </a:cxn>
              <a:cxn ang="0">
                <a:pos x="277" y="30"/>
              </a:cxn>
              <a:cxn ang="0">
                <a:pos x="277" y="29"/>
              </a:cxn>
              <a:cxn ang="0">
                <a:pos x="276" y="28"/>
              </a:cxn>
              <a:cxn ang="0">
                <a:pos x="276" y="27"/>
              </a:cxn>
              <a:cxn ang="0">
                <a:pos x="274" y="26"/>
              </a:cxn>
              <a:cxn ang="0">
                <a:pos x="274" y="25"/>
              </a:cxn>
              <a:cxn ang="0">
                <a:pos x="274" y="25"/>
              </a:cxn>
              <a:cxn ang="0">
                <a:pos x="273" y="24"/>
              </a:cxn>
              <a:cxn ang="0">
                <a:pos x="272" y="24"/>
              </a:cxn>
              <a:cxn ang="0">
                <a:pos x="271" y="23"/>
              </a:cxn>
              <a:cxn ang="0">
                <a:pos x="270" y="23"/>
              </a:cxn>
              <a:cxn ang="0">
                <a:pos x="268" y="22"/>
              </a:cxn>
              <a:cxn ang="0">
                <a:pos x="267" y="22"/>
              </a:cxn>
              <a:cxn ang="0">
                <a:pos x="267" y="22"/>
              </a:cxn>
              <a:cxn ang="0">
                <a:pos x="91" y="0"/>
              </a:cxn>
              <a:cxn ang="0">
                <a:pos x="85" y="1"/>
              </a:cxn>
              <a:cxn ang="0">
                <a:pos x="240" y="63"/>
              </a:cxn>
              <a:cxn ang="0">
                <a:pos x="225" y="102"/>
              </a:cxn>
              <a:cxn ang="0">
                <a:pos x="204" y="80"/>
              </a:cxn>
              <a:cxn ang="0">
                <a:pos x="240" y="63"/>
              </a:cxn>
              <a:cxn ang="0">
                <a:pos x="232" y="140"/>
              </a:cxn>
              <a:cxn ang="0">
                <a:pos x="242" y="132"/>
              </a:cxn>
              <a:cxn ang="0">
                <a:pos x="252" y="106"/>
              </a:cxn>
              <a:cxn ang="0">
                <a:pos x="252" y="373"/>
              </a:cxn>
              <a:cxn ang="0">
                <a:pos x="196" y="410"/>
              </a:cxn>
              <a:cxn ang="0">
                <a:pos x="196" y="110"/>
              </a:cxn>
              <a:cxn ang="0">
                <a:pos x="219" y="136"/>
              </a:cxn>
              <a:cxn ang="0">
                <a:pos x="232" y="140"/>
              </a:cxn>
            </a:cxnLst>
            <a:rect l="0" t="0" r="r" b="b"/>
            <a:pathLst>
              <a:path w="278" h="449">
                <a:moveTo>
                  <a:pt x="85" y="1"/>
                </a:moveTo>
                <a:cubicBezTo>
                  <a:pt x="71" y="7"/>
                  <a:pt x="71" y="7"/>
                  <a:pt x="71" y="7"/>
                </a:cubicBezTo>
                <a:cubicBezTo>
                  <a:pt x="64" y="10"/>
                  <a:pt x="61" y="18"/>
                  <a:pt x="64" y="24"/>
                </a:cubicBezTo>
                <a:cubicBezTo>
                  <a:pt x="67" y="31"/>
                  <a:pt x="74" y="34"/>
                  <a:pt x="81" y="31"/>
                </a:cubicBezTo>
                <a:cubicBezTo>
                  <a:pt x="81" y="31"/>
                  <a:pt x="88" y="29"/>
                  <a:pt x="92" y="27"/>
                </a:cubicBezTo>
                <a:cubicBezTo>
                  <a:pt x="97" y="28"/>
                  <a:pt x="172" y="37"/>
                  <a:pt x="220" y="43"/>
                </a:cubicBezTo>
                <a:cubicBezTo>
                  <a:pt x="200" y="53"/>
                  <a:pt x="184" y="61"/>
                  <a:pt x="180" y="63"/>
                </a:cubicBezTo>
                <a:cubicBezTo>
                  <a:pt x="173" y="62"/>
                  <a:pt x="15" y="40"/>
                  <a:pt x="15" y="40"/>
                </a:cubicBezTo>
                <a:cubicBezTo>
                  <a:pt x="12" y="39"/>
                  <a:pt x="8" y="40"/>
                  <a:pt x="5" y="43"/>
                </a:cubicBezTo>
                <a:cubicBezTo>
                  <a:pt x="2" y="45"/>
                  <a:pt x="0" y="49"/>
                  <a:pt x="0" y="53"/>
                </a:cubicBezTo>
                <a:cubicBezTo>
                  <a:pt x="0" y="385"/>
                  <a:pt x="0" y="385"/>
                  <a:pt x="0" y="385"/>
                </a:cubicBezTo>
                <a:cubicBezTo>
                  <a:pt x="0" y="390"/>
                  <a:pt x="4" y="396"/>
                  <a:pt x="10" y="397"/>
                </a:cubicBezTo>
                <a:cubicBezTo>
                  <a:pt x="121" y="432"/>
                  <a:pt x="121" y="432"/>
                  <a:pt x="121" y="432"/>
                </a:cubicBezTo>
                <a:cubicBezTo>
                  <a:pt x="128" y="434"/>
                  <a:pt x="135" y="430"/>
                  <a:pt x="137" y="423"/>
                </a:cubicBezTo>
                <a:cubicBezTo>
                  <a:pt x="138" y="422"/>
                  <a:pt x="138" y="421"/>
                  <a:pt x="138" y="419"/>
                </a:cubicBezTo>
                <a:cubicBezTo>
                  <a:pt x="138" y="414"/>
                  <a:pt x="134" y="408"/>
                  <a:pt x="129" y="407"/>
                </a:cubicBezTo>
                <a:cubicBezTo>
                  <a:pt x="129" y="407"/>
                  <a:pt x="43" y="380"/>
                  <a:pt x="27" y="375"/>
                </a:cubicBezTo>
                <a:cubicBezTo>
                  <a:pt x="27" y="357"/>
                  <a:pt x="27" y="95"/>
                  <a:pt x="27" y="68"/>
                </a:cubicBezTo>
                <a:cubicBezTo>
                  <a:pt x="50" y="71"/>
                  <a:pt x="151" y="85"/>
                  <a:pt x="169" y="88"/>
                </a:cubicBezTo>
                <a:cubicBezTo>
                  <a:pt x="169" y="110"/>
                  <a:pt x="170" y="435"/>
                  <a:pt x="170" y="435"/>
                </a:cubicBezTo>
                <a:cubicBezTo>
                  <a:pt x="170" y="440"/>
                  <a:pt x="173" y="445"/>
                  <a:pt x="177" y="447"/>
                </a:cubicBezTo>
                <a:cubicBezTo>
                  <a:pt x="181" y="449"/>
                  <a:pt x="187" y="449"/>
                  <a:pt x="191" y="446"/>
                </a:cubicBezTo>
                <a:cubicBezTo>
                  <a:pt x="273" y="391"/>
                  <a:pt x="273" y="391"/>
                  <a:pt x="273" y="391"/>
                </a:cubicBezTo>
                <a:cubicBezTo>
                  <a:pt x="276" y="389"/>
                  <a:pt x="278" y="384"/>
                  <a:pt x="278" y="380"/>
                </a:cubicBezTo>
                <a:cubicBezTo>
                  <a:pt x="278" y="380"/>
                  <a:pt x="278" y="35"/>
                  <a:pt x="278" y="35"/>
                </a:cubicBezTo>
                <a:cubicBezTo>
                  <a:pt x="278" y="35"/>
                  <a:pt x="278" y="35"/>
                  <a:pt x="278" y="35"/>
                </a:cubicBezTo>
                <a:cubicBezTo>
                  <a:pt x="278" y="34"/>
                  <a:pt x="278" y="33"/>
                  <a:pt x="278" y="33"/>
                </a:cubicBezTo>
                <a:cubicBezTo>
                  <a:pt x="278" y="32"/>
                  <a:pt x="278" y="32"/>
                  <a:pt x="278" y="32"/>
                </a:cubicBezTo>
                <a:cubicBezTo>
                  <a:pt x="278" y="31"/>
                  <a:pt x="278" y="31"/>
                  <a:pt x="277" y="30"/>
                </a:cubicBezTo>
                <a:cubicBezTo>
                  <a:pt x="277" y="30"/>
                  <a:pt x="277" y="29"/>
                  <a:pt x="277" y="29"/>
                </a:cubicBezTo>
                <a:cubicBezTo>
                  <a:pt x="277" y="29"/>
                  <a:pt x="276" y="28"/>
                  <a:pt x="276" y="28"/>
                </a:cubicBezTo>
                <a:cubicBezTo>
                  <a:pt x="276" y="27"/>
                  <a:pt x="276" y="27"/>
                  <a:pt x="276" y="27"/>
                </a:cubicBezTo>
                <a:cubicBezTo>
                  <a:pt x="275" y="27"/>
                  <a:pt x="275" y="26"/>
                  <a:pt x="274" y="26"/>
                </a:cubicBezTo>
                <a:cubicBezTo>
                  <a:pt x="274" y="26"/>
                  <a:pt x="274" y="25"/>
                  <a:pt x="274" y="25"/>
                </a:cubicBezTo>
                <a:cubicBezTo>
                  <a:pt x="274" y="25"/>
                  <a:pt x="274" y="25"/>
                  <a:pt x="274" y="25"/>
                </a:cubicBezTo>
                <a:cubicBezTo>
                  <a:pt x="273" y="25"/>
                  <a:pt x="273" y="24"/>
                  <a:pt x="273" y="24"/>
                </a:cubicBezTo>
                <a:cubicBezTo>
                  <a:pt x="272" y="24"/>
                  <a:pt x="272" y="24"/>
                  <a:pt x="272" y="24"/>
                </a:cubicBezTo>
                <a:cubicBezTo>
                  <a:pt x="271" y="23"/>
                  <a:pt x="271" y="23"/>
                  <a:pt x="271" y="23"/>
                </a:cubicBezTo>
                <a:cubicBezTo>
                  <a:pt x="270" y="23"/>
                  <a:pt x="270" y="23"/>
                  <a:pt x="270" y="23"/>
                </a:cubicBezTo>
                <a:cubicBezTo>
                  <a:pt x="269" y="22"/>
                  <a:pt x="269" y="22"/>
                  <a:pt x="268" y="22"/>
                </a:cubicBezTo>
                <a:cubicBezTo>
                  <a:pt x="268" y="22"/>
                  <a:pt x="268" y="22"/>
                  <a:pt x="267" y="22"/>
                </a:cubicBezTo>
                <a:cubicBezTo>
                  <a:pt x="267" y="22"/>
                  <a:pt x="267" y="22"/>
                  <a:pt x="267" y="22"/>
                </a:cubicBezTo>
                <a:cubicBezTo>
                  <a:pt x="91" y="0"/>
                  <a:pt x="91" y="0"/>
                  <a:pt x="91" y="0"/>
                </a:cubicBezTo>
                <a:cubicBezTo>
                  <a:pt x="89" y="0"/>
                  <a:pt x="87" y="0"/>
                  <a:pt x="85" y="1"/>
                </a:cubicBezTo>
                <a:close/>
                <a:moveTo>
                  <a:pt x="240" y="63"/>
                </a:moveTo>
                <a:cubicBezTo>
                  <a:pt x="233" y="81"/>
                  <a:pt x="230" y="89"/>
                  <a:pt x="225" y="102"/>
                </a:cubicBezTo>
                <a:cubicBezTo>
                  <a:pt x="216" y="93"/>
                  <a:pt x="212" y="89"/>
                  <a:pt x="204" y="80"/>
                </a:cubicBezTo>
                <a:cubicBezTo>
                  <a:pt x="216" y="75"/>
                  <a:pt x="223" y="71"/>
                  <a:pt x="240" y="63"/>
                </a:cubicBezTo>
                <a:close/>
                <a:moveTo>
                  <a:pt x="232" y="140"/>
                </a:moveTo>
                <a:cubicBezTo>
                  <a:pt x="236" y="139"/>
                  <a:pt x="240" y="136"/>
                  <a:pt x="242" y="132"/>
                </a:cubicBezTo>
                <a:cubicBezTo>
                  <a:pt x="242" y="132"/>
                  <a:pt x="248" y="116"/>
                  <a:pt x="252" y="106"/>
                </a:cubicBezTo>
                <a:cubicBezTo>
                  <a:pt x="252" y="193"/>
                  <a:pt x="252" y="362"/>
                  <a:pt x="252" y="373"/>
                </a:cubicBezTo>
                <a:cubicBezTo>
                  <a:pt x="244" y="378"/>
                  <a:pt x="217" y="396"/>
                  <a:pt x="196" y="410"/>
                </a:cubicBezTo>
                <a:cubicBezTo>
                  <a:pt x="196" y="371"/>
                  <a:pt x="196" y="162"/>
                  <a:pt x="196" y="110"/>
                </a:cubicBezTo>
                <a:cubicBezTo>
                  <a:pt x="208" y="123"/>
                  <a:pt x="219" y="136"/>
                  <a:pt x="219" y="136"/>
                </a:cubicBezTo>
                <a:cubicBezTo>
                  <a:pt x="223" y="139"/>
                  <a:pt x="227" y="141"/>
                  <a:pt x="232" y="14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489"/>
          <p:cNvSpPr>
            <a:spLocks/>
          </p:cNvSpPr>
          <p:nvPr userDrawn="1"/>
        </p:nvSpPr>
        <p:spPr bwMode="auto">
          <a:xfrm>
            <a:off x="6289938" y="3765210"/>
            <a:ext cx="517525" cy="342900"/>
          </a:xfrm>
          <a:custGeom>
            <a:avLst/>
            <a:gdLst/>
            <a:ahLst/>
            <a:cxnLst>
              <a:cxn ang="0">
                <a:pos x="223" y="2"/>
              </a:cxn>
              <a:cxn ang="0">
                <a:pos x="115" y="55"/>
              </a:cxn>
              <a:cxn ang="0">
                <a:pos x="26" y="68"/>
              </a:cxn>
              <a:cxn ang="0">
                <a:pos x="13" y="112"/>
              </a:cxn>
              <a:cxn ang="0">
                <a:pos x="13" y="139"/>
              </a:cxn>
              <a:cxn ang="0">
                <a:pos x="53" y="126"/>
              </a:cxn>
              <a:cxn ang="0">
                <a:pos x="102" y="82"/>
              </a:cxn>
              <a:cxn ang="0">
                <a:pos x="109" y="103"/>
              </a:cxn>
              <a:cxn ang="0">
                <a:pos x="234" y="26"/>
              </a:cxn>
              <a:cxn ang="0">
                <a:pos x="315" y="51"/>
              </a:cxn>
              <a:cxn ang="0">
                <a:pos x="432" y="64"/>
              </a:cxn>
              <a:cxn ang="0">
                <a:pos x="328" y="87"/>
              </a:cxn>
              <a:cxn ang="0">
                <a:pos x="315" y="101"/>
              </a:cxn>
              <a:cxn ang="0">
                <a:pos x="328" y="214"/>
              </a:cxn>
              <a:cxn ang="0">
                <a:pos x="432" y="237"/>
              </a:cxn>
              <a:cxn ang="0">
                <a:pos x="315" y="250"/>
              </a:cxn>
              <a:cxn ang="0">
                <a:pos x="234" y="278"/>
              </a:cxn>
              <a:cxn ang="0">
                <a:pos x="109" y="197"/>
              </a:cxn>
              <a:cxn ang="0">
                <a:pos x="102" y="219"/>
              </a:cxn>
              <a:cxn ang="0">
                <a:pos x="53" y="177"/>
              </a:cxn>
              <a:cxn ang="0">
                <a:pos x="39" y="164"/>
              </a:cxn>
              <a:cxn ang="0">
                <a:pos x="0" y="177"/>
              </a:cxn>
              <a:cxn ang="0">
                <a:pos x="26" y="190"/>
              </a:cxn>
              <a:cxn ang="0">
                <a:pos x="30" y="242"/>
              </a:cxn>
              <a:cxn ang="0">
                <a:pos x="115" y="246"/>
              </a:cxn>
              <a:cxn ang="0">
                <a:pos x="222" y="302"/>
              </a:cxn>
              <a:cxn ang="0">
                <a:pos x="328" y="305"/>
              </a:cxn>
              <a:cxn ang="0">
                <a:pos x="342" y="263"/>
              </a:cxn>
              <a:cxn ang="0">
                <a:pos x="459" y="250"/>
              </a:cxn>
              <a:cxn ang="0">
                <a:pos x="445" y="187"/>
              </a:cxn>
              <a:cxn ang="0">
                <a:pos x="342" y="114"/>
              </a:cxn>
              <a:cxn ang="0">
                <a:pos x="455" y="110"/>
              </a:cxn>
              <a:cxn ang="0">
                <a:pos x="459" y="51"/>
              </a:cxn>
              <a:cxn ang="0">
                <a:pos x="342" y="37"/>
              </a:cxn>
              <a:cxn ang="0">
                <a:pos x="328" y="0"/>
              </a:cxn>
            </a:cxnLst>
            <a:rect l="0" t="0" r="r" b="b"/>
            <a:pathLst>
              <a:path w="459" h="305">
                <a:moveTo>
                  <a:pt x="230" y="0"/>
                </a:moveTo>
                <a:cubicBezTo>
                  <a:pt x="227" y="0"/>
                  <a:pt x="225" y="1"/>
                  <a:pt x="223" y="2"/>
                </a:cubicBezTo>
                <a:cubicBezTo>
                  <a:pt x="223" y="2"/>
                  <a:pt x="156" y="47"/>
                  <a:pt x="128" y="66"/>
                </a:cubicBezTo>
                <a:cubicBezTo>
                  <a:pt x="127" y="60"/>
                  <a:pt x="122" y="55"/>
                  <a:pt x="115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2" y="55"/>
                  <a:pt x="26" y="61"/>
                  <a:pt x="26" y="68"/>
                </a:cubicBezTo>
                <a:cubicBezTo>
                  <a:pt x="26" y="68"/>
                  <a:pt x="26" y="97"/>
                  <a:pt x="26" y="112"/>
                </a:cubicBezTo>
                <a:cubicBezTo>
                  <a:pt x="20" y="112"/>
                  <a:pt x="13" y="112"/>
                  <a:pt x="13" y="112"/>
                </a:cubicBezTo>
                <a:cubicBezTo>
                  <a:pt x="6" y="112"/>
                  <a:pt x="0" y="118"/>
                  <a:pt x="0" y="126"/>
                </a:cubicBezTo>
                <a:cubicBezTo>
                  <a:pt x="0" y="133"/>
                  <a:pt x="6" y="139"/>
                  <a:pt x="13" y="139"/>
                </a:cubicBezTo>
                <a:cubicBezTo>
                  <a:pt x="39" y="139"/>
                  <a:pt x="39" y="139"/>
                  <a:pt x="39" y="139"/>
                </a:cubicBezTo>
                <a:cubicBezTo>
                  <a:pt x="47" y="139"/>
                  <a:pt x="53" y="133"/>
                  <a:pt x="53" y="126"/>
                </a:cubicBezTo>
                <a:cubicBezTo>
                  <a:pt x="53" y="126"/>
                  <a:pt x="53" y="97"/>
                  <a:pt x="53" y="82"/>
                </a:cubicBezTo>
                <a:cubicBezTo>
                  <a:pt x="67" y="82"/>
                  <a:pt x="88" y="82"/>
                  <a:pt x="102" y="82"/>
                </a:cubicBezTo>
                <a:cubicBezTo>
                  <a:pt x="102" y="86"/>
                  <a:pt x="102" y="91"/>
                  <a:pt x="102" y="91"/>
                </a:cubicBezTo>
                <a:cubicBezTo>
                  <a:pt x="102" y="96"/>
                  <a:pt x="105" y="101"/>
                  <a:pt x="109" y="103"/>
                </a:cubicBezTo>
                <a:cubicBezTo>
                  <a:pt x="113" y="105"/>
                  <a:pt x="119" y="105"/>
                  <a:pt x="123" y="102"/>
                </a:cubicBezTo>
                <a:cubicBezTo>
                  <a:pt x="123" y="102"/>
                  <a:pt x="228" y="31"/>
                  <a:pt x="234" y="26"/>
                </a:cubicBezTo>
                <a:cubicBezTo>
                  <a:pt x="241" y="26"/>
                  <a:pt x="296" y="26"/>
                  <a:pt x="315" y="26"/>
                </a:cubicBezTo>
                <a:cubicBezTo>
                  <a:pt x="315" y="38"/>
                  <a:pt x="315" y="51"/>
                  <a:pt x="315" y="51"/>
                </a:cubicBezTo>
                <a:cubicBezTo>
                  <a:pt x="315" y="58"/>
                  <a:pt x="321" y="64"/>
                  <a:pt x="328" y="64"/>
                </a:cubicBezTo>
                <a:cubicBezTo>
                  <a:pt x="328" y="64"/>
                  <a:pt x="411" y="64"/>
                  <a:pt x="432" y="64"/>
                </a:cubicBezTo>
                <a:cubicBezTo>
                  <a:pt x="432" y="73"/>
                  <a:pt x="432" y="78"/>
                  <a:pt x="432" y="87"/>
                </a:cubicBezTo>
                <a:cubicBezTo>
                  <a:pt x="411" y="87"/>
                  <a:pt x="328" y="87"/>
                  <a:pt x="328" y="87"/>
                </a:cubicBezTo>
                <a:cubicBezTo>
                  <a:pt x="325" y="87"/>
                  <a:pt x="321" y="89"/>
                  <a:pt x="319" y="91"/>
                </a:cubicBezTo>
                <a:cubicBezTo>
                  <a:pt x="316" y="94"/>
                  <a:pt x="315" y="97"/>
                  <a:pt x="315" y="101"/>
                </a:cubicBezTo>
                <a:cubicBezTo>
                  <a:pt x="315" y="200"/>
                  <a:pt x="315" y="200"/>
                  <a:pt x="315" y="200"/>
                </a:cubicBezTo>
                <a:cubicBezTo>
                  <a:pt x="315" y="208"/>
                  <a:pt x="321" y="214"/>
                  <a:pt x="328" y="214"/>
                </a:cubicBezTo>
                <a:cubicBezTo>
                  <a:pt x="328" y="214"/>
                  <a:pt x="411" y="214"/>
                  <a:pt x="432" y="214"/>
                </a:cubicBezTo>
                <a:cubicBezTo>
                  <a:pt x="432" y="223"/>
                  <a:pt x="432" y="228"/>
                  <a:pt x="432" y="237"/>
                </a:cubicBezTo>
                <a:cubicBezTo>
                  <a:pt x="411" y="237"/>
                  <a:pt x="328" y="237"/>
                  <a:pt x="328" y="237"/>
                </a:cubicBezTo>
                <a:cubicBezTo>
                  <a:pt x="321" y="237"/>
                  <a:pt x="315" y="243"/>
                  <a:pt x="315" y="250"/>
                </a:cubicBezTo>
                <a:cubicBezTo>
                  <a:pt x="315" y="250"/>
                  <a:pt x="315" y="266"/>
                  <a:pt x="315" y="278"/>
                </a:cubicBezTo>
                <a:cubicBezTo>
                  <a:pt x="296" y="278"/>
                  <a:pt x="241" y="278"/>
                  <a:pt x="234" y="278"/>
                </a:cubicBezTo>
                <a:cubicBezTo>
                  <a:pt x="228" y="274"/>
                  <a:pt x="123" y="198"/>
                  <a:pt x="123" y="198"/>
                </a:cubicBezTo>
                <a:cubicBezTo>
                  <a:pt x="119" y="195"/>
                  <a:pt x="114" y="195"/>
                  <a:pt x="109" y="197"/>
                </a:cubicBezTo>
                <a:cubicBezTo>
                  <a:pt x="105" y="200"/>
                  <a:pt x="102" y="204"/>
                  <a:pt x="102" y="209"/>
                </a:cubicBezTo>
                <a:cubicBezTo>
                  <a:pt x="102" y="209"/>
                  <a:pt x="102" y="214"/>
                  <a:pt x="102" y="219"/>
                </a:cubicBezTo>
                <a:cubicBezTo>
                  <a:pt x="88" y="219"/>
                  <a:pt x="67" y="219"/>
                  <a:pt x="53" y="219"/>
                </a:cubicBezTo>
                <a:cubicBezTo>
                  <a:pt x="53" y="204"/>
                  <a:pt x="53" y="177"/>
                  <a:pt x="53" y="177"/>
                </a:cubicBezTo>
                <a:cubicBezTo>
                  <a:pt x="53" y="174"/>
                  <a:pt x="51" y="170"/>
                  <a:pt x="49" y="168"/>
                </a:cubicBezTo>
                <a:cubicBezTo>
                  <a:pt x="46" y="165"/>
                  <a:pt x="43" y="164"/>
                  <a:pt x="39" y="164"/>
                </a:cubicBezTo>
                <a:cubicBezTo>
                  <a:pt x="13" y="164"/>
                  <a:pt x="13" y="164"/>
                  <a:pt x="13" y="164"/>
                </a:cubicBezTo>
                <a:cubicBezTo>
                  <a:pt x="6" y="164"/>
                  <a:pt x="0" y="170"/>
                  <a:pt x="0" y="177"/>
                </a:cubicBezTo>
                <a:cubicBezTo>
                  <a:pt x="0" y="185"/>
                  <a:pt x="6" y="191"/>
                  <a:pt x="13" y="190"/>
                </a:cubicBezTo>
                <a:cubicBezTo>
                  <a:pt x="13" y="190"/>
                  <a:pt x="20" y="190"/>
                  <a:pt x="26" y="190"/>
                </a:cubicBezTo>
                <a:cubicBezTo>
                  <a:pt x="26" y="206"/>
                  <a:pt x="26" y="233"/>
                  <a:pt x="26" y="233"/>
                </a:cubicBezTo>
                <a:cubicBezTo>
                  <a:pt x="26" y="236"/>
                  <a:pt x="27" y="240"/>
                  <a:pt x="30" y="242"/>
                </a:cubicBezTo>
                <a:cubicBezTo>
                  <a:pt x="32" y="245"/>
                  <a:pt x="36" y="246"/>
                  <a:pt x="39" y="246"/>
                </a:cubicBezTo>
                <a:cubicBezTo>
                  <a:pt x="115" y="246"/>
                  <a:pt x="115" y="246"/>
                  <a:pt x="115" y="246"/>
                </a:cubicBezTo>
                <a:cubicBezTo>
                  <a:pt x="122" y="246"/>
                  <a:pt x="127" y="241"/>
                  <a:pt x="128" y="235"/>
                </a:cubicBezTo>
                <a:cubicBezTo>
                  <a:pt x="156" y="255"/>
                  <a:pt x="222" y="302"/>
                  <a:pt x="222" y="302"/>
                </a:cubicBezTo>
                <a:cubicBezTo>
                  <a:pt x="225" y="304"/>
                  <a:pt x="227" y="305"/>
                  <a:pt x="230" y="305"/>
                </a:cubicBezTo>
                <a:cubicBezTo>
                  <a:pt x="328" y="305"/>
                  <a:pt x="328" y="305"/>
                  <a:pt x="328" y="305"/>
                </a:cubicBezTo>
                <a:cubicBezTo>
                  <a:pt x="336" y="305"/>
                  <a:pt x="342" y="299"/>
                  <a:pt x="342" y="292"/>
                </a:cubicBezTo>
                <a:cubicBezTo>
                  <a:pt x="342" y="292"/>
                  <a:pt x="342" y="276"/>
                  <a:pt x="342" y="263"/>
                </a:cubicBezTo>
                <a:cubicBezTo>
                  <a:pt x="363" y="263"/>
                  <a:pt x="445" y="263"/>
                  <a:pt x="445" y="263"/>
                </a:cubicBezTo>
                <a:cubicBezTo>
                  <a:pt x="453" y="263"/>
                  <a:pt x="459" y="257"/>
                  <a:pt x="459" y="250"/>
                </a:cubicBezTo>
                <a:cubicBezTo>
                  <a:pt x="459" y="200"/>
                  <a:pt x="459" y="200"/>
                  <a:pt x="459" y="200"/>
                </a:cubicBezTo>
                <a:cubicBezTo>
                  <a:pt x="459" y="193"/>
                  <a:pt x="453" y="187"/>
                  <a:pt x="445" y="187"/>
                </a:cubicBezTo>
                <a:cubicBezTo>
                  <a:pt x="445" y="187"/>
                  <a:pt x="363" y="187"/>
                  <a:pt x="342" y="187"/>
                </a:cubicBezTo>
                <a:cubicBezTo>
                  <a:pt x="342" y="170"/>
                  <a:pt x="342" y="131"/>
                  <a:pt x="342" y="114"/>
                </a:cubicBezTo>
                <a:cubicBezTo>
                  <a:pt x="363" y="114"/>
                  <a:pt x="445" y="114"/>
                  <a:pt x="445" y="114"/>
                </a:cubicBezTo>
                <a:cubicBezTo>
                  <a:pt x="449" y="114"/>
                  <a:pt x="452" y="113"/>
                  <a:pt x="455" y="110"/>
                </a:cubicBezTo>
                <a:cubicBezTo>
                  <a:pt x="457" y="108"/>
                  <a:pt x="459" y="104"/>
                  <a:pt x="459" y="101"/>
                </a:cubicBezTo>
                <a:cubicBezTo>
                  <a:pt x="459" y="51"/>
                  <a:pt x="459" y="51"/>
                  <a:pt x="459" y="51"/>
                </a:cubicBezTo>
                <a:cubicBezTo>
                  <a:pt x="459" y="43"/>
                  <a:pt x="453" y="37"/>
                  <a:pt x="445" y="37"/>
                </a:cubicBezTo>
                <a:cubicBezTo>
                  <a:pt x="445" y="37"/>
                  <a:pt x="363" y="37"/>
                  <a:pt x="342" y="37"/>
                </a:cubicBezTo>
                <a:cubicBezTo>
                  <a:pt x="342" y="26"/>
                  <a:pt x="342" y="13"/>
                  <a:pt x="342" y="13"/>
                </a:cubicBezTo>
                <a:cubicBezTo>
                  <a:pt x="342" y="6"/>
                  <a:pt x="336" y="0"/>
                  <a:pt x="328" y="0"/>
                </a:cubicBezTo>
                <a:lnTo>
                  <a:pt x="23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509"/>
          <p:cNvSpPr>
            <a:spLocks/>
          </p:cNvSpPr>
          <p:nvPr userDrawn="1"/>
        </p:nvSpPr>
        <p:spPr bwMode="auto">
          <a:xfrm>
            <a:off x="6328038" y="5200853"/>
            <a:ext cx="441325" cy="244475"/>
          </a:xfrm>
          <a:custGeom>
            <a:avLst/>
            <a:gdLst/>
            <a:ahLst/>
            <a:cxnLst>
              <a:cxn ang="0">
                <a:pos x="278" y="38"/>
              </a:cxn>
              <a:cxn ang="0">
                <a:pos x="278" y="154"/>
              </a:cxn>
              <a:cxn ang="0">
                <a:pos x="0" y="154"/>
              </a:cxn>
              <a:cxn ang="0">
                <a:pos x="0" y="0"/>
              </a:cxn>
              <a:cxn ang="0">
                <a:pos x="275" y="0"/>
              </a:cxn>
              <a:cxn ang="0">
                <a:pos x="146" y="115"/>
              </a:cxn>
              <a:cxn ang="0">
                <a:pos x="29" y="28"/>
              </a:cxn>
            </a:cxnLst>
            <a:rect l="0" t="0" r="r" b="b"/>
            <a:pathLst>
              <a:path w="278" h="154">
                <a:moveTo>
                  <a:pt x="278" y="38"/>
                </a:moveTo>
                <a:lnTo>
                  <a:pt x="278" y="154"/>
                </a:lnTo>
                <a:lnTo>
                  <a:pt x="0" y="154"/>
                </a:lnTo>
                <a:lnTo>
                  <a:pt x="0" y="0"/>
                </a:lnTo>
                <a:lnTo>
                  <a:pt x="275" y="0"/>
                </a:lnTo>
                <a:lnTo>
                  <a:pt x="146" y="115"/>
                </a:lnTo>
                <a:lnTo>
                  <a:pt x="29" y="28"/>
                </a:ln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296"/>
          <p:cNvSpPr>
            <a:spLocks/>
          </p:cNvSpPr>
          <p:nvPr userDrawn="1"/>
        </p:nvSpPr>
        <p:spPr bwMode="auto">
          <a:xfrm>
            <a:off x="6893144" y="1160862"/>
            <a:ext cx="525463" cy="522288"/>
          </a:xfrm>
          <a:custGeom>
            <a:avLst/>
            <a:gdLst/>
            <a:ahLst/>
            <a:cxnLst>
              <a:cxn ang="0">
                <a:pos x="28" y="139"/>
              </a:cxn>
              <a:cxn ang="0">
                <a:pos x="97" y="174"/>
              </a:cxn>
              <a:cxn ang="0">
                <a:pos x="159" y="111"/>
              </a:cxn>
              <a:cxn ang="0">
                <a:pos x="181" y="104"/>
              </a:cxn>
              <a:cxn ang="0">
                <a:pos x="236" y="147"/>
              </a:cxn>
              <a:cxn ang="0">
                <a:pos x="263" y="100"/>
              </a:cxn>
              <a:cxn ang="0">
                <a:pos x="289" y="156"/>
              </a:cxn>
              <a:cxn ang="0">
                <a:pos x="303" y="239"/>
              </a:cxn>
              <a:cxn ang="0">
                <a:pos x="265" y="309"/>
              </a:cxn>
              <a:cxn ang="0">
                <a:pos x="230" y="305"/>
              </a:cxn>
              <a:cxn ang="0">
                <a:pos x="219" y="276"/>
              </a:cxn>
              <a:cxn ang="0">
                <a:pos x="119" y="263"/>
              </a:cxn>
              <a:cxn ang="0">
                <a:pos x="60" y="198"/>
              </a:cxn>
              <a:cxn ang="0">
                <a:pos x="10" y="287"/>
              </a:cxn>
              <a:cxn ang="0">
                <a:pos x="321" y="444"/>
              </a:cxn>
              <a:cxn ang="0">
                <a:pos x="164" y="379"/>
              </a:cxn>
              <a:cxn ang="0">
                <a:pos x="293" y="402"/>
              </a:cxn>
              <a:cxn ang="0">
                <a:pos x="306" y="421"/>
              </a:cxn>
              <a:cxn ang="0">
                <a:pos x="36" y="281"/>
              </a:cxn>
              <a:cxn ang="0">
                <a:pos x="37" y="212"/>
              </a:cxn>
              <a:cxn ang="0">
                <a:pos x="132" y="287"/>
              </a:cxn>
              <a:cxn ang="0">
                <a:pos x="196" y="289"/>
              </a:cxn>
              <a:cxn ang="0">
                <a:pos x="206" y="317"/>
              </a:cxn>
              <a:cxn ang="0">
                <a:pos x="250" y="332"/>
              </a:cxn>
              <a:cxn ang="0">
                <a:pos x="315" y="276"/>
              </a:cxn>
              <a:cxn ang="0">
                <a:pos x="305" y="133"/>
              </a:cxn>
              <a:cxn ang="0">
                <a:pos x="283" y="73"/>
              </a:cxn>
              <a:cxn ang="0">
                <a:pos x="221" y="118"/>
              </a:cxn>
              <a:cxn ang="0">
                <a:pos x="197" y="78"/>
              </a:cxn>
              <a:cxn ang="0">
                <a:pos x="124" y="109"/>
              </a:cxn>
              <a:cxn ang="0">
                <a:pos x="64" y="152"/>
              </a:cxn>
              <a:cxn ang="0">
                <a:pos x="177" y="45"/>
              </a:cxn>
              <a:cxn ang="0">
                <a:pos x="435" y="207"/>
              </a:cxn>
              <a:cxn ang="0">
                <a:pos x="421" y="243"/>
              </a:cxn>
              <a:cxn ang="0">
                <a:pos x="355" y="228"/>
              </a:cxn>
              <a:cxn ang="0">
                <a:pos x="334" y="277"/>
              </a:cxn>
              <a:cxn ang="0">
                <a:pos x="344" y="348"/>
              </a:cxn>
              <a:cxn ang="0">
                <a:pos x="407" y="308"/>
              </a:cxn>
              <a:cxn ang="0">
                <a:pos x="395" y="358"/>
              </a:cxn>
              <a:cxn ang="0">
                <a:pos x="353" y="416"/>
              </a:cxn>
              <a:cxn ang="0">
                <a:pos x="446" y="325"/>
              </a:cxn>
              <a:cxn ang="0">
                <a:pos x="405" y="281"/>
              </a:cxn>
              <a:cxn ang="0">
                <a:pos x="348" y="321"/>
              </a:cxn>
              <a:cxn ang="0">
                <a:pos x="368" y="282"/>
              </a:cxn>
              <a:cxn ang="0">
                <a:pos x="378" y="243"/>
              </a:cxn>
              <a:cxn ang="0">
                <a:pos x="402" y="263"/>
              </a:cxn>
              <a:cxn ang="0">
                <a:pos x="462" y="203"/>
              </a:cxn>
              <a:cxn ang="0">
                <a:pos x="168" y="19"/>
              </a:cxn>
            </a:cxnLst>
            <a:rect l="0" t="0" r="r" b="b"/>
            <a:pathLst>
              <a:path w="465" h="463">
                <a:moveTo>
                  <a:pt x="168" y="19"/>
                </a:moveTo>
                <a:cubicBezTo>
                  <a:pt x="158" y="22"/>
                  <a:pt x="75" y="46"/>
                  <a:pt x="30" y="133"/>
                </a:cubicBezTo>
                <a:cubicBezTo>
                  <a:pt x="29" y="135"/>
                  <a:pt x="28" y="137"/>
                  <a:pt x="28" y="139"/>
                </a:cubicBezTo>
                <a:cubicBezTo>
                  <a:pt x="28" y="141"/>
                  <a:pt x="29" y="157"/>
                  <a:pt x="46" y="172"/>
                </a:cubicBezTo>
                <a:cubicBezTo>
                  <a:pt x="62" y="186"/>
                  <a:pt x="84" y="181"/>
                  <a:pt x="94" y="175"/>
                </a:cubicBezTo>
                <a:cubicBezTo>
                  <a:pt x="95" y="175"/>
                  <a:pt x="96" y="174"/>
                  <a:pt x="97" y="174"/>
                </a:cubicBezTo>
                <a:cubicBezTo>
                  <a:pt x="105" y="168"/>
                  <a:pt x="110" y="160"/>
                  <a:pt x="116" y="152"/>
                </a:cubicBezTo>
                <a:cubicBezTo>
                  <a:pt x="121" y="145"/>
                  <a:pt x="127" y="136"/>
                  <a:pt x="131" y="135"/>
                </a:cubicBezTo>
                <a:cubicBezTo>
                  <a:pt x="146" y="132"/>
                  <a:pt x="153" y="120"/>
                  <a:pt x="159" y="111"/>
                </a:cubicBezTo>
                <a:cubicBezTo>
                  <a:pt x="161" y="108"/>
                  <a:pt x="163" y="104"/>
                  <a:pt x="164" y="103"/>
                </a:cubicBezTo>
                <a:cubicBezTo>
                  <a:pt x="168" y="100"/>
                  <a:pt x="175" y="100"/>
                  <a:pt x="181" y="101"/>
                </a:cubicBezTo>
                <a:cubicBezTo>
                  <a:pt x="181" y="102"/>
                  <a:pt x="181" y="103"/>
                  <a:pt x="181" y="104"/>
                </a:cubicBezTo>
                <a:cubicBezTo>
                  <a:pt x="184" y="117"/>
                  <a:pt x="188" y="134"/>
                  <a:pt x="202" y="138"/>
                </a:cubicBezTo>
                <a:cubicBezTo>
                  <a:pt x="203" y="139"/>
                  <a:pt x="206" y="141"/>
                  <a:pt x="209" y="142"/>
                </a:cubicBezTo>
                <a:cubicBezTo>
                  <a:pt x="217" y="146"/>
                  <a:pt x="227" y="151"/>
                  <a:pt x="236" y="147"/>
                </a:cubicBezTo>
                <a:cubicBezTo>
                  <a:pt x="239" y="145"/>
                  <a:pt x="244" y="141"/>
                  <a:pt x="246" y="133"/>
                </a:cubicBezTo>
                <a:cubicBezTo>
                  <a:pt x="249" y="112"/>
                  <a:pt x="255" y="93"/>
                  <a:pt x="260" y="86"/>
                </a:cubicBezTo>
                <a:cubicBezTo>
                  <a:pt x="261" y="90"/>
                  <a:pt x="262" y="96"/>
                  <a:pt x="263" y="100"/>
                </a:cubicBezTo>
                <a:cubicBezTo>
                  <a:pt x="264" y="105"/>
                  <a:pt x="265" y="110"/>
                  <a:pt x="266" y="114"/>
                </a:cubicBezTo>
                <a:cubicBezTo>
                  <a:pt x="272" y="131"/>
                  <a:pt x="277" y="142"/>
                  <a:pt x="285" y="151"/>
                </a:cubicBezTo>
                <a:cubicBezTo>
                  <a:pt x="285" y="151"/>
                  <a:pt x="289" y="156"/>
                  <a:pt x="289" y="156"/>
                </a:cubicBezTo>
                <a:cubicBezTo>
                  <a:pt x="301" y="169"/>
                  <a:pt x="311" y="180"/>
                  <a:pt x="314" y="191"/>
                </a:cubicBezTo>
                <a:cubicBezTo>
                  <a:pt x="315" y="194"/>
                  <a:pt x="315" y="197"/>
                  <a:pt x="315" y="200"/>
                </a:cubicBezTo>
                <a:cubicBezTo>
                  <a:pt x="315" y="209"/>
                  <a:pt x="312" y="220"/>
                  <a:pt x="303" y="239"/>
                </a:cubicBezTo>
                <a:cubicBezTo>
                  <a:pt x="299" y="246"/>
                  <a:pt x="295" y="255"/>
                  <a:pt x="290" y="265"/>
                </a:cubicBezTo>
                <a:cubicBezTo>
                  <a:pt x="284" y="278"/>
                  <a:pt x="274" y="301"/>
                  <a:pt x="267" y="310"/>
                </a:cubicBezTo>
                <a:cubicBezTo>
                  <a:pt x="266" y="310"/>
                  <a:pt x="266" y="310"/>
                  <a:pt x="265" y="309"/>
                </a:cubicBezTo>
                <a:cubicBezTo>
                  <a:pt x="261" y="307"/>
                  <a:pt x="257" y="305"/>
                  <a:pt x="250" y="305"/>
                </a:cubicBezTo>
                <a:cubicBezTo>
                  <a:pt x="244" y="305"/>
                  <a:pt x="244" y="305"/>
                  <a:pt x="244" y="305"/>
                </a:cubicBezTo>
                <a:cubicBezTo>
                  <a:pt x="241" y="305"/>
                  <a:pt x="234" y="306"/>
                  <a:pt x="230" y="305"/>
                </a:cubicBezTo>
                <a:cubicBezTo>
                  <a:pt x="230" y="303"/>
                  <a:pt x="229" y="301"/>
                  <a:pt x="229" y="300"/>
                </a:cubicBezTo>
                <a:cubicBezTo>
                  <a:pt x="228" y="294"/>
                  <a:pt x="227" y="288"/>
                  <a:pt x="223" y="282"/>
                </a:cubicBezTo>
                <a:cubicBezTo>
                  <a:pt x="223" y="282"/>
                  <a:pt x="219" y="276"/>
                  <a:pt x="219" y="276"/>
                </a:cubicBezTo>
                <a:cubicBezTo>
                  <a:pt x="216" y="270"/>
                  <a:pt x="213" y="265"/>
                  <a:pt x="204" y="258"/>
                </a:cubicBezTo>
                <a:cubicBezTo>
                  <a:pt x="189" y="243"/>
                  <a:pt x="167" y="246"/>
                  <a:pt x="148" y="250"/>
                </a:cubicBezTo>
                <a:cubicBezTo>
                  <a:pt x="141" y="252"/>
                  <a:pt x="132" y="256"/>
                  <a:pt x="119" y="263"/>
                </a:cubicBezTo>
                <a:cubicBezTo>
                  <a:pt x="111" y="268"/>
                  <a:pt x="94" y="277"/>
                  <a:pt x="87" y="278"/>
                </a:cubicBezTo>
                <a:cubicBezTo>
                  <a:pt x="84" y="275"/>
                  <a:pt x="77" y="264"/>
                  <a:pt x="77" y="255"/>
                </a:cubicBezTo>
                <a:cubicBezTo>
                  <a:pt x="76" y="240"/>
                  <a:pt x="74" y="218"/>
                  <a:pt x="60" y="198"/>
                </a:cubicBezTo>
                <a:cubicBezTo>
                  <a:pt x="49" y="181"/>
                  <a:pt x="36" y="180"/>
                  <a:pt x="24" y="180"/>
                </a:cubicBezTo>
                <a:cubicBezTo>
                  <a:pt x="20" y="180"/>
                  <a:pt x="16" y="182"/>
                  <a:pt x="13" y="185"/>
                </a:cubicBezTo>
                <a:cubicBezTo>
                  <a:pt x="4" y="196"/>
                  <a:pt x="0" y="240"/>
                  <a:pt x="10" y="287"/>
                </a:cubicBezTo>
                <a:cubicBezTo>
                  <a:pt x="15" y="313"/>
                  <a:pt x="29" y="343"/>
                  <a:pt x="48" y="370"/>
                </a:cubicBezTo>
                <a:cubicBezTo>
                  <a:pt x="79" y="412"/>
                  <a:pt x="145" y="463"/>
                  <a:pt x="231" y="463"/>
                </a:cubicBezTo>
                <a:cubicBezTo>
                  <a:pt x="272" y="463"/>
                  <a:pt x="302" y="456"/>
                  <a:pt x="321" y="444"/>
                </a:cubicBezTo>
                <a:cubicBezTo>
                  <a:pt x="330" y="438"/>
                  <a:pt x="334" y="429"/>
                  <a:pt x="333" y="418"/>
                </a:cubicBezTo>
                <a:cubicBezTo>
                  <a:pt x="332" y="400"/>
                  <a:pt x="315" y="383"/>
                  <a:pt x="304" y="378"/>
                </a:cubicBezTo>
                <a:cubicBezTo>
                  <a:pt x="282" y="368"/>
                  <a:pt x="211" y="353"/>
                  <a:pt x="164" y="379"/>
                </a:cubicBezTo>
                <a:cubicBezTo>
                  <a:pt x="157" y="383"/>
                  <a:pt x="155" y="391"/>
                  <a:pt x="159" y="397"/>
                </a:cubicBezTo>
                <a:cubicBezTo>
                  <a:pt x="162" y="404"/>
                  <a:pt x="171" y="406"/>
                  <a:pt x="177" y="403"/>
                </a:cubicBezTo>
                <a:cubicBezTo>
                  <a:pt x="214" y="382"/>
                  <a:pt x="276" y="394"/>
                  <a:pt x="293" y="402"/>
                </a:cubicBezTo>
                <a:cubicBezTo>
                  <a:pt x="298" y="405"/>
                  <a:pt x="306" y="416"/>
                  <a:pt x="306" y="421"/>
                </a:cubicBezTo>
                <a:cubicBezTo>
                  <a:pt x="306" y="421"/>
                  <a:pt x="306" y="421"/>
                  <a:pt x="306" y="421"/>
                </a:cubicBezTo>
                <a:cubicBezTo>
                  <a:pt x="306" y="421"/>
                  <a:pt x="306" y="421"/>
                  <a:pt x="306" y="421"/>
                </a:cubicBezTo>
                <a:cubicBezTo>
                  <a:pt x="298" y="427"/>
                  <a:pt x="278" y="436"/>
                  <a:pt x="231" y="436"/>
                </a:cubicBezTo>
                <a:cubicBezTo>
                  <a:pt x="160" y="435"/>
                  <a:pt x="99" y="394"/>
                  <a:pt x="70" y="354"/>
                </a:cubicBezTo>
                <a:cubicBezTo>
                  <a:pt x="53" y="330"/>
                  <a:pt x="41" y="304"/>
                  <a:pt x="36" y="281"/>
                </a:cubicBezTo>
                <a:cubicBezTo>
                  <a:pt x="33" y="262"/>
                  <a:pt x="31" y="246"/>
                  <a:pt x="31" y="234"/>
                </a:cubicBezTo>
                <a:cubicBezTo>
                  <a:pt x="31" y="222"/>
                  <a:pt x="32" y="214"/>
                  <a:pt x="33" y="208"/>
                </a:cubicBezTo>
                <a:cubicBezTo>
                  <a:pt x="35" y="209"/>
                  <a:pt x="36" y="210"/>
                  <a:pt x="37" y="212"/>
                </a:cubicBezTo>
                <a:cubicBezTo>
                  <a:pt x="47" y="227"/>
                  <a:pt x="49" y="244"/>
                  <a:pt x="50" y="256"/>
                </a:cubicBezTo>
                <a:cubicBezTo>
                  <a:pt x="51" y="272"/>
                  <a:pt x="63" y="303"/>
                  <a:pt x="84" y="305"/>
                </a:cubicBezTo>
                <a:cubicBezTo>
                  <a:pt x="96" y="306"/>
                  <a:pt x="110" y="299"/>
                  <a:pt x="132" y="287"/>
                </a:cubicBezTo>
                <a:cubicBezTo>
                  <a:pt x="140" y="283"/>
                  <a:pt x="150" y="277"/>
                  <a:pt x="154" y="277"/>
                </a:cubicBezTo>
                <a:cubicBezTo>
                  <a:pt x="165" y="274"/>
                  <a:pt x="180" y="272"/>
                  <a:pt x="186" y="277"/>
                </a:cubicBezTo>
                <a:cubicBezTo>
                  <a:pt x="192" y="283"/>
                  <a:pt x="193" y="285"/>
                  <a:pt x="196" y="289"/>
                </a:cubicBezTo>
                <a:cubicBezTo>
                  <a:pt x="200" y="297"/>
                  <a:pt x="200" y="297"/>
                  <a:pt x="200" y="297"/>
                </a:cubicBezTo>
                <a:cubicBezTo>
                  <a:pt x="201" y="298"/>
                  <a:pt x="202" y="302"/>
                  <a:pt x="202" y="305"/>
                </a:cubicBezTo>
                <a:cubicBezTo>
                  <a:pt x="203" y="309"/>
                  <a:pt x="204" y="313"/>
                  <a:pt x="206" y="317"/>
                </a:cubicBezTo>
                <a:cubicBezTo>
                  <a:pt x="213" y="334"/>
                  <a:pt x="234" y="333"/>
                  <a:pt x="246" y="332"/>
                </a:cubicBezTo>
                <a:cubicBezTo>
                  <a:pt x="246" y="332"/>
                  <a:pt x="249" y="332"/>
                  <a:pt x="250" y="332"/>
                </a:cubicBezTo>
                <a:cubicBezTo>
                  <a:pt x="250" y="332"/>
                  <a:pt x="250" y="332"/>
                  <a:pt x="250" y="332"/>
                </a:cubicBezTo>
                <a:cubicBezTo>
                  <a:pt x="253" y="333"/>
                  <a:pt x="256" y="336"/>
                  <a:pt x="261" y="338"/>
                </a:cubicBezTo>
                <a:cubicBezTo>
                  <a:pt x="278" y="346"/>
                  <a:pt x="290" y="325"/>
                  <a:pt x="295" y="317"/>
                </a:cubicBezTo>
                <a:cubicBezTo>
                  <a:pt x="302" y="305"/>
                  <a:pt x="308" y="290"/>
                  <a:pt x="315" y="276"/>
                </a:cubicBezTo>
                <a:cubicBezTo>
                  <a:pt x="319" y="267"/>
                  <a:pt x="323" y="258"/>
                  <a:pt x="327" y="251"/>
                </a:cubicBezTo>
                <a:cubicBezTo>
                  <a:pt x="358" y="192"/>
                  <a:pt x="336" y="168"/>
                  <a:pt x="309" y="138"/>
                </a:cubicBezTo>
                <a:cubicBezTo>
                  <a:pt x="305" y="133"/>
                  <a:pt x="305" y="133"/>
                  <a:pt x="305" y="133"/>
                </a:cubicBezTo>
                <a:cubicBezTo>
                  <a:pt x="300" y="127"/>
                  <a:pt x="296" y="119"/>
                  <a:pt x="292" y="106"/>
                </a:cubicBezTo>
                <a:cubicBezTo>
                  <a:pt x="291" y="103"/>
                  <a:pt x="291" y="99"/>
                  <a:pt x="290" y="95"/>
                </a:cubicBezTo>
                <a:cubicBezTo>
                  <a:pt x="288" y="88"/>
                  <a:pt x="287" y="80"/>
                  <a:pt x="283" y="73"/>
                </a:cubicBezTo>
                <a:cubicBezTo>
                  <a:pt x="278" y="62"/>
                  <a:pt x="268" y="57"/>
                  <a:pt x="257" y="58"/>
                </a:cubicBezTo>
                <a:cubicBezTo>
                  <a:pt x="240" y="59"/>
                  <a:pt x="232" y="79"/>
                  <a:pt x="227" y="93"/>
                </a:cubicBezTo>
                <a:cubicBezTo>
                  <a:pt x="224" y="102"/>
                  <a:pt x="222" y="111"/>
                  <a:pt x="221" y="118"/>
                </a:cubicBezTo>
                <a:cubicBezTo>
                  <a:pt x="218" y="116"/>
                  <a:pt x="215" y="115"/>
                  <a:pt x="213" y="114"/>
                </a:cubicBezTo>
                <a:cubicBezTo>
                  <a:pt x="211" y="111"/>
                  <a:pt x="209" y="102"/>
                  <a:pt x="208" y="98"/>
                </a:cubicBezTo>
                <a:cubicBezTo>
                  <a:pt x="206" y="89"/>
                  <a:pt x="204" y="82"/>
                  <a:pt x="197" y="78"/>
                </a:cubicBezTo>
                <a:cubicBezTo>
                  <a:pt x="190" y="75"/>
                  <a:pt x="164" y="68"/>
                  <a:pt x="147" y="82"/>
                </a:cubicBezTo>
                <a:cubicBezTo>
                  <a:pt x="142" y="86"/>
                  <a:pt x="139" y="92"/>
                  <a:pt x="136" y="97"/>
                </a:cubicBezTo>
                <a:cubicBezTo>
                  <a:pt x="131" y="104"/>
                  <a:pt x="128" y="108"/>
                  <a:pt x="124" y="109"/>
                </a:cubicBezTo>
                <a:cubicBezTo>
                  <a:pt x="111" y="112"/>
                  <a:pt x="102" y="124"/>
                  <a:pt x="94" y="136"/>
                </a:cubicBezTo>
                <a:cubicBezTo>
                  <a:pt x="90" y="142"/>
                  <a:pt x="85" y="148"/>
                  <a:pt x="81" y="152"/>
                </a:cubicBezTo>
                <a:cubicBezTo>
                  <a:pt x="77" y="153"/>
                  <a:pt x="68" y="155"/>
                  <a:pt x="64" y="152"/>
                </a:cubicBezTo>
                <a:cubicBezTo>
                  <a:pt x="59" y="147"/>
                  <a:pt x="57" y="144"/>
                  <a:pt x="56" y="141"/>
                </a:cubicBezTo>
                <a:cubicBezTo>
                  <a:pt x="98" y="65"/>
                  <a:pt x="175" y="46"/>
                  <a:pt x="176" y="46"/>
                </a:cubicBezTo>
                <a:cubicBezTo>
                  <a:pt x="176" y="45"/>
                  <a:pt x="177" y="45"/>
                  <a:pt x="177" y="45"/>
                </a:cubicBezTo>
                <a:cubicBezTo>
                  <a:pt x="178" y="45"/>
                  <a:pt x="223" y="28"/>
                  <a:pt x="288" y="44"/>
                </a:cubicBezTo>
                <a:cubicBezTo>
                  <a:pt x="312" y="50"/>
                  <a:pt x="371" y="71"/>
                  <a:pt x="410" y="136"/>
                </a:cubicBezTo>
                <a:cubicBezTo>
                  <a:pt x="424" y="161"/>
                  <a:pt x="433" y="190"/>
                  <a:pt x="435" y="207"/>
                </a:cubicBezTo>
                <a:cubicBezTo>
                  <a:pt x="437" y="220"/>
                  <a:pt x="437" y="231"/>
                  <a:pt x="437" y="240"/>
                </a:cubicBezTo>
                <a:cubicBezTo>
                  <a:pt x="437" y="243"/>
                  <a:pt x="437" y="245"/>
                  <a:pt x="437" y="247"/>
                </a:cubicBezTo>
                <a:cubicBezTo>
                  <a:pt x="432" y="247"/>
                  <a:pt x="425" y="245"/>
                  <a:pt x="421" y="243"/>
                </a:cubicBezTo>
                <a:cubicBezTo>
                  <a:pt x="421" y="243"/>
                  <a:pt x="421" y="242"/>
                  <a:pt x="421" y="242"/>
                </a:cubicBezTo>
                <a:cubicBezTo>
                  <a:pt x="421" y="230"/>
                  <a:pt x="414" y="219"/>
                  <a:pt x="402" y="214"/>
                </a:cubicBezTo>
                <a:cubicBezTo>
                  <a:pt x="387" y="209"/>
                  <a:pt x="365" y="212"/>
                  <a:pt x="355" y="228"/>
                </a:cubicBezTo>
                <a:cubicBezTo>
                  <a:pt x="351" y="234"/>
                  <a:pt x="350" y="240"/>
                  <a:pt x="350" y="245"/>
                </a:cubicBezTo>
                <a:cubicBezTo>
                  <a:pt x="350" y="250"/>
                  <a:pt x="351" y="255"/>
                  <a:pt x="353" y="260"/>
                </a:cubicBezTo>
                <a:cubicBezTo>
                  <a:pt x="346" y="264"/>
                  <a:pt x="339" y="271"/>
                  <a:pt x="334" y="277"/>
                </a:cubicBezTo>
                <a:cubicBezTo>
                  <a:pt x="329" y="283"/>
                  <a:pt x="316" y="301"/>
                  <a:pt x="316" y="318"/>
                </a:cubicBezTo>
                <a:cubicBezTo>
                  <a:pt x="316" y="322"/>
                  <a:pt x="316" y="326"/>
                  <a:pt x="318" y="329"/>
                </a:cubicBezTo>
                <a:cubicBezTo>
                  <a:pt x="322" y="339"/>
                  <a:pt x="332" y="346"/>
                  <a:pt x="344" y="348"/>
                </a:cubicBezTo>
                <a:cubicBezTo>
                  <a:pt x="361" y="350"/>
                  <a:pt x="378" y="343"/>
                  <a:pt x="390" y="329"/>
                </a:cubicBezTo>
                <a:cubicBezTo>
                  <a:pt x="399" y="317"/>
                  <a:pt x="399" y="317"/>
                  <a:pt x="399" y="317"/>
                </a:cubicBezTo>
                <a:cubicBezTo>
                  <a:pt x="402" y="314"/>
                  <a:pt x="405" y="310"/>
                  <a:pt x="407" y="308"/>
                </a:cubicBezTo>
                <a:cubicBezTo>
                  <a:pt x="413" y="308"/>
                  <a:pt x="420" y="309"/>
                  <a:pt x="423" y="310"/>
                </a:cubicBezTo>
                <a:cubicBezTo>
                  <a:pt x="422" y="311"/>
                  <a:pt x="422" y="312"/>
                  <a:pt x="421" y="314"/>
                </a:cubicBezTo>
                <a:cubicBezTo>
                  <a:pt x="415" y="327"/>
                  <a:pt x="405" y="346"/>
                  <a:pt x="395" y="358"/>
                </a:cubicBezTo>
                <a:cubicBezTo>
                  <a:pt x="381" y="376"/>
                  <a:pt x="361" y="392"/>
                  <a:pt x="355" y="397"/>
                </a:cubicBezTo>
                <a:cubicBezTo>
                  <a:pt x="352" y="400"/>
                  <a:pt x="350" y="404"/>
                  <a:pt x="350" y="408"/>
                </a:cubicBezTo>
                <a:cubicBezTo>
                  <a:pt x="350" y="411"/>
                  <a:pt x="351" y="413"/>
                  <a:pt x="353" y="416"/>
                </a:cubicBezTo>
                <a:cubicBezTo>
                  <a:pt x="357" y="422"/>
                  <a:pt x="366" y="423"/>
                  <a:pt x="372" y="418"/>
                </a:cubicBezTo>
                <a:cubicBezTo>
                  <a:pt x="384" y="408"/>
                  <a:pt x="402" y="393"/>
                  <a:pt x="416" y="375"/>
                </a:cubicBezTo>
                <a:cubicBezTo>
                  <a:pt x="430" y="357"/>
                  <a:pt x="442" y="332"/>
                  <a:pt x="446" y="325"/>
                </a:cubicBezTo>
                <a:cubicBezTo>
                  <a:pt x="453" y="311"/>
                  <a:pt x="450" y="301"/>
                  <a:pt x="446" y="296"/>
                </a:cubicBezTo>
                <a:cubicBezTo>
                  <a:pt x="437" y="281"/>
                  <a:pt x="417" y="281"/>
                  <a:pt x="406" y="281"/>
                </a:cubicBezTo>
                <a:cubicBezTo>
                  <a:pt x="405" y="281"/>
                  <a:pt x="405" y="281"/>
                  <a:pt x="405" y="281"/>
                </a:cubicBezTo>
                <a:cubicBezTo>
                  <a:pt x="393" y="281"/>
                  <a:pt x="387" y="290"/>
                  <a:pt x="378" y="301"/>
                </a:cubicBezTo>
                <a:cubicBezTo>
                  <a:pt x="369" y="312"/>
                  <a:pt x="369" y="312"/>
                  <a:pt x="369" y="312"/>
                </a:cubicBezTo>
                <a:cubicBezTo>
                  <a:pt x="363" y="319"/>
                  <a:pt x="354" y="322"/>
                  <a:pt x="348" y="321"/>
                </a:cubicBezTo>
                <a:cubicBezTo>
                  <a:pt x="347" y="320"/>
                  <a:pt x="344" y="320"/>
                  <a:pt x="343" y="318"/>
                </a:cubicBezTo>
                <a:cubicBezTo>
                  <a:pt x="343" y="318"/>
                  <a:pt x="343" y="318"/>
                  <a:pt x="343" y="318"/>
                </a:cubicBezTo>
                <a:cubicBezTo>
                  <a:pt x="343" y="309"/>
                  <a:pt x="360" y="285"/>
                  <a:pt x="368" y="282"/>
                </a:cubicBezTo>
                <a:cubicBezTo>
                  <a:pt x="373" y="283"/>
                  <a:pt x="378" y="281"/>
                  <a:pt x="381" y="277"/>
                </a:cubicBezTo>
                <a:cubicBezTo>
                  <a:pt x="387" y="270"/>
                  <a:pt x="383" y="262"/>
                  <a:pt x="381" y="257"/>
                </a:cubicBezTo>
                <a:cubicBezTo>
                  <a:pt x="379" y="253"/>
                  <a:pt x="376" y="246"/>
                  <a:pt x="378" y="243"/>
                </a:cubicBezTo>
                <a:cubicBezTo>
                  <a:pt x="380" y="239"/>
                  <a:pt x="387" y="238"/>
                  <a:pt x="392" y="240"/>
                </a:cubicBezTo>
                <a:cubicBezTo>
                  <a:pt x="394" y="241"/>
                  <a:pt x="394" y="241"/>
                  <a:pt x="394" y="243"/>
                </a:cubicBezTo>
                <a:cubicBezTo>
                  <a:pt x="393" y="250"/>
                  <a:pt x="396" y="258"/>
                  <a:pt x="402" y="263"/>
                </a:cubicBezTo>
                <a:cubicBezTo>
                  <a:pt x="414" y="272"/>
                  <a:pt x="440" y="277"/>
                  <a:pt x="453" y="273"/>
                </a:cubicBezTo>
                <a:cubicBezTo>
                  <a:pt x="459" y="270"/>
                  <a:pt x="463" y="265"/>
                  <a:pt x="463" y="259"/>
                </a:cubicBezTo>
                <a:cubicBezTo>
                  <a:pt x="464" y="251"/>
                  <a:pt x="465" y="230"/>
                  <a:pt x="462" y="203"/>
                </a:cubicBezTo>
                <a:cubicBezTo>
                  <a:pt x="459" y="183"/>
                  <a:pt x="450" y="150"/>
                  <a:pt x="433" y="123"/>
                </a:cubicBezTo>
                <a:cubicBezTo>
                  <a:pt x="389" y="48"/>
                  <a:pt x="322" y="24"/>
                  <a:pt x="295" y="18"/>
                </a:cubicBezTo>
                <a:cubicBezTo>
                  <a:pt x="225" y="0"/>
                  <a:pt x="176" y="17"/>
                  <a:pt x="168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397"/>
          <p:cNvSpPr>
            <a:spLocks noEditPoints="1"/>
          </p:cNvSpPr>
          <p:nvPr userDrawn="1"/>
        </p:nvSpPr>
        <p:spPr bwMode="auto">
          <a:xfrm>
            <a:off x="6963788" y="4400042"/>
            <a:ext cx="384175" cy="522288"/>
          </a:xfrm>
          <a:custGeom>
            <a:avLst/>
            <a:gdLst/>
            <a:ahLst/>
            <a:cxnLst>
              <a:cxn ang="0">
                <a:pos x="58" y="26"/>
              </a:cxn>
              <a:cxn ang="0">
                <a:pos x="35" y="72"/>
              </a:cxn>
              <a:cxn ang="0">
                <a:pos x="39" y="96"/>
              </a:cxn>
              <a:cxn ang="0">
                <a:pos x="130" y="182"/>
              </a:cxn>
              <a:cxn ang="0">
                <a:pos x="15" y="202"/>
              </a:cxn>
              <a:cxn ang="0">
                <a:pos x="4" y="205"/>
              </a:cxn>
              <a:cxn ang="0">
                <a:pos x="0" y="215"/>
              </a:cxn>
              <a:cxn ang="0">
                <a:pos x="0" y="379"/>
              </a:cxn>
              <a:cxn ang="0">
                <a:pos x="8" y="392"/>
              </a:cxn>
              <a:cxn ang="0">
                <a:pos x="170" y="461"/>
              </a:cxn>
              <a:cxn ang="0">
                <a:pos x="183" y="460"/>
              </a:cxn>
              <a:cxn ang="0">
                <a:pos x="189" y="449"/>
              </a:cxn>
              <a:cxn ang="0">
                <a:pos x="189" y="286"/>
              </a:cxn>
              <a:cxn ang="0">
                <a:pos x="175" y="273"/>
              </a:cxn>
              <a:cxn ang="0">
                <a:pos x="162" y="286"/>
              </a:cxn>
              <a:cxn ang="0">
                <a:pos x="162" y="428"/>
              </a:cxn>
              <a:cxn ang="0">
                <a:pos x="27" y="371"/>
              </a:cxn>
              <a:cxn ang="0">
                <a:pos x="27" y="228"/>
              </a:cxn>
              <a:cxn ang="0">
                <a:pos x="163" y="201"/>
              </a:cxn>
              <a:cxn ang="0">
                <a:pos x="171" y="199"/>
              </a:cxn>
              <a:cxn ang="0">
                <a:pos x="312" y="220"/>
              </a:cxn>
              <a:cxn ang="0">
                <a:pos x="312" y="358"/>
              </a:cxn>
              <a:cxn ang="0">
                <a:pos x="218" y="413"/>
              </a:cxn>
              <a:cxn ang="0">
                <a:pos x="211" y="424"/>
              </a:cxn>
              <a:cxn ang="0">
                <a:pos x="213" y="431"/>
              </a:cxn>
              <a:cxn ang="0">
                <a:pos x="231" y="436"/>
              </a:cxn>
              <a:cxn ang="0">
                <a:pos x="332" y="378"/>
              </a:cxn>
              <a:cxn ang="0">
                <a:pos x="339" y="366"/>
              </a:cxn>
              <a:cxn ang="0">
                <a:pos x="339" y="206"/>
              </a:cxn>
              <a:cxn ang="0">
                <a:pos x="335" y="197"/>
              </a:cxn>
              <a:cxn ang="0">
                <a:pos x="325" y="193"/>
              </a:cxn>
              <a:cxn ang="0">
                <a:pos x="216" y="184"/>
              </a:cxn>
              <a:cxn ang="0">
                <a:pos x="304" y="121"/>
              </a:cxn>
              <a:cxn ang="0">
                <a:pos x="307" y="107"/>
              </a:cxn>
              <a:cxn ang="0">
                <a:pos x="285" y="69"/>
              </a:cxn>
              <a:cxn ang="0">
                <a:pos x="225" y="56"/>
              </a:cxn>
              <a:cxn ang="0">
                <a:pos x="187" y="103"/>
              </a:cxn>
              <a:cxn ang="0">
                <a:pos x="131" y="9"/>
              </a:cxn>
              <a:cxn ang="0">
                <a:pos x="58" y="26"/>
              </a:cxn>
              <a:cxn ang="0">
                <a:pos x="64" y="87"/>
              </a:cxn>
              <a:cxn ang="0">
                <a:pos x="61" y="72"/>
              </a:cxn>
              <a:cxn ang="0">
                <a:pos x="74" y="47"/>
              </a:cxn>
              <a:cxn ang="0">
                <a:pos x="120" y="34"/>
              </a:cxn>
              <a:cxn ang="0">
                <a:pos x="170" y="170"/>
              </a:cxn>
              <a:cxn ang="0">
                <a:pos x="64" y="87"/>
              </a:cxn>
              <a:cxn ang="0">
                <a:pos x="236" y="81"/>
              </a:cxn>
              <a:cxn ang="0">
                <a:pos x="268" y="90"/>
              </a:cxn>
              <a:cxn ang="0">
                <a:pos x="281" y="107"/>
              </a:cxn>
              <a:cxn ang="0">
                <a:pos x="280" y="112"/>
              </a:cxn>
              <a:cxn ang="0">
                <a:pos x="199" y="161"/>
              </a:cxn>
              <a:cxn ang="0">
                <a:pos x="236" y="81"/>
              </a:cxn>
            </a:cxnLst>
            <a:rect l="0" t="0" r="r" b="b"/>
            <a:pathLst>
              <a:path w="339" h="463">
                <a:moveTo>
                  <a:pt x="58" y="26"/>
                </a:moveTo>
                <a:cubicBezTo>
                  <a:pt x="43" y="38"/>
                  <a:pt x="35" y="54"/>
                  <a:pt x="35" y="72"/>
                </a:cubicBezTo>
                <a:cubicBezTo>
                  <a:pt x="35" y="79"/>
                  <a:pt x="36" y="88"/>
                  <a:pt x="39" y="96"/>
                </a:cubicBezTo>
                <a:cubicBezTo>
                  <a:pt x="50" y="127"/>
                  <a:pt x="82" y="159"/>
                  <a:pt x="130" y="182"/>
                </a:cubicBezTo>
                <a:cubicBezTo>
                  <a:pt x="77" y="196"/>
                  <a:pt x="29" y="203"/>
                  <a:pt x="15" y="202"/>
                </a:cubicBezTo>
                <a:cubicBezTo>
                  <a:pt x="11" y="201"/>
                  <a:pt x="7" y="203"/>
                  <a:pt x="4" y="205"/>
                </a:cubicBezTo>
                <a:cubicBezTo>
                  <a:pt x="2" y="208"/>
                  <a:pt x="0" y="211"/>
                  <a:pt x="0" y="215"/>
                </a:cubicBezTo>
                <a:cubicBezTo>
                  <a:pt x="0" y="379"/>
                  <a:pt x="0" y="379"/>
                  <a:pt x="0" y="379"/>
                </a:cubicBezTo>
                <a:cubicBezTo>
                  <a:pt x="0" y="385"/>
                  <a:pt x="3" y="390"/>
                  <a:pt x="8" y="392"/>
                </a:cubicBezTo>
                <a:cubicBezTo>
                  <a:pt x="170" y="461"/>
                  <a:pt x="170" y="461"/>
                  <a:pt x="170" y="461"/>
                </a:cubicBezTo>
                <a:cubicBezTo>
                  <a:pt x="174" y="463"/>
                  <a:pt x="179" y="462"/>
                  <a:pt x="183" y="460"/>
                </a:cubicBezTo>
                <a:cubicBezTo>
                  <a:pt x="187" y="457"/>
                  <a:pt x="189" y="453"/>
                  <a:pt x="189" y="449"/>
                </a:cubicBezTo>
                <a:cubicBezTo>
                  <a:pt x="189" y="286"/>
                  <a:pt x="189" y="286"/>
                  <a:pt x="189" y="286"/>
                </a:cubicBezTo>
                <a:cubicBezTo>
                  <a:pt x="189" y="279"/>
                  <a:pt x="183" y="273"/>
                  <a:pt x="175" y="273"/>
                </a:cubicBezTo>
                <a:cubicBezTo>
                  <a:pt x="168" y="273"/>
                  <a:pt x="162" y="279"/>
                  <a:pt x="162" y="286"/>
                </a:cubicBezTo>
                <a:cubicBezTo>
                  <a:pt x="162" y="286"/>
                  <a:pt x="162" y="397"/>
                  <a:pt x="162" y="428"/>
                </a:cubicBezTo>
                <a:cubicBezTo>
                  <a:pt x="135" y="417"/>
                  <a:pt x="40" y="376"/>
                  <a:pt x="27" y="371"/>
                </a:cubicBezTo>
                <a:cubicBezTo>
                  <a:pt x="27" y="356"/>
                  <a:pt x="27" y="249"/>
                  <a:pt x="27" y="228"/>
                </a:cubicBezTo>
                <a:cubicBezTo>
                  <a:pt x="57" y="227"/>
                  <a:pt x="113" y="216"/>
                  <a:pt x="163" y="201"/>
                </a:cubicBezTo>
                <a:cubicBezTo>
                  <a:pt x="166" y="200"/>
                  <a:pt x="168" y="200"/>
                  <a:pt x="171" y="199"/>
                </a:cubicBezTo>
                <a:cubicBezTo>
                  <a:pt x="211" y="212"/>
                  <a:pt x="258" y="220"/>
                  <a:pt x="312" y="220"/>
                </a:cubicBezTo>
                <a:cubicBezTo>
                  <a:pt x="312" y="241"/>
                  <a:pt x="312" y="346"/>
                  <a:pt x="312" y="358"/>
                </a:cubicBezTo>
                <a:cubicBezTo>
                  <a:pt x="300" y="365"/>
                  <a:pt x="218" y="413"/>
                  <a:pt x="218" y="413"/>
                </a:cubicBezTo>
                <a:cubicBezTo>
                  <a:pt x="214" y="415"/>
                  <a:pt x="211" y="420"/>
                  <a:pt x="211" y="424"/>
                </a:cubicBezTo>
                <a:cubicBezTo>
                  <a:pt x="211" y="426"/>
                  <a:pt x="212" y="429"/>
                  <a:pt x="213" y="431"/>
                </a:cubicBezTo>
                <a:cubicBezTo>
                  <a:pt x="217" y="437"/>
                  <a:pt x="225" y="439"/>
                  <a:pt x="231" y="436"/>
                </a:cubicBezTo>
                <a:cubicBezTo>
                  <a:pt x="332" y="378"/>
                  <a:pt x="332" y="378"/>
                  <a:pt x="332" y="378"/>
                </a:cubicBezTo>
                <a:cubicBezTo>
                  <a:pt x="336" y="375"/>
                  <a:pt x="339" y="371"/>
                  <a:pt x="339" y="366"/>
                </a:cubicBezTo>
                <a:cubicBezTo>
                  <a:pt x="339" y="206"/>
                  <a:pt x="339" y="206"/>
                  <a:pt x="339" y="206"/>
                </a:cubicBezTo>
                <a:cubicBezTo>
                  <a:pt x="339" y="203"/>
                  <a:pt x="337" y="199"/>
                  <a:pt x="335" y="197"/>
                </a:cubicBezTo>
                <a:cubicBezTo>
                  <a:pt x="332" y="194"/>
                  <a:pt x="328" y="193"/>
                  <a:pt x="325" y="193"/>
                </a:cubicBezTo>
                <a:cubicBezTo>
                  <a:pt x="284" y="194"/>
                  <a:pt x="247" y="191"/>
                  <a:pt x="216" y="184"/>
                </a:cubicBezTo>
                <a:cubicBezTo>
                  <a:pt x="266" y="164"/>
                  <a:pt x="296" y="143"/>
                  <a:pt x="304" y="121"/>
                </a:cubicBezTo>
                <a:cubicBezTo>
                  <a:pt x="306" y="118"/>
                  <a:pt x="307" y="113"/>
                  <a:pt x="307" y="107"/>
                </a:cubicBezTo>
                <a:cubicBezTo>
                  <a:pt x="307" y="97"/>
                  <a:pt x="302" y="83"/>
                  <a:pt x="285" y="69"/>
                </a:cubicBezTo>
                <a:cubicBezTo>
                  <a:pt x="263" y="53"/>
                  <a:pt x="243" y="48"/>
                  <a:pt x="225" y="56"/>
                </a:cubicBezTo>
                <a:cubicBezTo>
                  <a:pt x="207" y="64"/>
                  <a:pt x="195" y="83"/>
                  <a:pt x="187" y="103"/>
                </a:cubicBezTo>
                <a:cubicBezTo>
                  <a:pt x="177" y="63"/>
                  <a:pt x="161" y="22"/>
                  <a:pt x="131" y="9"/>
                </a:cubicBezTo>
                <a:cubicBezTo>
                  <a:pt x="109" y="0"/>
                  <a:pt x="85" y="5"/>
                  <a:pt x="58" y="26"/>
                </a:cubicBezTo>
                <a:close/>
                <a:moveTo>
                  <a:pt x="64" y="87"/>
                </a:moveTo>
                <a:cubicBezTo>
                  <a:pt x="62" y="81"/>
                  <a:pt x="61" y="76"/>
                  <a:pt x="61" y="72"/>
                </a:cubicBezTo>
                <a:cubicBezTo>
                  <a:pt x="61" y="62"/>
                  <a:pt x="66" y="53"/>
                  <a:pt x="74" y="47"/>
                </a:cubicBezTo>
                <a:cubicBezTo>
                  <a:pt x="93" y="33"/>
                  <a:pt x="108" y="28"/>
                  <a:pt x="120" y="34"/>
                </a:cubicBezTo>
                <a:cubicBezTo>
                  <a:pt x="144" y="45"/>
                  <a:pt x="163" y="97"/>
                  <a:pt x="170" y="170"/>
                </a:cubicBezTo>
                <a:cubicBezTo>
                  <a:pt x="111" y="148"/>
                  <a:pt x="74" y="115"/>
                  <a:pt x="64" y="87"/>
                </a:cubicBezTo>
                <a:close/>
                <a:moveTo>
                  <a:pt x="236" y="81"/>
                </a:moveTo>
                <a:cubicBezTo>
                  <a:pt x="244" y="77"/>
                  <a:pt x="255" y="80"/>
                  <a:pt x="268" y="90"/>
                </a:cubicBezTo>
                <a:cubicBezTo>
                  <a:pt x="278" y="98"/>
                  <a:pt x="281" y="104"/>
                  <a:pt x="281" y="107"/>
                </a:cubicBezTo>
                <a:cubicBezTo>
                  <a:pt x="281" y="109"/>
                  <a:pt x="280" y="111"/>
                  <a:pt x="280" y="112"/>
                </a:cubicBezTo>
                <a:cubicBezTo>
                  <a:pt x="275" y="124"/>
                  <a:pt x="251" y="142"/>
                  <a:pt x="199" y="161"/>
                </a:cubicBezTo>
                <a:cubicBezTo>
                  <a:pt x="204" y="130"/>
                  <a:pt x="216" y="89"/>
                  <a:pt x="236" y="8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49"/>
          <p:cNvSpPr>
            <a:spLocks/>
          </p:cNvSpPr>
          <p:nvPr userDrawn="1"/>
        </p:nvSpPr>
        <p:spPr bwMode="auto">
          <a:xfrm>
            <a:off x="7020938" y="2386230"/>
            <a:ext cx="269875" cy="511174"/>
          </a:xfrm>
          <a:custGeom>
            <a:avLst/>
            <a:gdLst/>
            <a:ahLst/>
            <a:cxnLst>
              <a:cxn ang="0">
                <a:pos x="129" y="2"/>
              </a:cxn>
              <a:cxn ang="0">
                <a:pos x="16" y="54"/>
              </a:cxn>
              <a:cxn ang="0">
                <a:pos x="16" y="77"/>
              </a:cxn>
              <a:cxn ang="0">
                <a:pos x="128" y="127"/>
              </a:cxn>
              <a:cxn ang="0">
                <a:pos x="176" y="119"/>
              </a:cxn>
              <a:cxn ang="0">
                <a:pos x="118" y="143"/>
              </a:cxn>
              <a:cxn ang="0">
                <a:pos x="115" y="145"/>
              </a:cxn>
              <a:cxn ang="0">
                <a:pos x="114" y="146"/>
              </a:cxn>
              <a:cxn ang="0">
                <a:pos x="113" y="147"/>
              </a:cxn>
              <a:cxn ang="0">
                <a:pos x="112" y="148"/>
              </a:cxn>
              <a:cxn ang="0">
                <a:pos x="112" y="148"/>
              </a:cxn>
              <a:cxn ang="0">
                <a:pos x="111" y="149"/>
              </a:cxn>
              <a:cxn ang="0">
                <a:pos x="111" y="150"/>
              </a:cxn>
              <a:cxn ang="0">
                <a:pos x="110" y="155"/>
              </a:cxn>
              <a:cxn ang="0">
                <a:pos x="110" y="196"/>
              </a:cxn>
              <a:cxn ang="0">
                <a:pos x="128" y="208"/>
              </a:cxn>
              <a:cxn ang="0">
                <a:pos x="177" y="200"/>
              </a:cxn>
              <a:cxn ang="0">
                <a:pos x="110" y="236"/>
              </a:cxn>
              <a:cxn ang="0">
                <a:pos x="116" y="288"/>
              </a:cxn>
              <a:cxn ang="0">
                <a:pos x="177" y="270"/>
              </a:cxn>
              <a:cxn ang="0">
                <a:pos x="119" y="305"/>
              </a:cxn>
              <a:cxn ang="0">
                <a:pos x="110" y="358"/>
              </a:cxn>
              <a:cxn ang="0">
                <a:pos x="128" y="370"/>
              </a:cxn>
              <a:cxn ang="0">
                <a:pos x="177" y="362"/>
              </a:cxn>
              <a:cxn ang="0">
                <a:pos x="111" y="404"/>
              </a:cxn>
              <a:cxn ang="0">
                <a:pos x="128" y="411"/>
              </a:cxn>
              <a:cxn ang="0">
                <a:pos x="203" y="371"/>
              </a:cxn>
              <a:cxn ang="0">
                <a:pos x="197" y="320"/>
              </a:cxn>
              <a:cxn ang="0">
                <a:pos x="136" y="338"/>
              </a:cxn>
              <a:cxn ang="0">
                <a:pos x="195" y="302"/>
              </a:cxn>
              <a:cxn ang="0">
                <a:pos x="203" y="250"/>
              </a:cxn>
              <a:cxn ang="0">
                <a:pos x="185" y="237"/>
              </a:cxn>
              <a:cxn ang="0">
                <a:pos x="136" y="245"/>
              </a:cxn>
              <a:cxn ang="0">
                <a:pos x="203" y="209"/>
              </a:cxn>
              <a:cxn ang="0">
                <a:pos x="197" y="158"/>
              </a:cxn>
              <a:cxn ang="0">
                <a:pos x="136" y="176"/>
              </a:cxn>
              <a:cxn ang="0">
                <a:pos x="195" y="140"/>
              </a:cxn>
              <a:cxn ang="0">
                <a:pos x="203" y="88"/>
              </a:cxn>
              <a:cxn ang="0">
                <a:pos x="185" y="75"/>
              </a:cxn>
              <a:cxn ang="0">
                <a:pos x="52" y="65"/>
              </a:cxn>
              <a:cxn ang="0">
                <a:pos x="212" y="74"/>
              </a:cxn>
              <a:cxn ang="0">
                <a:pos x="123" y="424"/>
              </a:cxn>
              <a:cxn ang="0">
                <a:pos x="27" y="129"/>
              </a:cxn>
              <a:cxn ang="0">
                <a:pos x="0" y="129"/>
              </a:cxn>
              <a:cxn ang="0">
                <a:pos x="7" y="398"/>
              </a:cxn>
              <a:cxn ang="0">
                <a:pos x="123" y="452"/>
              </a:cxn>
              <a:cxn ang="0">
                <a:pos x="231" y="406"/>
              </a:cxn>
              <a:cxn ang="0">
                <a:pos x="239" y="65"/>
              </a:cxn>
            </a:cxnLst>
            <a:rect l="0" t="0" r="r" b="b"/>
            <a:pathLst>
              <a:path w="239" h="452">
                <a:moveTo>
                  <a:pt x="231" y="54"/>
                </a:moveTo>
                <a:cubicBezTo>
                  <a:pt x="129" y="2"/>
                  <a:pt x="129" y="2"/>
                  <a:pt x="129" y="2"/>
                </a:cubicBezTo>
                <a:cubicBezTo>
                  <a:pt x="125" y="0"/>
                  <a:pt x="120" y="1"/>
                  <a:pt x="117" y="2"/>
                </a:cubicBezTo>
                <a:cubicBezTo>
                  <a:pt x="16" y="54"/>
                  <a:pt x="16" y="54"/>
                  <a:pt x="16" y="54"/>
                </a:cubicBezTo>
                <a:cubicBezTo>
                  <a:pt x="12" y="56"/>
                  <a:pt x="9" y="61"/>
                  <a:pt x="9" y="66"/>
                </a:cubicBezTo>
                <a:cubicBezTo>
                  <a:pt x="9" y="71"/>
                  <a:pt x="12" y="75"/>
                  <a:pt x="16" y="77"/>
                </a:cubicBezTo>
                <a:cubicBezTo>
                  <a:pt x="117" y="127"/>
                  <a:pt x="117" y="127"/>
                  <a:pt x="117" y="127"/>
                </a:cubicBezTo>
                <a:cubicBezTo>
                  <a:pt x="120" y="128"/>
                  <a:pt x="124" y="128"/>
                  <a:pt x="128" y="127"/>
                </a:cubicBezTo>
                <a:cubicBezTo>
                  <a:pt x="176" y="108"/>
                  <a:pt x="176" y="108"/>
                  <a:pt x="176" y="108"/>
                </a:cubicBezTo>
                <a:cubicBezTo>
                  <a:pt x="176" y="119"/>
                  <a:pt x="176" y="119"/>
                  <a:pt x="176" y="119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7" y="143"/>
                  <a:pt x="116" y="144"/>
                  <a:pt x="115" y="144"/>
                </a:cubicBezTo>
                <a:cubicBezTo>
                  <a:pt x="115" y="145"/>
                  <a:pt x="115" y="145"/>
                  <a:pt x="115" y="145"/>
                </a:cubicBezTo>
                <a:cubicBezTo>
                  <a:pt x="115" y="145"/>
                  <a:pt x="114" y="145"/>
                  <a:pt x="114" y="145"/>
                </a:cubicBezTo>
                <a:cubicBezTo>
                  <a:pt x="114" y="145"/>
                  <a:pt x="114" y="146"/>
                  <a:pt x="114" y="146"/>
                </a:cubicBezTo>
                <a:cubicBezTo>
                  <a:pt x="114" y="146"/>
                  <a:pt x="114" y="146"/>
                  <a:pt x="113" y="146"/>
                </a:cubicBezTo>
                <a:cubicBezTo>
                  <a:pt x="113" y="146"/>
                  <a:pt x="113" y="146"/>
                  <a:pt x="113" y="147"/>
                </a:cubicBezTo>
                <a:cubicBezTo>
                  <a:pt x="113" y="147"/>
                  <a:pt x="113" y="147"/>
                  <a:pt x="113" y="147"/>
                </a:cubicBezTo>
                <a:cubicBezTo>
                  <a:pt x="112" y="147"/>
                  <a:pt x="112" y="147"/>
                  <a:pt x="112" y="148"/>
                </a:cubicBezTo>
                <a:cubicBezTo>
                  <a:pt x="112" y="148"/>
                  <a:pt x="112" y="148"/>
                  <a:pt x="112" y="148"/>
                </a:cubicBezTo>
                <a:cubicBezTo>
                  <a:pt x="112" y="148"/>
                  <a:pt x="112" y="148"/>
                  <a:pt x="112" y="148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1" y="150"/>
                  <a:pt x="111" y="150"/>
                  <a:pt x="111" y="150"/>
                </a:cubicBezTo>
                <a:cubicBezTo>
                  <a:pt x="111" y="150"/>
                  <a:pt x="111" y="150"/>
                  <a:pt x="111" y="150"/>
                </a:cubicBezTo>
                <a:cubicBezTo>
                  <a:pt x="110" y="151"/>
                  <a:pt x="110" y="152"/>
                  <a:pt x="110" y="153"/>
                </a:cubicBezTo>
                <a:cubicBezTo>
                  <a:pt x="110" y="154"/>
                  <a:pt x="110" y="155"/>
                  <a:pt x="110" y="155"/>
                </a:cubicBezTo>
                <a:cubicBezTo>
                  <a:pt x="110" y="155"/>
                  <a:pt x="110" y="155"/>
                  <a:pt x="110" y="155"/>
                </a:cubicBezTo>
                <a:cubicBezTo>
                  <a:pt x="110" y="196"/>
                  <a:pt x="110" y="196"/>
                  <a:pt x="110" y="196"/>
                </a:cubicBezTo>
                <a:cubicBezTo>
                  <a:pt x="110" y="200"/>
                  <a:pt x="112" y="204"/>
                  <a:pt x="116" y="207"/>
                </a:cubicBezTo>
                <a:cubicBezTo>
                  <a:pt x="119" y="209"/>
                  <a:pt x="124" y="210"/>
                  <a:pt x="128" y="208"/>
                </a:cubicBezTo>
                <a:cubicBezTo>
                  <a:pt x="177" y="189"/>
                  <a:pt x="177" y="189"/>
                  <a:pt x="177" y="189"/>
                </a:cubicBezTo>
                <a:cubicBezTo>
                  <a:pt x="177" y="200"/>
                  <a:pt x="177" y="200"/>
                  <a:pt x="177" y="200"/>
                </a:cubicBezTo>
                <a:cubicBezTo>
                  <a:pt x="119" y="224"/>
                  <a:pt x="119" y="224"/>
                  <a:pt x="119" y="224"/>
                </a:cubicBezTo>
                <a:cubicBezTo>
                  <a:pt x="114" y="225"/>
                  <a:pt x="110" y="230"/>
                  <a:pt x="110" y="236"/>
                </a:cubicBezTo>
                <a:cubicBezTo>
                  <a:pt x="110" y="277"/>
                  <a:pt x="110" y="277"/>
                  <a:pt x="110" y="277"/>
                </a:cubicBezTo>
                <a:cubicBezTo>
                  <a:pt x="110" y="281"/>
                  <a:pt x="112" y="285"/>
                  <a:pt x="116" y="288"/>
                </a:cubicBezTo>
                <a:cubicBezTo>
                  <a:pt x="119" y="290"/>
                  <a:pt x="124" y="291"/>
                  <a:pt x="128" y="289"/>
                </a:cubicBezTo>
                <a:cubicBezTo>
                  <a:pt x="177" y="270"/>
                  <a:pt x="177" y="270"/>
                  <a:pt x="177" y="270"/>
                </a:cubicBezTo>
                <a:cubicBezTo>
                  <a:pt x="177" y="281"/>
                  <a:pt x="177" y="281"/>
                  <a:pt x="177" y="281"/>
                </a:cubicBezTo>
                <a:cubicBezTo>
                  <a:pt x="119" y="305"/>
                  <a:pt x="119" y="305"/>
                  <a:pt x="119" y="305"/>
                </a:cubicBezTo>
                <a:cubicBezTo>
                  <a:pt x="114" y="306"/>
                  <a:pt x="110" y="311"/>
                  <a:pt x="110" y="317"/>
                </a:cubicBezTo>
                <a:cubicBezTo>
                  <a:pt x="110" y="358"/>
                  <a:pt x="110" y="358"/>
                  <a:pt x="110" y="358"/>
                </a:cubicBezTo>
                <a:cubicBezTo>
                  <a:pt x="110" y="362"/>
                  <a:pt x="112" y="366"/>
                  <a:pt x="116" y="369"/>
                </a:cubicBezTo>
                <a:cubicBezTo>
                  <a:pt x="119" y="371"/>
                  <a:pt x="124" y="372"/>
                  <a:pt x="128" y="370"/>
                </a:cubicBezTo>
                <a:cubicBezTo>
                  <a:pt x="177" y="351"/>
                  <a:pt x="177" y="351"/>
                  <a:pt x="177" y="351"/>
                </a:cubicBezTo>
                <a:cubicBezTo>
                  <a:pt x="177" y="362"/>
                  <a:pt x="177" y="362"/>
                  <a:pt x="177" y="362"/>
                </a:cubicBezTo>
                <a:cubicBezTo>
                  <a:pt x="118" y="386"/>
                  <a:pt x="118" y="386"/>
                  <a:pt x="118" y="386"/>
                </a:cubicBezTo>
                <a:cubicBezTo>
                  <a:pt x="111" y="389"/>
                  <a:pt x="108" y="397"/>
                  <a:pt x="111" y="404"/>
                </a:cubicBezTo>
                <a:cubicBezTo>
                  <a:pt x="113" y="409"/>
                  <a:pt x="118" y="412"/>
                  <a:pt x="123" y="412"/>
                </a:cubicBezTo>
                <a:cubicBezTo>
                  <a:pt x="125" y="412"/>
                  <a:pt x="127" y="411"/>
                  <a:pt x="128" y="411"/>
                </a:cubicBezTo>
                <a:cubicBezTo>
                  <a:pt x="195" y="383"/>
                  <a:pt x="195" y="383"/>
                  <a:pt x="195" y="383"/>
                </a:cubicBezTo>
                <a:cubicBezTo>
                  <a:pt x="200" y="381"/>
                  <a:pt x="203" y="376"/>
                  <a:pt x="203" y="371"/>
                </a:cubicBezTo>
                <a:cubicBezTo>
                  <a:pt x="203" y="331"/>
                  <a:pt x="203" y="331"/>
                  <a:pt x="203" y="331"/>
                </a:cubicBezTo>
                <a:cubicBezTo>
                  <a:pt x="203" y="326"/>
                  <a:pt x="201" y="322"/>
                  <a:pt x="197" y="320"/>
                </a:cubicBezTo>
                <a:cubicBezTo>
                  <a:pt x="194" y="317"/>
                  <a:pt x="189" y="317"/>
                  <a:pt x="185" y="318"/>
                </a:cubicBezTo>
                <a:cubicBezTo>
                  <a:pt x="136" y="338"/>
                  <a:pt x="136" y="338"/>
                  <a:pt x="136" y="338"/>
                </a:cubicBezTo>
                <a:cubicBezTo>
                  <a:pt x="136" y="326"/>
                  <a:pt x="136" y="326"/>
                  <a:pt x="136" y="326"/>
                </a:cubicBezTo>
                <a:cubicBezTo>
                  <a:pt x="195" y="302"/>
                  <a:pt x="195" y="302"/>
                  <a:pt x="195" y="302"/>
                </a:cubicBezTo>
                <a:cubicBezTo>
                  <a:pt x="200" y="300"/>
                  <a:pt x="203" y="295"/>
                  <a:pt x="203" y="290"/>
                </a:cubicBezTo>
                <a:cubicBezTo>
                  <a:pt x="203" y="250"/>
                  <a:pt x="203" y="250"/>
                  <a:pt x="203" y="250"/>
                </a:cubicBezTo>
                <a:cubicBezTo>
                  <a:pt x="203" y="245"/>
                  <a:pt x="201" y="241"/>
                  <a:pt x="197" y="239"/>
                </a:cubicBezTo>
                <a:cubicBezTo>
                  <a:pt x="194" y="236"/>
                  <a:pt x="189" y="236"/>
                  <a:pt x="185" y="237"/>
                </a:cubicBezTo>
                <a:cubicBezTo>
                  <a:pt x="136" y="257"/>
                  <a:pt x="136" y="257"/>
                  <a:pt x="136" y="257"/>
                </a:cubicBezTo>
                <a:cubicBezTo>
                  <a:pt x="136" y="245"/>
                  <a:pt x="136" y="245"/>
                  <a:pt x="136" y="245"/>
                </a:cubicBezTo>
                <a:cubicBezTo>
                  <a:pt x="195" y="221"/>
                  <a:pt x="195" y="221"/>
                  <a:pt x="195" y="221"/>
                </a:cubicBezTo>
                <a:cubicBezTo>
                  <a:pt x="200" y="219"/>
                  <a:pt x="203" y="214"/>
                  <a:pt x="203" y="209"/>
                </a:cubicBezTo>
                <a:cubicBezTo>
                  <a:pt x="203" y="169"/>
                  <a:pt x="203" y="169"/>
                  <a:pt x="203" y="169"/>
                </a:cubicBezTo>
                <a:cubicBezTo>
                  <a:pt x="203" y="164"/>
                  <a:pt x="201" y="160"/>
                  <a:pt x="197" y="158"/>
                </a:cubicBezTo>
                <a:cubicBezTo>
                  <a:pt x="194" y="155"/>
                  <a:pt x="189" y="155"/>
                  <a:pt x="185" y="156"/>
                </a:cubicBezTo>
                <a:cubicBezTo>
                  <a:pt x="136" y="176"/>
                  <a:pt x="136" y="176"/>
                  <a:pt x="136" y="176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95" y="140"/>
                  <a:pt x="195" y="140"/>
                  <a:pt x="195" y="140"/>
                </a:cubicBezTo>
                <a:cubicBezTo>
                  <a:pt x="200" y="138"/>
                  <a:pt x="203" y="133"/>
                  <a:pt x="203" y="128"/>
                </a:cubicBezTo>
                <a:cubicBezTo>
                  <a:pt x="203" y="88"/>
                  <a:pt x="203" y="88"/>
                  <a:pt x="203" y="88"/>
                </a:cubicBezTo>
                <a:cubicBezTo>
                  <a:pt x="203" y="83"/>
                  <a:pt x="201" y="79"/>
                  <a:pt x="197" y="77"/>
                </a:cubicBezTo>
                <a:cubicBezTo>
                  <a:pt x="194" y="74"/>
                  <a:pt x="189" y="74"/>
                  <a:pt x="185" y="75"/>
                </a:cubicBezTo>
                <a:cubicBezTo>
                  <a:pt x="123" y="100"/>
                  <a:pt x="123" y="100"/>
                  <a:pt x="123" y="100"/>
                </a:cubicBezTo>
                <a:cubicBezTo>
                  <a:pt x="52" y="65"/>
                  <a:pt x="52" y="65"/>
                  <a:pt x="52" y="65"/>
                </a:cubicBezTo>
                <a:cubicBezTo>
                  <a:pt x="123" y="29"/>
                  <a:pt x="123" y="29"/>
                  <a:pt x="123" y="29"/>
                </a:cubicBezTo>
                <a:cubicBezTo>
                  <a:pt x="212" y="74"/>
                  <a:pt x="212" y="74"/>
                  <a:pt x="212" y="74"/>
                </a:cubicBezTo>
                <a:cubicBezTo>
                  <a:pt x="212" y="385"/>
                  <a:pt x="212" y="385"/>
                  <a:pt x="212" y="385"/>
                </a:cubicBezTo>
                <a:cubicBezTo>
                  <a:pt x="123" y="424"/>
                  <a:pt x="123" y="424"/>
                  <a:pt x="123" y="424"/>
                </a:cubicBezTo>
                <a:cubicBezTo>
                  <a:pt x="27" y="378"/>
                  <a:pt x="27" y="378"/>
                  <a:pt x="27" y="378"/>
                </a:cubicBezTo>
                <a:cubicBezTo>
                  <a:pt x="27" y="129"/>
                  <a:pt x="27" y="129"/>
                  <a:pt x="27" y="129"/>
                </a:cubicBezTo>
                <a:cubicBezTo>
                  <a:pt x="27" y="122"/>
                  <a:pt x="21" y="116"/>
                  <a:pt x="13" y="116"/>
                </a:cubicBezTo>
                <a:cubicBezTo>
                  <a:pt x="6" y="116"/>
                  <a:pt x="0" y="122"/>
                  <a:pt x="0" y="129"/>
                </a:cubicBezTo>
                <a:cubicBezTo>
                  <a:pt x="0" y="386"/>
                  <a:pt x="0" y="386"/>
                  <a:pt x="0" y="386"/>
                </a:cubicBezTo>
                <a:cubicBezTo>
                  <a:pt x="0" y="391"/>
                  <a:pt x="3" y="396"/>
                  <a:pt x="7" y="398"/>
                </a:cubicBezTo>
                <a:cubicBezTo>
                  <a:pt x="117" y="450"/>
                  <a:pt x="117" y="450"/>
                  <a:pt x="117" y="450"/>
                </a:cubicBezTo>
                <a:cubicBezTo>
                  <a:pt x="119" y="451"/>
                  <a:pt x="121" y="452"/>
                  <a:pt x="123" y="452"/>
                </a:cubicBezTo>
                <a:cubicBezTo>
                  <a:pt x="124" y="452"/>
                  <a:pt x="126" y="451"/>
                  <a:pt x="128" y="451"/>
                </a:cubicBezTo>
                <a:cubicBezTo>
                  <a:pt x="231" y="406"/>
                  <a:pt x="231" y="406"/>
                  <a:pt x="231" y="406"/>
                </a:cubicBezTo>
                <a:cubicBezTo>
                  <a:pt x="236" y="404"/>
                  <a:pt x="239" y="399"/>
                  <a:pt x="239" y="394"/>
                </a:cubicBezTo>
                <a:cubicBezTo>
                  <a:pt x="239" y="65"/>
                  <a:pt x="239" y="65"/>
                  <a:pt x="239" y="65"/>
                </a:cubicBezTo>
                <a:cubicBezTo>
                  <a:pt x="239" y="60"/>
                  <a:pt x="236" y="56"/>
                  <a:pt x="231" y="5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69"/>
          <p:cNvSpPr>
            <a:spLocks/>
          </p:cNvSpPr>
          <p:nvPr userDrawn="1"/>
        </p:nvSpPr>
        <p:spPr bwMode="auto">
          <a:xfrm>
            <a:off x="6898700" y="1839817"/>
            <a:ext cx="514350" cy="328613"/>
          </a:xfrm>
          <a:custGeom>
            <a:avLst/>
            <a:gdLst/>
            <a:ahLst/>
            <a:cxnLst>
              <a:cxn ang="0">
                <a:pos x="210" y="6"/>
              </a:cxn>
              <a:cxn ang="0">
                <a:pos x="198" y="20"/>
              </a:cxn>
              <a:cxn ang="0">
                <a:pos x="212" y="32"/>
              </a:cxn>
              <a:cxn ang="0">
                <a:pos x="372" y="100"/>
              </a:cxn>
              <a:cxn ang="0">
                <a:pos x="421" y="165"/>
              </a:cxn>
              <a:cxn ang="0">
                <a:pos x="337" y="212"/>
              </a:cxn>
              <a:cxn ang="0">
                <a:pos x="222" y="258"/>
              </a:cxn>
              <a:cxn ang="0">
                <a:pos x="66" y="217"/>
              </a:cxn>
              <a:cxn ang="0">
                <a:pos x="29" y="173"/>
              </a:cxn>
              <a:cxn ang="0">
                <a:pos x="141" y="103"/>
              </a:cxn>
              <a:cxn ang="0">
                <a:pos x="129" y="149"/>
              </a:cxn>
              <a:cxn ang="0">
                <a:pos x="217" y="237"/>
              </a:cxn>
              <a:cxn ang="0">
                <a:pos x="306" y="149"/>
              </a:cxn>
              <a:cxn ang="0">
                <a:pos x="241" y="63"/>
              </a:cxn>
              <a:cxn ang="0">
                <a:pos x="225" y="73"/>
              </a:cxn>
              <a:cxn ang="0">
                <a:pos x="234" y="89"/>
              </a:cxn>
              <a:cxn ang="0">
                <a:pos x="279" y="149"/>
              </a:cxn>
              <a:cxn ang="0">
                <a:pos x="217" y="210"/>
              </a:cxn>
              <a:cxn ang="0">
                <a:pos x="155" y="149"/>
              </a:cxn>
              <a:cxn ang="0">
                <a:pos x="183" y="97"/>
              </a:cxn>
              <a:cxn ang="0">
                <a:pos x="188" y="83"/>
              </a:cxn>
              <a:cxn ang="0">
                <a:pos x="175" y="73"/>
              </a:cxn>
              <a:cxn ang="0">
                <a:pos x="108" y="84"/>
              </a:cxn>
              <a:cxn ang="0">
                <a:pos x="2" y="167"/>
              </a:cxn>
              <a:cxn ang="0">
                <a:pos x="1" y="178"/>
              </a:cxn>
              <a:cxn ang="0">
                <a:pos x="48" y="237"/>
              </a:cxn>
              <a:cxn ang="0">
                <a:pos x="224" y="285"/>
              </a:cxn>
              <a:cxn ang="0">
                <a:pos x="353" y="234"/>
              </a:cxn>
              <a:cxn ang="0">
                <a:pos x="444" y="186"/>
              </a:cxn>
              <a:cxn ang="0">
                <a:pos x="453" y="178"/>
              </a:cxn>
              <a:cxn ang="0">
                <a:pos x="453" y="167"/>
              </a:cxn>
              <a:cxn ang="0">
                <a:pos x="392" y="82"/>
              </a:cxn>
              <a:cxn ang="0">
                <a:pos x="210" y="6"/>
              </a:cxn>
            </a:cxnLst>
            <a:rect l="0" t="0" r="r" b="b"/>
            <a:pathLst>
              <a:path w="455" h="291">
                <a:moveTo>
                  <a:pt x="210" y="6"/>
                </a:moveTo>
                <a:cubicBezTo>
                  <a:pt x="202" y="7"/>
                  <a:pt x="197" y="13"/>
                  <a:pt x="198" y="20"/>
                </a:cubicBezTo>
                <a:cubicBezTo>
                  <a:pt x="198" y="28"/>
                  <a:pt x="205" y="33"/>
                  <a:pt x="212" y="32"/>
                </a:cubicBezTo>
                <a:cubicBezTo>
                  <a:pt x="270" y="27"/>
                  <a:pt x="324" y="50"/>
                  <a:pt x="372" y="100"/>
                </a:cubicBezTo>
                <a:cubicBezTo>
                  <a:pt x="396" y="124"/>
                  <a:pt x="413" y="150"/>
                  <a:pt x="421" y="165"/>
                </a:cubicBezTo>
                <a:cubicBezTo>
                  <a:pt x="383" y="178"/>
                  <a:pt x="359" y="196"/>
                  <a:pt x="337" y="212"/>
                </a:cubicBezTo>
                <a:cubicBezTo>
                  <a:pt x="308" y="235"/>
                  <a:pt x="282" y="254"/>
                  <a:pt x="222" y="258"/>
                </a:cubicBezTo>
                <a:cubicBezTo>
                  <a:pt x="158" y="263"/>
                  <a:pt x="105" y="249"/>
                  <a:pt x="66" y="217"/>
                </a:cubicBezTo>
                <a:cubicBezTo>
                  <a:pt x="45" y="200"/>
                  <a:pt x="34" y="182"/>
                  <a:pt x="29" y="173"/>
                </a:cubicBezTo>
                <a:cubicBezTo>
                  <a:pt x="56" y="126"/>
                  <a:pt x="108" y="109"/>
                  <a:pt x="141" y="103"/>
                </a:cubicBezTo>
                <a:cubicBezTo>
                  <a:pt x="133" y="117"/>
                  <a:pt x="129" y="132"/>
                  <a:pt x="129" y="149"/>
                </a:cubicBezTo>
                <a:cubicBezTo>
                  <a:pt x="129" y="197"/>
                  <a:pt x="168" y="237"/>
                  <a:pt x="217" y="237"/>
                </a:cubicBezTo>
                <a:cubicBezTo>
                  <a:pt x="266" y="237"/>
                  <a:pt x="306" y="197"/>
                  <a:pt x="306" y="149"/>
                </a:cubicBezTo>
                <a:cubicBezTo>
                  <a:pt x="306" y="109"/>
                  <a:pt x="279" y="74"/>
                  <a:pt x="241" y="63"/>
                </a:cubicBezTo>
                <a:cubicBezTo>
                  <a:pt x="234" y="61"/>
                  <a:pt x="226" y="66"/>
                  <a:pt x="225" y="73"/>
                </a:cubicBezTo>
                <a:cubicBezTo>
                  <a:pt x="223" y="80"/>
                  <a:pt x="227" y="87"/>
                  <a:pt x="234" y="89"/>
                </a:cubicBezTo>
                <a:cubicBezTo>
                  <a:pt x="260" y="97"/>
                  <a:pt x="279" y="121"/>
                  <a:pt x="279" y="149"/>
                </a:cubicBezTo>
                <a:cubicBezTo>
                  <a:pt x="279" y="183"/>
                  <a:pt x="251" y="210"/>
                  <a:pt x="217" y="210"/>
                </a:cubicBezTo>
                <a:cubicBezTo>
                  <a:pt x="183" y="210"/>
                  <a:pt x="155" y="183"/>
                  <a:pt x="155" y="149"/>
                </a:cubicBezTo>
                <a:cubicBezTo>
                  <a:pt x="155" y="128"/>
                  <a:pt x="166" y="109"/>
                  <a:pt x="183" y="97"/>
                </a:cubicBezTo>
                <a:cubicBezTo>
                  <a:pt x="188" y="94"/>
                  <a:pt x="190" y="88"/>
                  <a:pt x="188" y="83"/>
                </a:cubicBezTo>
                <a:cubicBezTo>
                  <a:pt x="186" y="77"/>
                  <a:pt x="181" y="73"/>
                  <a:pt x="175" y="73"/>
                </a:cubicBezTo>
                <a:cubicBezTo>
                  <a:pt x="174" y="73"/>
                  <a:pt x="144" y="73"/>
                  <a:pt x="108" y="84"/>
                </a:cubicBezTo>
                <a:cubicBezTo>
                  <a:pt x="59" y="99"/>
                  <a:pt x="22" y="127"/>
                  <a:pt x="2" y="167"/>
                </a:cubicBezTo>
                <a:cubicBezTo>
                  <a:pt x="0" y="170"/>
                  <a:pt x="0" y="174"/>
                  <a:pt x="1" y="178"/>
                </a:cubicBezTo>
                <a:cubicBezTo>
                  <a:pt x="2" y="179"/>
                  <a:pt x="14" y="209"/>
                  <a:pt x="48" y="237"/>
                </a:cubicBezTo>
                <a:cubicBezTo>
                  <a:pt x="79" y="262"/>
                  <a:pt x="134" y="291"/>
                  <a:pt x="224" y="285"/>
                </a:cubicBezTo>
                <a:cubicBezTo>
                  <a:pt x="292" y="280"/>
                  <a:pt x="322" y="258"/>
                  <a:pt x="353" y="234"/>
                </a:cubicBezTo>
                <a:cubicBezTo>
                  <a:pt x="377" y="216"/>
                  <a:pt x="401" y="198"/>
                  <a:pt x="444" y="186"/>
                </a:cubicBezTo>
                <a:cubicBezTo>
                  <a:pt x="448" y="185"/>
                  <a:pt x="451" y="182"/>
                  <a:pt x="453" y="178"/>
                </a:cubicBezTo>
                <a:cubicBezTo>
                  <a:pt x="455" y="175"/>
                  <a:pt x="455" y="171"/>
                  <a:pt x="453" y="167"/>
                </a:cubicBezTo>
                <a:cubicBezTo>
                  <a:pt x="452" y="165"/>
                  <a:pt x="432" y="123"/>
                  <a:pt x="392" y="82"/>
                </a:cubicBezTo>
                <a:cubicBezTo>
                  <a:pt x="338" y="26"/>
                  <a:pt x="275" y="0"/>
                  <a:pt x="210" y="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77"/>
          <p:cNvSpPr>
            <a:spLocks noEditPoints="1"/>
          </p:cNvSpPr>
          <p:nvPr userDrawn="1"/>
        </p:nvSpPr>
        <p:spPr bwMode="auto">
          <a:xfrm>
            <a:off x="6893938" y="3112402"/>
            <a:ext cx="523875" cy="271463"/>
          </a:xfrm>
          <a:custGeom>
            <a:avLst/>
            <a:gdLst/>
            <a:ahLst/>
            <a:cxnLst>
              <a:cxn ang="0">
                <a:pos x="31" y="177"/>
              </a:cxn>
              <a:cxn ang="0">
                <a:pos x="0" y="134"/>
              </a:cxn>
              <a:cxn ang="0">
                <a:pos x="32" y="91"/>
              </a:cxn>
              <a:cxn ang="0">
                <a:pos x="45" y="31"/>
              </a:cxn>
              <a:cxn ang="0">
                <a:pos x="120" y="43"/>
              </a:cxn>
              <a:cxn ang="0">
                <a:pos x="121" y="50"/>
              </a:cxn>
              <a:cxn ang="0">
                <a:pos x="148" y="61"/>
              </a:cxn>
              <a:cxn ang="0">
                <a:pos x="158" y="44"/>
              </a:cxn>
              <a:cxn ang="0">
                <a:pos x="193" y="31"/>
              </a:cxn>
              <a:cxn ang="0">
                <a:pos x="182" y="58"/>
              </a:cxn>
              <a:cxn ang="0">
                <a:pos x="140" y="89"/>
              </a:cxn>
              <a:cxn ang="0">
                <a:pos x="100" y="67"/>
              </a:cxn>
              <a:cxn ang="0">
                <a:pos x="58" y="101"/>
              </a:cxn>
              <a:cxn ang="0">
                <a:pos x="44" y="115"/>
              </a:cxn>
              <a:cxn ang="0">
                <a:pos x="27" y="134"/>
              </a:cxn>
              <a:cxn ang="0">
                <a:pos x="45" y="153"/>
              </a:cxn>
              <a:cxn ang="0">
                <a:pos x="46" y="153"/>
              </a:cxn>
              <a:cxn ang="0">
                <a:pos x="96" y="213"/>
              </a:cxn>
              <a:cxn ang="0">
                <a:pos x="139" y="181"/>
              </a:cxn>
              <a:cxn ang="0">
                <a:pos x="178" y="204"/>
              </a:cxn>
              <a:cxn ang="0">
                <a:pos x="219" y="166"/>
              </a:cxn>
              <a:cxn ang="0">
                <a:pos x="247" y="144"/>
              </a:cxn>
              <a:cxn ang="0">
                <a:pos x="250" y="134"/>
              </a:cxn>
              <a:cxn ang="0">
                <a:pos x="242" y="119"/>
              </a:cxn>
              <a:cxn ang="0">
                <a:pos x="219" y="44"/>
              </a:cxn>
              <a:cxn ang="0">
                <a:pos x="287" y="19"/>
              </a:cxn>
              <a:cxn ang="0">
                <a:pos x="325" y="0"/>
              </a:cxn>
              <a:cxn ang="0">
                <a:pos x="367" y="31"/>
              </a:cxn>
              <a:cxn ang="0">
                <a:pos x="431" y="91"/>
              </a:cxn>
              <a:cxn ang="0">
                <a:pos x="463" y="134"/>
              </a:cxn>
              <a:cxn ang="0">
                <a:pos x="439" y="173"/>
              </a:cxn>
              <a:cxn ang="0">
                <a:pos x="427" y="235"/>
              </a:cxn>
              <a:cxn ang="0">
                <a:pos x="343" y="227"/>
              </a:cxn>
              <a:cxn ang="0">
                <a:pos x="325" y="208"/>
              </a:cxn>
              <a:cxn ang="0">
                <a:pos x="323" y="208"/>
              </a:cxn>
              <a:cxn ang="0">
                <a:pos x="306" y="227"/>
              </a:cxn>
              <a:cxn ang="0">
                <a:pos x="257" y="226"/>
              </a:cxn>
              <a:cxn ang="0">
                <a:pos x="288" y="200"/>
              </a:cxn>
              <a:cxn ang="0">
                <a:pos x="324" y="181"/>
              </a:cxn>
              <a:cxn ang="0">
                <a:pos x="325" y="181"/>
              </a:cxn>
              <a:cxn ang="0">
                <a:pos x="367" y="212"/>
              </a:cxn>
              <a:cxn ang="0">
                <a:pos x="417" y="153"/>
              </a:cxn>
              <a:cxn ang="0">
                <a:pos x="423" y="152"/>
              </a:cxn>
              <a:cxn ang="0">
                <a:pos x="434" y="125"/>
              </a:cxn>
              <a:cxn ang="0">
                <a:pos x="416" y="114"/>
              </a:cxn>
              <a:cxn ang="0">
                <a:pos x="356" y="58"/>
              </a:cxn>
              <a:cxn ang="0">
                <a:pos x="329" y="27"/>
              </a:cxn>
              <a:cxn ang="0">
                <a:pos x="318" y="27"/>
              </a:cxn>
              <a:cxn ang="0">
                <a:pos x="292" y="58"/>
              </a:cxn>
              <a:cxn ang="0">
                <a:pos x="257" y="97"/>
              </a:cxn>
              <a:cxn ang="0">
                <a:pos x="277" y="134"/>
              </a:cxn>
              <a:cxn ang="0">
                <a:pos x="245" y="177"/>
              </a:cxn>
              <a:cxn ang="0">
                <a:pos x="232" y="239"/>
              </a:cxn>
              <a:cxn ang="0">
                <a:pos x="157" y="226"/>
              </a:cxn>
              <a:cxn ang="0">
                <a:pos x="157" y="225"/>
              </a:cxn>
              <a:cxn ang="0">
                <a:pos x="139" y="207"/>
              </a:cxn>
              <a:cxn ang="0">
                <a:pos x="120" y="226"/>
              </a:cxn>
              <a:cxn ang="0">
                <a:pos x="106" y="239"/>
              </a:cxn>
              <a:cxn ang="0">
                <a:pos x="329" y="207"/>
              </a:cxn>
              <a:cxn ang="0">
                <a:pos x="335" y="202"/>
              </a:cxn>
              <a:cxn ang="0">
                <a:pos x="336" y="200"/>
              </a:cxn>
              <a:cxn ang="0">
                <a:pos x="336" y="200"/>
              </a:cxn>
            </a:cxnLst>
            <a:rect l="0" t="0" r="r" b="b"/>
            <a:pathLst>
              <a:path w="463" h="239">
                <a:moveTo>
                  <a:pt x="32" y="226"/>
                </a:moveTo>
                <a:cubicBezTo>
                  <a:pt x="32" y="177"/>
                  <a:pt x="32" y="177"/>
                  <a:pt x="32" y="177"/>
                </a:cubicBezTo>
                <a:cubicBezTo>
                  <a:pt x="32" y="177"/>
                  <a:pt x="32" y="177"/>
                  <a:pt x="31" y="177"/>
                </a:cubicBezTo>
                <a:cubicBezTo>
                  <a:pt x="24" y="174"/>
                  <a:pt x="15" y="170"/>
                  <a:pt x="8" y="160"/>
                </a:cubicBezTo>
                <a:cubicBezTo>
                  <a:pt x="4" y="153"/>
                  <a:pt x="1" y="145"/>
                  <a:pt x="0" y="135"/>
                </a:cubicBezTo>
                <a:cubicBezTo>
                  <a:pt x="0" y="134"/>
                  <a:pt x="0" y="134"/>
                  <a:pt x="0" y="134"/>
                </a:cubicBezTo>
                <a:cubicBezTo>
                  <a:pt x="1" y="124"/>
                  <a:pt x="3" y="115"/>
                  <a:pt x="8" y="108"/>
                </a:cubicBezTo>
                <a:cubicBezTo>
                  <a:pt x="12" y="102"/>
                  <a:pt x="18" y="97"/>
                  <a:pt x="23" y="94"/>
                </a:cubicBezTo>
                <a:cubicBezTo>
                  <a:pt x="26" y="93"/>
                  <a:pt x="29" y="91"/>
                  <a:pt x="32" y="91"/>
                </a:cubicBezTo>
                <a:cubicBezTo>
                  <a:pt x="32" y="44"/>
                  <a:pt x="32" y="44"/>
                  <a:pt x="32" y="44"/>
                </a:cubicBezTo>
                <a:cubicBezTo>
                  <a:pt x="32" y="41"/>
                  <a:pt x="33" y="38"/>
                  <a:pt x="36" y="35"/>
                </a:cubicBezTo>
                <a:cubicBezTo>
                  <a:pt x="38" y="33"/>
                  <a:pt x="42" y="31"/>
                  <a:pt x="45" y="31"/>
                </a:cubicBezTo>
                <a:cubicBezTo>
                  <a:pt x="106" y="31"/>
                  <a:pt x="106" y="31"/>
                  <a:pt x="106" y="31"/>
                </a:cubicBezTo>
                <a:cubicBezTo>
                  <a:pt x="113" y="31"/>
                  <a:pt x="119" y="37"/>
                  <a:pt x="119" y="43"/>
                </a:cubicBezTo>
                <a:cubicBezTo>
                  <a:pt x="120" y="43"/>
                  <a:pt x="120" y="43"/>
                  <a:pt x="120" y="43"/>
                </a:cubicBezTo>
                <a:cubicBezTo>
                  <a:pt x="120" y="43"/>
                  <a:pt x="120" y="44"/>
                  <a:pt x="120" y="44"/>
                </a:cubicBezTo>
                <a:cubicBezTo>
                  <a:pt x="120" y="44"/>
                  <a:pt x="120" y="44"/>
                  <a:pt x="120" y="45"/>
                </a:cubicBezTo>
                <a:cubicBezTo>
                  <a:pt x="120" y="46"/>
                  <a:pt x="120" y="48"/>
                  <a:pt x="121" y="50"/>
                </a:cubicBezTo>
                <a:cubicBezTo>
                  <a:pt x="123" y="54"/>
                  <a:pt x="125" y="58"/>
                  <a:pt x="128" y="60"/>
                </a:cubicBezTo>
                <a:cubicBezTo>
                  <a:pt x="131" y="62"/>
                  <a:pt x="134" y="63"/>
                  <a:pt x="139" y="63"/>
                </a:cubicBezTo>
                <a:cubicBezTo>
                  <a:pt x="143" y="63"/>
                  <a:pt x="146" y="62"/>
                  <a:pt x="148" y="61"/>
                </a:cubicBezTo>
                <a:cubicBezTo>
                  <a:pt x="151" y="59"/>
                  <a:pt x="152" y="58"/>
                  <a:pt x="154" y="56"/>
                </a:cubicBezTo>
                <a:cubicBezTo>
                  <a:pt x="156" y="52"/>
                  <a:pt x="158" y="47"/>
                  <a:pt x="158" y="45"/>
                </a:cubicBezTo>
                <a:cubicBezTo>
                  <a:pt x="158" y="44"/>
                  <a:pt x="158" y="44"/>
                  <a:pt x="158" y="44"/>
                </a:cubicBezTo>
                <a:cubicBezTo>
                  <a:pt x="158" y="37"/>
                  <a:pt x="164" y="31"/>
                  <a:pt x="171" y="31"/>
                </a:cubicBezTo>
                <a:cubicBezTo>
                  <a:pt x="193" y="31"/>
                  <a:pt x="193" y="31"/>
                  <a:pt x="193" y="31"/>
                </a:cubicBezTo>
                <a:cubicBezTo>
                  <a:pt x="193" y="31"/>
                  <a:pt x="193" y="31"/>
                  <a:pt x="193" y="31"/>
                </a:cubicBezTo>
                <a:cubicBezTo>
                  <a:pt x="200" y="31"/>
                  <a:pt x="206" y="37"/>
                  <a:pt x="206" y="45"/>
                </a:cubicBezTo>
                <a:cubicBezTo>
                  <a:pt x="206" y="52"/>
                  <a:pt x="200" y="58"/>
                  <a:pt x="193" y="58"/>
                </a:cubicBezTo>
                <a:cubicBezTo>
                  <a:pt x="182" y="58"/>
                  <a:pt x="182" y="58"/>
                  <a:pt x="182" y="58"/>
                </a:cubicBezTo>
                <a:cubicBezTo>
                  <a:pt x="182" y="58"/>
                  <a:pt x="182" y="58"/>
                  <a:pt x="182" y="59"/>
                </a:cubicBezTo>
                <a:cubicBezTo>
                  <a:pt x="179" y="66"/>
                  <a:pt x="174" y="75"/>
                  <a:pt x="164" y="82"/>
                </a:cubicBezTo>
                <a:cubicBezTo>
                  <a:pt x="158" y="86"/>
                  <a:pt x="149" y="89"/>
                  <a:pt x="140" y="89"/>
                </a:cubicBezTo>
                <a:cubicBezTo>
                  <a:pt x="139" y="89"/>
                  <a:pt x="139" y="89"/>
                  <a:pt x="139" y="89"/>
                </a:cubicBezTo>
                <a:cubicBezTo>
                  <a:pt x="129" y="89"/>
                  <a:pt x="120" y="87"/>
                  <a:pt x="114" y="82"/>
                </a:cubicBezTo>
                <a:cubicBezTo>
                  <a:pt x="107" y="78"/>
                  <a:pt x="103" y="72"/>
                  <a:pt x="100" y="67"/>
                </a:cubicBezTo>
                <a:cubicBezTo>
                  <a:pt x="98" y="64"/>
                  <a:pt x="97" y="61"/>
                  <a:pt x="96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101"/>
                  <a:pt x="58" y="101"/>
                  <a:pt x="58" y="101"/>
                </a:cubicBezTo>
                <a:cubicBezTo>
                  <a:pt x="58" y="108"/>
                  <a:pt x="53" y="114"/>
                  <a:pt x="46" y="115"/>
                </a:cubicBezTo>
                <a:cubicBezTo>
                  <a:pt x="46" y="115"/>
                  <a:pt x="46" y="115"/>
                  <a:pt x="46" y="115"/>
                </a:cubicBezTo>
                <a:cubicBezTo>
                  <a:pt x="45" y="115"/>
                  <a:pt x="45" y="115"/>
                  <a:pt x="44" y="115"/>
                </a:cubicBezTo>
                <a:cubicBezTo>
                  <a:pt x="43" y="115"/>
                  <a:pt x="42" y="115"/>
                  <a:pt x="40" y="116"/>
                </a:cubicBezTo>
                <a:cubicBezTo>
                  <a:pt x="36" y="117"/>
                  <a:pt x="32" y="119"/>
                  <a:pt x="30" y="123"/>
                </a:cubicBezTo>
                <a:cubicBezTo>
                  <a:pt x="28" y="125"/>
                  <a:pt x="27" y="129"/>
                  <a:pt x="27" y="134"/>
                </a:cubicBezTo>
                <a:cubicBezTo>
                  <a:pt x="27" y="139"/>
                  <a:pt x="28" y="141"/>
                  <a:pt x="29" y="144"/>
                </a:cubicBezTo>
                <a:cubicBezTo>
                  <a:pt x="30" y="146"/>
                  <a:pt x="32" y="147"/>
                  <a:pt x="34" y="149"/>
                </a:cubicBezTo>
                <a:cubicBezTo>
                  <a:pt x="38" y="151"/>
                  <a:pt x="43" y="152"/>
                  <a:pt x="45" y="153"/>
                </a:cubicBezTo>
                <a:cubicBezTo>
                  <a:pt x="45" y="153"/>
                  <a:pt x="46" y="153"/>
                  <a:pt x="46" y="153"/>
                </a:cubicBezTo>
                <a:cubicBezTo>
                  <a:pt x="46" y="153"/>
                  <a:pt x="46" y="153"/>
                  <a:pt x="46" y="153"/>
                </a:cubicBezTo>
                <a:cubicBezTo>
                  <a:pt x="46" y="153"/>
                  <a:pt x="46" y="153"/>
                  <a:pt x="46" y="153"/>
                </a:cubicBezTo>
                <a:cubicBezTo>
                  <a:pt x="53" y="153"/>
                  <a:pt x="59" y="159"/>
                  <a:pt x="59" y="166"/>
                </a:cubicBezTo>
                <a:cubicBezTo>
                  <a:pt x="59" y="213"/>
                  <a:pt x="59" y="213"/>
                  <a:pt x="59" y="213"/>
                </a:cubicBezTo>
                <a:cubicBezTo>
                  <a:pt x="96" y="213"/>
                  <a:pt x="96" y="213"/>
                  <a:pt x="96" y="213"/>
                </a:cubicBezTo>
                <a:cubicBezTo>
                  <a:pt x="96" y="212"/>
                  <a:pt x="96" y="212"/>
                  <a:pt x="96" y="211"/>
                </a:cubicBezTo>
                <a:cubicBezTo>
                  <a:pt x="99" y="204"/>
                  <a:pt x="104" y="195"/>
                  <a:pt x="114" y="188"/>
                </a:cubicBezTo>
                <a:cubicBezTo>
                  <a:pt x="120" y="184"/>
                  <a:pt x="129" y="181"/>
                  <a:pt x="139" y="181"/>
                </a:cubicBezTo>
                <a:cubicBezTo>
                  <a:pt x="140" y="181"/>
                  <a:pt x="140" y="181"/>
                  <a:pt x="140" y="181"/>
                </a:cubicBezTo>
                <a:cubicBezTo>
                  <a:pt x="149" y="181"/>
                  <a:pt x="158" y="184"/>
                  <a:pt x="165" y="189"/>
                </a:cubicBezTo>
                <a:cubicBezTo>
                  <a:pt x="171" y="193"/>
                  <a:pt x="175" y="199"/>
                  <a:pt x="178" y="204"/>
                </a:cubicBezTo>
                <a:cubicBezTo>
                  <a:pt x="180" y="207"/>
                  <a:pt x="181" y="210"/>
                  <a:pt x="182" y="213"/>
                </a:cubicBezTo>
                <a:cubicBezTo>
                  <a:pt x="219" y="213"/>
                  <a:pt x="219" y="213"/>
                  <a:pt x="219" y="213"/>
                </a:cubicBezTo>
                <a:cubicBezTo>
                  <a:pt x="219" y="166"/>
                  <a:pt x="219" y="166"/>
                  <a:pt x="219" y="166"/>
                </a:cubicBezTo>
                <a:cubicBezTo>
                  <a:pt x="219" y="159"/>
                  <a:pt x="224" y="153"/>
                  <a:pt x="231" y="153"/>
                </a:cubicBezTo>
                <a:cubicBezTo>
                  <a:pt x="236" y="152"/>
                  <a:pt x="240" y="151"/>
                  <a:pt x="242" y="150"/>
                </a:cubicBezTo>
                <a:cubicBezTo>
                  <a:pt x="245" y="148"/>
                  <a:pt x="246" y="146"/>
                  <a:pt x="247" y="144"/>
                </a:cubicBezTo>
                <a:cubicBezTo>
                  <a:pt x="250" y="140"/>
                  <a:pt x="250" y="135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1"/>
                  <a:pt x="249" y="128"/>
                </a:cubicBezTo>
                <a:cubicBezTo>
                  <a:pt x="248" y="125"/>
                  <a:pt x="246" y="122"/>
                  <a:pt x="242" y="119"/>
                </a:cubicBezTo>
                <a:cubicBezTo>
                  <a:pt x="240" y="117"/>
                  <a:pt x="236" y="115"/>
                  <a:pt x="230" y="114"/>
                </a:cubicBezTo>
                <a:cubicBezTo>
                  <a:pt x="223" y="113"/>
                  <a:pt x="219" y="108"/>
                  <a:pt x="219" y="101"/>
                </a:cubicBezTo>
                <a:cubicBezTo>
                  <a:pt x="219" y="44"/>
                  <a:pt x="219" y="44"/>
                  <a:pt x="219" y="44"/>
                </a:cubicBezTo>
                <a:cubicBezTo>
                  <a:pt x="219" y="37"/>
                  <a:pt x="225" y="31"/>
                  <a:pt x="232" y="31"/>
                </a:cubicBezTo>
                <a:cubicBezTo>
                  <a:pt x="281" y="31"/>
                  <a:pt x="281" y="31"/>
                  <a:pt x="281" y="31"/>
                </a:cubicBezTo>
                <a:cubicBezTo>
                  <a:pt x="283" y="27"/>
                  <a:pt x="285" y="23"/>
                  <a:pt x="287" y="19"/>
                </a:cubicBezTo>
                <a:cubicBezTo>
                  <a:pt x="291" y="13"/>
                  <a:pt x="297" y="8"/>
                  <a:pt x="302" y="5"/>
                </a:cubicBezTo>
                <a:cubicBezTo>
                  <a:pt x="312" y="0"/>
                  <a:pt x="322" y="0"/>
                  <a:pt x="324" y="0"/>
                </a:cubicBezTo>
                <a:cubicBezTo>
                  <a:pt x="324" y="0"/>
                  <a:pt x="324" y="0"/>
                  <a:pt x="325" y="0"/>
                </a:cubicBezTo>
                <a:cubicBezTo>
                  <a:pt x="330" y="0"/>
                  <a:pt x="336" y="1"/>
                  <a:pt x="343" y="4"/>
                </a:cubicBezTo>
                <a:cubicBezTo>
                  <a:pt x="350" y="7"/>
                  <a:pt x="358" y="13"/>
                  <a:pt x="363" y="22"/>
                </a:cubicBezTo>
                <a:cubicBezTo>
                  <a:pt x="365" y="25"/>
                  <a:pt x="366" y="28"/>
                  <a:pt x="367" y="31"/>
                </a:cubicBezTo>
                <a:cubicBezTo>
                  <a:pt x="385" y="31"/>
                  <a:pt x="418" y="31"/>
                  <a:pt x="418" y="31"/>
                </a:cubicBezTo>
                <a:cubicBezTo>
                  <a:pt x="425" y="31"/>
                  <a:pt x="431" y="37"/>
                  <a:pt x="431" y="45"/>
                </a:cubicBezTo>
                <a:cubicBezTo>
                  <a:pt x="431" y="91"/>
                  <a:pt x="431" y="91"/>
                  <a:pt x="431" y="91"/>
                </a:cubicBezTo>
                <a:cubicBezTo>
                  <a:pt x="431" y="91"/>
                  <a:pt x="432" y="91"/>
                  <a:pt x="432" y="92"/>
                </a:cubicBezTo>
                <a:cubicBezTo>
                  <a:pt x="439" y="94"/>
                  <a:pt x="449" y="99"/>
                  <a:pt x="455" y="109"/>
                </a:cubicBezTo>
                <a:cubicBezTo>
                  <a:pt x="460" y="116"/>
                  <a:pt x="462" y="124"/>
                  <a:pt x="463" y="134"/>
                </a:cubicBezTo>
                <a:cubicBezTo>
                  <a:pt x="463" y="135"/>
                  <a:pt x="463" y="135"/>
                  <a:pt x="463" y="135"/>
                </a:cubicBezTo>
                <a:cubicBezTo>
                  <a:pt x="462" y="145"/>
                  <a:pt x="459" y="153"/>
                  <a:pt x="455" y="160"/>
                </a:cubicBezTo>
                <a:cubicBezTo>
                  <a:pt x="450" y="166"/>
                  <a:pt x="445" y="171"/>
                  <a:pt x="439" y="173"/>
                </a:cubicBezTo>
                <a:cubicBezTo>
                  <a:pt x="436" y="175"/>
                  <a:pt x="434" y="176"/>
                  <a:pt x="431" y="177"/>
                </a:cubicBezTo>
                <a:cubicBezTo>
                  <a:pt x="431" y="226"/>
                  <a:pt x="431" y="226"/>
                  <a:pt x="431" y="226"/>
                </a:cubicBezTo>
                <a:cubicBezTo>
                  <a:pt x="431" y="229"/>
                  <a:pt x="430" y="233"/>
                  <a:pt x="427" y="235"/>
                </a:cubicBezTo>
                <a:cubicBezTo>
                  <a:pt x="425" y="238"/>
                  <a:pt x="421" y="239"/>
                  <a:pt x="418" y="239"/>
                </a:cubicBezTo>
                <a:cubicBezTo>
                  <a:pt x="357" y="239"/>
                  <a:pt x="357" y="239"/>
                  <a:pt x="357" y="239"/>
                </a:cubicBezTo>
                <a:cubicBezTo>
                  <a:pt x="350" y="239"/>
                  <a:pt x="344" y="234"/>
                  <a:pt x="343" y="227"/>
                </a:cubicBezTo>
                <a:cubicBezTo>
                  <a:pt x="343" y="221"/>
                  <a:pt x="341" y="218"/>
                  <a:pt x="340" y="216"/>
                </a:cubicBezTo>
                <a:cubicBezTo>
                  <a:pt x="338" y="213"/>
                  <a:pt x="336" y="212"/>
                  <a:pt x="334" y="210"/>
                </a:cubicBezTo>
                <a:cubicBezTo>
                  <a:pt x="331" y="208"/>
                  <a:pt x="326" y="208"/>
                  <a:pt x="325" y="208"/>
                </a:cubicBezTo>
                <a:cubicBezTo>
                  <a:pt x="325" y="208"/>
                  <a:pt x="324" y="208"/>
                  <a:pt x="324" y="208"/>
                </a:cubicBezTo>
                <a:cubicBezTo>
                  <a:pt x="324" y="208"/>
                  <a:pt x="324" y="208"/>
                  <a:pt x="324" y="208"/>
                </a:cubicBezTo>
                <a:cubicBezTo>
                  <a:pt x="324" y="208"/>
                  <a:pt x="324" y="208"/>
                  <a:pt x="323" y="208"/>
                </a:cubicBezTo>
                <a:cubicBezTo>
                  <a:pt x="322" y="208"/>
                  <a:pt x="321" y="208"/>
                  <a:pt x="319" y="209"/>
                </a:cubicBezTo>
                <a:cubicBezTo>
                  <a:pt x="316" y="210"/>
                  <a:pt x="312" y="212"/>
                  <a:pt x="310" y="215"/>
                </a:cubicBezTo>
                <a:cubicBezTo>
                  <a:pt x="308" y="218"/>
                  <a:pt x="306" y="222"/>
                  <a:pt x="306" y="227"/>
                </a:cubicBezTo>
                <a:cubicBezTo>
                  <a:pt x="305" y="234"/>
                  <a:pt x="299" y="239"/>
                  <a:pt x="292" y="239"/>
                </a:cubicBezTo>
                <a:cubicBezTo>
                  <a:pt x="271" y="239"/>
                  <a:pt x="271" y="239"/>
                  <a:pt x="271" y="239"/>
                </a:cubicBezTo>
                <a:cubicBezTo>
                  <a:pt x="263" y="239"/>
                  <a:pt x="257" y="233"/>
                  <a:pt x="257" y="226"/>
                </a:cubicBezTo>
                <a:cubicBezTo>
                  <a:pt x="257" y="219"/>
                  <a:pt x="263" y="213"/>
                  <a:pt x="271" y="213"/>
                </a:cubicBezTo>
                <a:cubicBezTo>
                  <a:pt x="282" y="213"/>
                  <a:pt x="282" y="213"/>
                  <a:pt x="282" y="213"/>
                </a:cubicBezTo>
                <a:cubicBezTo>
                  <a:pt x="283" y="208"/>
                  <a:pt x="285" y="204"/>
                  <a:pt x="288" y="200"/>
                </a:cubicBezTo>
                <a:cubicBezTo>
                  <a:pt x="292" y="194"/>
                  <a:pt x="298" y="190"/>
                  <a:pt x="303" y="187"/>
                </a:cubicBezTo>
                <a:cubicBezTo>
                  <a:pt x="314" y="181"/>
                  <a:pt x="323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5" y="181"/>
                  <a:pt x="325" y="181"/>
                  <a:pt x="325" y="181"/>
                </a:cubicBezTo>
                <a:cubicBezTo>
                  <a:pt x="327" y="181"/>
                  <a:pt x="331" y="181"/>
                  <a:pt x="338" y="183"/>
                </a:cubicBezTo>
                <a:cubicBezTo>
                  <a:pt x="345" y="186"/>
                  <a:pt x="354" y="190"/>
                  <a:pt x="361" y="200"/>
                </a:cubicBezTo>
                <a:cubicBezTo>
                  <a:pt x="364" y="204"/>
                  <a:pt x="366" y="208"/>
                  <a:pt x="367" y="212"/>
                </a:cubicBezTo>
                <a:cubicBezTo>
                  <a:pt x="405" y="213"/>
                  <a:pt x="405" y="213"/>
                  <a:pt x="405" y="213"/>
                </a:cubicBezTo>
                <a:cubicBezTo>
                  <a:pt x="405" y="166"/>
                  <a:pt x="405" y="166"/>
                  <a:pt x="405" y="166"/>
                </a:cubicBezTo>
                <a:cubicBezTo>
                  <a:pt x="405" y="159"/>
                  <a:pt x="410" y="153"/>
                  <a:pt x="417" y="153"/>
                </a:cubicBezTo>
                <a:cubicBezTo>
                  <a:pt x="417" y="153"/>
                  <a:pt x="417" y="153"/>
                  <a:pt x="417" y="153"/>
                </a:cubicBezTo>
                <a:cubicBezTo>
                  <a:pt x="418" y="153"/>
                  <a:pt x="418" y="153"/>
                  <a:pt x="419" y="153"/>
                </a:cubicBezTo>
                <a:cubicBezTo>
                  <a:pt x="420" y="153"/>
                  <a:pt x="421" y="152"/>
                  <a:pt x="423" y="152"/>
                </a:cubicBezTo>
                <a:cubicBezTo>
                  <a:pt x="427" y="150"/>
                  <a:pt x="431" y="148"/>
                  <a:pt x="433" y="145"/>
                </a:cubicBezTo>
                <a:cubicBezTo>
                  <a:pt x="434" y="142"/>
                  <a:pt x="436" y="139"/>
                  <a:pt x="436" y="134"/>
                </a:cubicBezTo>
                <a:cubicBezTo>
                  <a:pt x="436" y="130"/>
                  <a:pt x="435" y="127"/>
                  <a:pt x="434" y="125"/>
                </a:cubicBezTo>
                <a:cubicBezTo>
                  <a:pt x="433" y="123"/>
                  <a:pt x="431" y="121"/>
                  <a:pt x="429" y="120"/>
                </a:cubicBezTo>
                <a:cubicBezTo>
                  <a:pt x="425" y="117"/>
                  <a:pt x="419" y="115"/>
                  <a:pt x="417" y="115"/>
                </a:cubicBezTo>
                <a:cubicBezTo>
                  <a:pt x="417" y="114"/>
                  <a:pt x="416" y="114"/>
                  <a:pt x="416" y="114"/>
                </a:cubicBezTo>
                <a:cubicBezTo>
                  <a:pt x="410" y="114"/>
                  <a:pt x="404" y="108"/>
                  <a:pt x="404" y="101"/>
                </a:cubicBezTo>
                <a:cubicBezTo>
                  <a:pt x="404" y="58"/>
                  <a:pt x="404" y="58"/>
                  <a:pt x="404" y="58"/>
                </a:cubicBezTo>
                <a:cubicBezTo>
                  <a:pt x="386" y="58"/>
                  <a:pt x="356" y="58"/>
                  <a:pt x="356" y="58"/>
                </a:cubicBezTo>
                <a:cubicBezTo>
                  <a:pt x="349" y="58"/>
                  <a:pt x="343" y="52"/>
                  <a:pt x="343" y="45"/>
                </a:cubicBezTo>
                <a:cubicBezTo>
                  <a:pt x="342" y="38"/>
                  <a:pt x="340" y="35"/>
                  <a:pt x="338" y="32"/>
                </a:cubicBezTo>
                <a:cubicBezTo>
                  <a:pt x="335" y="29"/>
                  <a:pt x="332" y="28"/>
                  <a:pt x="329" y="27"/>
                </a:cubicBezTo>
                <a:cubicBezTo>
                  <a:pt x="327" y="26"/>
                  <a:pt x="325" y="26"/>
                  <a:pt x="325" y="26"/>
                </a:cubicBezTo>
                <a:cubicBezTo>
                  <a:pt x="325" y="26"/>
                  <a:pt x="325" y="26"/>
                  <a:pt x="325" y="26"/>
                </a:cubicBezTo>
                <a:cubicBezTo>
                  <a:pt x="324" y="26"/>
                  <a:pt x="321" y="26"/>
                  <a:pt x="318" y="27"/>
                </a:cubicBezTo>
                <a:cubicBezTo>
                  <a:pt x="315" y="28"/>
                  <a:pt x="312" y="30"/>
                  <a:pt x="309" y="34"/>
                </a:cubicBezTo>
                <a:cubicBezTo>
                  <a:pt x="307" y="36"/>
                  <a:pt x="306" y="40"/>
                  <a:pt x="305" y="46"/>
                </a:cubicBezTo>
                <a:cubicBezTo>
                  <a:pt x="304" y="53"/>
                  <a:pt x="299" y="58"/>
                  <a:pt x="292" y="58"/>
                </a:cubicBezTo>
                <a:cubicBezTo>
                  <a:pt x="245" y="58"/>
                  <a:pt x="245" y="58"/>
                  <a:pt x="245" y="58"/>
                </a:cubicBezTo>
                <a:cubicBezTo>
                  <a:pt x="245" y="91"/>
                  <a:pt x="245" y="91"/>
                  <a:pt x="245" y="91"/>
                </a:cubicBezTo>
                <a:cubicBezTo>
                  <a:pt x="250" y="93"/>
                  <a:pt x="254" y="95"/>
                  <a:pt x="257" y="97"/>
                </a:cubicBezTo>
                <a:cubicBezTo>
                  <a:pt x="263" y="101"/>
                  <a:pt x="268" y="107"/>
                  <a:pt x="271" y="112"/>
                </a:cubicBezTo>
                <a:cubicBezTo>
                  <a:pt x="276" y="122"/>
                  <a:pt x="277" y="131"/>
                  <a:pt x="277" y="134"/>
                </a:cubicBezTo>
                <a:cubicBezTo>
                  <a:pt x="277" y="134"/>
                  <a:pt x="277" y="134"/>
                  <a:pt x="277" y="134"/>
                </a:cubicBezTo>
                <a:cubicBezTo>
                  <a:pt x="277" y="136"/>
                  <a:pt x="277" y="142"/>
                  <a:pt x="274" y="149"/>
                </a:cubicBezTo>
                <a:cubicBezTo>
                  <a:pt x="272" y="156"/>
                  <a:pt x="267" y="165"/>
                  <a:pt x="257" y="171"/>
                </a:cubicBezTo>
                <a:cubicBezTo>
                  <a:pt x="254" y="174"/>
                  <a:pt x="250" y="176"/>
                  <a:pt x="245" y="177"/>
                </a:cubicBezTo>
                <a:cubicBezTo>
                  <a:pt x="245" y="226"/>
                  <a:pt x="245" y="226"/>
                  <a:pt x="245" y="226"/>
                </a:cubicBezTo>
                <a:cubicBezTo>
                  <a:pt x="245" y="229"/>
                  <a:pt x="244" y="233"/>
                  <a:pt x="241" y="235"/>
                </a:cubicBezTo>
                <a:cubicBezTo>
                  <a:pt x="239" y="238"/>
                  <a:pt x="235" y="239"/>
                  <a:pt x="232" y="239"/>
                </a:cubicBezTo>
                <a:cubicBezTo>
                  <a:pt x="171" y="239"/>
                  <a:pt x="171" y="239"/>
                  <a:pt x="171" y="239"/>
                </a:cubicBezTo>
                <a:cubicBezTo>
                  <a:pt x="163" y="239"/>
                  <a:pt x="158" y="233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5"/>
                  <a:pt x="157" y="225"/>
                </a:cubicBezTo>
                <a:cubicBezTo>
                  <a:pt x="157" y="224"/>
                  <a:pt x="157" y="222"/>
                  <a:pt x="156" y="220"/>
                </a:cubicBezTo>
                <a:cubicBezTo>
                  <a:pt x="155" y="217"/>
                  <a:pt x="153" y="213"/>
                  <a:pt x="150" y="211"/>
                </a:cubicBezTo>
                <a:cubicBezTo>
                  <a:pt x="147" y="209"/>
                  <a:pt x="144" y="208"/>
                  <a:pt x="139" y="207"/>
                </a:cubicBezTo>
                <a:cubicBezTo>
                  <a:pt x="135" y="208"/>
                  <a:pt x="132" y="208"/>
                  <a:pt x="130" y="210"/>
                </a:cubicBezTo>
                <a:cubicBezTo>
                  <a:pt x="128" y="211"/>
                  <a:pt x="126" y="213"/>
                  <a:pt x="125" y="215"/>
                </a:cubicBezTo>
                <a:cubicBezTo>
                  <a:pt x="122" y="218"/>
                  <a:pt x="120" y="224"/>
                  <a:pt x="120" y="226"/>
                </a:cubicBezTo>
                <a:cubicBezTo>
                  <a:pt x="120" y="227"/>
                  <a:pt x="120" y="227"/>
                  <a:pt x="120" y="227"/>
                </a:cubicBezTo>
                <a:cubicBezTo>
                  <a:pt x="120" y="227"/>
                  <a:pt x="120" y="227"/>
                  <a:pt x="120" y="227"/>
                </a:cubicBezTo>
                <a:cubicBezTo>
                  <a:pt x="119" y="234"/>
                  <a:pt x="113" y="239"/>
                  <a:pt x="106" y="239"/>
                </a:cubicBezTo>
                <a:cubicBezTo>
                  <a:pt x="45" y="239"/>
                  <a:pt x="45" y="239"/>
                  <a:pt x="45" y="239"/>
                </a:cubicBezTo>
                <a:cubicBezTo>
                  <a:pt x="38" y="239"/>
                  <a:pt x="32" y="233"/>
                  <a:pt x="32" y="226"/>
                </a:cubicBezTo>
                <a:moveTo>
                  <a:pt x="329" y="207"/>
                </a:moveTo>
                <a:cubicBezTo>
                  <a:pt x="330" y="206"/>
                  <a:pt x="330" y="206"/>
                  <a:pt x="330" y="206"/>
                </a:cubicBezTo>
                <a:cubicBezTo>
                  <a:pt x="330" y="206"/>
                  <a:pt x="330" y="206"/>
                  <a:pt x="329" y="207"/>
                </a:cubicBezTo>
                <a:close/>
                <a:moveTo>
                  <a:pt x="335" y="202"/>
                </a:moveTo>
                <a:cubicBezTo>
                  <a:pt x="335" y="202"/>
                  <a:pt x="335" y="202"/>
                  <a:pt x="336" y="202"/>
                </a:cubicBezTo>
                <a:cubicBezTo>
                  <a:pt x="335" y="202"/>
                  <a:pt x="335" y="202"/>
                  <a:pt x="335" y="202"/>
                </a:cubicBezTo>
                <a:close/>
                <a:moveTo>
                  <a:pt x="336" y="200"/>
                </a:moveTo>
                <a:cubicBezTo>
                  <a:pt x="336" y="200"/>
                  <a:pt x="336" y="200"/>
                  <a:pt x="336" y="201"/>
                </a:cubicBezTo>
                <a:cubicBezTo>
                  <a:pt x="336" y="200"/>
                  <a:pt x="336" y="200"/>
                  <a:pt x="337" y="200"/>
                </a:cubicBezTo>
                <a:cubicBezTo>
                  <a:pt x="337" y="200"/>
                  <a:pt x="337" y="200"/>
                  <a:pt x="336" y="20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552"/>
          <p:cNvSpPr>
            <a:spLocks/>
          </p:cNvSpPr>
          <p:nvPr userDrawn="1"/>
        </p:nvSpPr>
        <p:spPr bwMode="auto">
          <a:xfrm>
            <a:off x="6984425" y="5076234"/>
            <a:ext cx="342900" cy="493713"/>
          </a:xfrm>
          <a:custGeom>
            <a:avLst/>
            <a:gdLst/>
            <a:ahLst/>
            <a:cxnLst>
              <a:cxn ang="0">
                <a:pos x="30" y="424"/>
              </a:cxn>
              <a:cxn ang="0">
                <a:pos x="0" y="372"/>
              </a:cxn>
              <a:cxn ang="0">
                <a:pos x="73" y="220"/>
              </a:cxn>
              <a:cxn ang="0">
                <a:pos x="95" y="235"/>
              </a:cxn>
              <a:cxn ang="0">
                <a:pos x="82" y="287"/>
              </a:cxn>
              <a:cxn ang="0">
                <a:pos x="86" y="290"/>
              </a:cxn>
              <a:cxn ang="0">
                <a:pos x="128" y="263"/>
              </a:cxn>
              <a:cxn ang="0">
                <a:pos x="164" y="198"/>
              </a:cxn>
              <a:cxn ang="0">
                <a:pos x="114" y="153"/>
              </a:cxn>
              <a:cxn ang="0">
                <a:pos x="88" y="157"/>
              </a:cxn>
              <a:cxn ang="0">
                <a:pos x="80" y="149"/>
              </a:cxn>
              <a:cxn ang="0">
                <a:pos x="75" y="122"/>
              </a:cxn>
              <a:cxn ang="0">
                <a:pos x="121" y="64"/>
              </a:cxn>
              <a:cxn ang="0">
                <a:pos x="208" y="69"/>
              </a:cxn>
              <a:cxn ang="0">
                <a:pos x="245" y="162"/>
              </a:cxn>
              <a:cxn ang="0">
                <a:pos x="176" y="318"/>
              </a:cxn>
              <a:cxn ang="0">
                <a:pos x="159" y="298"/>
              </a:cxn>
              <a:cxn ang="0">
                <a:pos x="218" y="162"/>
              </a:cxn>
              <a:cxn ang="0">
                <a:pos x="193" y="91"/>
              </a:cxn>
              <a:cxn ang="0">
                <a:pos x="131" y="89"/>
              </a:cxn>
              <a:cxn ang="0">
                <a:pos x="102" y="122"/>
              </a:cxn>
              <a:cxn ang="0">
                <a:pos x="114" y="127"/>
              </a:cxn>
              <a:cxn ang="0">
                <a:pos x="191" y="198"/>
              </a:cxn>
              <a:cxn ang="0">
                <a:pos x="146" y="282"/>
              </a:cxn>
              <a:cxn ang="0">
                <a:pos x="86" y="317"/>
              </a:cxn>
              <a:cxn ang="0">
                <a:pos x="60" y="304"/>
              </a:cxn>
              <a:cxn ang="0">
                <a:pos x="43" y="320"/>
              </a:cxn>
              <a:cxn ang="0">
                <a:pos x="30" y="389"/>
              </a:cxn>
              <a:cxn ang="0">
                <a:pos x="81" y="410"/>
              </a:cxn>
              <a:cxn ang="0">
                <a:pos x="247" y="254"/>
              </a:cxn>
              <a:cxn ang="0">
                <a:pos x="244" y="68"/>
              </a:cxn>
              <a:cxn ang="0">
                <a:pos x="151" y="26"/>
              </a:cxn>
              <a:cxn ang="0">
                <a:pos x="73" y="64"/>
              </a:cxn>
              <a:cxn ang="0">
                <a:pos x="46" y="145"/>
              </a:cxn>
              <a:cxn ang="0">
                <a:pos x="20" y="148"/>
              </a:cxn>
              <a:cxn ang="0">
                <a:pos x="38" y="69"/>
              </a:cxn>
              <a:cxn ang="0">
                <a:pos x="151" y="0"/>
              </a:cxn>
              <a:cxn ang="0">
                <a:pos x="264" y="50"/>
              </a:cxn>
              <a:cxn ang="0">
                <a:pos x="271" y="266"/>
              </a:cxn>
              <a:cxn ang="0">
                <a:pos x="82" y="437"/>
              </a:cxn>
            </a:cxnLst>
            <a:rect l="0" t="0" r="r" b="b"/>
            <a:pathLst>
              <a:path w="303" h="437">
                <a:moveTo>
                  <a:pt x="81" y="437"/>
                </a:moveTo>
                <a:cubicBezTo>
                  <a:pt x="61" y="437"/>
                  <a:pt x="43" y="431"/>
                  <a:pt x="30" y="424"/>
                </a:cubicBezTo>
                <a:cubicBezTo>
                  <a:pt x="20" y="418"/>
                  <a:pt x="12" y="411"/>
                  <a:pt x="7" y="402"/>
                </a:cubicBezTo>
                <a:cubicBezTo>
                  <a:pt x="2" y="393"/>
                  <a:pt x="0" y="383"/>
                  <a:pt x="0" y="372"/>
                </a:cubicBezTo>
                <a:cubicBezTo>
                  <a:pt x="0" y="353"/>
                  <a:pt x="6" y="333"/>
                  <a:pt x="19" y="308"/>
                </a:cubicBezTo>
                <a:cubicBezTo>
                  <a:pt x="31" y="283"/>
                  <a:pt x="49" y="254"/>
                  <a:pt x="73" y="220"/>
                </a:cubicBezTo>
                <a:cubicBezTo>
                  <a:pt x="77" y="215"/>
                  <a:pt x="85" y="213"/>
                  <a:pt x="91" y="217"/>
                </a:cubicBezTo>
                <a:cubicBezTo>
                  <a:pt x="97" y="221"/>
                  <a:pt x="99" y="229"/>
                  <a:pt x="95" y="235"/>
                </a:cubicBezTo>
                <a:cubicBezTo>
                  <a:pt x="85" y="250"/>
                  <a:pt x="80" y="267"/>
                  <a:pt x="80" y="278"/>
                </a:cubicBezTo>
                <a:cubicBezTo>
                  <a:pt x="80" y="282"/>
                  <a:pt x="81" y="285"/>
                  <a:pt x="82" y="287"/>
                </a:cubicBezTo>
                <a:cubicBezTo>
                  <a:pt x="83" y="289"/>
                  <a:pt x="83" y="289"/>
                  <a:pt x="84" y="290"/>
                </a:cubicBezTo>
                <a:cubicBezTo>
                  <a:pt x="84" y="290"/>
                  <a:pt x="84" y="290"/>
                  <a:pt x="86" y="290"/>
                </a:cubicBezTo>
                <a:cubicBezTo>
                  <a:pt x="88" y="290"/>
                  <a:pt x="93" y="289"/>
                  <a:pt x="100" y="285"/>
                </a:cubicBezTo>
                <a:cubicBezTo>
                  <a:pt x="108" y="281"/>
                  <a:pt x="117" y="274"/>
                  <a:pt x="128" y="263"/>
                </a:cubicBezTo>
                <a:cubicBezTo>
                  <a:pt x="141" y="249"/>
                  <a:pt x="151" y="237"/>
                  <a:pt x="156" y="226"/>
                </a:cubicBezTo>
                <a:cubicBezTo>
                  <a:pt x="162" y="215"/>
                  <a:pt x="164" y="206"/>
                  <a:pt x="164" y="198"/>
                </a:cubicBezTo>
                <a:cubicBezTo>
                  <a:pt x="164" y="184"/>
                  <a:pt x="158" y="174"/>
                  <a:pt x="148" y="166"/>
                </a:cubicBezTo>
                <a:cubicBezTo>
                  <a:pt x="139" y="158"/>
                  <a:pt x="126" y="153"/>
                  <a:pt x="114" y="153"/>
                </a:cubicBezTo>
                <a:cubicBezTo>
                  <a:pt x="108" y="153"/>
                  <a:pt x="103" y="154"/>
                  <a:pt x="98" y="157"/>
                </a:cubicBezTo>
                <a:cubicBezTo>
                  <a:pt x="95" y="158"/>
                  <a:pt x="91" y="158"/>
                  <a:pt x="88" y="157"/>
                </a:cubicBezTo>
                <a:cubicBezTo>
                  <a:pt x="84" y="155"/>
                  <a:pt x="82" y="153"/>
                  <a:pt x="80" y="149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77" y="140"/>
                  <a:pt x="75" y="132"/>
                  <a:pt x="75" y="122"/>
                </a:cubicBezTo>
                <a:cubicBezTo>
                  <a:pt x="75" y="111"/>
                  <a:pt x="78" y="99"/>
                  <a:pt x="86" y="88"/>
                </a:cubicBezTo>
                <a:cubicBezTo>
                  <a:pt x="94" y="78"/>
                  <a:pt x="106" y="70"/>
                  <a:pt x="121" y="64"/>
                </a:cubicBezTo>
                <a:cubicBezTo>
                  <a:pt x="134" y="59"/>
                  <a:pt x="148" y="56"/>
                  <a:pt x="162" y="56"/>
                </a:cubicBezTo>
                <a:cubicBezTo>
                  <a:pt x="178" y="56"/>
                  <a:pt x="194" y="60"/>
                  <a:pt x="208" y="69"/>
                </a:cubicBezTo>
                <a:cubicBezTo>
                  <a:pt x="222" y="79"/>
                  <a:pt x="233" y="93"/>
                  <a:pt x="238" y="113"/>
                </a:cubicBezTo>
                <a:cubicBezTo>
                  <a:pt x="242" y="126"/>
                  <a:pt x="245" y="143"/>
                  <a:pt x="245" y="162"/>
                </a:cubicBezTo>
                <a:cubicBezTo>
                  <a:pt x="245" y="186"/>
                  <a:pt x="240" y="214"/>
                  <a:pt x="230" y="242"/>
                </a:cubicBezTo>
                <a:cubicBezTo>
                  <a:pt x="219" y="269"/>
                  <a:pt x="202" y="296"/>
                  <a:pt x="176" y="318"/>
                </a:cubicBezTo>
                <a:cubicBezTo>
                  <a:pt x="170" y="323"/>
                  <a:pt x="161" y="322"/>
                  <a:pt x="157" y="317"/>
                </a:cubicBezTo>
                <a:cubicBezTo>
                  <a:pt x="152" y="311"/>
                  <a:pt x="153" y="303"/>
                  <a:pt x="159" y="298"/>
                </a:cubicBezTo>
                <a:cubicBezTo>
                  <a:pt x="181" y="279"/>
                  <a:pt x="196" y="256"/>
                  <a:pt x="205" y="232"/>
                </a:cubicBezTo>
                <a:cubicBezTo>
                  <a:pt x="214" y="208"/>
                  <a:pt x="218" y="183"/>
                  <a:pt x="218" y="162"/>
                </a:cubicBezTo>
                <a:cubicBezTo>
                  <a:pt x="218" y="145"/>
                  <a:pt x="216" y="130"/>
                  <a:pt x="213" y="120"/>
                </a:cubicBezTo>
                <a:cubicBezTo>
                  <a:pt x="208" y="106"/>
                  <a:pt x="201" y="97"/>
                  <a:pt x="193" y="91"/>
                </a:cubicBezTo>
                <a:cubicBezTo>
                  <a:pt x="184" y="85"/>
                  <a:pt x="174" y="82"/>
                  <a:pt x="162" y="82"/>
                </a:cubicBezTo>
                <a:cubicBezTo>
                  <a:pt x="152" y="82"/>
                  <a:pt x="141" y="85"/>
                  <a:pt x="131" y="89"/>
                </a:cubicBezTo>
                <a:cubicBezTo>
                  <a:pt x="119" y="93"/>
                  <a:pt x="112" y="99"/>
                  <a:pt x="108" y="104"/>
                </a:cubicBezTo>
                <a:cubicBezTo>
                  <a:pt x="104" y="110"/>
                  <a:pt x="102" y="116"/>
                  <a:pt x="102" y="122"/>
                </a:cubicBezTo>
                <a:cubicBezTo>
                  <a:pt x="102" y="124"/>
                  <a:pt x="102" y="126"/>
                  <a:pt x="102" y="128"/>
                </a:cubicBezTo>
                <a:cubicBezTo>
                  <a:pt x="106" y="127"/>
                  <a:pt x="110" y="127"/>
                  <a:pt x="114" y="127"/>
                </a:cubicBezTo>
                <a:cubicBezTo>
                  <a:pt x="132" y="127"/>
                  <a:pt x="151" y="133"/>
                  <a:pt x="165" y="145"/>
                </a:cubicBezTo>
                <a:cubicBezTo>
                  <a:pt x="180" y="157"/>
                  <a:pt x="191" y="176"/>
                  <a:pt x="191" y="198"/>
                </a:cubicBezTo>
                <a:cubicBezTo>
                  <a:pt x="191" y="211"/>
                  <a:pt x="187" y="224"/>
                  <a:pt x="180" y="238"/>
                </a:cubicBezTo>
                <a:cubicBezTo>
                  <a:pt x="173" y="252"/>
                  <a:pt x="162" y="267"/>
                  <a:pt x="146" y="282"/>
                </a:cubicBezTo>
                <a:cubicBezTo>
                  <a:pt x="134" y="294"/>
                  <a:pt x="124" y="302"/>
                  <a:pt x="114" y="308"/>
                </a:cubicBezTo>
                <a:cubicBezTo>
                  <a:pt x="104" y="313"/>
                  <a:pt x="95" y="317"/>
                  <a:pt x="86" y="317"/>
                </a:cubicBezTo>
                <a:cubicBezTo>
                  <a:pt x="81" y="317"/>
                  <a:pt x="76" y="316"/>
                  <a:pt x="71" y="313"/>
                </a:cubicBezTo>
                <a:cubicBezTo>
                  <a:pt x="67" y="311"/>
                  <a:pt x="63" y="307"/>
                  <a:pt x="60" y="304"/>
                </a:cubicBezTo>
                <a:cubicBezTo>
                  <a:pt x="59" y="301"/>
                  <a:pt x="57" y="298"/>
                  <a:pt x="56" y="295"/>
                </a:cubicBezTo>
                <a:cubicBezTo>
                  <a:pt x="51" y="304"/>
                  <a:pt x="46" y="312"/>
                  <a:pt x="43" y="320"/>
                </a:cubicBezTo>
                <a:cubicBezTo>
                  <a:pt x="31" y="343"/>
                  <a:pt x="26" y="360"/>
                  <a:pt x="26" y="372"/>
                </a:cubicBezTo>
                <a:cubicBezTo>
                  <a:pt x="26" y="379"/>
                  <a:pt x="28" y="384"/>
                  <a:pt x="30" y="389"/>
                </a:cubicBezTo>
                <a:cubicBezTo>
                  <a:pt x="33" y="393"/>
                  <a:pt x="37" y="397"/>
                  <a:pt x="43" y="401"/>
                </a:cubicBezTo>
                <a:cubicBezTo>
                  <a:pt x="52" y="406"/>
                  <a:pt x="66" y="411"/>
                  <a:pt x="81" y="410"/>
                </a:cubicBezTo>
                <a:cubicBezTo>
                  <a:pt x="100" y="410"/>
                  <a:pt x="121" y="404"/>
                  <a:pt x="142" y="385"/>
                </a:cubicBezTo>
                <a:cubicBezTo>
                  <a:pt x="192" y="336"/>
                  <a:pt x="226" y="292"/>
                  <a:pt x="247" y="254"/>
                </a:cubicBezTo>
                <a:cubicBezTo>
                  <a:pt x="268" y="215"/>
                  <a:pt x="276" y="181"/>
                  <a:pt x="276" y="153"/>
                </a:cubicBezTo>
                <a:cubicBezTo>
                  <a:pt x="276" y="117"/>
                  <a:pt x="263" y="89"/>
                  <a:pt x="244" y="68"/>
                </a:cubicBezTo>
                <a:cubicBezTo>
                  <a:pt x="225" y="47"/>
                  <a:pt x="199" y="34"/>
                  <a:pt x="174" y="29"/>
                </a:cubicBezTo>
                <a:cubicBezTo>
                  <a:pt x="166" y="27"/>
                  <a:pt x="158" y="26"/>
                  <a:pt x="151" y="26"/>
                </a:cubicBezTo>
                <a:cubicBezTo>
                  <a:pt x="134" y="26"/>
                  <a:pt x="119" y="30"/>
                  <a:pt x="106" y="37"/>
                </a:cubicBezTo>
                <a:cubicBezTo>
                  <a:pt x="94" y="44"/>
                  <a:pt x="82" y="53"/>
                  <a:pt x="73" y="64"/>
                </a:cubicBezTo>
                <a:cubicBezTo>
                  <a:pt x="55" y="86"/>
                  <a:pt x="45" y="115"/>
                  <a:pt x="46" y="136"/>
                </a:cubicBezTo>
                <a:cubicBezTo>
                  <a:pt x="46" y="139"/>
                  <a:pt x="46" y="142"/>
                  <a:pt x="46" y="145"/>
                </a:cubicBezTo>
                <a:cubicBezTo>
                  <a:pt x="47" y="152"/>
                  <a:pt x="42" y="159"/>
                  <a:pt x="35" y="160"/>
                </a:cubicBezTo>
                <a:cubicBezTo>
                  <a:pt x="27" y="160"/>
                  <a:pt x="21" y="155"/>
                  <a:pt x="20" y="148"/>
                </a:cubicBezTo>
                <a:cubicBezTo>
                  <a:pt x="19" y="144"/>
                  <a:pt x="19" y="140"/>
                  <a:pt x="19" y="136"/>
                </a:cubicBezTo>
                <a:cubicBezTo>
                  <a:pt x="19" y="115"/>
                  <a:pt x="26" y="91"/>
                  <a:pt x="38" y="69"/>
                </a:cubicBezTo>
                <a:cubicBezTo>
                  <a:pt x="51" y="47"/>
                  <a:pt x="69" y="26"/>
                  <a:pt x="94" y="13"/>
                </a:cubicBezTo>
                <a:cubicBezTo>
                  <a:pt x="110" y="5"/>
                  <a:pt x="130" y="0"/>
                  <a:pt x="151" y="0"/>
                </a:cubicBezTo>
                <a:cubicBezTo>
                  <a:pt x="160" y="0"/>
                  <a:pt x="170" y="1"/>
                  <a:pt x="180" y="3"/>
                </a:cubicBezTo>
                <a:cubicBezTo>
                  <a:pt x="210" y="9"/>
                  <a:pt x="240" y="25"/>
                  <a:pt x="264" y="50"/>
                </a:cubicBezTo>
                <a:cubicBezTo>
                  <a:pt x="287" y="75"/>
                  <a:pt x="303" y="110"/>
                  <a:pt x="303" y="153"/>
                </a:cubicBezTo>
                <a:cubicBezTo>
                  <a:pt x="303" y="187"/>
                  <a:pt x="293" y="224"/>
                  <a:pt x="271" y="266"/>
                </a:cubicBezTo>
                <a:cubicBezTo>
                  <a:pt x="248" y="308"/>
                  <a:pt x="212" y="354"/>
                  <a:pt x="160" y="404"/>
                </a:cubicBezTo>
                <a:cubicBezTo>
                  <a:pt x="135" y="428"/>
                  <a:pt x="107" y="437"/>
                  <a:pt x="82" y="437"/>
                </a:cubicBezTo>
                <a:cubicBezTo>
                  <a:pt x="82" y="437"/>
                  <a:pt x="82" y="437"/>
                  <a:pt x="81" y="437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2" name="Group 319"/>
          <p:cNvGrpSpPr>
            <a:grpSpLocks noChangeAspect="1"/>
          </p:cNvGrpSpPr>
          <p:nvPr userDrawn="1"/>
        </p:nvGrpSpPr>
        <p:grpSpPr bwMode="auto">
          <a:xfrm>
            <a:off x="7631288" y="1168800"/>
            <a:ext cx="266700" cy="506413"/>
            <a:chOff x="2579" y="548"/>
            <a:chExt cx="168" cy="319"/>
          </a:xfrm>
          <a:noFill/>
        </p:grpSpPr>
        <p:sp>
          <p:nvSpPr>
            <p:cNvPr id="93" name="Freeform 320"/>
            <p:cNvSpPr>
              <a:spLocks/>
            </p:cNvSpPr>
            <p:nvPr/>
          </p:nvSpPr>
          <p:spPr bwMode="auto">
            <a:xfrm>
              <a:off x="2579" y="548"/>
              <a:ext cx="168" cy="319"/>
            </a:xfrm>
            <a:custGeom>
              <a:avLst/>
              <a:gdLst/>
              <a:ahLst/>
              <a:cxnLst>
                <a:cxn ang="0">
                  <a:pos x="197" y="418"/>
                </a:cxn>
                <a:cxn ang="0">
                  <a:pos x="0" y="369"/>
                </a:cxn>
                <a:cxn ang="0">
                  <a:pos x="0" y="61"/>
                </a:cxn>
                <a:cxn ang="0">
                  <a:pos x="79" y="33"/>
                </a:cxn>
                <a:cxn ang="0">
                  <a:pos x="88" y="31"/>
                </a:cxn>
                <a:cxn ang="0">
                  <a:pos x="88" y="7"/>
                </a:cxn>
                <a:cxn ang="0">
                  <a:pos x="147" y="7"/>
                </a:cxn>
                <a:cxn ang="0">
                  <a:pos x="147" y="32"/>
                </a:cxn>
                <a:cxn ang="0">
                  <a:pos x="151" y="32"/>
                </a:cxn>
                <a:cxn ang="0">
                  <a:pos x="235" y="61"/>
                </a:cxn>
                <a:cxn ang="0">
                  <a:pos x="235" y="369"/>
                </a:cxn>
              </a:cxnLst>
              <a:rect l="0" t="0" r="r" b="b"/>
              <a:pathLst>
                <a:path w="235" h="449">
                  <a:moveTo>
                    <a:pt x="197" y="418"/>
                  </a:moveTo>
                  <a:cubicBezTo>
                    <a:pt x="130" y="449"/>
                    <a:pt x="0" y="433"/>
                    <a:pt x="0" y="36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45"/>
                    <a:pt x="35" y="36"/>
                    <a:pt x="79" y="33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0"/>
                    <a:pt x="147" y="0"/>
                    <a:pt x="147" y="7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97" y="35"/>
                    <a:pt x="235" y="45"/>
                    <a:pt x="235" y="61"/>
                  </a:cubicBezTo>
                  <a:cubicBezTo>
                    <a:pt x="235" y="369"/>
                    <a:pt x="235" y="369"/>
                    <a:pt x="235" y="369"/>
                  </a:cubicBezTo>
                </a:path>
              </a:pathLst>
            </a:custGeom>
            <a:grpFill/>
            <a:ln w="28575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21"/>
            <p:cNvSpPr>
              <a:spLocks/>
            </p:cNvSpPr>
            <p:nvPr/>
          </p:nvSpPr>
          <p:spPr bwMode="auto">
            <a:xfrm>
              <a:off x="2626" y="590"/>
              <a:ext cx="121" cy="19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51" y="27"/>
                </a:cxn>
                <a:cxn ang="0">
                  <a:pos x="0" y="24"/>
                </a:cxn>
              </a:cxnLst>
              <a:rect l="0" t="0" r="r" b="b"/>
              <a:pathLst>
                <a:path w="169" h="27">
                  <a:moveTo>
                    <a:pt x="169" y="0"/>
                  </a:moveTo>
                  <a:cubicBezTo>
                    <a:pt x="169" y="15"/>
                    <a:pt x="117" y="27"/>
                    <a:pt x="51" y="27"/>
                  </a:cubicBezTo>
                  <a:cubicBezTo>
                    <a:pt x="33" y="27"/>
                    <a:pt x="15" y="26"/>
                    <a:pt x="0" y="24"/>
                  </a:cubicBezTo>
                </a:path>
              </a:pathLst>
            </a:custGeom>
            <a:grpFill/>
            <a:ln w="28575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5" name="Freeform 389"/>
          <p:cNvSpPr>
            <a:spLocks/>
          </p:cNvSpPr>
          <p:nvPr userDrawn="1"/>
        </p:nvSpPr>
        <p:spPr bwMode="auto">
          <a:xfrm>
            <a:off x="7549532" y="4511961"/>
            <a:ext cx="430213" cy="298450"/>
          </a:xfrm>
          <a:custGeom>
            <a:avLst/>
            <a:gdLst/>
            <a:ahLst/>
            <a:cxnLst>
              <a:cxn ang="0">
                <a:pos x="274" y="19"/>
              </a:cxn>
              <a:cxn ang="0">
                <a:pos x="255" y="64"/>
              </a:cxn>
              <a:cxn ang="0">
                <a:pos x="256" y="75"/>
              </a:cxn>
              <a:cxn ang="0">
                <a:pos x="151" y="181"/>
              </a:cxn>
              <a:cxn ang="0">
                <a:pos x="142" y="202"/>
              </a:cxn>
              <a:cxn ang="0">
                <a:pos x="142" y="202"/>
              </a:cxn>
              <a:cxn ang="0">
                <a:pos x="147" y="220"/>
              </a:cxn>
              <a:cxn ang="0">
                <a:pos x="123" y="235"/>
              </a:cxn>
              <a:cxn ang="0">
                <a:pos x="104" y="233"/>
              </a:cxn>
              <a:cxn ang="0">
                <a:pos x="100" y="213"/>
              </a:cxn>
              <a:cxn ang="0">
                <a:pos x="81" y="170"/>
              </a:cxn>
              <a:cxn ang="0">
                <a:pos x="32" y="182"/>
              </a:cxn>
              <a:cxn ang="0">
                <a:pos x="7" y="218"/>
              </a:cxn>
              <a:cxn ang="0">
                <a:pos x="5" y="221"/>
              </a:cxn>
              <a:cxn ang="0">
                <a:pos x="6" y="221"/>
              </a:cxn>
              <a:cxn ang="0">
                <a:pos x="5" y="239"/>
              </a:cxn>
              <a:cxn ang="0">
                <a:pos x="23" y="241"/>
              </a:cxn>
              <a:cxn ang="0">
                <a:pos x="30" y="231"/>
              </a:cxn>
              <a:cxn ang="0">
                <a:pos x="31" y="231"/>
              </a:cxn>
              <a:cxn ang="0">
                <a:pos x="70" y="194"/>
              </a:cxn>
              <a:cxn ang="0">
                <a:pos x="73" y="211"/>
              </a:cxn>
              <a:cxn ang="0">
                <a:pos x="89" y="255"/>
              </a:cxn>
              <a:cxn ang="0">
                <a:pos x="129" y="261"/>
              </a:cxn>
              <a:cxn ang="0">
                <a:pos x="176" y="225"/>
              </a:cxn>
              <a:cxn ang="0">
                <a:pos x="178" y="219"/>
              </a:cxn>
              <a:cxn ang="0">
                <a:pos x="174" y="209"/>
              </a:cxn>
              <a:cxn ang="0">
                <a:pos x="170" y="205"/>
              </a:cxn>
              <a:cxn ang="0">
                <a:pos x="168" y="202"/>
              </a:cxn>
              <a:cxn ang="0">
                <a:pos x="170" y="200"/>
              </a:cxn>
              <a:cxn ang="0">
                <a:pos x="280" y="89"/>
              </a:cxn>
              <a:cxn ang="0">
                <a:pos x="284" y="76"/>
              </a:cxn>
              <a:cxn ang="0">
                <a:pos x="293" y="38"/>
              </a:cxn>
              <a:cxn ang="0">
                <a:pos x="319" y="27"/>
              </a:cxn>
              <a:cxn ang="0">
                <a:pos x="346" y="38"/>
              </a:cxn>
              <a:cxn ang="0">
                <a:pos x="357" y="65"/>
              </a:cxn>
              <a:cxn ang="0">
                <a:pos x="346" y="91"/>
              </a:cxn>
              <a:cxn ang="0">
                <a:pos x="308" y="100"/>
              </a:cxn>
              <a:cxn ang="0">
                <a:pos x="295" y="104"/>
              </a:cxn>
              <a:cxn ang="0">
                <a:pos x="193" y="206"/>
              </a:cxn>
              <a:cxn ang="0">
                <a:pos x="193" y="225"/>
              </a:cxn>
              <a:cxn ang="0">
                <a:pos x="212" y="225"/>
              </a:cxn>
              <a:cxn ang="0">
                <a:pos x="308" y="128"/>
              </a:cxn>
              <a:cxn ang="0">
                <a:pos x="365" y="110"/>
              </a:cxn>
              <a:cxn ang="0">
                <a:pos x="383" y="65"/>
              </a:cxn>
              <a:cxn ang="0">
                <a:pos x="365" y="19"/>
              </a:cxn>
              <a:cxn ang="0">
                <a:pos x="319" y="0"/>
              </a:cxn>
              <a:cxn ang="0">
                <a:pos x="274" y="19"/>
              </a:cxn>
            </a:cxnLst>
            <a:rect l="0" t="0" r="r" b="b"/>
            <a:pathLst>
              <a:path w="383" h="264">
                <a:moveTo>
                  <a:pt x="274" y="19"/>
                </a:moveTo>
                <a:cubicBezTo>
                  <a:pt x="262" y="31"/>
                  <a:pt x="255" y="48"/>
                  <a:pt x="255" y="64"/>
                </a:cubicBezTo>
                <a:cubicBezTo>
                  <a:pt x="255" y="68"/>
                  <a:pt x="256" y="72"/>
                  <a:pt x="256" y="75"/>
                </a:cubicBezTo>
                <a:cubicBezTo>
                  <a:pt x="247" y="85"/>
                  <a:pt x="151" y="181"/>
                  <a:pt x="151" y="181"/>
                </a:cubicBezTo>
                <a:cubicBezTo>
                  <a:pt x="145" y="187"/>
                  <a:pt x="142" y="194"/>
                  <a:pt x="142" y="202"/>
                </a:cubicBezTo>
                <a:cubicBezTo>
                  <a:pt x="142" y="202"/>
                  <a:pt x="142" y="202"/>
                  <a:pt x="142" y="202"/>
                </a:cubicBezTo>
                <a:cubicBezTo>
                  <a:pt x="142" y="209"/>
                  <a:pt x="144" y="215"/>
                  <a:pt x="147" y="220"/>
                </a:cubicBezTo>
                <a:cubicBezTo>
                  <a:pt x="141" y="227"/>
                  <a:pt x="132" y="232"/>
                  <a:pt x="123" y="235"/>
                </a:cubicBezTo>
                <a:cubicBezTo>
                  <a:pt x="117" y="236"/>
                  <a:pt x="110" y="237"/>
                  <a:pt x="104" y="233"/>
                </a:cubicBezTo>
                <a:cubicBezTo>
                  <a:pt x="99" y="229"/>
                  <a:pt x="99" y="225"/>
                  <a:pt x="100" y="213"/>
                </a:cubicBezTo>
                <a:cubicBezTo>
                  <a:pt x="101" y="201"/>
                  <a:pt x="103" y="180"/>
                  <a:pt x="81" y="170"/>
                </a:cubicBezTo>
                <a:cubicBezTo>
                  <a:pt x="71" y="165"/>
                  <a:pt x="52" y="161"/>
                  <a:pt x="32" y="182"/>
                </a:cubicBezTo>
                <a:cubicBezTo>
                  <a:pt x="21" y="193"/>
                  <a:pt x="13" y="208"/>
                  <a:pt x="7" y="218"/>
                </a:cubicBezTo>
                <a:cubicBezTo>
                  <a:pt x="6" y="221"/>
                  <a:pt x="5" y="221"/>
                  <a:pt x="5" y="221"/>
                </a:cubicBezTo>
                <a:cubicBezTo>
                  <a:pt x="6" y="221"/>
                  <a:pt x="6" y="221"/>
                  <a:pt x="6" y="221"/>
                </a:cubicBezTo>
                <a:cubicBezTo>
                  <a:pt x="1" y="225"/>
                  <a:pt x="0" y="234"/>
                  <a:pt x="5" y="239"/>
                </a:cubicBezTo>
                <a:cubicBezTo>
                  <a:pt x="10" y="245"/>
                  <a:pt x="17" y="246"/>
                  <a:pt x="23" y="241"/>
                </a:cubicBezTo>
                <a:cubicBezTo>
                  <a:pt x="25" y="239"/>
                  <a:pt x="28" y="236"/>
                  <a:pt x="30" y="231"/>
                </a:cubicBezTo>
                <a:cubicBezTo>
                  <a:pt x="30" y="231"/>
                  <a:pt x="31" y="231"/>
                  <a:pt x="31" y="231"/>
                </a:cubicBezTo>
                <a:cubicBezTo>
                  <a:pt x="45" y="204"/>
                  <a:pt x="57" y="188"/>
                  <a:pt x="70" y="194"/>
                </a:cubicBezTo>
                <a:cubicBezTo>
                  <a:pt x="74" y="196"/>
                  <a:pt x="75" y="197"/>
                  <a:pt x="73" y="211"/>
                </a:cubicBezTo>
                <a:cubicBezTo>
                  <a:pt x="72" y="223"/>
                  <a:pt x="71" y="242"/>
                  <a:pt x="89" y="255"/>
                </a:cubicBezTo>
                <a:cubicBezTo>
                  <a:pt x="100" y="262"/>
                  <a:pt x="114" y="264"/>
                  <a:pt x="129" y="261"/>
                </a:cubicBezTo>
                <a:cubicBezTo>
                  <a:pt x="148" y="256"/>
                  <a:pt x="167" y="242"/>
                  <a:pt x="176" y="225"/>
                </a:cubicBezTo>
                <a:cubicBezTo>
                  <a:pt x="176" y="225"/>
                  <a:pt x="178" y="219"/>
                  <a:pt x="178" y="219"/>
                </a:cubicBezTo>
                <a:cubicBezTo>
                  <a:pt x="179" y="215"/>
                  <a:pt x="177" y="213"/>
                  <a:pt x="174" y="209"/>
                </a:cubicBezTo>
                <a:cubicBezTo>
                  <a:pt x="170" y="205"/>
                  <a:pt x="170" y="205"/>
                  <a:pt x="170" y="205"/>
                </a:cubicBezTo>
                <a:cubicBezTo>
                  <a:pt x="169" y="204"/>
                  <a:pt x="168" y="203"/>
                  <a:pt x="168" y="202"/>
                </a:cubicBezTo>
                <a:cubicBezTo>
                  <a:pt x="168" y="202"/>
                  <a:pt x="169" y="201"/>
                  <a:pt x="170" y="200"/>
                </a:cubicBezTo>
                <a:cubicBezTo>
                  <a:pt x="280" y="89"/>
                  <a:pt x="280" y="89"/>
                  <a:pt x="280" y="89"/>
                </a:cubicBezTo>
                <a:cubicBezTo>
                  <a:pt x="284" y="86"/>
                  <a:pt x="285" y="80"/>
                  <a:pt x="284" y="76"/>
                </a:cubicBezTo>
                <a:cubicBezTo>
                  <a:pt x="279" y="62"/>
                  <a:pt x="283" y="48"/>
                  <a:pt x="293" y="38"/>
                </a:cubicBezTo>
                <a:cubicBezTo>
                  <a:pt x="300" y="31"/>
                  <a:pt x="309" y="27"/>
                  <a:pt x="319" y="27"/>
                </a:cubicBezTo>
                <a:cubicBezTo>
                  <a:pt x="329" y="27"/>
                  <a:pt x="339" y="31"/>
                  <a:pt x="346" y="38"/>
                </a:cubicBezTo>
                <a:cubicBezTo>
                  <a:pt x="353" y="45"/>
                  <a:pt x="357" y="55"/>
                  <a:pt x="357" y="65"/>
                </a:cubicBezTo>
                <a:cubicBezTo>
                  <a:pt x="357" y="75"/>
                  <a:pt x="353" y="84"/>
                  <a:pt x="346" y="91"/>
                </a:cubicBezTo>
                <a:cubicBezTo>
                  <a:pt x="336" y="101"/>
                  <a:pt x="322" y="104"/>
                  <a:pt x="308" y="100"/>
                </a:cubicBezTo>
                <a:cubicBezTo>
                  <a:pt x="304" y="99"/>
                  <a:pt x="298" y="100"/>
                  <a:pt x="295" y="104"/>
                </a:cubicBezTo>
                <a:cubicBezTo>
                  <a:pt x="193" y="206"/>
                  <a:pt x="193" y="206"/>
                  <a:pt x="193" y="206"/>
                </a:cubicBezTo>
                <a:cubicBezTo>
                  <a:pt x="188" y="211"/>
                  <a:pt x="188" y="219"/>
                  <a:pt x="193" y="225"/>
                </a:cubicBezTo>
                <a:cubicBezTo>
                  <a:pt x="198" y="230"/>
                  <a:pt x="206" y="230"/>
                  <a:pt x="212" y="225"/>
                </a:cubicBezTo>
                <a:cubicBezTo>
                  <a:pt x="212" y="225"/>
                  <a:pt x="299" y="137"/>
                  <a:pt x="308" y="128"/>
                </a:cubicBezTo>
                <a:cubicBezTo>
                  <a:pt x="329" y="131"/>
                  <a:pt x="350" y="125"/>
                  <a:pt x="365" y="110"/>
                </a:cubicBezTo>
                <a:cubicBezTo>
                  <a:pt x="377" y="98"/>
                  <a:pt x="383" y="82"/>
                  <a:pt x="383" y="65"/>
                </a:cubicBezTo>
                <a:cubicBezTo>
                  <a:pt x="383" y="47"/>
                  <a:pt x="377" y="31"/>
                  <a:pt x="365" y="19"/>
                </a:cubicBezTo>
                <a:cubicBezTo>
                  <a:pt x="353" y="7"/>
                  <a:pt x="336" y="0"/>
                  <a:pt x="319" y="0"/>
                </a:cubicBezTo>
                <a:cubicBezTo>
                  <a:pt x="302" y="0"/>
                  <a:pt x="286" y="7"/>
                  <a:pt x="274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457"/>
          <p:cNvSpPr>
            <a:spLocks noEditPoints="1"/>
          </p:cNvSpPr>
          <p:nvPr userDrawn="1"/>
        </p:nvSpPr>
        <p:spPr bwMode="auto">
          <a:xfrm>
            <a:off x="7596363" y="2405280"/>
            <a:ext cx="336550" cy="473075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60" y="45"/>
              </a:cxn>
              <a:cxn ang="0">
                <a:pos x="66" y="70"/>
              </a:cxn>
              <a:cxn ang="0">
                <a:pos x="200" y="115"/>
              </a:cxn>
              <a:cxn ang="0">
                <a:pos x="146" y="150"/>
              </a:cxn>
              <a:cxn ang="0">
                <a:pos x="141" y="194"/>
              </a:cxn>
              <a:cxn ang="0">
                <a:pos x="141" y="220"/>
              </a:cxn>
              <a:cxn ang="0">
                <a:pos x="146" y="259"/>
              </a:cxn>
              <a:cxn ang="0">
                <a:pos x="128" y="272"/>
              </a:cxn>
              <a:cxn ang="0">
                <a:pos x="146" y="286"/>
              </a:cxn>
              <a:cxn ang="0">
                <a:pos x="65" y="322"/>
              </a:cxn>
              <a:cxn ang="0">
                <a:pos x="26" y="322"/>
              </a:cxn>
              <a:cxn ang="0">
                <a:pos x="46" y="255"/>
              </a:cxn>
              <a:cxn ang="0">
                <a:pos x="78" y="248"/>
              </a:cxn>
              <a:cxn ang="0">
                <a:pos x="125" y="210"/>
              </a:cxn>
              <a:cxn ang="0">
                <a:pos x="68" y="223"/>
              </a:cxn>
              <a:cxn ang="0">
                <a:pos x="45" y="228"/>
              </a:cxn>
              <a:cxn ang="0">
                <a:pos x="26" y="158"/>
              </a:cxn>
              <a:cxn ang="0">
                <a:pos x="78" y="123"/>
              </a:cxn>
              <a:cxn ang="0">
                <a:pos x="65" y="84"/>
              </a:cxn>
              <a:cxn ang="0">
                <a:pos x="52" y="115"/>
              </a:cxn>
              <a:cxn ang="0">
                <a:pos x="0" y="150"/>
              </a:cxn>
              <a:cxn ang="0">
                <a:pos x="13" y="348"/>
              </a:cxn>
              <a:cxn ang="0">
                <a:pos x="52" y="406"/>
              </a:cxn>
              <a:cxn ang="0">
                <a:pos x="213" y="419"/>
              </a:cxn>
              <a:cxn ang="0">
                <a:pos x="226" y="309"/>
              </a:cxn>
              <a:cxn ang="0">
                <a:pos x="222" y="300"/>
              </a:cxn>
              <a:cxn ang="0">
                <a:pos x="221" y="298"/>
              </a:cxn>
              <a:cxn ang="0">
                <a:pos x="220" y="298"/>
              </a:cxn>
              <a:cxn ang="0">
                <a:pos x="219" y="297"/>
              </a:cxn>
              <a:cxn ang="0">
                <a:pos x="218" y="297"/>
              </a:cxn>
              <a:cxn ang="0">
                <a:pos x="216" y="296"/>
              </a:cxn>
              <a:cxn ang="0">
                <a:pos x="214" y="296"/>
              </a:cxn>
              <a:cxn ang="0">
                <a:pos x="212" y="296"/>
              </a:cxn>
              <a:cxn ang="0">
                <a:pos x="207" y="297"/>
              </a:cxn>
              <a:cxn ang="0">
                <a:pos x="207" y="297"/>
              </a:cxn>
              <a:cxn ang="0">
                <a:pos x="206" y="297"/>
              </a:cxn>
              <a:cxn ang="0">
                <a:pos x="173" y="158"/>
              </a:cxn>
              <a:cxn ang="0">
                <a:pos x="226" y="123"/>
              </a:cxn>
              <a:cxn ang="0">
                <a:pos x="213" y="43"/>
              </a:cxn>
              <a:cxn ang="0">
                <a:pos x="143" y="27"/>
              </a:cxn>
              <a:cxn ang="0">
                <a:pos x="272" y="357"/>
              </a:cxn>
              <a:cxn ang="0">
                <a:pos x="237" y="392"/>
              </a:cxn>
              <a:cxn ang="0">
                <a:pos x="292" y="377"/>
              </a:cxn>
              <a:cxn ang="0">
                <a:pos x="298" y="14"/>
              </a:cxn>
              <a:cxn ang="0">
                <a:pos x="78" y="348"/>
              </a:cxn>
              <a:cxn ang="0">
                <a:pos x="164" y="348"/>
              </a:cxn>
              <a:cxn ang="0">
                <a:pos x="200" y="331"/>
              </a:cxn>
              <a:cxn ang="0">
                <a:pos x="78" y="392"/>
              </a:cxn>
            </a:cxnLst>
            <a:rect l="0" t="0" r="r" b="b"/>
            <a:pathLst>
              <a:path w="298" h="419">
                <a:moveTo>
                  <a:pt x="285" y="0"/>
                </a:moveTo>
                <a:cubicBezTo>
                  <a:pt x="139" y="0"/>
                  <a:pt x="139" y="0"/>
                  <a:pt x="139" y="0"/>
                </a:cubicBezTo>
                <a:cubicBezTo>
                  <a:pt x="137" y="0"/>
                  <a:pt x="134" y="1"/>
                  <a:pt x="132" y="2"/>
                </a:cubicBezTo>
                <a:cubicBezTo>
                  <a:pt x="60" y="45"/>
                  <a:pt x="60" y="45"/>
                  <a:pt x="60" y="45"/>
                </a:cubicBezTo>
                <a:cubicBezTo>
                  <a:pt x="54" y="48"/>
                  <a:pt x="52" y="54"/>
                  <a:pt x="53" y="60"/>
                </a:cubicBezTo>
                <a:cubicBezTo>
                  <a:pt x="55" y="66"/>
                  <a:pt x="60" y="70"/>
                  <a:pt x="66" y="70"/>
                </a:cubicBezTo>
                <a:cubicBezTo>
                  <a:pt x="200" y="70"/>
                  <a:pt x="200" y="70"/>
                  <a:pt x="200" y="70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154" y="138"/>
                  <a:pt x="154" y="138"/>
                  <a:pt x="154" y="138"/>
                </a:cubicBezTo>
                <a:cubicBezTo>
                  <a:pt x="149" y="140"/>
                  <a:pt x="146" y="144"/>
                  <a:pt x="146" y="150"/>
                </a:cubicBezTo>
                <a:cubicBezTo>
                  <a:pt x="146" y="194"/>
                  <a:pt x="146" y="194"/>
                  <a:pt x="146" y="194"/>
                </a:cubicBezTo>
                <a:cubicBezTo>
                  <a:pt x="141" y="194"/>
                  <a:pt x="141" y="194"/>
                  <a:pt x="141" y="194"/>
                </a:cubicBezTo>
                <a:cubicBezTo>
                  <a:pt x="134" y="194"/>
                  <a:pt x="128" y="200"/>
                  <a:pt x="128" y="207"/>
                </a:cubicBezTo>
                <a:cubicBezTo>
                  <a:pt x="128" y="214"/>
                  <a:pt x="134" y="220"/>
                  <a:pt x="141" y="220"/>
                </a:cubicBezTo>
                <a:cubicBezTo>
                  <a:pt x="146" y="220"/>
                  <a:pt x="146" y="220"/>
                  <a:pt x="146" y="220"/>
                </a:cubicBezTo>
                <a:cubicBezTo>
                  <a:pt x="146" y="259"/>
                  <a:pt x="146" y="259"/>
                  <a:pt x="146" y="259"/>
                </a:cubicBezTo>
                <a:cubicBezTo>
                  <a:pt x="141" y="259"/>
                  <a:pt x="141" y="259"/>
                  <a:pt x="141" y="259"/>
                </a:cubicBezTo>
                <a:cubicBezTo>
                  <a:pt x="134" y="259"/>
                  <a:pt x="128" y="265"/>
                  <a:pt x="128" y="272"/>
                </a:cubicBezTo>
                <a:cubicBezTo>
                  <a:pt x="128" y="280"/>
                  <a:pt x="134" y="286"/>
                  <a:pt x="141" y="286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46" y="322"/>
                  <a:pt x="146" y="322"/>
                  <a:pt x="146" y="322"/>
                </a:cubicBezTo>
                <a:cubicBezTo>
                  <a:pt x="65" y="322"/>
                  <a:pt x="65" y="322"/>
                  <a:pt x="65" y="322"/>
                </a:cubicBezTo>
                <a:cubicBezTo>
                  <a:pt x="54" y="322"/>
                  <a:pt x="54" y="322"/>
                  <a:pt x="54" y="322"/>
                </a:cubicBezTo>
                <a:cubicBezTo>
                  <a:pt x="26" y="322"/>
                  <a:pt x="26" y="322"/>
                  <a:pt x="26" y="322"/>
                </a:cubicBezTo>
                <a:cubicBezTo>
                  <a:pt x="26" y="255"/>
                  <a:pt x="26" y="255"/>
                  <a:pt x="26" y="255"/>
                </a:cubicBezTo>
                <a:cubicBezTo>
                  <a:pt x="46" y="255"/>
                  <a:pt x="46" y="255"/>
                  <a:pt x="46" y="255"/>
                </a:cubicBezTo>
                <a:cubicBezTo>
                  <a:pt x="49" y="259"/>
                  <a:pt x="54" y="261"/>
                  <a:pt x="60" y="261"/>
                </a:cubicBezTo>
                <a:cubicBezTo>
                  <a:pt x="68" y="261"/>
                  <a:pt x="75" y="255"/>
                  <a:pt x="78" y="248"/>
                </a:cubicBezTo>
                <a:cubicBezTo>
                  <a:pt x="119" y="228"/>
                  <a:pt x="119" y="228"/>
                  <a:pt x="119" y="228"/>
                </a:cubicBezTo>
                <a:cubicBezTo>
                  <a:pt x="125" y="225"/>
                  <a:pt x="128" y="217"/>
                  <a:pt x="125" y="210"/>
                </a:cubicBezTo>
                <a:cubicBezTo>
                  <a:pt x="122" y="204"/>
                  <a:pt x="114" y="201"/>
                  <a:pt x="107" y="204"/>
                </a:cubicBezTo>
                <a:cubicBezTo>
                  <a:pt x="68" y="223"/>
                  <a:pt x="68" y="223"/>
                  <a:pt x="68" y="223"/>
                </a:cubicBezTo>
                <a:cubicBezTo>
                  <a:pt x="65" y="222"/>
                  <a:pt x="62" y="221"/>
                  <a:pt x="60" y="221"/>
                </a:cubicBezTo>
                <a:cubicBezTo>
                  <a:pt x="54" y="221"/>
                  <a:pt x="48" y="224"/>
                  <a:pt x="45" y="228"/>
                </a:cubicBezTo>
                <a:cubicBezTo>
                  <a:pt x="26" y="228"/>
                  <a:pt x="26" y="228"/>
                  <a:pt x="26" y="228"/>
                </a:cubicBezTo>
                <a:cubicBezTo>
                  <a:pt x="26" y="158"/>
                  <a:pt x="26" y="158"/>
                  <a:pt x="26" y="158"/>
                </a:cubicBezTo>
                <a:cubicBezTo>
                  <a:pt x="71" y="135"/>
                  <a:pt x="71" y="135"/>
                  <a:pt x="71" y="135"/>
                </a:cubicBezTo>
                <a:cubicBezTo>
                  <a:pt x="76" y="133"/>
                  <a:pt x="78" y="128"/>
                  <a:pt x="78" y="123"/>
                </a:cubicBezTo>
                <a:cubicBezTo>
                  <a:pt x="78" y="98"/>
                  <a:pt x="78" y="98"/>
                  <a:pt x="78" y="98"/>
                </a:cubicBezTo>
                <a:cubicBezTo>
                  <a:pt x="78" y="90"/>
                  <a:pt x="72" y="84"/>
                  <a:pt x="65" y="84"/>
                </a:cubicBezTo>
                <a:cubicBezTo>
                  <a:pt x="58" y="84"/>
                  <a:pt x="52" y="90"/>
                  <a:pt x="52" y="98"/>
                </a:cubicBezTo>
                <a:cubicBezTo>
                  <a:pt x="52" y="115"/>
                  <a:pt x="52" y="115"/>
                  <a:pt x="52" y="115"/>
                </a:cubicBezTo>
                <a:cubicBezTo>
                  <a:pt x="7" y="138"/>
                  <a:pt x="7" y="138"/>
                  <a:pt x="7" y="138"/>
                </a:cubicBezTo>
                <a:cubicBezTo>
                  <a:pt x="2" y="140"/>
                  <a:pt x="0" y="144"/>
                  <a:pt x="0" y="150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42"/>
                  <a:pt x="6" y="348"/>
                  <a:pt x="13" y="348"/>
                </a:cubicBezTo>
                <a:cubicBezTo>
                  <a:pt x="52" y="348"/>
                  <a:pt x="52" y="348"/>
                  <a:pt x="52" y="348"/>
                </a:cubicBezTo>
                <a:cubicBezTo>
                  <a:pt x="52" y="406"/>
                  <a:pt x="52" y="406"/>
                  <a:pt x="52" y="406"/>
                </a:cubicBezTo>
                <a:cubicBezTo>
                  <a:pt x="52" y="413"/>
                  <a:pt x="58" y="419"/>
                  <a:pt x="65" y="419"/>
                </a:cubicBezTo>
                <a:cubicBezTo>
                  <a:pt x="213" y="419"/>
                  <a:pt x="213" y="419"/>
                  <a:pt x="213" y="419"/>
                </a:cubicBezTo>
                <a:cubicBezTo>
                  <a:pt x="220" y="419"/>
                  <a:pt x="226" y="413"/>
                  <a:pt x="226" y="406"/>
                </a:cubicBezTo>
                <a:cubicBezTo>
                  <a:pt x="226" y="309"/>
                  <a:pt x="226" y="309"/>
                  <a:pt x="226" y="309"/>
                </a:cubicBezTo>
                <a:cubicBezTo>
                  <a:pt x="226" y="306"/>
                  <a:pt x="225" y="302"/>
                  <a:pt x="223" y="300"/>
                </a:cubicBezTo>
                <a:cubicBezTo>
                  <a:pt x="223" y="300"/>
                  <a:pt x="222" y="300"/>
                  <a:pt x="222" y="300"/>
                </a:cubicBezTo>
                <a:cubicBezTo>
                  <a:pt x="222" y="299"/>
                  <a:pt x="222" y="299"/>
                  <a:pt x="221" y="299"/>
                </a:cubicBezTo>
                <a:cubicBezTo>
                  <a:pt x="221" y="299"/>
                  <a:pt x="221" y="298"/>
                  <a:pt x="221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19" y="297"/>
                  <a:pt x="219" y="297"/>
                </a:cubicBezTo>
                <a:cubicBezTo>
                  <a:pt x="219" y="297"/>
                  <a:pt x="219" y="297"/>
                  <a:pt x="219" y="297"/>
                </a:cubicBezTo>
                <a:cubicBezTo>
                  <a:pt x="218" y="297"/>
                  <a:pt x="218" y="297"/>
                  <a:pt x="218" y="297"/>
                </a:cubicBezTo>
                <a:cubicBezTo>
                  <a:pt x="218" y="297"/>
                  <a:pt x="217" y="296"/>
                  <a:pt x="217" y="296"/>
                </a:cubicBezTo>
                <a:cubicBezTo>
                  <a:pt x="217" y="296"/>
                  <a:pt x="216" y="296"/>
                  <a:pt x="216" y="296"/>
                </a:cubicBezTo>
                <a:cubicBezTo>
                  <a:pt x="216" y="296"/>
                  <a:pt x="216" y="296"/>
                  <a:pt x="215" y="296"/>
                </a:cubicBezTo>
                <a:cubicBezTo>
                  <a:pt x="215" y="296"/>
                  <a:pt x="215" y="296"/>
                  <a:pt x="214" y="296"/>
                </a:cubicBezTo>
                <a:cubicBezTo>
                  <a:pt x="214" y="296"/>
                  <a:pt x="214" y="296"/>
                  <a:pt x="214" y="296"/>
                </a:cubicBezTo>
                <a:cubicBezTo>
                  <a:pt x="213" y="296"/>
                  <a:pt x="213" y="296"/>
                  <a:pt x="212" y="296"/>
                </a:cubicBezTo>
                <a:cubicBezTo>
                  <a:pt x="212" y="296"/>
                  <a:pt x="212" y="296"/>
                  <a:pt x="212" y="296"/>
                </a:cubicBezTo>
                <a:cubicBezTo>
                  <a:pt x="210" y="296"/>
                  <a:pt x="209" y="296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6" y="297"/>
                  <a:pt x="206" y="297"/>
                  <a:pt x="206" y="297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158"/>
                  <a:pt x="173" y="158"/>
                  <a:pt x="173" y="158"/>
                </a:cubicBezTo>
                <a:cubicBezTo>
                  <a:pt x="219" y="135"/>
                  <a:pt x="219" y="135"/>
                  <a:pt x="219" y="135"/>
                </a:cubicBezTo>
                <a:cubicBezTo>
                  <a:pt x="223" y="133"/>
                  <a:pt x="226" y="128"/>
                  <a:pt x="226" y="123"/>
                </a:cubicBezTo>
                <a:cubicBezTo>
                  <a:pt x="226" y="56"/>
                  <a:pt x="226" y="56"/>
                  <a:pt x="226" y="56"/>
                </a:cubicBezTo>
                <a:cubicBezTo>
                  <a:pt x="226" y="49"/>
                  <a:pt x="220" y="43"/>
                  <a:pt x="213" y="43"/>
                </a:cubicBezTo>
                <a:cubicBezTo>
                  <a:pt x="115" y="43"/>
                  <a:pt x="115" y="43"/>
                  <a:pt x="115" y="43"/>
                </a:cubicBezTo>
                <a:cubicBezTo>
                  <a:pt x="143" y="27"/>
                  <a:pt x="143" y="27"/>
                  <a:pt x="143" y="27"/>
                </a:cubicBezTo>
                <a:cubicBezTo>
                  <a:pt x="272" y="27"/>
                  <a:pt x="272" y="27"/>
                  <a:pt x="272" y="27"/>
                </a:cubicBezTo>
                <a:cubicBezTo>
                  <a:pt x="272" y="357"/>
                  <a:pt x="272" y="357"/>
                  <a:pt x="272" y="357"/>
                </a:cubicBezTo>
                <a:cubicBezTo>
                  <a:pt x="242" y="374"/>
                  <a:pt x="242" y="374"/>
                  <a:pt x="242" y="374"/>
                </a:cubicBezTo>
                <a:cubicBezTo>
                  <a:pt x="235" y="378"/>
                  <a:pt x="233" y="386"/>
                  <a:pt x="237" y="392"/>
                </a:cubicBezTo>
                <a:cubicBezTo>
                  <a:pt x="240" y="399"/>
                  <a:pt x="249" y="401"/>
                  <a:pt x="255" y="397"/>
                </a:cubicBezTo>
                <a:cubicBezTo>
                  <a:pt x="292" y="377"/>
                  <a:pt x="292" y="377"/>
                  <a:pt x="292" y="377"/>
                </a:cubicBezTo>
                <a:cubicBezTo>
                  <a:pt x="296" y="374"/>
                  <a:pt x="298" y="370"/>
                  <a:pt x="298" y="365"/>
                </a:cubicBezTo>
                <a:cubicBezTo>
                  <a:pt x="298" y="14"/>
                  <a:pt x="298" y="14"/>
                  <a:pt x="298" y="14"/>
                </a:cubicBezTo>
                <a:cubicBezTo>
                  <a:pt x="298" y="6"/>
                  <a:pt x="292" y="0"/>
                  <a:pt x="285" y="0"/>
                </a:cubicBezTo>
                <a:close/>
                <a:moveTo>
                  <a:pt x="78" y="348"/>
                </a:moveTo>
                <a:cubicBezTo>
                  <a:pt x="157" y="348"/>
                  <a:pt x="157" y="348"/>
                  <a:pt x="157" y="348"/>
                </a:cubicBezTo>
                <a:cubicBezTo>
                  <a:pt x="159" y="349"/>
                  <a:pt x="162" y="349"/>
                  <a:pt x="164" y="348"/>
                </a:cubicBezTo>
                <a:cubicBezTo>
                  <a:pt x="166" y="348"/>
                  <a:pt x="168" y="347"/>
                  <a:pt x="169" y="346"/>
                </a:cubicBezTo>
                <a:cubicBezTo>
                  <a:pt x="200" y="331"/>
                  <a:pt x="200" y="331"/>
                  <a:pt x="200" y="331"/>
                </a:cubicBezTo>
                <a:cubicBezTo>
                  <a:pt x="200" y="392"/>
                  <a:pt x="200" y="392"/>
                  <a:pt x="200" y="392"/>
                </a:cubicBezTo>
                <a:cubicBezTo>
                  <a:pt x="78" y="392"/>
                  <a:pt x="78" y="392"/>
                  <a:pt x="78" y="392"/>
                </a:cubicBezTo>
                <a:lnTo>
                  <a:pt x="78" y="34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465"/>
          <p:cNvSpPr>
            <a:spLocks/>
          </p:cNvSpPr>
          <p:nvPr userDrawn="1"/>
        </p:nvSpPr>
        <p:spPr bwMode="auto">
          <a:xfrm>
            <a:off x="7504288" y="1737423"/>
            <a:ext cx="520700" cy="533401"/>
          </a:xfrm>
          <a:custGeom>
            <a:avLst/>
            <a:gdLst/>
            <a:ahLst/>
            <a:cxnLst>
              <a:cxn ang="0">
                <a:pos x="28" y="296"/>
              </a:cxn>
              <a:cxn ang="0">
                <a:pos x="28" y="301"/>
              </a:cxn>
              <a:cxn ang="0">
                <a:pos x="16" y="330"/>
              </a:cxn>
              <a:cxn ang="0">
                <a:pos x="2" y="394"/>
              </a:cxn>
              <a:cxn ang="0">
                <a:pos x="160" y="426"/>
              </a:cxn>
              <a:cxn ang="0">
                <a:pos x="168" y="415"/>
              </a:cxn>
              <a:cxn ang="0">
                <a:pos x="271" y="373"/>
              </a:cxn>
              <a:cxn ang="0">
                <a:pos x="377" y="462"/>
              </a:cxn>
              <a:cxn ang="0">
                <a:pos x="274" y="346"/>
              </a:cxn>
              <a:cxn ang="0">
                <a:pos x="160" y="385"/>
              </a:cxn>
              <a:cxn ang="0">
                <a:pos x="148" y="398"/>
              </a:cxn>
              <a:cxn ang="0">
                <a:pos x="138" y="409"/>
              </a:cxn>
              <a:cxn ang="0">
                <a:pos x="28" y="389"/>
              </a:cxn>
              <a:cxn ang="0">
                <a:pos x="38" y="345"/>
              </a:cxn>
              <a:cxn ang="0">
                <a:pos x="61" y="319"/>
              </a:cxn>
              <a:cxn ang="0">
                <a:pos x="54" y="296"/>
              </a:cxn>
              <a:cxn ang="0">
                <a:pos x="375" y="34"/>
              </a:cxn>
              <a:cxn ang="0">
                <a:pos x="430" y="73"/>
              </a:cxn>
              <a:cxn ang="0">
                <a:pos x="331" y="150"/>
              </a:cxn>
              <a:cxn ang="0">
                <a:pos x="305" y="101"/>
              </a:cxn>
              <a:cxn ang="0">
                <a:pos x="300" y="99"/>
              </a:cxn>
              <a:cxn ang="0">
                <a:pos x="134" y="235"/>
              </a:cxn>
              <a:cxn ang="0">
                <a:pos x="135" y="242"/>
              </a:cxn>
              <a:cxn ang="0">
                <a:pos x="141" y="249"/>
              </a:cxn>
              <a:cxn ang="0">
                <a:pos x="177" y="278"/>
              </a:cxn>
              <a:cxn ang="0">
                <a:pos x="79" y="355"/>
              </a:cxn>
              <a:cxn ang="0">
                <a:pos x="58" y="345"/>
              </a:cxn>
              <a:cxn ang="0">
                <a:pos x="57" y="371"/>
              </a:cxn>
              <a:cxn ang="0">
                <a:pos x="59" y="374"/>
              </a:cxn>
              <a:cxn ang="0">
                <a:pos x="158" y="353"/>
              </a:cxn>
              <a:cxn ang="0">
                <a:pos x="201" y="263"/>
              </a:cxn>
              <a:cxn ang="0">
                <a:pos x="198" y="259"/>
              </a:cxn>
              <a:cxn ang="0">
                <a:pos x="161" y="231"/>
              </a:cxn>
              <a:cxn ang="0">
                <a:pos x="290" y="126"/>
              </a:cxn>
              <a:cxn ang="0">
                <a:pos x="311" y="167"/>
              </a:cxn>
              <a:cxn ang="0">
                <a:pos x="314" y="171"/>
              </a:cxn>
              <a:cxn ang="0">
                <a:pos x="453" y="58"/>
              </a:cxn>
              <a:cxn ang="0">
                <a:pos x="453" y="57"/>
              </a:cxn>
              <a:cxn ang="0">
                <a:pos x="385" y="9"/>
              </a:cxn>
              <a:cxn ang="0">
                <a:pos x="384" y="8"/>
              </a:cxn>
              <a:cxn ang="0">
                <a:pos x="158" y="95"/>
              </a:cxn>
            </a:cxnLst>
            <a:rect l="0" t="0" r="r" b="b"/>
            <a:pathLst>
              <a:path w="463" h="474">
                <a:moveTo>
                  <a:pt x="158" y="95"/>
                </a:moveTo>
                <a:cubicBezTo>
                  <a:pt x="83" y="157"/>
                  <a:pt x="33" y="233"/>
                  <a:pt x="28" y="296"/>
                </a:cubicBezTo>
                <a:cubicBezTo>
                  <a:pt x="28" y="296"/>
                  <a:pt x="27" y="296"/>
                  <a:pt x="27" y="297"/>
                </a:cubicBezTo>
                <a:cubicBezTo>
                  <a:pt x="27" y="298"/>
                  <a:pt x="28" y="299"/>
                  <a:pt x="28" y="301"/>
                </a:cubicBezTo>
                <a:cubicBezTo>
                  <a:pt x="28" y="301"/>
                  <a:pt x="30" y="307"/>
                  <a:pt x="32" y="314"/>
                </a:cubicBezTo>
                <a:cubicBezTo>
                  <a:pt x="25" y="320"/>
                  <a:pt x="18" y="328"/>
                  <a:pt x="16" y="330"/>
                </a:cubicBezTo>
                <a:cubicBezTo>
                  <a:pt x="6" y="345"/>
                  <a:pt x="0" y="362"/>
                  <a:pt x="0" y="379"/>
                </a:cubicBezTo>
                <a:cubicBezTo>
                  <a:pt x="0" y="384"/>
                  <a:pt x="1" y="389"/>
                  <a:pt x="2" y="394"/>
                </a:cubicBezTo>
                <a:cubicBezTo>
                  <a:pt x="6" y="416"/>
                  <a:pt x="18" y="435"/>
                  <a:pt x="36" y="448"/>
                </a:cubicBezTo>
                <a:cubicBezTo>
                  <a:pt x="74" y="474"/>
                  <a:pt x="131" y="464"/>
                  <a:pt x="160" y="426"/>
                </a:cubicBezTo>
                <a:cubicBezTo>
                  <a:pt x="160" y="426"/>
                  <a:pt x="160" y="426"/>
                  <a:pt x="159" y="426"/>
                </a:cubicBezTo>
                <a:cubicBezTo>
                  <a:pt x="159" y="426"/>
                  <a:pt x="168" y="415"/>
                  <a:pt x="168" y="415"/>
                </a:cubicBezTo>
                <a:cubicBezTo>
                  <a:pt x="169" y="415"/>
                  <a:pt x="179" y="403"/>
                  <a:pt x="180" y="403"/>
                </a:cubicBezTo>
                <a:cubicBezTo>
                  <a:pt x="201" y="380"/>
                  <a:pt x="236" y="369"/>
                  <a:pt x="271" y="373"/>
                </a:cubicBezTo>
                <a:cubicBezTo>
                  <a:pt x="319" y="379"/>
                  <a:pt x="358" y="411"/>
                  <a:pt x="362" y="450"/>
                </a:cubicBezTo>
                <a:cubicBezTo>
                  <a:pt x="363" y="457"/>
                  <a:pt x="370" y="463"/>
                  <a:pt x="377" y="462"/>
                </a:cubicBezTo>
                <a:cubicBezTo>
                  <a:pt x="385" y="461"/>
                  <a:pt x="390" y="454"/>
                  <a:pt x="389" y="447"/>
                </a:cubicBezTo>
                <a:cubicBezTo>
                  <a:pt x="383" y="396"/>
                  <a:pt x="334" y="353"/>
                  <a:pt x="274" y="346"/>
                </a:cubicBezTo>
                <a:cubicBezTo>
                  <a:pt x="230" y="341"/>
                  <a:pt x="187" y="355"/>
                  <a:pt x="160" y="384"/>
                </a:cubicBezTo>
                <a:cubicBezTo>
                  <a:pt x="160" y="385"/>
                  <a:pt x="160" y="385"/>
                  <a:pt x="160" y="385"/>
                </a:cubicBezTo>
                <a:cubicBezTo>
                  <a:pt x="148" y="397"/>
                  <a:pt x="148" y="397"/>
                  <a:pt x="148" y="397"/>
                </a:cubicBezTo>
                <a:cubicBezTo>
                  <a:pt x="148" y="398"/>
                  <a:pt x="148" y="398"/>
                  <a:pt x="148" y="398"/>
                </a:cubicBezTo>
                <a:cubicBezTo>
                  <a:pt x="139" y="409"/>
                  <a:pt x="139" y="409"/>
                  <a:pt x="139" y="409"/>
                </a:cubicBezTo>
                <a:cubicBezTo>
                  <a:pt x="139" y="409"/>
                  <a:pt x="139" y="409"/>
                  <a:pt x="138" y="409"/>
                </a:cubicBezTo>
                <a:cubicBezTo>
                  <a:pt x="116" y="439"/>
                  <a:pt x="75" y="442"/>
                  <a:pt x="52" y="426"/>
                </a:cubicBezTo>
                <a:cubicBezTo>
                  <a:pt x="39" y="417"/>
                  <a:pt x="31" y="404"/>
                  <a:pt x="28" y="389"/>
                </a:cubicBezTo>
                <a:cubicBezTo>
                  <a:pt x="27" y="386"/>
                  <a:pt x="27" y="383"/>
                  <a:pt x="27" y="379"/>
                </a:cubicBezTo>
                <a:cubicBezTo>
                  <a:pt x="27" y="367"/>
                  <a:pt x="31" y="356"/>
                  <a:pt x="38" y="345"/>
                </a:cubicBezTo>
                <a:cubicBezTo>
                  <a:pt x="40" y="343"/>
                  <a:pt x="49" y="334"/>
                  <a:pt x="54" y="331"/>
                </a:cubicBezTo>
                <a:cubicBezTo>
                  <a:pt x="58" y="329"/>
                  <a:pt x="61" y="324"/>
                  <a:pt x="61" y="319"/>
                </a:cubicBezTo>
                <a:cubicBezTo>
                  <a:pt x="61" y="318"/>
                  <a:pt x="61" y="317"/>
                  <a:pt x="60" y="315"/>
                </a:cubicBezTo>
                <a:cubicBezTo>
                  <a:pt x="60" y="315"/>
                  <a:pt x="56" y="300"/>
                  <a:pt x="54" y="296"/>
                </a:cubicBezTo>
                <a:cubicBezTo>
                  <a:pt x="60" y="241"/>
                  <a:pt x="107" y="171"/>
                  <a:pt x="175" y="116"/>
                </a:cubicBezTo>
                <a:cubicBezTo>
                  <a:pt x="243" y="61"/>
                  <a:pt x="321" y="29"/>
                  <a:pt x="375" y="34"/>
                </a:cubicBezTo>
                <a:cubicBezTo>
                  <a:pt x="395" y="43"/>
                  <a:pt x="413" y="55"/>
                  <a:pt x="429" y="70"/>
                </a:cubicBezTo>
                <a:cubicBezTo>
                  <a:pt x="429" y="71"/>
                  <a:pt x="430" y="72"/>
                  <a:pt x="430" y="73"/>
                </a:cubicBezTo>
                <a:cubicBezTo>
                  <a:pt x="430" y="85"/>
                  <a:pt x="419" y="106"/>
                  <a:pt x="394" y="127"/>
                </a:cubicBezTo>
                <a:cubicBezTo>
                  <a:pt x="367" y="148"/>
                  <a:pt x="342" y="154"/>
                  <a:pt x="331" y="150"/>
                </a:cubicBezTo>
                <a:cubicBezTo>
                  <a:pt x="324" y="137"/>
                  <a:pt x="318" y="123"/>
                  <a:pt x="313" y="109"/>
                </a:cubicBezTo>
                <a:cubicBezTo>
                  <a:pt x="312" y="105"/>
                  <a:pt x="308" y="102"/>
                  <a:pt x="305" y="101"/>
                </a:cubicBezTo>
                <a:cubicBezTo>
                  <a:pt x="303" y="100"/>
                  <a:pt x="303" y="100"/>
                  <a:pt x="303" y="100"/>
                </a:cubicBezTo>
                <a:cubicBezTo>
                  <a:pt x="302" y="100"/>
                  <a:pt x="301" y="100"/>
                  <a:pt x="300" y="99"/>
                </a:cubicBezTo>
                <a:cubicBezTo>
                  <a:pt x="268" y="96"/>
                  <a:pt x="226" y="111"/>
                  <a:pt x="193" y="138"/>
                </a:cubicBezTo>
                <a:cubicBezTo>
                  <a:pt x="160" y="165"/>
                  <a:pt x="136" y="203"/>
                  <a:pt x="134" y="235"/>
                </a:cubicBezTo>
                <a:cubicBezTo>
                  <a:pt x="134" y="235"/>
                  <a:pt x="134" y="236"/>
                  <a:pt x="134" y="236"/>
                </a:cubicBezTo>
                <a:cubicBezTo>
                  <a:pt x="134" y="238"/>
                  <a:pt x="134" y="240"/>
                  <a:pt x="135" y="242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37" y="246"/>
                  <a:pt x="139" y="248"/>
                  <a:pt x="141" y="249"/>
                </a:cubicBezTo>
                <a:cubicBezTo>
                  <a:pt x="154" y="257"/>
                  <a:pt x="166" y="266"/>
                  <a:pt x="177" y="276"/>
                </a:cubicBezTo>
                <a:cubicBezTo>
                  <a:pt x="177" y="276"/>
                  <a:pt x="177" y="277"/>
                  <a:pt x="177" y="278"/>
                </a:cubicBezTo>
                <a:cubicBezTo>
                  <a:pt x="177" y="290"/>
                  <a:pt x="166" y="312"/>
                  <a:pt x="141" y="332"/>
                </a:cubicBezTo>
                <a:cubicBezTo>
                  <a:pt x="114" y="354"/>
                  <a:pt x="89" y="359"/>
                  <a:pt x="79" y="355"/>
                </a:cubicBezTo>
                <a:cubicBezTo>
                  <a:pt x="77" y="353"/>
                  <a:pt x="76" y="351"/>
                  <a:pt x="76" y="351"/>
                </a:cubicBezTo>
                <a:cubicBezTo>
                  <a:pt x="72" y="344"/>
                  <a:pt x="64" y="342"/>
                  <a:pt x="58" y="345"/>
                </a:cubicBezTo>
                <a:cubicBezTo>
                  <a:pt x="51" y="349"/>
                  <a:pt x="49" y="357"/>
                  <a:pt x="53" y="363"/>
                </a:cubicBezTo>
                <a:cubicBezTo>
                  <a:pt x="57" y="371"/>
                  <a:pt x="57" y="371"/>
                  <a:pt x="57" y="371"/>
                </a:cubicBezTo>
                <a:cubicBezTo>
                  <a:pt x="57" y="372"/>
                  <a:pt x="58" y="372"/>
                  <a:pt x="58" y="373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60" y="375"/>
                  <a:pt x="61" y="376"/>
                  <a:pt x="62" y="376"/>
                </a:cubicBezTo>
                <a:cubicBezTo>
                  <a:pt x="83" y="391"/>
                  <a:pt x="123" y="381"/>
                  <a:pt x="158" y="353"/>
                </a:cubicBezTo>
                <a:cubicBezTo>
                  <a:pt x="187" y="330"/>
                  <a:pt x="203" y="301"/>
                  <a:pt x="203" y="278"/>
                </a:cubicBezTo>
                <a:cubicBezTo>
                  <a:pt x="203" y="273"/>
                  <a:pt x="203" y="268"/>
                  <a:pt x="201" y="263"/>
                </a:cubicBezTo>
                <a:cubicBezTo>
                  <a:pt x="200" y="262"/>
                  <a:pt x="200" y="261"/>
                  <a:pt x="199" y="260"/>
                </a:cubicBezTo>
                <a:cubicBezTo>
                  <a:pt x="198" y="259"/>
                  <a:pt x="198" y="259"/>
                  <a:pt x="198" y="259"/>
                </a:cubicBezTo>
                <a:cubicBezTo>
                  <a:pt x="198" y="259"/>
                  <a:pt x="197" y="258"/>
                  <a:pt x="197" y="258"/>
                </a:cubicBezTo>
                <a:cubicBezTo>
                  <a:pt x="186" y="248"/>
                  <a:pt x="174" y="239"/>
                  <a:pt x="161" y="231"/>
                </a:cubicBezTo>
                <a:cubicBezTo>
                  <a:pt x="165" y="210"/>
                  <a:pt x="181" y="182"/>
                  <a:pt x="210" y="159"/>
                </a:cubicBezTo>
                <a:cubicBezTo>
                  <a:pt x="239" y="135"/>
                  <a:pt x="270" y="126"/>
                  <a:pt x="290" y="126"/>
                </a:cubicBezTo>
                <a:cubicBezTo>
                  <a:pt x="296" y="140"/>
                  <a:pt x="302" y="153"/>
                  <a:pt x="310" y="166"/>
                </a:cubicBezTo>
                <a:cubicBezTo>
                  <a:pt x="310" y="166"/>
                  <a:pt x="311" y="167"/>
                  <a:pt x="311" y="167"/>
                </a:cubicBezTo>
                <a:cubicBezTo>
                  <a:pt x="312" y="168"/>
                  <a:pt x="312" y="168"/>
                  <a:pt x="312" y="168"/>
                </a:cubicBezTo>
                <a:cubicBezTo>
                  <a:pt x="312" y="169"/>
                  <a:pt x="313" y="170"/>
                  <a:pt x="314" y="171"/>
                </a:cubicBezTo>
                <a:cubicBezTo>
                  <a:pt x="336" y="185"/>
                  <a:pt x="376" y="176"/>
                  <a:pt x="411" y="147"/>
                </a:cubicBezTo>
                <a:cubicBezTo>
                  <a:pt x="446" y="119"/>
                  <a:pt x="463" y="82"/>
                  <a:pt x="453" y="58"/>
                </a:cubicBezTo>
                <a:cubicBezTo>
                  <a:pt x="453" y="58"/>
                  <a:pt x="453" y="58"/>
                  <a:pt x="453" y="58"/>
                </a:cubicBezTo>
                <a:cubicBezTo>
                  <a:pt x="453" y="57"/>
                  <a:pt x="453" y="57"/>
                  <a:pt x="453" y="57"/>
                </a:cubicBezTo>
                <a:cubicBezTo>
                  <a:pt x="452" y="55"/>
                  <a:pt x="451" y="53"/>
                  <a:pt x="450" y="52"/>
                </a:cubicBezTo>
                <a:cubicBezTo>
                  <a:pt x="430" y="34"/>
                  <a:pt x="409" y="20"/>
                  <a:pt x="385" y="9"/>
                </a:cubicBezTo>
                <a:cubicBezTo>
                  <a:pt x="385" y="9"/>
                  <a:pt x="385" y="9"/>
                  <a:pt x="384" y="9"/>
                </a:cubicBezTo>
                <a:cubicBezTo>
                  <a:pt x="384" y="8"/>
                  <a:pt x="384" y="8"/>
                  <a:pt x="384" y="8"/>
                </a:cubicBezTo>
                <a:cubicBezTo>
                  <a:pt x="383" y="8"/>
                  <a:pt x="382" y="8"/>
                  <a:pt x="380" y="8"/>
                </a:cubicBezTo>
                <a:cubicBezTo>
                  <a:pt x="319" y="0"/>
                  <a:pt x="234" y="34"/>
                  <a:pt x="158" y="9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481"/>
          <p:cNvSpPr>
            <a:spLocks/>
          </p:cNvSpPr>
          <p:nvPr userDrawn="1"/>
        </p:nvSpPr>
        <p:spPr bwMode="auto">
          <a:xfrm>
            <a:off x="7524926" y="2999690"/>
            <a:ext cx="479425" cy="496887"/>
          </a:xfrm>
          <a:custGeom>
            <a:avLst/>
            <a:gdLst/>
            <a:ahLst/>
            <a:cxnLst>
              <a:cxn ang="0">
                <a:pos x="366" y="146"/>
              </a:cxn>
              <a:cxn ang="0">
                <a:pos x="276" y="107"/>
              </a:cxn>
              <a:cxn ang="0">
                <a:pos x="185" y="144"/>
              </a:cxn>
              <a:cxn ang="0">
                <a:pos x="153" y="218"/>
              </a:cxn>
              <a:cxn ang="0">
                <a:pos x="183" y="292"/>
              </a:cxn>
              <a:cxn ang="0">
                <a:pos x="244" y="318"/>
              </a:cxn>
              <a:cxn ang="0">
                <a:pos x="306" y="294"/>
              </a:cxn>
              <a:cxn ang="0">
                <a:pos x="307" y="192"/>
              </a:cxn>
              <a:cxn ang="0">
                <a:pos x="265" y="174"/>
              </a:cxn>
              <a:cxn ang="0">
                <a:pos x="222" y="191"/>
              </a:cxn>
              <a:cxn ang="0">
                <a:pos x="221" y="263"/>
              </a:cxn>
              <a:cxn ang="0">
                <a:pos x="240" y="263"/>
              </a:cxn>
              <a:cxn ang="0">
                <a:pos x="240" y="244"/>
              </a:cxn>
              <a:cxn ang="0">
                <a:pos x="241" y="210"/>
              </a:cxn>
              <a:cxn ang="0">
                <a:pos x="264" y="200"/>
              </a:cxn>
              <a:cxn ang="0">
                <a:pos x="288" y="210"/>
              </a:cxn>
              <a:cxn ang="0">
                <a:pos x="287" y="275"/>
              </a:cxn>
              <a:cxn ang="0">
                <a:pos x="245" y="292"/>
              </a:cxn>
              <a:cxn ang="0">
                <a:pos x="202" y="274"/>
              </a:cxn>
              <a:cxn ang="0">
                <a:pos x="180" y="218"/>
              </a:cxn>
              <a:cxn ang="0">
                <a:pos x="204" y="163"/>
              </a:cxn>
              <a:cxn ang="0">
                <a:pos x="276" y="134"/>
              </a:cxn>
              <a:cxn ang="0">
                <a:pos x="347" y="164"/>
              </a:cxn>
              <a:cxn ang="0">
                <a:pos x="345" y="348"/>
              </a:cxn>
              <a:cxn ang="0">
                <a:pos x="110" y="346"/>
              </a:cxn>
              <a:cxn ang="0">
                <a:pos x="112" y="49"/>
              </a:cxn>
              <a:cxn ang="0">
                <a:pos x="112" y="113"/>
              </a:cxn>
              <a:cxn ang="0">
                <a:pos x="125" y="127"/>
              </a:cxn>
              <a:cxn ang="0">
                <a:pos x="138" y="113"/>
              </a:cxn>
              <a:cxn ang="0">
                <a:pos x="138" y="14"/>
              </a:cxn>
              <a:cxn ang="0">
                <a:pos x="134" y="4"/>
              </a:cxn>
              <a:cxn ang="0">
                <a:pos x="125" y="0"/>
              </a:cxn>
              <a:cxn ang="0">
                <a:pos x="25" y="0"/>
              </a:cxn>
              <a:cxn ang="0">
                <a:pos x="12" y="14"/>
              </a:cxn>
              <a:cxn ang="0">
                <a:pos x="25" y="27"/>
              </a:cxn>
              <a:cxn ang="0">
                <a:pos x="97" y="27"/>
              </a:cxn>
              <a:cxn ang="0">
                <a:pos x="95" y="28"/>
              </a:cxn>
              <a:cxn ang="0">
                <a:pos x="91" y="364"/>
              </a:cxn>
              <a:cxn ang="0">
                <a:pos x="364" y="367"/>
              </a:cxn>
              <a:cxn ang="0">
                <a:pos x="366" y="146"/>
              </a:cxn>
            </a:cxnLst>
            <a:rect l="0" t="0" r="r" b="b"/>
            <a:pathLst>
              <a:path w="427" h="442">
                <a:moveTo>
                  <a:pt x="366" y="146"/>
                </a:moveTo>
                <a:cubicBezTo>
                  <a:pt x="342" y="121"/>
                  <a:pt x="310" y="107"/>
                  <a:pt x="276" y="107"/>
                </a:cubicBezTo>
                <a:cubicBezTo>
                  <a:pt x="242" y="107"/>
                  <a:pt x="209" y="120"/>
                  <a:pt x="185" y="144"/>
                </a:cubicBezTo>
                <a:cubicBezTo>
                  <a:pt x="165" y="163"/>
                  <a:pt x="154" y="189"/>
                  <a:pt x="153" y="218"/>
                </a:cubicBezTo>
                <a:cubicBezTo>
                  <a:pt x="153" y="246"/>
                  <a:pt x="164" y="272"/>
                  <a:pt x="183" y="292"/>
                </a:cubicBezTo>
                <a:cubicBezTo>
                  <a:pt x="200" y="309"/>
                  <a:pt x="221" y="318"/>
                  <a:pt x="244" y="318"/>
                </a:cubicBezTo>
                <a:cubicBezTo>
                  <a:pt x="268" y="319"/>
                  <a:pt x="289" y="310"/>
                  <a:pt x="306" y="294"/>
                </a:cubicBezTo>
                <a:cubicBezTo>
                  <a:pt x="335" y="266"/>
                  <a:pt x="335" y="220"/>
                  <a:pt x="307" y="192"/>
                </a:cubicBezTo>
                <a:cubicBezTo>
                  <a:pt x="296" y="180"/>
                  <a:pt x="281" y="174"/>
                  <a:pt x="265" y="174"/>
                </a:cubicBezTo>
                <a:cubicBezTo>
                  <a:pt x="249" y="173"/>
                  <a:pt x="233" y="179"/>
                  <a:pt x="222" y="191"/>
                </a:cubicBezTo>
                <a:cubicBezTo>
                  <a:pt x="202" y="210"/>
                  <a:pt x="201" y="243"/>
                  <a:pt x="221" y="263"/>
                </a:cubicBezTo>
                <a:cubicBezTo>
                  <a:pt x="226" y="268"/>
                  <a:pt x="235" y="268"/>
                  <a:pt x="240" y="263"/>
                </a:cubicBezTo>
                <a:cubicBezTo>
                  <a:pt x="245" y="258"/>
                  <a:pt x="245" y="249"/>
                  <a:pt x="240" y="244"/>
                </a:cubicBezTo>
                <a:cubicBezTo>
                  <a:pt x="231" y="235"/>
                  <a:pt x="231" y="219"/>
                  <a:pt x="241" y="210"/>
                </a:cubicBezTo>
                <a:cubicBezTo>
                  <a:pt x="247" y="203"/>
                  <a:pt x="255" y="200"/>
                  <a:pt x="264" y="200"/>
                </a:cubicBezTo>
                <a:cubicBezTo>
                  <a:pt x="273" y="200"/>
                  <a:pt x="282" y="204"/>
                  <a:pt x="288" y="210"/>
                </a:cubicBezTo>
                <a:cubicBezTo>
                  <a:pt x="306" y="228"/>
                  <a:pt x="305" y="257"/>
                  <a:pt x="287" y="275"/>
                </a:cubicBezTo>
                <a:cubicBezTo>
                  <a:pt x="276" y="286"/>
                  <a:pt x="261" y="292"/>
                  <a:pt x="245" y="292"/>
                </a:cubicBezTo>
                <a:cubicBezTo>
                  <a:pt x="229" y="292"/>
                  <a:pt x="214" y="285"/>
                  <a:pt x="202" y="274"/>
                </a:cubicBezTo>
                <a:cubicBezTo>
                  <a:pt x="188" y="259"/>
                  <a:pt x="180" y="239"/>
                  <a:pt x="180" y="218"/>
                </a:cubicBezTo>
                <a:cubicBezTo>
                  <a:pt x="180" y="197"/>
                  <a:pt x="189" y="177"/>
                  <a:pt x="204" y="163"/>
                </a:cubicBezTo>
                <a:cubicBezTo>
                  <a:pt x="223" y="144"/>
                  <a:pt x="249" y="133"/>
                  <a:pt x="276" y="134"/>
                </a:cubicBezTo>
                <a:cubicBezTo>
                  <a:pt x="303" y="134"/>
                  <a:pt x="328" y="145"/>
                  <a:pt x="347" y="164"/>
                </a:cubicBezTo>
                <a:cubicBezTo>
                  <a:pt x="397" y="216"/>
                  <a:pt x="396" y="298"/>
                  <a:pt x="345" y="348"/>
                </a:cubicBezTo>
                <a:cubicBezTo>
                  <a:pt x="280" y="412"/>
                  <a:pt x="174" y="411"/>
                  <a:pt x="110" y="346"/>
                </a:cubicBezTo>
                <a:cubicBezTo>
                  <a:pt x="30" y="263"/>
                  <a:pt x="30" y="131"/>
                  <a:pt x="112" y="49"/>
                </a:cubicBezTo>
                <a:cubicBezTo>
                  <a:pt x="112" y="77"/>
                  <a:pt x="112" y="113"/>
                  <a:pt x="112" y="113"/>
                </a:cubicBezTo>
                <a:cubicBezTo>
                  <a:pt x="112" y="121"/>
                  <a:pt x="117" y="127"/>
                  <a:pt x="125" y="127"/>
                </a:cubicBezTo>
                <a:cubicBezTo>
                  <a:pt x="132" y="127"/>
                  <a:pt x="138" y="121"/>
                  <a:pt x="138" y="113"/>
                </a:cubicBezTo>
                <a:cubicBezTo>
                  <a:pt x="138" y="14"/>
                  <a:pt x="138" y="14"/>
                  <a:pt x="138" y="14"/>
                </a:cubicBezTo>
                <a:cubicBezTo>
                  <a:pt x="138" y="10"/>
                  <a:pt x="137" y="7"/>
                  <a:pt x="134" y="4"/>
                </a:cubicBezTo>
                <a:cubicBezTo>
                  <a:pt x="132" y="2"/>
                  <a:pt x="128" y="0"/>
                  <a:pt x="1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8" y="0"/>
                  <a:pt x="12" y="6"/>
                  <a:pt x="12" y="14"/>
                </a:cubicBezTo>
                <a:cubicBezTo>
                  <a:pt x="12" y="21"/>
                  <a:pt x="18" y="27"/>
                  <a:pt x="25" y="27"/>
                </a:cubicBezTo>
                <a:cubicBezTo>
                  <a:pt x="25" y="27"/>
                  <a:pt x="69" y="27"/>
                  <a:pt x="97" y="27"/>
                </a:cubicBezTo>
                <a:cubicBezTo>
                  <a:pt x="96" y="27"/>
                  <a:pt x="95" y="28"/>
                  <a:pt x="95" y="28"/>
                </a:cubicBezTo>
                <a:cubicBezTo>
                  <a:pt x="1" y="120"/>
                  <a:pt x="0" y="271"/>
                  <a:pt x="91" y="364"/>
                </a:cubicBezTo>
                <a:cubicBezTo>
                  <a:pt x="165" y="440"/>
                  <a:pt x="288" y="442"/>
                  <a:pt x="364" y="367"/>
                </a:cubicBezTo>
                <a:cubicBezTo>
                  <a:pt x="426" y="307"/>
                  <a:pt x="427" y="207"/>
                  <a:pt x="366" y="14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537"/>
          <p:cNvSpPr>
            <a:spLocks noEditPoints="1"/>
          </p:cNvSpPr>
          <p:nvPr userDrawn="1"/>
        </p:nvSpPr>
        <p:spPr bwMode="auto">
          <a:xfrm>
            <a:off x="7582869" y="3681867"/>
            <a:ext cx="363538" cy="509587"/>
          </a:xfrm>
          <a:custGeom>
            <a:avLst/>
            <a:gdLst/>
            <a:ahLst/>
            <a:cxnLst>
              <a:cxn ang="0">
                <a:pos x="299" y="124"/>
              </a:cxn>
              <a:cxn ang="0">
                <a:pos x="262" y="196"/>
              </a:cxn>
              <a:cxn ang="0">
                <a:pos x="230" y="147"/>
              </a:cxn>
              <a:cxn ang="0">
                <a:pos x="162" y="84"/>
              </a:cxn>
              <a:cxn ang="0">
                <a:pos x="95" y="147"/>
              </a:cxn>
              <a:cxn ang="0">
                <a:pos x="34" y="211"/>
              </a:cxn>
              <a:cxn ang="0">
                <a:pos x="28" y="82"/>
              </a:cxn>
              <a:cxn ang="0">
                <a:pos x="163" y="27"/>
              </a:cxn>
              <a:cxn ang="0">
                <a:pos x="284" y="72"/>
              </a:cxn>
              <a:cxn ang="0">
                <a:pos x="318" y="83"/>
              </a:cxn>
              <a:cxn ang="0">
                <a:pos x="311" y="58"/>
              </a:cxn>
              <a:cxn ang="0">
                <a:pos x="163" y="0"/>
              </a:cxn>
              <a:cxn ang="0">
                <a:pos x="14" y="58"/>
              </a:cxn>
              <a:cxn ang="0">
                <a:pos x="2" y="76"/>
              </a:cxn>
              <a:cxn ang="0">
                <a:pos x="97" y="425"/>
              </a:cxn>
              <a:cxn ang="0">
                <a:pos x="163" y="453"/>
              </a:cxn>
              <a:cxn ang="0">
                <a:pos x="228" y="425"/>
              </a:cxn>
              <a:cxn ang="0">
                <a:pos x="315" y="117"/>
              </a:cxn>
              <a:cxn ang="0">
                <a:pos x="149" y="264"/>
              </a:cxn>
              <a:cxn ang="0">
                <a:pos x="95" y="227"/>
              </a:cxn>
              <a:cxn ang="0">
                <a:pos x="185" y="227"/>
              </a:cxn>
              <a:cxn ang="0">
                <a:pos x="176" y="227"/>
              </a:cxn>
              <a:cxn ang="0">
                <a:pos x="181" y="195"/>
              </a:cxn>
              <a:cxn ang="0">
                <a:pos x="149" y="200"/>
              </a:cxn>
              <a:cxn ang="0">
                <a:pos x="149" y="191"/>
              </a:cxn>
              <a:cxn ang="0">
                <a:pos x="149" y="235"/>
              </a:cxn>
              <a:cxn ang="0">
                <a:pos x="149" y="227"/>
              </a:cxn>
              <a:cxn ang="0">
                <a:pos x="214" y="227"/>
              </a:cxn>
              <a:cxn ang="0">
                <a:pos x="176" y="279"/>
              </a:cxn>
              <a:cxn ang="0">
                <a:pos x="230" y="200"/>
              </a:cxn>
              <a:cxn ang="0">
                <a:pos x="176" y="163"/>
              </a:cxn>
              <a:cxn ang="0">
                <a:pos x="113" y="167"/>
              </a:cxn>
              <a:cxn ang="0">
                <a:pos x="125" y="176"/>
              </a:cxn>
              <a:cxn ang="0">
                <a:pos x="113" y="167"/>
              </a:cxn>
              <a:cxn ang="0">
                <a:pos x="183" y="423"/>
              </a:cxn>
              <a:cxn ang="0">
                <a:pos x="162" y="427"/>
              </a:cxn>
              <a:cxn ang="0">
                <a:pos x="39" y="257"/>
              </a:cxn>
              <a:cxn ang="0">
                <a:pos x="67" y="227"/>
              </a:cxn>
              <a:cxn ang="0">
                <a:pos x="149" y="329"/>
              </a:cxn>
              <a:cxn ang="0">
                <a:pos x="176" y="306"/>
              </a:cxn>
              <a:cxn ang="0">
                <a:pos x="266" y="227"/>
              </a:cxn>
              <a:cxn ang="0">
                <a:pos x="291" y="198"/>
              </a:cxn>
            </a:cxnLst>
            <a:rect l="0" t="0" r="r" b="b"/>
            <a:pathLst>
              <a:path w="324" h="454">
                <a:moveTo>
                  <a:pt x="315" y="117"/>
                </a:moveTo>
                <a:cubicBezTo>
                  <a:pt x="315" y="117"/>
                  <a:pt x="315" y="117"/>
                  <a:pt x="315" y="117"/>
                </a:cubicBezTo>
                <a:cubicBezTo>
                  <a:pt x="309" y="115"/>
                  <a:pt x="302" y="118"/>
                  <a:pt x="299" y="124"/>
                </a:cubicBezTo>
                <a:cubicBezTo>
                  <a:pt x="299" y="124"/>
                  <a:pt x="297" y="129"/>
                  <a:pt x="293" y="136"/>
                </a:cubicBezTo>
                <a:cubicBezTo>
                  <a:pt x="288" y="147"/>
                  <a:pt x="280" y="163"/>
                  <a:pt x="272" y="177"/>
                </a:cubicBezTo>
                <a:cubicBezTo>
                  <a:pt x="268" y="184"/>
                  <a:pt x="265" y="191"/>
                  <a:pt x="262" y="196"/>
                </a:cubicBezTo>
                <a:cubicBezTo>
                  <a:pt x="261" y="197"/>
                  <a:pt x="260" y="199"/>
                  <a:pt x="259" y="200"/>
                </a:cubicBezTo>
                <a:cubicBezTo>
                  <a:pt x="257" y="200"/>
                  <a:pt x="257" y="200"/>
                  <a:pt x="257" y="200"/>
                </a:cubicBezTo>
                <a:cubicBezTo>
                  <a:pt x="254" y="180"/>
                  <a:pt x="244" y="161"/>
                  <a:pt x="230" y="147"/>
                </a:cubicBezTo>
                <a:cubicBezTo>
                  <a:pt x="215" y="134"/>
                  <a:pt x="197" y="124"/>
                  <a:pt x="176" y="121"/>
                </a:cubicBezTo>
                <a:cubicBezTo>
                  <a:pt x="176" y="98"/>
                  <a:pt x="176" y="98"/>
                  <a:pt x="176" y="98"/>
                </a:cubicBezTo>
                <a:cubicBezTo>
                  <a:pt x="176" y="90"/>
                  <a:pt x="170" y="84"/>
                  <a:pt x="162" y="84"/>
                </a:cubicBezTo>
                <a:cubicBezTo>
                  <a:pt x="155" y="84"/>
                  <a:pt x="149" y="90"/>
                  <a:pt x="149" y="98"/>
                </a:cubicBezTo>
                <a:cubicBezTo>
                  <a:pt x="149" y="121"/>
                  <a:pt x="149" y="121"/>
                  <a:pt x="149" y="121"/>
                </a:cubicBezTo>
                <a:cubicBezTo>
                  <a:pt x="128" y="124"/>
                  <a:pt x="109" y="134"/>
                  <a:pt x="95" y="147"/>
                </a:cubicBezTo>
                <a:cubicBezTo>
                  <a:pt x="80" y="161"/>
                  <a:pt x="71" y="180"/>
                  <a:pt x="67" y="200"/>
                </a:cubicBezTo>
                <a:cubicBezTo>
                  <a:pt x="47" y="200"/>
                  <a:pt x="47" y="200"/>
                  <a:pt x="47" y="200"/>
                </a:cubicBezTo>
                <a:cubicBezTo>
                  <a:pt x="40" y="200"/>
                  <a:pt x="35" y="205"/>
                  <a:pt x="34" y="211"/>
                </a:cubicBezTo>
                <a:cubicBezTo>
                  <a:pt x="30" y="174"/>
                  <a:pt x="27" y="128"/>
                  <a:pt x="27" y="100"/>
                </a:cubicBezTo>
                <a:cubicBezTo>
                  <a:pt x="27" y="93"/>
                  <a:pt x="27" y="88"/>
                  <a:pt x="27" y="84"/>
                </a:cubicBezTo>
                <a:cubicBezTo>
                  <a:pt x="28" y="83"/>
                  <a:pt x="28" y="82"/>
                  <a:pt x="28" y="82"/>
                </a:cubicBezTo>
                <a:cubicBezTo>
                  <a:pt x="28" y="81"/>
                  <a:pt x="29" y="80"/>
                  <a:pt x="30" y="79"/>
                </a:cubicBezTo>
                <a:cubicBezTo>
                  <a:pt x="40" y="72"/>
                  <a:pt x="60" y="59"/>
                  <a:pt x="84" y="47"/>
                </a:cubicBezTo>
                <a:cubicBezTo>
                  <a:pt x="109" y="36"/>
                  <a:pt x="137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92" y="27"/>
                  <a:pt x="225" y="39"/>
                  <a:pt x="251" y="52"/>
                </a:cubicBezTo>
                <a:cubicBezTo>
                  <a:pt x="264" y="59"/>
                  <a:pt x="276" y="66"/>
                  <a:pt x="284" y="72"/>
                </a:cubicBezTo>
                <a:cubicBezTo>
                  <a:pt x="289" y="75"/>
                  <a:pt x="292" y="77"/>
                  <a:pt x="295" y="79"/>
                </a:cubicBezTo>
                <a:cubicBezTo>
                  <a:pt x="297" y="81"/>
                  <a:pt x="299" y="83"/>
                  <a:pt x="299" y="83"/>
                </a:cubicBezTo>
                <a:cubicBezTo>
                  <a:pt x="305" y="88"/>
                  <a:pt x="313" y="88"/>
                  <a:pt x="318" y="83"/>
                </a:cubicBezTo>
                <a:cubicBezTo>
                  <a:pt x="323" y="78"/>
                  <a:pt x="323" y="70"/>
                  <a:pt x="318" y="64"/>
                </a:cubicBezTo>
                <a:cubicBezTo>
                  <a:pt x="318" y="64"/>
                  <a:pt x="318" y="64"/>
                  <a:pt x="318" y="64"/>
                </a:cubicBezTo>
                <a:cubicBezTo>
                  <a:pt x="316" y="62"/>
                  <a:pt x="314" y="61"/>
                  <a:pt x="311" y="58"/>
                </a:cubicBezTo>
                <a:cubicBezTo>
                  <a:pt x="300" y="50"/>
                  <a:pt x="279" y="36"/>
                  <a:pt x="252" y="23"/>
                </a:cubicBezTo>
                <a:cubicBezTo>
                  <a:pt x="226" y="11"/>
                  <a:pt x="194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26" y="0"/>
                  <a:pt x="91" y="14"/>
                  <a:pt x="62" y="29"/>
                </a:cubicBezTo>
                <a:cubicBezTo>
                  <a:pt x="48" y="36"/>
                  <a:pt x="36" y="44"/>
                  <a:pt x="26" y="50"/>
                </a:cubicBezTo>
                <a:cubicBezTo>
                  <a:pt x="21" y="53"/>
                  <a:pt x="17" y="56"/>
                  <a:pt x="14" y="58"/>
                </a:cubicBezTo>
                <a:cubicBezTo>
                  <a:pt x="11" y="61"/>
                  <a:pt x="9" y="62"/>
                  <a:pt x="7" y="64"/>
                </a:cubicBezTo>
                <a:cubicBezTo>
                  <a:pt x="5" y="66"/>
                  <a:pt x="4" y="68"/>
                  <a:pt x="3" y="70"/>
                </a:cubicBezTo>
                <a:cubicBezTo>
                  <a:pt x="2" y="72"/>
                  <a:pt x="2" y="74"/>
                  <a:pt x="2" y="76"/>
                </a:cubicBezTo>
                <a:cubicBezTo>
                  <a:pt x="1" y="83"/>
                  <a:pt x="0" y="90"/>
                  <a:pt x="0" y="100"/>
                </a:cubicBezTo>
                <a:cubicBezTo>
                  <a:pt x="0" y="145"/>
                  <a:pt x="8" y="228"/>
                  <a:pt x="12" y="261"/>
                </a:cubicBezTo>
                <a:cubicBezTo>
                  <a:pt x="25" y="347"/>
                  <a:pt x="66" y="398"/>
                  <a:pt x="97" y="425"/>
                </a:cubicBezTo>
                <a:cubicBezTo>
                  <a:pt x="110" y="436"/>
                  <a:pt x="122" y="443"/>
                  <a:pt x="133" y="448"/>
                </a:cubicBezTo>
                <a:cubicBezTo>
                  <a:pt x="143" y="452"/>
                  <a:pt x="153" y="453"/>
                  <a:pt x="162" y="453"/>
                </a:cubicBezTo>
                <a:cubicBezTo>
                  <a:pt x="162" y="453"/>
                  <a:pt x="162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72" y="454"/>
                  <a:pt x="182" y="452"/>
                  <a:pt x="193" y="448"/>
                </a:cubicBezTo>
                <a:cubicBezTo>
                  <a:pt x="204" y="443"/>
                  <a:pt x="215" y="436"/>
                  <a:pt x="228" y="425"/>
                </a:cubicBezTo>
                <a:cubicBezTo>
                  <a:pt x="259" y="398"/>
                  <a:pt x="300" y="347"/>
                  <a:pt x="313" y="261"/>
                </a:cubicBezTo>
                <a:cubicBezTo>
                  <a:pt x="317" y="235"/>
                  <a:pt x="322" y="176"/>
                  <a:pt x="324" y="131"/>
                </a:cubicBezTo>
                <a:cubicBezTo>
                  <a:pt x="324" y="125"/>
                  <a:pt x="321" y="119"/>
                  <a:pt x="315" y="117"/>
                </a:cubicBezTo>
                <a:close/>
                <a:moveTo>
                  <a:pt x="111" y="227"/>
                </a:moveTo>
                <a:cubicBezTo>
                  <a:pt x="113" y="236"/>
                  <a:pt x="118" y="244"/>
                  <a:pt x="125" y="250"/>
                </a:cubicBezTo>
                <a:cubicBezTo>
                  <a:pt x="131" y="257"/>
                  <a:pt x="140" y="262"/>
                  <a:pt x="149" y="264"/>
                </a:cubicBezTo>
                <a:cubicBezTo>
                  <a:pt x="149" y="279"/>
                  <a:pt x="149" y="279"/>
                  <a:pt x="149" y="279"/>
                </a:cubicBezTo>
                <a:cubicBezTo>
                  <a:pt x="135" y="276"/>
                  <a:pt x="123" y="269"/>
                  <a:pt x="113" y="260"/>
                </a:cubicBezTo>
                <a:cubicBezTo>
                  <a:pt x="104" y="251"/>
                  <a:pt x="97" y="240"/>
                  <a:pt x="95" y="227"/>
                </a:cubicBezTo>
                <a:lnTo>
                  <a:pt x="111" y="227"/>
                </a:lnTo>
                <a:close/>
                <a:moveTo>
                  <a:pt x="176" y="227"/>
                </a:moveTo>
                <a:cubicBezTo>
                  <a:pt x="185" y="227"/>
                  <a:pt x="185" y="227"/>
                  <a:pt x="185" y="227"/>
                </a:cubicBezTo>
                <a:cubicBezTo>
                  <a:pt x="184" y="228"/>
                  <a:pt x="183" y="230"/>
                  <a:pt x="181" y="231"/>
                </a:cubicBezTo>
                <a:cubicBezTo>
                  <a:pt x="180" y="233"/>
                  <a:pt x="178" y="234"/>
                  <a:pt x="176" y="235"/>
                </a:cubicBezTo>
                <a:lnTo>
                  <a:pt x="176" y="227"/>
                </a:lnTo>
                <a:close/>
                <a:moveTo>
                  <a:pt x="176" y="200"/>
                </a:moveTo>
                <a:cubicBezTo>
                  <a:pt x="176" y="191"/>
                  <a:pt x="176" y="191"/>
                  <a:pt x="176" y="191"/>
                </a:cubicBezTo>
                <a:cubicBezTo>
                  <a:pt x="178" y="192"/>
                  <a:pt x="180" y="194"/>
                  <a:pt x="181" y="195"/>
                </a:cubicBezTo>
                <a:cubicBezTo>
                  <a:pt x="183" y="197"/>
                  <a:pt x="184" y="198"/>
                  <a:pt x="185" y="200"/>
                </a:cubicBezTo>
                <a:lnTo>
                  <a:pt x="176" y="200"/>
                </a:lnTo>
                <a:close/>
                <a:moveTo>
                  <a:pt x="149" y="200"/>
                </a:moveTo>
                <a:cubicBezTo>
                  <a:pt x="139" y="200"/>
                  <a:pt x="139" y="200"/>
                  <a:pt x="139" y="200"/>
                </a:cubicBezTo>
                <a:cubicBezTo>
                  <a:pt x="140" y="198"/>
                  <a:pt x="142" y="197"/>
                  <a:pt x="143" y="195"/>
                </a:cubicBezTo>
                <a:cubicBezTo>
                  <a:pt x="145" y="194"/>
                  <a:pt x="147" y="192"/>
                  <a:pt x="149" y="191"/>
                </a:cubicBezTo>
                <a:lnTo>
                  <a:pt x="149" y="200"/>
                </a:lnTo>
                <a:close/>
                <a:moveTo>
                  <a:pt x="149" y="227"/>
                </a:moveTo>
                <a:cubicBezTo>
                  <a:pt x="149" y="235"/>
                  <a:pt x="149" y="235"/>
                  <a:pt x="149" y="235"/>
                </a:cubicBezTo>
                <a:cubicBezTo>
                  <a:pt x="147" y="234"/>
                  <a:pt x="145" y="233"/>
                  <a:pt x="143" y="231"/>
                </a:cubicBezTo>
                <a:cubicBezTo>
                  <a:pt x="142" y="230"/>
                  <a:pt x="140" y="228"/>
                  <a:pt x="139" y="227"/>
                </a:cubicBezTo>
                <a:lnTo>
                  <a:pt x="149" y="227"/>
                </a:lnTo>
                <a:close/>
                <a:moveTo>
                  <a:pt x="176" y="264"/>
                </a:moveTo>
                <a:cubicBezTo>
                  <a:pt x="185" y="262"/>
                  <a:pt x="193" y="257"/>
                  <a:pt x="200" y="250"/>
                </a:cubicBezTo>
                <a:cubicBezTo>
                  <a:pt x="207" y="244"/>
                  <a:pt x="211" y="236"/>
                  <a:pt x="214" y="227"/>
                </a:cubicBezTo>
                <a:cubicBezTo>
                  <a:pt x="230" y="227"/>
                  <a:pt x="230" y="227"/>
                  <a:pt x="230" y="227"/>
                </a:cubicBezTo>
                <a:cubicBezTo>
                  <a:pt x="227" y="240"/>
                  <a:pt x="221" y="251"/>
                  <a:pt x="211" y="260"/>
                </a:cubicBezTo>
                <a:cubicBezTo>
                  <a:pt x="202" y="269"/>
                  <a:pt x="189" y="276"/>
                  <a:pt x="176" y="279"/>
                </a:cubicBezTo>
                <a:lnTo>
                  <a:pt x="176" y="264"/>
                </a:lnTo>
                <a:close/>
                <a:moveTo>
                  <a:pt x="211" y="167"/>
                </a:moveTo>
                <a:cubicBezTo>
                  <a:pt x="221" y="176"/>
                  <a:pt x="227" y="187"/>
                  <a:pt x="230" y="200"/>
                </a:cubicBezTo>
                <a:cubicBezTo>
                  <a:pt x="214" y="200"/>
                  <a:pt x="214" y="200"/>
                  <a:pt x="214" y="200"/>
                </a:cubicBezTo>
                <a:cubicBezTo>
                  <a:pt x="211" y="191"/>
                  <a:pt x="207" y="183"/>
                  <a:pt x="200" y="176"/>
                </a:cubicBezTo>
                <a:cubicBezTo>
                  <a:pt x="193" y="170"/>
                  <a:pt x="185" y="165"/>
                  <a:pt x="176" y="163"/>
                </a:cubicBezTo>
                <a:cubicBezTo>
                  <a:pt x="176" y="148"/>
                  <a:pt x="176" y="148"/>
                  <a:pt x="176" y="148"/>
                </a:cubicBezTo>
                <a:cubicBezTo>
                  <a:pt x="189" y="151"/>
                  <a:pt x="202" y="157"/>
                  <a:pt x="211" y="167"/>
                </a:cubicBezTo>
                <a:close/>
                <a:moveTo>
                  <a:pt x="113" y="167"/>
                </a:moveTo>
                <a:cubicBezTo>
                  <a:pt x="123" y="157"/>
                  <a:pt x="135" y="151"/>
                  <a:pt x="149" y="148"/>
                </a:cubicBezTo>
                <a:cubicBezTo>
                  <a:pt x="149" y="163"/>
                  <a:pt x="149" y="163"/>
                  <a:pt x="149" y="163"/>
                </a:cubicBezTo>
                <a:cubicBezTo>
                  <a:pt x="140" y="165"/>
                  <a:pt x="131" y="170"/>
                  <a:pt x="125" y="176"/>
                </a:cubicBezTo>
                <a:cubicBezTo>
                  <a:pt x="118" y="183"/>
                  <a:pt x="113" y="191"/>
                  <a:pt x="111" y="200"/>
                </a:cubicBezTo>
                <a:cubicBezTo>
                  <a:pt x="95" y="200"/>
                  <a:pt x="95" y="200"/>
                  <a:pt x="95" y="200"/>
                </a:cubicBezTo>
                <a:cubicBezTo>
                  <a:pt x="97" y="187"/>
                  <a:pt x="104" y="176"/>
                  <a:pt x="113" y="167"/>
                </a:cubicBezTo>
                <a:close/>
                <a:moveTo>
                  <a:pt x="286" y="257"/>
                </a:moveTo>
                <a:cubicBezTo>
                  <a:pt x="274" y="337"/>
                  <a:pt x="238" y="381"/>
                  <a:pt x="211" y="405"/>
                </a:cubicBezTo>
                <a:cubicBezTo>
                  <a:pt x="200" y="414"/>
                  <a:pt x="190" y="420"/>
                  <a:pt x="183" y="423"/>
                </a:cubicBezTo>
                <a:cubicBezTo>
                  <a:pt x="175" y="426"/>
                  <a:pt x="169" y="427"/>
                  <a:pt x="163" y="427"/>
                </a:cubicBezTo>
                <a:cubicBezTo>
                  <a:pt x="163" y="427"/>
                  <a:pt x="163" y="427"/>
                  <a:pt x="163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56" y="427"/>
                  <a:pt x="150" y="426"/>
                  <a:pt x="143" y="423"/>
                </a:cubicBezTo>
                <a:cubicBezTo>
                  <a:pt x="135" y="420"/>
                  <a:pt x="126" y="414"/>
                  <a:pt x="114" y="405"/>
                </a:cubicBezTo>
                <a:cubicBezTo>
                  <a:pt x="88" y="381"/>
                  <a:pt x="51" y="337"/>
                  <a:pt x="39" y="257"/>
                </a:cubicBezTo>
                <a:cubicBezTo>
                  <a:pt x="38" y="248"/>
                  <a:pt x="36" y="235"/>
                  <a:pt x="34" y="219"/>
                </a:cubicBezTo>
                <a:cubicBezTo>
                  <a:pt x="36" y="223"/>
                  <a:pt x="41" y="227"/>
                  <a:pt x="47" y="227"/>
                </a:cubicBezTo>
                <a:cubicBezTo>
                  <a:pt x="67" y="227"/>
                  <a:pt x="67" y="227"/>
                  <a:pt x="67" y="227"/>
                </a:cubicBezTo>
                <a:cubicBezTo>
                  <a:pt x="71" y="247"/>
                  <a:pt x="80" y="266"/>
                  <a:pt x="95" y="279"/>
                </a:cubicBezTo>
                <a:cubicBezTo>
                  <a:pt x="109" y="293"/>
                  <a:pt x="128" y="303"/>
                  <a:pt x="149" y="306"/>
                </a:cubicBezTo>
                <a:cubicBezTo>
                  <a:pt x="149" y="329"/>
                  <a:pt x="149" y="329"/>
                  <a:pt x="149" y="329"/>
                </a:cubicBezTo>
                <a:cubicBezTo>
                  <a:pt x="149" y="336"/>
                  <a:pt x="155" y="342"/>
                  <a:pt x="162" y="342"/>
                </a:cubicBezTo>
                <a:cubicBezTo>
                  <a:pt x="170" y="342"/>
                  <a:pt x="176" y="336"/>
                  <a:pt x="176" y="329"/>
                </a:cubicBezTo>
                <a:cubicBezTo>
                  <a:pt x="176" y="306"/>
                  <a:pt x="176" y="306"/>
                  <a:pt x="176" y="306"/>
                </a:cubicBezTo>
                <a:cubicBezTo>
                  <a:pt x="197" y="303"/>
                  <a:pt x="215" y="293"/>
                  <a:pt x="230" y="279"/>
                </a:cubicBezTo>
                <a:cubicBezTo>
                  <a:pt x="244" y="266"/>
                  <a:pt x="254" y="247"/>
                  <a:pt x="257" y="227"/>
                </a:cubicBezTo>
                <a:cubicBezTo>
                  <a:pt x="266" y="227"/>
                  <a:pt x="266" y="227"/>
                  <a:pt x="266" y="227"/>
                </a:cubicBezTo>
                <a:cubicBezTo>
                  <a:pt x="270" y="227"/>
                  <a:pt x="273" y="225"/>
                  <a:pt x="275" y="223"/>
                </a:cubicBezTo>
                <a:cubicBezTo>
                  <a:pt x="277" y="221"/>
                  <a:pt x="278" y="220"/>
                  <a:pt x="279" y="219"/>
                </a:cubicBezTo>
                <a:cubicBezTo>
                  <a:pt x="282" y="214"/>
                  <a:pt x="286" y="207"/>
                  <a:pt x="291" y="198"/>
                </a:cubicBezTo>
                <a:cubicBezTo>
                  <a:pt x="292" y="197"/>
                  <a:pt x="292" y="196"/>
                  <a:pt x="293" y="194"/>
                </a:cubicBezTo>
                <a:cubicBezTo>
                  <a:pt x="291" y="220"/>
                  <a:pt x="288" y="244"/>
                  <a:pt x="286" y="25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556"/>
          <p:cNvSpPr>
            <a:spLocks/>
          </p:cNvSpPr>
          <p:nvPr userDrawn="1"/>
        </p:nvSpPr>
        <p:spPr bwMode="auto">
          <a:xfrm>
            <a:off x="7534451" y="5128621"/>
            <a:ext cx="460375" cy="388938"/>
          </a:xfrm>
          <a:custGeom>
            <a:avLst/>
            <a:gdLst/>
            <a:ahLst/>
            <a:cxnLst>
              <a:cxn ang="0">
                <a:pos x="304" y="345"/>
              </a:cxn>
              <a:cxn ang="0">
                <a:pos x="262" y="194"/>
              </a:cxn>
              <a:cxn ang="0">
                <a:pos x="262" y="191"/>
              </a:cxn>
              <a:cxn ang="0">
                <a:pos x="144" y="191"/>
              </a:cxn>
              <a:cxn ang="0">
                <a:pos x="144" y="194"/>
              </a:cxn>
              <a:cxn ang="0">
                <a:pos x="103" y="345"/>
              </a:cxn>
              <a:cxn ang="0">
                <a:pos x="0" y="303"/>
              </a:cxn>
              <a:cxn ang="0">
                <a:pos x="33" y="134"/>
              </a:cxn>
              <a:cxn ang="0">
                <a:pos x="78" y="31"/>
              </a:cxn>
              <a:cxn ang="0">
                <a:pos x="149" y="63"/>
              </a:cxn>
              <a:cxn ang="0">
                <a:pos x="202" y="0"/>
              </a:cxn>
              <a:cxn ang="0">
                <a:pos x="257" y="63"/>
              </a:cxn>
              <a:cxn ang="0">
                <a:pos x="328" y="31"/>
              </a:cxn>
              <a:cxn ang="0">
                <a:pos x="374" y="133"/>
              </a:cxn>
              <a:cxn ang="0">
                <a:pos x="409" y="315"/>
              </a:cxn>
              <a:cxn ang="0">
                <a:pos x="382" y="315"/>
              </a:cxn>
              <a:cxn ang="0">
                <a:pos x="367" y="160"/>
              </a:cxn>
              <a:cxn ang="0">
                <a:pos x="336" y="146"/>
              </a:cxn>
              <a:cxn ang="0">
                <a:pos x="343" y="124"/>
              </a:cxn>
              <a:cxn ang="0">
                <a:pos x="328" y="58"/>
              </a:cxn>
              <a:cxn ang="0">
                <a:pos x="309" y="121"/>
              </a:cxn>
              <a:cxn ang="0">
                <a:pos x="315" y="141"/>
              </a:cxn>
              <a:cxn ang="0">
                <a:pos x="292" y="150"/>
              </a:cxn>
              <a:cxn ang="0">
                <a:pos x="232" y="74"/>
              </a:cxn>
              <a:cxn ang="0">
                <a:pos x="219" y="35"/>
              </a:cxn>
              <a:cxn ang="0">
                <a:pos x="187" y="37"/>
              </a:cxn>
              <a:cxn ang="0">
                <a:pos x="174" y="74"/>
              </a:cxn>
              <a:cxn ang="0">
                <a:pos x="115" y="150"/>
              </a:cxn>
              <a:cxn ang="0">
                <a:pos x="91" y="141"/>
              </a:cxn>
              <a:cxn ang="0">
                <a:pos x="97" y="121"/>
              </a:cxn>
              <a:cxn ang="0">
                <a:pos x="78" y="58"/>
              </a:cxn>
              <a:cxn ang="0">
                <a:pos x="63" y="124"/>
              </a:cxn>
              <a:cxn ang="0">
                <a:pos x="71" y="146"/>
              </a:cxn>
              <a:cxn ang="0">
                <a:pos x="42" y="160"/>
              </a:cxn>
              <a:cxn ang="0">
                <a:pos x="27" y="303"/>
              </a:cxn>
              <a:cxn ang="0">
                <a:pos x="103" y="318"/>
              </a:cxn>
              <a:cxn ang="0">
                <a:pos x="117" y="194"/>
              </a:cxn>
              <a:cxn ang="0">
                <a:pos x="118" y="188"/>
              </a:cxn>
              <a:cxn ang="0">
                <a:pos x="187" y="97"/>
              </a:cxn>
              <a:cxn ang="0">
                <a:pos x="193" y="89"/>
              </a:cxn>
              <a:cxn ang="0">
                <a:pos x="203" y="85"/>
              </a:cxn>
              <a:cxn ang="0">
                <a:pos x="219" y="96"/>
              </a:cxn>
              <a:cxn ang="0">
                <a:pos x="286" y="178"/>
              </a:cxn>
              <a:cxn ang="0">
                <a:pos x="289" y="189"/>
              </a:cxn>
              <a:cxn ang="0">
                <a:pos x="289" y="303"/>
              </a:cxn>
              <a:cxn ang="0">
                <a:pos x="367" y="318"/>
              </a:cxn>
              <a:cxn ang="0">
                <a:pos x="367" y="345"/>
              </a:cxn>
            </a:cxnLst>
            <a:rect l="0" t="0" r="r" b="b"/>
            <a:pathLst>
              <a:path w="409" h="345">
                <a:moveTo>
                  <a:pt x="367" y="345"/>
                </a:moveTo>
                <a:cubicBezTo>
                  <a:pt x="304" y="345"/>
                  <a:pt x="304" y="345"/>
                  <a:pt x="304" y="345"/>
                </a:cubicBezTo>
                <a:cubicBezTo>
                  <a:pt x="281" y="345"/>
                  <a:pt x="262" y="326"/>
                  <a:pt x="262" y="303"/>
                </a:cubicBezTo>
                <a:cubicBezTo>
                  <a:pt x="262" y="194"/>
                  <a:pt x="262" y="194"/>
                  <a:pt x="262" y="194"/>
                </a:cubicBezTo>
                <a:cubicBezTo>
                  <a:pt x="262" y="193"/>
                  <a:pt x="262" y="193"/>
                  <a:pt x="262" y="193"/>
                </a:cubicBezTo>
                <a:cubicBezTo>
                  <a:pt x="262" y="192"/>
                  <a:pt x="262" y="191"/>
                  <a:pt x="262" y="191"/>
                </a:cubicBezTo>
                <a:cubicBezTo>
                  <a:pt x="203" y="119"/>
                  <a:pt x="203" y="119"/>
                  <a:pt x="203" y="119"/>
                </a:cubicBezTo>
                <a:cubicBezTo>
                  <a:pt x="144" y="191"/>
                  <a:pt x="144" y="191"/>
                  <a:pt x="144" y="191"/>
                </a:cubicBezTo>
                <a:cubicBezTo>
                  <a:pt x="144" y="191"/>
                  <a:pt x="144" y="192"/>
                  <a:pt x="144" y="193"/>
                </a:cubicBezTo>
                <a:cubicBezTo>
                  <a:pt x="144" y="193"/>
                  <a:pt x="144" y="193"/>
                  <a:pt x="144" y="194"/>
                </a:cubicBezTo>
                <a:cubicBezTo>
                  <a:pt x="144" y="303"/>
                  <a:pt x="144" y="303"/>
                  <a:pt x="144" y="303"/>
                </a:cubicBezTo>
                <a:cubicBezTo>
                  <a:pt x="144" y="326"/>
                  <a:pt x="125" y="345"/>
                  <a:pt x="103" y="345"/>
                </a:cubicBezTo>
                <a:cubicBezTo>
                  <a:pt x="42" y="345"/>
                  <a:pt x="42" y="345"/>
                  <a:pt x="42" y="345"/>
                </a:cubicBezTo>
                <a:cubicBezTo>
                  <a:pt x="19" y="345"/>
                  <a:pt x="0" y="326"/>
                  <a:pt x="0" y="303"/>
                </a:cubicBezTo>
                <a:cubicBezTo>
                  <a:pt x="0" y="174"/>
                  <a:pt x="0" y="174"/>
                  <a:pt x="0" y="174"/>
                </a:cubicBezTo>
                <a:cubicBezTo>
                  <a:pt x="0" y="154"/>
                  <a:pt x="14" y="138"/>
                  <a:pt x="33" y="134"/>
                </a:cubicBezTo>
                <a:cubicBezTo>
                  <a:pt x="23" y="123"/>
                  <a:pt x="17" y="108"/>
                  <a:pt x="17" y="92"/>
                </a:cubicBezTo>
                <a:cubicBezTo>
                  <a:pt x="17" y="59"/>
                  <a:pt x="44" y="31"/>
                  <a:pt x="78" y="31"/>
                </a:cubicBezTo>
                <a:cubicBezTo>
                  <a:pt x="107" y="31"/>
                  <a:pt x="131" y="51"/>
                  <a:pt x="137" y="78"/>
                </a:cubicBezTo>
                <a:cubicBezTo>
                  <a:pt x="149" y="63"/>
                  <a:pt x="149" y="63"/>
                  <a:pt x="149" y="63"/>
                </a:cubicBezTo>
                <a:cubicBezTo>
                  <a:pt x="161" y="30"/>
                  <a:pt x="161" y="30"/>
                  <a:pt x="161" y="30"/>
                </a:cubicBezTo>
                <a:cubicBezTo>
                  <a:pt x="164" y="19"/>
                  <a:pt x="176" y="0"/>
                  <a:pt x="202" y="0"/>
                </a:cubicBezTo>
                <a:cubicBezTo>
                  <a:pt x="230" y="0"/>
                  <a:pt x="242" y="18"/>
                  <a:pt x="245" y="28"/>
                </a:cubicBezTo>
                <a:cubicBezTo>
                  <a:pt x="257" y="63"/>
                  <a:pt x="257" y="63"/>
                  <a:pt x="257" y="63"/>
                </a:cubicBezTo>
                <a:cubicBezTo>
                  <a:pt x="269" y="78"/>
                  <a:pt x="269" y="78"/>
                  <a:pt x="269" y="78"/>
                </a:cubicBezTo>
                <a:cubicBezTo>
                  <a:pt x="275" y="51"/>
                  <a:pt x="300" y="31"/>
                  <a:pt x="328" y="31"/>
                </a:cubicBezTo>
                <a:cubicBezTo>
                  <a:pt x="362" y="31"/>
                  <a:pt x="390" y="59"/>
                  <a:pt x="390" y="92"/>
                </a:cubicBezTo>
                <a:cubicBezTo>
                  <a:pt x="390" y="108"/>
                  <a:pt x="384" y="122"/>
                  <a:pt x="374" y="133"/>
                </a:cubicBezTo>
                <a:cubicBezTo>
                  <a:pt x="394" y="136"/>
                  <a:pt x="409" y="154"/>
                  <a:pt x="409" y="174"/>
                </a:cubicBezTo>
                <a:cubicBezTo>
                  <a:pt x="409" y="315"/>
                  <a:pt x="409" y="315"/>
                  <a:pt x="409" y="315"/>
                </a:cubicBezTo>
                <a:cubicBezTo>
                  <a:pt x="409" y="323"/>
                  <a:pt x="403" y="329"/>
                  <a:pt x="395" y="329"/>
                </a:cubicBezTo>
                <a:cubicBezTo>
                  <a:pt x="388" y="329"/>
                  <a:pt x="382" y="323"/>
                  <a:pt x="382" y="315"/>
                </a:cubicBezTo>
                <a:cubicBezTo>
                  <a:pt x="382" y="174"/>
                  <a:pt x="382" y="174"/>
                  <a:pt x="382" y="174"/>
                </a:cubicBezTo>
                <a:cubicBezTo>
                  <a:pt x="382" y="166"/>
                  <a:pt x="375" y="160"/>
                  <a:pt x="367" y="160"/>
                </a:cubicBezTo>
                <a:cubicBezTo>
                  <a:pt x="349" y="160"/>
                  <a:pt x="349" y="160"/>
                  <a:pt x="349" y="160"/>
                </a:cubicBezTo>
                <a:cubicBezTo>
                  <a:pt x="342" y="160"/>
                  <a:pt x="336" y="154"/>
                  <a:pt x="336" y="146"/>
                </a:cubicBezTo>
                <a:cubicBezTo>
                  <a:pt x="336" y="136"/>
                  <a:pt x="336" y="136"/>
                  <a:pt x="336" y="136"/>
                </a:cubicBezTo>
                <a:cubicBezTo>
                  <a:pt x="336" y="131"/>
                  <a:pt x="339" y="126"/>
                  <a:pt x="343" y="124"/>
                </a:cubicBezTo>
                <a:cubicBezTo>
                  <a:pt x="355" y="118"/>
                  <a:pt x="363" y="106"/>
                  <a:pt x="363" y="92"/>
                </a:cubicBezTo>
                <a:cubicBezTo>
                  <a:pt x="363" y="73"/>
                  <a:pt x="347" y="58"/>
                  <a:pt x="328" y="58"/>
                </a:cubicBezTo>
                <a:cubicBezTo>
                  <a:pt x="309" y="58"/>
                  <a:pt x="294" y="73"/>
                  <a:pt x="294" y="92"/>
                </a:cubicBezTo>
                <a:cubicBezTo>
                  <a:pt x="294" y="104"/>
                  <a:pt x="300" y="115"/>
                  <a:pt x="309" y="121"/>
                </a:cubicBezTo>
                <a:cubicBezTo>
                  <a:pt x="313" y="124"/>
                  <a:pt x="315" y="128"/>
                  <a:pt x="315" y="132"/>
                </a:cubicBezTo>
                <a:cubicBezTo>
                  <a:pt x="315" y="141"/>
                  <a:pt x="315" y="141"/>
                  <a:pt x="315" y="141"/>
                </a:cubicBezTo>
                <a:cubicBezTo>
                  <a:pt x="315" y="147"/>
                  <a:pt x="312" y="152"/>
                  <a:pt x="306" y="154"/>
                </a:cubicBezTo>
                <a:cubicBezTo>
                  <a:pt x="301" y="156"/>
                  <a:pt x="295" y="154"/>
                  <a:pt x="292" y="150"/>
                </a:cubicBezTo>
                <a:cubicBezTo>
                  <a:pt x="235" y="78"/>
                  <a:pt x="235" y="78"/>
                  <a:pt x="235" y="78"/>
                </a:cubicBezTo>
                <a:cubicBezTo>
                  <a:pt x="234" y="77"/>
                  <a:pt x="233" y="75"/>
                  <a:pt x="232" y="74"/>
                </a:cubicBezTo>
                <a:cubicBezTo>
                  <a:pt x="219" y="37"/>
                  <a:pt x="219" y="37"/>
                  <a:pt x="219" y="37"/>
                </a:cubicBezTo>
                <a:cubicBezTo>
                  <a:pt x="219" y="36"/>
                  <a:pt x="219" y="36"/>
                  <a:pt x="219" y="35"/>
                </a:cubicBezTo>
                <a:cubicBezTo>
                  <a:pt x="218" y="33"/>
                  <a:pt x="215" y="27"/>
                  <a:pt x="202" y="27"/>
                </a:cubicBezTo>
                <a:cubicBezTo>
                  <a:pt x="189" y="27"/>
                  <a:pt x="187" y="36"/>
                  <a:pt x="187" y="37"/>
                </a:cubicBezTo>
                <a:cubicBezTo>
                  <a:pt x="187" y="37"/>
                  <a:pt x="187" y="38"/>
                  <a:pt x="187" y="39"/>
                </a:cubicBezTo>
                <a:cubicBezTo>
                  <a:pt x="174" y="74"/>
                  <a:pt x="174" y="74"/>
                  <a:pt x="174" y="74"/>
                </a:cubicBezTo>
                <a:cubicBezTo>
                  <a:pt x="173" y="75"/>
                  <a:pt x="173" y="77"/>
                  <a:pt x="172" y="78"/>
                </a:cubicBezTo>
                <a:cubicBezTo>
                  <a:pt x="115" y="150"/>
                  <a:pt x="115" y="150"/>
                  <a:pt x="115" y="150"/>
                </a:cubicBezTo>
                <a:cubicBezTo>
                  <a:pt x="111" y="154"/>
                  <a:pt x="105" y="156"/>
                  <a:pt x="100" y="154"/>
                </a:cubicBezTo>
                <a:cubicBezTo>
                  <a:pt x="95" y="152"/>
                  <a:pt x="91" y="147"/>
                  <a:pt x="91" y="141"/>
                </a:cubicBezTo>
                <a:cubicBezTo>
                  <a:pt x="91" y="132"/>
                  <a:pt x="91" y="132"/>
                  <a:pt x="91" y="132"/>
                </a:cubicBezTo>
                <a:cubicBezTo>
                  <a:pt x="91" y="128"/>
                  <a:pt x="93" y="124"/>
                  <a:pt x="97" y="121"/>
                </a:cubicBezTo>
                <a:cubicBezTo>
                  <a:pt x="106" y="115"/>
                  <a:pt x="112" y="104"/>
                  <a:pt x="112" y="92"/>
                </a:cubicBezTo>
                <a:cubicBezTo>
                  <a:pt x="112" y="73"/>
                  <a:pt x="97" y="58"/>
                  <a:pt x="78" y="58"/>
                </a:cubicBezTo>
                <a:cubicBezTo>
                  <a:pt x="59" y="58"/>
                  <a:pt x="43" y="73"/>
                  <a:pt x="43" y="92"/>
                </a:cubicBezTo>
                <a:cubicBezTo>
                  <a:pt x="43" y="106"/>
                  <a:pt x="51" y="118"/>
                  <a:pt x="63" y="124"/>
                </a:cubicBezTo>
                <a:cubicBezTo>
                  <a:pt x="68" y="126"/>
                  <a:pt x="71" y="131"/>
                  <a:pt x="71" y="136"/>
                </a:cubicBezTo>
                <a:cubicBezTo>
                  <a:pt x="71" y="146"/>
                  <a:pt x="71" y="146"/>
                  <a:pt x="71" y="146"/>
                </a:cubicBezTo>
                <a:cubicBezTo>
                  <a:pt x="71" y="154"/>
                  <a:pt x="65" y="160"/>
                  <a:pt x="57" y="160"/>
                </a:cubicBezTo>
                <a:cubicBezTo>
                  <a:pt x="42" y="160"/>
                  <a:pt x="42" y="160"/>
                  <a:pt x="42" y="160"/>
                </a:cubicBezTo>
                <a:cubicBezTo>
                  <a:pt x="34" y="160"/>
                  <a:pt x="27" y="166"/>
                  <a:pt x="27" y="174"/>
                </a:cubicBezTo>
                <a:cubicBezTo>
                  <a:pt x="27" y="303"/>
                  <a:pt x="27" y="303"/>
                  <a:pt x="27" y="303"/>
                </a:cubicBezTo>
                <a:cubicBezTo>
                  <a:pt x="27" y="311"/>
                  <a:pt x="34" y="318"/>
                  <a:pt x="42" y="318"/>
                </a:cubicBezTo>
                <a:cubicBezTo>
                  <a:pt x="103" y="318"/>
                  <a:pt x="103" y="318"/>
                  <a:pt x="103" y="318"/>
                </a:cubicBezTo>
                <a:cubicBezTo>
                  <a:pt x="111" y="318"/>
                  <a:pt x="117" y="311"/>
                  <a:pt x="117" y="303"/>
                </a:cubicBezTo>
                <a:cubicBezTo>
                  <a:pt x="117" y="194"/>
                  <a:pt x="117" y="194"/>
                  <a:pt x="117" y="194"/>
                </a:cubicBezTo>
                <a:cubicBezTo>
                  <a:pt x="117" y="192"/>
                  <a:pt x="117" y="190"/>
                  <a:pt x="118" y="189"/>
                </a:cubicBezTo>
                <a:cubicBezTo>
                  <a:pt x="118" y="189"/>
                  <a:pt x="118" y="189"/>
                  <a:pt x="118" y="188"/>
                </a:cubicBezTo>
                <a:cubicBezTo>
                  <a:pt x="117" y="185"/>
                  <a:pt x="118" y="181"/>
                  <a:pt x="120" y="178"/>
                </a:cubicBezTo>
                <a:cubicBezTo>
                  <a:pt x="187" y="97"/>
                  <a:pt x="187" y="97"/>
                  <a:pt x="187" y="97"/>
                </a:cubicBezTo>
                <a:cubicBezTo>
                  <a:pt x="187" y="96"/>
                  <a:pt x="187" y="96"/>
                  <a:pt x="187" y="96"/>
                </a:cubicBezTo>
                <a:cubicBezTo>
                  <a:pt x="193" y="89"/>
                  <a:pt x="193" y="89"/>
                  <a:pt x="193" y="89"/>
                </a:cubicBezTo>
                <a:cubicBezTo>
                  <a:pt x="196" y="86"/>
                  <a:pt x="199" y="85"/>
                  <a:pt x="203" y="85"/>
                </a:cubicBezTo>
                <a:cubicBezTo>
                  <a:pt x="203" y="85"/>
                  <a:pt x="203" y="85"/>
                  <a:pt x="203" y="85"/>
                </a:cubicBezTo>
                <a:cubicBezTo>
                  <a:pt x="207" y="85"/>
                  <a:pt x="211" y="86"/>
                  <a:pt x="213" y="89"/>
                </a:cubicBezTo>
                <a:cubicBezTo>
                  <a:pt x="219" y="96"/>
                  <a:pt x="219" y="96"/>
                  <a:pt x="219" y="96"/>
                </a:cubicBezTo>
                <a:cubicBezTo>
                  <a:pt x="219" y="96"/>
                  <a:pt x="219" y="96"/>
                  <a:pt x="220" y="97"/>
                </a:cubicBezTo>
                <a:cubicBezTo>
                  <a:pt x="286" y="178"/>
                  <a:pt x="286" y="178"/>
                  <a:pt x="286" y="178"/>
                </a:cubicBezTo>
                <a:cubicBezTo>
                  <a:pt x="288" y="181"/>
                  <a:pt x="289" y="185"/>
                  <a:pt x="289" y="188"/>
                </a:cubicBezTo>
                <a:cubicBezTo>
                  <a:pt x="289" y="189"/>
                  <a:pt x="289" y="189"/>
                  <a:pt x="289" y="189"/>
                </a:cubicBezTo>
                <a:cubicBezTo>
                  <a:pt x="289" y="190"/>
                  <a:pt x="289" y="192"/>
                  <a:pt x="289" y="194"/>
                </a:cubicBezTo>
                <a:cubicBezTo>
                  <a:pt x="289" y="303"/>
                  <a:pt x="289" y="303"/>
                  <a:pt x="289" y="303"/>
                </a:cubicBezTo>
                <a:cubicBezTo>
                  <a:pt x="289" y="311"/>
                  <a:pt x="296" y="318"/>
                  <a:pt x="304" y="318"/>
                </a:cubicBezTo>
                <a:cubicBezTo>
                  <a:pt x="367" y="318"/>
                  <a:pt x="367" y="318"/>
                  <a:pt x="367" y="318"/>
                </a:cubicBezTo>
                <a:cubicBezTo>
                  <a:pt x="374" y="318"/>
                  <a:pt x="380" y="324"/>
                  <a:pt x="380" y="331"/>
                </a:cubicBezTo>
                <a:cubicBezTo>
                  <a:pt x="380" y="339"/>
                  <a:pt x="374" y="345"/>
                  <a:pt x="367" y="3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163"/>
          <p:cNvSpPr>
            <a:spLocks/>
          </p:cNvSpPr>
          <p:nvPr userDrawn="1"/>
        </p:nvSpPr>
        <p:spPr bwMode="auto">
          <a:xfrm>
            <a:off x="8135275" y="1183088"/>
            <a:ext cx="474662" cy="477837"/>
          </a:xfrm>
          <a:custGeom>
            <a:avLst/>
            <a:gdLst/>
            <a:ahLst/>
            <a:cxnLst>
              <a:cxn ang="0">
                <a:pos x="72" y="307"/>
              </a:cxn>
              <a:cxn ang="0">
                <a:pos x="272" y="307"/>
              </a:cxn>
              <a:cxn ang="0">
                <a:pos x="271" y="371"/>
              </a:cxn>
              <a:cxn ang="0">
                <a:pos x="72" y="371"/>
              </a:cxn>
              <a:cxn ang="0">
                <a:pos x="72" y="424"/>
              </a:cxn>
              <a:cxn ang="0">
                <a:pos x="332" y="424"/>
              </a:cxn>
              <a:cxn ang="0">
                <a:pos x="332" y="227"/>
              </a:cxn>
              <a:cxn ang="0">
                <a:pos x="420" y="174"/>
              </a:cxn>
              <a:cxn ang="0">
                <a:pos x="420" y="123"/>
              </a:cxn>
              <a:cxn ang="0">
                <a:pos x="328" y="177"/>
              </a:cxn>
              <a:cxn ang="0">
                <a:pos x="327" y="109"/>
              </a:cxn>
              <a:cxn ang="0">
                <a:pos x="102" y="109"/>
              </a:cxn>
              <a:cxn ang="0">
                <a:pos x="251" y="0"/>
              </a:cxn>
              <a:cxn ang="0">
                <a:pos x="183" y="0"/>
              </a:cxn>
              <a:cxn ang="0">
                <a:pos x="60" y="89"/>
              </a:cxn>
              <a:cxn ang="0">
                <a:pos x="46" y="82"/>
              </a:cxn>
              <a:cxn ang="0">
                <a:pos x="0" y="90"/>
              </a:cxn>
              <a:cxn ang="0">
                <a:pos x="1" y="423"/>
              </a:cxn>
            </a:cxnLst>
            <a:rect l="0" t="0" r="r" b="b"/>
            <a:pathLst>
              <a:path w="420" h="424">
                <a:moveTo>
                  <a:pt x="72" y="307"/>
                </a:moveTo>
                <a:cubicBezTo>
                  <a:pt x="272" y="307"/>
                  <a:pt x="272" y="307"/>
                  <a:pt x="272" y="307"/>
                </a:cubicBezTo>
                <a:cubicBezTo>
                  <a:pt x="271" y="371"/>
                  <a:pt x="271" y="371"/>
                  <a:pt x="271" y="371"/>
                </a:cubicBezTo>
                <a:cubicBezTo>
                  <a:pt x="72" y="371"/>
                  <a:pt x="72" y="371"/>
                  <a:pt x="72" y="371"/>
                </a:cubicBezTo>
                <a:cubicBezTo>
                  <a:pt x="72" y="424"/>
                  <a:pt x="72" y="424"/>
                  <a:pt x="72" y="424"/>
                </a:cubicBezTo>
                <a:cubicBezTo>
                  <a:pt x="332" y="424"/>
                  <a:pt x="332" y="424"/>
                  <a:pt x="332" y="424"/>
                </a:cubicBezTo>
                <a:cubicBezTo>
                  <a:pt x="332" y="227"/>
                  <a:pt x="332" y="227"/>
                  <a:pt x="332" y="227"/>
                </a:cubicBezTo>
                <a:cubicBezTo>
                  <a:pt x="420" y="174"/>
                  <a:pt x="420" y="174"/>
                  <a:pt x="420" y="174"/>
                </a:cubicBezTo>
                <a:cubicBezTo>
                  <a:pt x="420" y="123"/>
                  <a:pt x="420" y="123"/>
                  <a:pt x="420" y="123"/>
                </a:cubicBezTo>
                <a:cubicBezTo>
                  <a:pt x="328" y="177"/>
                  <a:pt x="328" y="177"/>
                  <a:pt x="328" y="177"/>
                </a:cubicBezTo>
                <a:cubicBezTo>
                  <a:pt x="327" y="109"/>
                  <a:pt x="327" y="109"/>
                  <a:pt x="327" y="109"/>
                </a:cubicBezTo>
                <a:cubicBezTo>
                  <a:pt x="102" y="109"/>
                  <a:pt x="102" y="109"/>
                  <a:pt x="102" y="109"/>
                </a:cubicBezTo>
                <a:cubicBezTo>
                  <a:pt x="251" y="0"/>
                  <a:pt x="251" y="0"/>
                  <a:pt x="251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183" y="0"/>
                  <a:pt x="103" y="65"/>
                  <a:pt x="60" y="89"/>
                </a:cubicBezTo>
                <a:cubicBezTo>
                  <a:pt x="55" y="92"/>
                  <a:pt x="49" y="85"/>
                  <a:pt x="46" y="82"/>
                </a:cubicBezTo>
                <a:cubicBezTo>
                  <a:pt x="21" y="55"/>
                  <a:pt x="0" y="90"/>
                  <a:pt x="0" y="90"/>
                </a:cubicBezTo>
                <a:cubicBezTo>
                  <a:pt x="1" y="423"/>
                  <a:pt x="1" y="423"/>
                  <a:pt x="1" y="423"/>
                </a:cubicBez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425"/>
          <p:cNvSpPr>
            <a:spLocks/>
          </p:cNvSpPr>
          <p:nvPr userDrawn="1"/>
        </p:nvSpPr>
        <p:spPr bwMode="auto">
          <a:xfrm>
            <a:off x="8170994" y="4488942"/>
            <a:ext cx="403225" cy="344488"/>
          </a:xfrm>
          <a:custGeom>
            <a:avLst/>
            <a:gdLst/>
            <a:ahLst/>
            <a:cxnLst>
              <a:cxn ang="0">
                <a:pos x="144" y="305"/>
              </a:cxn>
              <a:cxn ang="0">
                <a:pos x="23" y="305"/>
              </a:cxn>
              <a:cxn ang="0">
                <a:pos x="0" y="273"/>
              </a:cxn>
              <a:cxn ang="0">
                <a:pos x="0" y="102"/>
              </a:cxn>
              <a:cxn ang="0">
                <a:pos x="72" y="42"/>
              </a:cxn>
              <a:cxn ang="0">
                <a:pos x="100" y="42"/>
              </a:cxn>
              <a:cxn ang="0">
                <a:pos x="179" y="0"/>
              </a:cxn>
              <a:cxn ang="0">
                <a:pos x="265" y="42"/>
              </a:cxn>
              <a:cxn ang="0">
                <a:pos x="301" y="42"/>
              </a:cxn>
              <a:cxn ang="0">
                <a:pos x="358" y="102"/>
              </a:cxn>
              <a:cxn ang="0">
                <a:pos x="358" y="275"/>
              </a:cxn>
              <a:cxn ang="0">
                <a:pos x="331" y="305"/>
              </a:cxn>
              <a:cxn ang="0">
                <a:pos x="205" y="305"/>
              </a:cxn>
              <a:cxn ang="0">
                <a:pos x="170" y="269"/>
              </a:cxn>
              <a:cxn ang="0">
                <a:pos x="90" y="178"/>
              </a:cxn>
              <a:cxn ang="0">
                <a:pos x="175" y="88"/>
              </a:cxn>
              <a:cxn ang="0">
                <a:pos x="269" y="172"/>
              </a:cxn>
              <a:cxn ang="0">
                <a:pos x="218" y="257"/>
              </a:cxn>
            </a:cxnLst>
            <a:rect l="0" t="0" r="r" b="b"/>
            <a:pathLst>
              <a:path w="358" h="305">
                <a:moveTo>
                  <a:pt x="144" y="305"/>
                </a:moveTo>
                <a:cubicBezTo>
                  <a:pt x="144" y="305"/>
                  <a:pt x="45" y="305"/>
                  <a:pt x="23" y="305"/>
                </a:cubicBezTo>
                <a:cubicBezTo>
                  <a:pt x="1" y="305"/>
                  <a:pt x="0" y="304"/>
                  <a:pt x="0" y="273"/>
                </a:cubicBezTo>
                <a:cubicBezTo>
                  <a:pt x="0" y="242"/>
                  <a:pt x="0" y="114"/>
                  <a:pt x="0" y="102"/>
                </a:cubicBezTo>
                <a:cubicBezTo>
                  <a:pt x="0" y="60"/>
                  <a:pt x="24" y="42"/>
                  <a:pt x="72" y="42"/>
                </a:cubicBezTo>
                <a:cubicBezTo>
                  <a:pt x="80" y="42"/>
                  <a:pt x="89" y="42"/>
                  <a:pt x="100" y="42"/>
                </a:cubicBezTo>
                <a:cubicBezTo>
                  <a:pt x="153" y="42"/>
                  <a:pt x="112" y="0"/>
                  <a:pt x="179" y="0"/>
                </a:cubicBezTo>
                <a:cubicBezTo>
                  <a:pt x="251" y="0"/>
                  <a:pt x="208" y="42"/>
                  <a:pt x="265" y="42"/>
                </a:cubicBezTo>
                <a:cubicBezTo>
                  <a:pt x="274" y="42"/>
                  <a:pt x="279" y="42"/>
                  <a:pt x="301" y="42"/>
                </a:cubicBezTo>
                <a:cubicBezTo>
                  <a:pt x="338" y="42"/>
                  <a:pt x="358" y="70"/>
                  <a:pt x="358" y="102"/>
                </a:cubicBezTo>
                <a:cubicBezTo>
                  <a:pt x="358" y="117"/>
                  <a:pt x="358" y="245"/>
                  <a:pt x="358" y="275"/>
                </a:cubicBezTo>
                <a:cubicBezTo>
                  <a:pt x="358" y="304"/>
                  <a:pt x="358" y="305"/>
                  <a:pt x="331" y="305"/>
                </a:cubicBezTo>
                <a:cubicBezTo>
                  <a:pt x="305" y="305"/>
                  <a:pt x="205" y="305"/>
                  <a:pt x="205" y="305"/>
                </a:cubicBezTo>
                <a:cubicBezTo>
                  <a:pt x="205" y="305"/>
                  <a:pt x="184" y="283"/>
                  <a:pt x="170" y="269"/>
                </a:cubicBezTo>
                <a:cubicBezTo>
                  <a:pt x="127" y="260"/>
                  <a:pt x="90" y="230"/>
                  <a:pt x="90" y="178"/>
                </a:cubicBezTo>
                <a:cubicBezTo>
                  <a:pt x="90" y="121"/>
                  <a:pt x="133" y="88"/>
                  <a:pt x="175" y="88"/>
                </a:cubicBezTo>
                <a:cubicBezTo>
                  <a:pt x="227" y="88"/>
                  <a:pt x="269" y="126"/>
                  <a:pt x="269" y="172"/>
                </a:cubicBezTo>
                <a:cubicBezTo>
                  <a:pt x="269" y="239"/>
                  <a:pt x="218" y="257"/>
                  <a:pt x="218" y="257"/>
                </a:cubicBezTo>
              </a:path>
            </a:pathLst>
          </a:custGeom>
          <a:noFill/>
          <a:ln w="31750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473"/>
          <p:cNvSpPr>
            <a:spLocks/>
          </p:cNvSpPr>
          <p:nvPr userDrawn="1"/>
        </p:nvSpPr>
        <p:spPr bwMode="auto">
          <a:xfrm>
            <a:off x="8110669" y="2506086"/>
            <a:ext cx="523875" cy="271463"/>
          </a:xfrm>
          <a:custGeom>
            <a:avLst/>
            <a:gdLst/>
            <a:ahLst/>
            <a:cxnLst>
              <a:cxn ang="0">
                <a:pos x="110" y="87"/>
              </a:cxn>
              <a:cxn ang="0">
                <a:pos x="190" y="100"/>
              </a:cxn>
              <a:cxn ang="0">
                <a:pos x="325" y="158"/>
              </a:cxn>
              <a:cxn ang="0">
                <a:pos x="265" y="119"/>
              </a:cxn>
              <a:cxn ang="0">
                <a:pos x="244" y="130"/>
              </a:cxn>
              <a:cxn ang="0">
                <a:pos x="301" y="185"/>
              </a:cxn>
              <a:cxn ang="0">
                <a:pos x="228" y="138"/>
              </a:cxn>
              <a:cxn ang="0">
                <a:pos x="207" y="149"/>
              </a:cxn>
              <a:cxn ang="0">
                <a:pos x="258" y="202"/>
              </a:cxn>
              <a:cxn ang="0">
                <a:pos x="191" y="158"/>
              </a:cxn>
              <a:cxn ang="0">
                <a:pos x="170" y="169"/>
              </a:cxn>
              <a:cxn ang="0">
                <a:pos x="207" y="210"/>
              </a:cxn>
              <a:cxn ang="0">
                <a:pos x="114" y="157"/>
              </a:cxn>
              <a:cxn ang="0">
                <a:pos x="32" y="154"/>
              </a:cxn>
              <a:cxn ang="0">
                <a:pos x="98" y="68"/>
              </a:cxn>
              <a:cxn ang="0">
                <a:pos x="98" y="42"/>
              </a:cxn>
              <a:cxn ang="0">
                <a:pos x="33" y="51"/>
              </a:cxn>
              <a:cxn ang="0">
                <a:pos x="3" y="176"/>
              </a:cxn>
              <a:cxn ang="0">
                <a:pos x="101" y="181"/>
              </a:cxn>
              <a:cxn ang="0">
                <a:pos x="222" y="234"/>
              </a:cxn>
              <a:cxn ang="0">
                <a:pos x="277" y="225"/>
              </a:cxn>
              <a:cxn ang="0">
                <a:pos x="325" y="204"/>
              </a:cxn>
              <a:cxn ang="0">
                <a:pos x="330" y="185"/>
              </a:cxn>
              <a:cxn ang="0">
                <a:pos x="353" y="160"/>
              </a:cxn>
              <a:cxn ang="0">
                <a:pos x="287" y="84"/>
              </a:cxn>
              <a:cxn ang="0">
                <a:pos x="138" y="88"/>
              </a:cxn>
              <a:cxn ang="0">
                <a:pos x="162" y="59"/>
              </a:cxn>
              <a:cxn ang="0">
                <a:pos x="341" y="68"/>
              </a:cxn>
              <a:cxn ang="0">
                <a:pos x="431" y="68"/>
              </a:cxn>
              <a:cxn ang="0">
                <a:pos x="377" y="154"/>
              </a:cxn>
              <a:cxn ang="0">
                <a:pos x="377" y="181"/>
              </a:cxn>
              <a:cxn ang="0">
                <a:pos x="428" y="172"/>
              </a:cxn>
              <a:cxn ang="0">
                <a:pos x="459" y="47"/>
              </a:cxn>
              <a:cxn ang="0">
                <a:pos x="345" y="42"/>
              </a:cxn>
              <a:cxn ang="0">
                <a:pos x="147" y="37"/>
              </a:cxn>
            </a:cxnLst>
            <a:rect l="0" t="0" r="r" b="b"/>
            <a:pathLst>
              <a:path w="463" h="241">
                <a:moveTo>
                  <a:pt x="147" y="37"/>
                </a:moveTo>
                <a:cubicBezTo>
                  <a:pt x="124" y="52"/>
                  <a:pt x="110" y="70"/>
                  <a:pt x="110" y="87"/>
                </a:cubicBezTo>
                <a:cubicBezTo>
                  <a:pt x="110" y="97"/>
                  <a:pt x="115" y="105"/>
                  <a:pt x="124" y="111"/>
                </a:cubicBezTo>
                <a:cubicBezTo>
                  <a:pt x="144" y="124"/>
                  <a:pt x="166" y="113"/>
                  <a:pt x="190" y="100"/>
                </a:cubicBezTo>
                <a:cubicBezTo>
                  <a:pt x="217" y="85"/>
                  <a:pt x="248" y="87"/>
                  <a:pt x="270" y="104"/>
                </a:cubicBezTo>
                <a:cubicBezTo>
                  <a:pt x="311" y="138"/>
                  <a:pt x="322" y="152"/>
                  <a:pt x="325" y="158"/>
                </a:cubicBezTo>
                <a:cubicBezTo>
                  <a:pt x="323" y="158"/>
                  <a:pt x="319" y="156"/>
                  <a:pt x="311" y="152"/>
                </a:cubicBezTo>
                <a:cubicBezTo>
                  <a:pt x="301" y="146"/>
                  <a:pt x="287" y="136"/>
                  <a:pt x="265" y="119"/>
                </a:cubicBezTo>
                <a:cubicBezTo>
                  <a:pt x="260" y="114"/>
                  <a:pt x="251" y="116"/>
                  <a:pt x="247" y="121"/>
                </a:cubicBezTo>
                <a:cubicBezTo>
                  <a:pt x="245" y="124"/>
                  <a:pt x="244" y="127"/>
                  <a:pt x="244" y="130"/>
                </a:cubicBezTo>
                <a:cubicBezTo>
                  <a:pt x="244" y="133"/>
                  <a:pt x="246" y="137"/>
                  <a:pt x="249" y="140"/>
                </a:cubicBezTo>
                <a:cubicBezTo>
                  <a:pt x="264" y="152"/>
                  <a:pt x="292" y="174"/>
                  <a:pt x="301" y="185"/>
                </a:cubicBezTo>
                <a:cubicBezTo>
                  <a:pt x="297" y="184"/>
                  <a:pt x="291" y="181"/>
                  <a:pt x="281" y="175"/>
                </a:cubicBezTo>
                <a:cubicBezTo>
                  <a:pt x="268" y="168"/>
                  <a:pt x="251" y="155"/>
                  <a:pt x="228" y="138"/>
                </a:cubicBezTo>
                <a:cubicBezTo>
                  <a:pt x="222" y="134"/>
                  <a:pt x="214" y="135"/>
                  <a:pt x="209" y="141"/>
                </a:cubicBezTo>
                <a:cubicBezTo>
                  <a:pt x="208" y="143"/>
                  <a:pt x="207" y="146"/>
                  <a:pt x="207" y="149"/>
                </a:cubicBezTo>
                <a:cubicBezTo>
                  <a:pt x="207" y="153"/>
                  <a:pt x="209" y="157"/>
                  <a:pt x="212" y="159"/>
                </a:cubicBezTo>
                <a:cubicBezTo>
                  <a:pt x="244" y="184"/>
                  <a:pt x="255" y="197"/>
                  <a:pt x="258" y="202"/>
                </a:cubicBezTo>
                <a:cubicBezTo>
                  <a:pt x="255" y="202"/>
                  <a:pt x="250" y="200"/>
                  <a:pt x="240" y="194"/>
                </a:cubicBezTo>
                <a:cubicBezTo>
                  <a:pt x="228" y="187"/>
                  <a:pt x="212" y="175"/>
                  <a:pt x="191" y="158"/>
                </a:cubicBezTo>
                <a:cubicBezTo>
                  <a:pt x="186" y="154"/>
                  <a:pt x="177" y="154"/>
                  <a:pt x="173" y="160"/>
                </a:cubicBezTo>
                <a:cubicBezTo>
                  <a:pt x="171" y="163"/>
                  <a:pt x="170" y="166"/>
                  <a:pt x="170" y="169"/>
                </a:cubicBezTo>
                <a:cubicBezTo>
                  <a:pt x="170" y="172"/>
                  <a:pt x="171" y="176"/>
                  <a:pt x="174" y="179"/>
                </a:cubicBezTo>
                <a:cubicBezTo>
                  <a:pt x="196" y="196"/>
                  <a:pt x="204" y="206"/>
                  <a:pt x="207" y="210"/>
                </a:cubicBezTo>
                <a:cubicBezTo>
                  <a:pt x="202" y="210"/>
                  <a:pt x="192" y="208"/>
                  <a:pt x="170" y="196"/>
                </a:cubicBezTo>
                <a:cubicBezTo>
                  <a:pt x="152" y="186"/>
                  <a:pt x="131" y="171"/>
                  <a:pt x="114" y="157"/>
                </a:cubicBezTo>
                <a:cubicBezTo>
                  <a:pt x="111" y="155"/>
                  <a:pt x="108" y="154"/>
                  <a:pt x="105" y="154"/>
                </a:cubicBezTo>
                <a:cubicBezTo>
                  <a:pt x="105" y="154"/>
                  <a:pt x="55" y="154"/>
                  <a:pt x="32" y="154"/>
                </a:cubicBezTo>
                <a:cubicBezTo>
                  <a:pt x="38" y="132"/>
                  <a:pt x="52" y="82"/>
                  <a:pt x="56" y="68"/>
                </a:cubicBezTo>
                <a:cubicBezTo>
                  <a:pt x="69" y="68"/>
                  <a:pt x="98" y="68"/>
                  <a:pt x="98" y="68"/>
                </a:cubicBezTo>
                <a:cubicBezTo>
                  <a:pt x="105" y="68"/>
                  <a:pt x="111" y="62"/>
                  <a:pt x="111" y="55"/>
                </a:cubicBezTo>
                <a:cubicBezTo>
                  <a:pt x="111" y="48"/>
                  <a:pt x="105" y="42"/>
                  <a:pt x="98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0" y="42"/>
                  <a:pt x="35" y="46"/>
                  <a:pt x="33" y="51"/>
                </a:cubicBezTo>
                <a:cubicBezTo>
                  <a:pt x="1" y="164"/>
                  <a:pt x="1" y="164"/>
                  <a:pt x="1" y="164"/>
                </a:cubicBezTo>
                <a:cubicBezTo>
                  <a:pt x="0" y="168"/>
                  <a:pt x="1" y="172"/>
                  <a:pt x="3" y="176"/>
                </a:cubicBezTo>
                <a:cubicBezTo>
                  <a:pt x="6" y="179"/>
                  <a:pt x="10" y="181"/>
                  <a:pt x="14" y="181"/>
                </a:cubicBezTo>
                <a:cubicBezTo>
                  <a:pt x="14" y="181"/>
                  <a:pt x="92" y="181"/>
                  <a:pt x="101" y="181"/>
                </a:cubicBezTo>
                <a:cubicBezTo>
                  <a:pt x="119" y="196"/>
                  <a:pt x="141" y="210"/>
                  <a:pt x="160" y="221"/>
                </a:cubicBezTo>
                <a:cubicBezTo>
                  <a:pt x="190" y="237"/>
                  <a:pt x="209" y="241"/>
                  <a:pt x="222" y="234"/>
                </a:cubicBezTo>
                <a:cubicBezTo>
                  <a:pt x="229" y="230"/>
                  <a:pt x="232" y="225"/>
                  <a:pt x="233" y="221"/>
                </a:cubicBezTo>
                <a:cubicBezTo>
                  <a:pt x="252" y="230"/>
                  <a:pt x="266" y="232"/>
                  <a:pt x="277" y="225"/>
                </a:cubicBezTo>
                <a:cubicBezTo>
                  <a:pt x="283" y="220"/>
                  <a:pt x="286" y="215"/>
                  <a:pt x="287" y="208"/>
                </a:cubicBezTo>
                <a:cubicBezTo>
                  <a:pt x="298" y="213"/>
                  <a:pt x="315" y="217"/>
                  <a:pt x="325" y="204"/>
                </a:cubicBezTo>
                <a:cubicBezTo>
                  <a:pt x="329" y="198"/>
                  <a:pt x="330" y="193"/>
                  <a:pt x="330" y="189"/>
                </a:cubicBezTo>
                <a:cubicBezTo>
                  <a:pt x="330" y="187"/>
                  <a:pt x="330" y="186"/>
                  <a:pt x="330" y="185"/>
                </a:cubicBezTo>
                <a:cubicBezTo>
                  <a:pt x="337" y="184"/>
                  <a:pt x="342" y="181"/>
                  <a:pt x="347" y="175"/>
                </a:cubicBezTo>
                <a:cubicBezTo>
                  <a:pt x="351" y="171"/>
                  <a:pt x="353" y="166"/>
                  <a:pt x="353" y="160"/>
                </a:cubicBezTo>
                <a:cubicBezTo>
                  <a:pt x="353" y="160"/>
                  <a:pt x="353" y="159"/>
                  <a:pt x="353" y="158"/>
                </a:cubicBezTo>
                <a:cubicBezTo>
                  <a:pt x="352" y="145"/>
                  <a:pt x="341" y="128"/>
                  <a:pt x="287" y="84"/>
                </a:cubicBezTo>
                <a:cubicBezTo>
                  <a:pt x="256" y="59"/>
                  <a:pt x="213" y="56"/>
                  <a:pt x="177" y="76"/>
                </a:cubicBezTo>
                <a:cubicBezTo>
                  <a:pt x="149" y="92"/>
                  <a:pt x="143" y="91"/>
                  <a:pt x="138" y="88"/>
                </a:cubicBezTo>
                <a:cubicBezTo>
                  <a:pt x="137" y="87"/>
                  <a:pt x="137" y="87"/>
                  <a:pt x="137" y="87"/>
                </a:cubicBezTo>
                <a:cubicBezTo>
                  <a:pt x="137" y="82"/>
                  <a:pt x="144" y="71"/>
                  <a:pt x="162" y="59"/>
                </a:cubicBezTo>
                <a:cubicBezTo>
                  <a:pt x="208" y="30"/>
                  <a:pt x="281" y="51"/>
                  <a:pt x="320" y="63"/>
                </a:cubicBezTo>
                <a:cubicBezTo>
                  <a:pt x="329" y="65"/>
                  <a:pt x="335" y="67"/>
                  <a:pt x="341" y="68"/>
                </a:cubicBezTo>
                <a:cubicBezTo>
                  <a:pt x="341" y="68"/>
                  <a:pt x="342" y="68"/>
                  <a:pt x="343" y="68"/>
                </a:cubicBezTo>
                <a:cubicBezTo>
                  <a:pt x="343" y="68"/>
                  <a:pt x="406" y="68"/>
                  <a:pt x="431" y="68"/>
                </a:cubicBezTo>
                <a:cubicBezTo>
                  <a:pt x="424" y="90"/>
                  <a:pt x="409" y="141"/>
                  <a:pt x="405" y="154"/>
                </a:cubicBezTo>
                <a:cubicBezTo>
                  <a:pt x="394" y="154"/>
                  <a:pt x="377" y="154"/>
                  <a:pt x="377" y="154"/>
                </a:cubicBezTo>
                <a:cubicBezTo>
                  <a:pt x="370" y="154"/>
                  <a:pt x="364" y="160"/>
                  <a:pt x="364" y="168"/>
                </a:cubicBezTo>
                <a:cubicBezTo>
                  <a:pt x="364" y="175"/>
                  <a:pt x="370" y="181"/>
                  <a:pt x="377" y="181"/>
                </a:cubicBezTo>
                <a:cubicBezTo>
                  <a:pt x="415" y="181"/>
                  <a:pt x="415" y="181"/>
                  <a:pt x="415" y="181"/>
                </a:cubicBezTo>
                <a:cubicBezTo>
                  <a:pt x="421" y="181"/>
                  <a:pt x="426" y="177"/>
                  <a:pt x="428" y="172"/>
                </a:cubicBezTo>
                <a:cubicBezTo>
                  <a:pt x="461" y="59"/>
                  <a:pt x="461" y="59"/>
                  <a:pt x="461" y="59"/>
                </a:cubicBezTo>
                <a:cubicBezTo>
                  <a:pt x="463" y="55"/>
                  <a:pt x="462" y="50"/>
                  <a:pt x="459" y="47"/>
                </a:cubicBezTo>
                <a:cubicBezTo>
                  <a:pt x="457" y="44"/>
                  <a:pt x="453" y="42"/>
                  <a:pt x="449" y="42"/>
                </a:cubicBezTo>
                <a:cubicBezTo>
                  <a:pt x="449" y="42"/>
                  <a:pt x="348" y="42"/>
                  <a:pt x="345" y="42"/>
                </a:cubicBezTo>
                <a:cubicBezTo>
                  <a:pt x="341" y="41"/>
                  <a:pt x="335" y="39"/>
                  <a:pt x="328" y="37"/>
                </a:cubicBezTo>
                <a:cubicBezTo>
                  <a:pt x="284" y="24"/>
                  <a:pt x="204" y="0"/>
                  <a:pt x="147" y="3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501"/>
          <p:cNvSpPr>
            <a:spLocks/>
          </p:cNvSpPr>
          <p:nvPr userDrawn="1"/>
        </p:nvSpPr>
        <p:spPr bwMode="auto">
          <a:xfrm>
            <a:off x="8115431" y="3068746"/>
            <a:ext cx="514350" cy="358775"/>
          </a:xfrm>
          <a:custGeom>
            <a:avLst/>
            <a:gdLst/>
            <a:ahLst/>
            <a:cxnLst>
              <a:cxn ang="0">
                <a:pos x="208" y="55"/>
              </a:cxn>
              <a:cxn ang="0">
                <a:pos x="208" y="292"/>
              </a:cxn>
              <a:cxn ang="0">
                <a:pos x="164" y="292"/>
              </a:cxn>
              <a:cxn ang="0">
                <a:pos x="164" y="179"/>
              </a:cxn>
              <a:cxn ang="0">
                <a:pos x="134" y="149"/>
              </a:cxn>
              <a:cxn ang="0">
                <a:pos x="82" y="144"/>
              </a:cxn>
              <a:cxn ang="0">
                <a:pos x="30" y="149"/>
              </a:cxn>
              <a:cxn ang="0">
                <a:pos x="0" y="179"/>
              </a:cxn>
              <a:cxn ang="0">
                <a:pos x="0" y="306"/>
              </a:cxn>
              <a:cxn ang="0">
                <a:pos x="14" y="319"/>
              </a:cxn>
              <a:cxn ang="0">
                <a:pos x="44" y="319"/>
              </a:cxn>
              <a:cxn ang="0">
                <a:pos x="54" y="314"/>
              </a:cxn>
              <a:cxn ang="0">
                <a:pos x="94" y="261"/>
              </a:cxn>
              <a:cxn ang="0">
                <a:pos x="94" y="306"/>
              </a:cxn>
              <a:cxn ang="0">
                <a:pos x="107" y="319"/>
              </a:cxn>
              <a:cxn ang="0">
                <a:pos x="120" y="306"/>
              </a:cxn>
              <a:cxn ang="0">
                <a:pos x="120" y="220"/>
              </a:cxn>
              <a:cxn ang="0">
                <a:pos x="111" y="207"/>
              </a:cxn>
              <a:cxn ang="0">
                <a:pos x="96" y="212"/>
              </a:cxn>
              <a:cxn ang="0">
                <a:pos x="37" y="292"/>
              </a:cxn>
              <a:cxn ang="0">
                <a:pos x="27" y="292"/>
              </a:cxn>
              <a:cxn ang="0">
                <a:pos x="27" y="179"/>
              </a:cxn>
              <a:cxn ang="0">
                <a:pos x="82" y="170"/>
              </a:cxn>
              <a:cxn ang="0">
                <a:pos x="137" y="179"/>
              </a:cxn>
              <a:cxn ang="0">
                <a:pos x="137" y="306"/>
              </a:cxn>
              <a:cxn ang="0">
                <a:pos x="150" y="319"/>
              </a:cxn>
              <a:cxn ang="0">
                <a:pos x="221" y="319"/>
              </a:cxn>
              <a:cxn ang="0">
                <a:pos x="234" y="306"/>
              </a:cxn>
              <a:cxn ang="0">
                <a:pos x="234" y="55"/>
              </a:cxn>
              <a:cxn ang="0">
                <a:pos x="333" y="26"/>
              </a:cxn>
              <a:cxn ang="0">
                <a:pos x="432" y="55"/>
              </a:cxn>
              <a:cxn ang="0">
                <a:pos x="432" y="292"/>
              </a:cxn>
              <a:cxn ang="0">
                <a:pos x="294" y="292"/>
              </a:cxn>
              <a:cxn ang="0">
                <a:pos x="383" y="148"/>
              </a:cxn>
              <a:cxn ang="0">
                <a:pos x="383" y="262"/>
              </a:cxn>
              <a:cxn ang="0">
                <a:pos x="397" y="275"/>
              </a:cxn>
              <a:cxn ang="0">
                <a:pos x="410" y="262"/>
              </a:cxn>
              <a:cxn ang="0">
                <a:pos x="410" y="101"/>
              </a:cxn>
              <a:cxn ang="0">
                <a:pos x="400" y="88"/>
              </a:cxn>
              <a:cxn ang="0">
                <a:pos x="385" y="94"/>
              </a:cxn>
              <a:cxn ang="0">
                <a:pos x="259" y="299"/>
              </a:cxn>
              <a:cxn ang="0">
                <a:pos x="258" y="312"/>
              </a:cxn>
              <a:cxn ang="0">
                <a:pos x="270" y="319"/>
              </a:cxn>
              <a:cxn ang="0">
                <a:pos x="445" y="319"/>
              </a:cxn>
              <a:cxn ang="0">
                <a:pos x="458" y="306"/>
              </a:cxn>
              <a:cxn ang="0">
                <a:pos x="458" y="55"/>
              </a:cxn>
              <a:cxn ang="0">
                <a:pos x="333" y="0"/>
              </a:cxn>
              <a:cxn ang="0">
                <a:pos x="208" y="55"/>
              </a:cxn>
            </a:cxnLst>
            <a:rect l="0" t="0" r="r" b="b"/>
            <a:pathLst>
              <a:path w="458" h="319">
                <a:moveTo>
                  <a:pt x="208" y="55"/>
                </a:moveTo>
                <a:cubicBezTo>
                  <a:pt x="208" y="55"/>
                  <a:pt x="208" y="269"/>
                  <a:pt x="208" y="292"/>
                </a:cubicBezTo>
                <a:cubicBezTo>
                  <a:pt x="194" y="292"/>
                  <a:pt x="177" y="292"/>
                  <a:pt x="164" y="292"/>
                </a:cubicBezTo>
                <a:cubicBezTo>
                  <a:pt x="164" y="271"/>
                  <a:pt x="164" y="179"/>
                  <a:pt x="164" y="179"/>
                </a:cubicBezTo>
                <a:cubicBezTo>
                  <a:pt x="164" y="169"/>
                  <a:pt x="159" y="156"/>
                  <a:pt x="134" y="149"/>
                </a:cubicBezTo>
                <a:cubicBezTo>
                  <a:pt x="118" y="145"/>
                  <a:pt x="97" y="144"/>
                  <a:pt x="82" y="144"/>
                </a:cubicBezTo>
                <a:cubicBezTo>
                  <a:pt x="67" y="144"/>
                  <a:pt x="46" y="145"/>
                  <a:pt x="30" y="149"/>
                </a:cubicBezTo>
                <a:cubicBezTo>
                  <a:pt x="5" y="156"/>
                  <a:pt x="0" y="169"/>
                  <a:pt x="0" y="179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313"/>
                  <a:pt x="6" y="319"/>
                  <a:pt x="14" y="319"/>
                </a:cubicBezTo>
                <a:cubicBezTo>
                  <a:pt x="44" y="319"/>
                  <a:pt x="44" y="319"/>
                  <a:pt x="44" y="319"/>
                </a:cubicBezTo>
                <a:cubicBezTo>
                  <a:pt x="48" y="319"/>
                  <a:pt x="52" y="317"/>
                  <a:pt x="54" y="314"/>
                </a:cubicBezTo>
                <a:cubicBezTo>
                  <a:pt x="54" y="314"/>
                  <a:pt x="75" y="286"/>
                  <a:pt x="94" y="261"/>
                </a:cubicBezTo>
                <a:cubicBezTo>
                  <a:pt x="94" y="283"/>
                  <a:pt x="94" y="306"/>
                  <a:pt x="94" y="306"/>
                </a:cubicBezTo>
                <a:cubicBezTo>
                  <a:pt x="94" y="313"/>
                  <a:pt x="100" y="319"/>
                  <a:pt x="107" y="319"/>
                </a:cubicBezTo>
                <a:cubicBezTo>
                  <a:pt x="114" y="319"/>
                  <a:pt x="120" y="313"/>
                  <a:pt x="120" y="306"/>
                </a:cubicBezTo>
                <a:cubicBezTo>
                  <a:pt x="120" y="220"/>
                  <a:pt x="120" y="220"/>
                  <a:pt x="120" y="220"/>
                </a:cubicBezTo>
                <a:cubicBezTo>
                  <a:pt x="120" y="214"/>
                  <a:pt x="117" y="209"/>
                  <a:pt x="111" y="207"/>
                </a:cubicBezTo>
                <a:cubicBezTo>
                  <a:pt x="106" y="206"/>
                  <a:pt x="100" y="207"/>
                  <a:pt x="96" y="212"/>
                </a:cubicBezTo>
                <a:cubicBezTo>
                  <a:pt x="96" y="212"/>
                  <a:pt x="44" y="283"/>
                  <a:pt x="37" y="292"/>
                </a:cubicBezTo>
                <a:cubicBezTo>
                  <a:pt x="33" y="292"/>
                  <a:pt x="32" y="292"/>
                  <a:pt x="27" y="292"/>
                </a:cubicBezTo>
                <a:cubicBezTo>
                  <a:pt x="27" y="271"/>
                  <a:pt x="27" y="181"/>
                  <a:pt x="27" y="179"/>
                </a:cubicBezTo>
                <a:cubicBezTo>
                  <a:pt x="30" y="177"/>
                  <a:pt x="44" y="170"/>
                  <a:pt x="82" y="170"/>
                </a:cubicBezTo>
                <a:cubicBezTo>
                  <a:pt x="120" y="170"/>
                  <a:pt x="134" y="177"/>
                  <a:pt x="137" y="179"/>
                </a:cubicBezTo>
                <a:cubicBezTo>
                  <a:pt x="137" y="181"/>
                  <a:pt x="137" y="306"/>
                  <a:pt x="137" y="306"/>
                </a:cubicBezTo>
                <a:cubicBezTo>
                  <a:pt x="137" y="313"/>
                  <a:pt x="143" y="319"/>
                  <a:pt x="150" y="319"/>
                </a:cubicBezTo>
                <a:cubicBezTo>
                  <a:pt x="221" y="319"/>
                  <a:pt x="221" y="319"/>
                  <a:pt x="221" y="319"/>
                </a:cubicBezTo>
                <a:cubicBezTo>
                  <a:pt x="228" y="319"/>
                  <a:pt x="234" y="313"/>
                  <a:pt x="234" y="306"/>
                </a:cubicBezTo>
                <a:cubicBezTo>
                  <a:pt x="234" y="55"/>
                  <a:pt x="234" y="55"/>
                  <a:pt x="234" y="55"/>
                </a:cubicBezTo>
                <a:cubicBezTo>
                  <a:pt x="234" y="45"/>
                  <a:pt x="268" y="26"/>
                  <a:pt x="333" y="26"/>
                </a:cubicBezTo>
                <a:cubicBezTo>
                  <a:pt x="398" y="26"/>
                  <a:pt x="432" y="45"/>
                  <a:pt x="432" y="55"/>
                </a:cubicBezTo>
                <a:cubicBezTo>
                  <a:pt x="432" y="55"/>
                  <a:pt x="432" y="269"/>
                  <a:pt x="432" y="292"/>
                </a:cubicBezTo>
                <a:cubicBezTo>
                  <a:pt x="412" y="292"/>
                  <a:pt x="327" y="292"/>
                  <a:pt x="294" y="292"/>
                </a:cubicBezTo>
                <a:cubicBezTo>
                  <a:pt x="310" y="267"/>
                  <a:pt x="355" y="193"/>
                  <a:pt x="383" y="148"/>
                </a:cubicBezTo>
                <a:cubicBezTo>
                  <a:pt x="383" y="195"/>
                  <a:pt x="383" y="262"/>
                  <a:pt x="383" y="262"/>
                </a:cubicBezTo>
                <a:cubicBezTo>
                  <a:pt x="383" y="269"/>
                  <a:pt x="389" y="275"/>
                  <a:pt x="397" y="275"/>
                </a:cubicBezTo>
                <a:cubicBezTo>
                  <a:pt x="404" y="275"/>
                  <a:pt x="410" y="269"/>
                  <a:pt x="410" y="262"/>
                </a:cubicBezTo>
                <a:cubicBezTo>
                  <a:pt x="410" y="101"/>
                  <a:pt x="410" y="101"/>
                  <a:pt x="410" y="101"/>
                </a:cubicBezTo>
                <a:cubicBezTo>
                  <a:pt x="410" y="95"/>
                  <a:pt x="406" y="90"/>
                  <a:pt x="400" y="88"/>
                </a:cubicBezTo>
                <a:cubicBezTo>
                  <a:pt x="395" y="87"/>
                  <a:pt x="388" y="89"/>
                  <a:pt x="385" y="94"/>
                </a:cubicBezTo>
                <a:cubicBezTo>
                  <a:pt x="259" y="299"/>
                  <a:pt x="259" y="299"/>
                  <a:pt x="259" y="299"/>
                </a:cubicBezTo>
                <a:cubicBezTo>
                  <a:pt x="256" y="303"/>
                  <a:pt x="256" y="308"/>
                  <a:pt x="258" y="312"/>
                </a:cubicBezTo>
                <a:cubicBezTo>
                  <a:pt x="261" y="316"/>
                  <a:pt x="265" y="319"/>
                  <a:pt x="270" y="319"/>
                </a:cubicBezTo>
                <a:cubicBezTo>
                  <a:pt x="445" y="319"/>
                  <a:pt x="445" y="319"/>
                  <a:pt x="445" y="319"/>
                </a:cubicBezTo>
                <a:cubicBezTo>
                  <a:pt x="452" y="319"/>
                  <a:pt x="458" y="313"/>
                  <a:pt x="458" y="306"/>
                </a:cubicBezTo>
                <a:cubicBezTo>
                  <a:pt x="458" y="55"/>
                  <a:pt x="458" y="55"/>
                  <a:pt x="458" y="55"/>
                </a:cubicBezTo>
                <a:cubicBezTo>
                  <a:pt x="458" y="17"/>
                  <a:pt x="395" y="0"/>
                  <a:pt x="333" y="0"/>
                </a:cubicBezTo>
                <a:cubicBezTo>
                  <a:pt x="271" y="0"/>
                  <a:pt x="208" y="17"/>
                  <a:pt x="208" y="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521"/>
          <p:cNvSpPr>
            <a:spLocks/>
          </p:cNvSpPr>
          <p:nvPr userDrawn="1"/>
        </p:nvSpPr>
        <p:spPr bwMode="auto">
          <a:xfrm>
            <a:off x="8192425" y="1835055"/>
            <a:ext cx="360363" cy="338137"/>
          </a:xfrm>
          <a:custGeom>
            <a:avLst/>
            <a:gdLst/>
            <a:ahLst/>
            <a:cxnLst>
              <a:cxn ang="0">
                <a:pos x="176" y="0"/>
              </a:cxn>
              <a:cxn ang="0">
                <a:pos x="143" y="5"/>
              </a:cxn>
              <a:cxn ang="0">
                <a:pos x="133" y="21"/>
              </a:cxn>
              <a:cxn ang="0">
                <a:pos x="149" y="31"/>
              </a:cxn>
              <a:cxn ang="0">
                <a:pos x="176" y="27"/>
              </a:cxn>
              <a:cxn ang="0">
                <a:pos x="291" y="154"/>
              </a:cxn>
              <a:cxn ang="0">
                <a:pos x="176" y="274"/>
              </a:cxn>
              <a:cxn ang="0">
                <a:pos x="62" y="154"/>
              </a:cxn>
              <a:cxn ang="0">
                <a:pos x="76" y="92"/>
              </a:cxn>
              <a:cxn ang="0">
                <a:pos x="88" y="123"/>
              </a:cxn>
              <a:cxn ang="0">
                <a:pos x="88" y="123"/>
              </a:cxn>
              <a:cxn ang="0">
                <a:pos x="105" y="131"/>
              </a:cxn>
              <a:cxn ang="0">
                <a:pos x="113" y="114"/>
              </a:cxn>
              <a:cxn ang="0">
                <a:pos x="93" y="60"/>
              </a:cxn>
              <a:cxn ang="0">
                <a:pos x="91" y="55"/>
              </a:cxn>
              <a:cxn ang="0">
                <a:pos x="75" y="48"/>
              </a:cxn>
              <a:cxn ang="0">
                <a:pos x="11" y="67"/>
              </a:cxn>
              <a:cxn ang="0">
                <a:pos x="2" y="83"/>
              </a:cxn>
              <a:cxn ang="0">
                <a:pos x="18" y="92"/>
              </a:cxn>
              <a:cxn ang="0">
                <a:pos x="51" y="83"/>
              </a:cxn>
              <a:cxn ang="0">
                <a:pos x="35" y="154"/>
              </a:cxn>
              <a:cxn ang="0">
                <a:pos x="76" y="259"/>
              </a:cxn>
              <a:cxn ang="0">
                <a:pos x="176" y="300"/>
              </a:cxn>
              <a:cxn ang="0">
                <a:pos x="276" y="259"/>
              </a:cxn>
              <a:cxn ang="0">
                <a:pos x="318" y="154"/>
              </a:cxn>
              <a:cxn ang="0">
                <a:pos x="176" y="0"/>
              </a:cxn>
            </a:cxnLst>
            <a:rect l="0" t="0" r="r" b="b"/>
            <a:pathLst>
              <a:path w="318" h="300">
                <a:moveTo>
                  <a:pt x="176" y="0"/>
                </a:moveTo>
                <a:cubicBezTo>
                  <a:pt x="165" y="0"/>
                  <a:pt x="154" y="2"/>
                  <a:pt x="143" y="5"/>
                </a:cubicBezTo>
                <a:cubicBezTo>
                  <a:pt x="135" y="7"/>
                  <a:pt x="131" y="14"/>
                  <a:pt x="133" y="21"/>
                </a:cubicBezTo>
                <a:cubicBezTo>
                  <a:pt x="135" y="28"/>
                  <a:pt x="142" y="32"/>
                  <a:pt x="149" y="31"/>
                </a:cubicBezTo>
                <a:cubicBezTo>
                  <a:pt x="158" y="28"/>
                  <a:pt x="167" y="27"/>
                  <a:pt x="176" y="27"/>
                </a:cubicBezTo>
                <a:cubicBezTo>
                  <a:pt x="240" y="27"/>
                  <a:pt x="291" y="84"/>
                  <a:pt x="291" y="154"/>
                </a:cubicBezTo>
                <a:cubicBezTo>
                  <a:pt x="291" y="222"/>
                  <a:pt x="242" y="274"/>
                  <a:pt x="176" y="274"/>
                </a:cubicBezTo>
                <a:cubicBezTo>
                  <a:pt x="111" y="274"/>
                  <a:pt x="62" y="222"/>
                  <a:pt x="62" y="154"/>
                </a:cubicBezTo>
                <a:cubicBezTo>
                  <a:pt x="62" y="132"/>
                  <a:pt x="67" y="111"/>
                  <a:pt x="76" y="92"/>
                </a:cubicBezTo>
                <a:cubicBezTo>
                  <a:pt x="88" y="123"/>
                  <a:pt x="88" y="123"/>
                  <a:pt x="88" y="123"/>
                </a:cubicBezTo>
                <a:cubicBezTo>
                  <a:pt x="88" y="123"/>
                  <a:pt x="88" y="123"/>
                  <a:pt x="88" y="123"/>
                </a:cubicBezTo>
                <a:cubicBezTo>
                  <a:pt x="91" y="130"/>
                  <a:pt x="98" y="134"/>
                  <a:pt x="105" y="131"/>
                </a:cubicBezTo>
                <a:cubicBezTo>
                  <a:pt x="112" y="128"/>
                  <a:pt x="115" y="121"/>
                  <a:pt x="113" y="114"/>
                </a:cubicBezTo>
                <a:cubicBezTo>
                  <a:pt x="93" y="60"/>
                  <a:pt x="93" y="60"/>
                  <a:pt x="93" y="60"/>
                </a:cubicBezTo>
                <a:cubicBezTo>
                  <a:pt x="92" y="58"/>
                  <a:pt x="92" y="56"/>
                  <a:pt x="91" y="55"/>
                </a:cubicBezTo>
                <a:cubicBezTo>
                  <a:pt x="88" y="49"/>
                  <a:pt x="81" y="46"/>
                  <a:pt x="75" y="48"/>
                </a:cubicBezTo>
                <a:cubicBezTo>
                  <a:pt x="11" y="67"/>
                  <a:pt x="11" y="67"/>
                  <a:pt x="11" y="67"/>
                </a:cubicBezTo>
                <a:cubicBezTo>
                  <a:pt x="4" y="69"/>
                  <a:pt x="0" y="76"/>
                  <a:pt x="2" y="83"/>
                </a:cubicBezTo>
                <a:cubicBezTo>
                  <a:pt x="4" y="90"/>
                  <a:pt x="11" y="94"/>
                  <a:pt x="18" y="92"/>
                </a:cubicBezTo>
                <a:cubicBezTo>
                  <a:pt x="51" y="83"/>
                  <a:pt x="51" y="83"/>
                  <a:pt x="51" y="83"/>
                </a:cubicBezTo>
                <a:cubicBezTo>
                  <a:pt x="41" y="104"/>
                  <a:pt x="35" y="129"/>
                  <a:pt x="35" y="154"/>
                </a:cubicBezTo>
                <a:cubicBezTo>
                  <a:pt x="35" y="194"/>
                  <a:pt x="50" y="231"/>
                  <a:pt x="76" y="259"/>
                </a:cubicBezTo>
                <a:cubicBezTo>
                  <a:pt x="103" y="286"/>
                  <a:pt x="138" y="300"/>
                  <a:pt x="176" y="300"/>
                </a:cubicBezTo>
                <a:cubicBezTo>
                  <a:pt x="215" y="300"/>
                  <a:pt x="250" y="286"/>
                  <a:pt x="276" y="259"/>
                </a:cubicBezTo>
                <a:cubicBezTo>
                  <a:pt x="303" y="231"/>
                  <a:pt x="318" y="194"/>
                  <a:pt x="318" y="154"/>
                </a:cubicBezTo>
                <a:cubicBezTo>
                  <a:pt x="318" y="69"/>
                  <a:pt x="254" y="0"/>
                  <a:pt x="176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560"/>
          <p:cNvSpPr>
            <a:spLocks/>
          </p:cNvSpPr>
          <p:nvPr userDrawn="1"/>
        </p:nvSpPr>
        <p:spPr bwMode="auto">
          <a:xfrm>
            <a:off x="8246400" y="5065121"/>
            <a:ext cx="252413" cy="515938"/>
          </a:xfrm>
          <a:custGeom>
            <a:avLst/>
            <a:gdLst/>
            <a:ahLst/>
            <a:cxnLst>
              <a:cxn ang="0">
                <a:pos x="98" y="14"/>
              </a:cxn>
              <a:cxn ang="0">
                <a:pos x="98" y="14"/>
              </a:cxn>
              <a:cxn ang="0">
                <a:pos x="111" y="27"/>
              </a:cxn>
              <a:cxn ang="0">
                <a:pos x="168" y="36"/>
              </a:cxn>
              <a:cxn ang="0">
                <a:pos x="111" y="41"/>
              </a:cxn>
              <a:cxn ang="0">
                <a:pos x="44" y="32"/>
              </a:cxn>
              <a:cxn ang="0">
                <a:pos x="39" y="28"/>
              </a:cxn>
              <a:cxn ang="0">
                <a:pos x="25" y="28"/>
              </a:cxn>
              <a:cxn ang="0">
                <a:pos x="18" y="40"/>
              </a:cxn>
              <a:cxn ang="0">
                <a:pos x="14" y="62"/>
              </a:cxn>
              <a:cxn ang="0">
                <a:pos x="12" y="66"/>
              </a:cxn>
              <a:cxn ang="0">
                <a:pos x="0" y="111"/>
              </a:cxn>
              <a:cxn ang="0">
                <a:pos x="0" y="372"/>
              </a:cxn>
              <a:cxn ang="0">
                <a:pos x="0" y="372"/>
              </a:cxn>
              <a:cxn ang="0">
                <a:pos x="0" y="372"/>
              </a:cxn>
              <a:cxn ang="0">
                <a:pos x="22" y="424"/>
              </a:cxn>
              <a:cxn ang="0">
                <a:pos x="110" y="454"/>
              </a:cxn>
              <a:cxn ang="0">
                <a:pos x="200" y="429"/>
              </a:cxn>
              <a:cxn ang="0">
                <a:pos x="223" y="375"/>
              </a:cxn>
              <a:cxn ang="0">
                <a:pos x="223" y="113"/>
              </a:cxn>
              <a:cxn ang="0">
                <a:pos x="209" y="100"/>
              </a:cxn>
              <a:cxn ang="0">
                <a:pos x="196" y="113"/>
              </a:cxn>
              <a:cxn ang="0">
                <a:pos x="196" y="375"/>
              </a:cxn>
              <a:cxn ang="0">
                <a:pos x="182" y="409"/>
              </a:cxn>
              <a:cxn ang="0">
                <a:pos x="112" y="428"/>
              </a:cxn>
              <a:cxn ang="0">
                <a:pos x="110" y="428"/>
              </a:cxn>
              <a:cxn ang="0">
                <a:pos x="42" y="406"/>
              </a:cxn>
              <a:cxn ang="0">
                <a:pos x="27" y="372"/>
              </a:cxn>
              <a:cxn ang="0">
                <a:pos x="27" y="111"/>
              </a:cxn>
              <a:cxn ang="0">
                <a:pos x="35" y="79"/>
              </a:cxn>
              <a:cxn ang="0">
                <a:pos x="37" y="75"/>
              </a:cxn>
              <a:cxn ang="0">
                <a:pos x="43" y="60"/>
              </a:cxn>
              <a:cxn ang="0">
                <a:pos x="111" y="67"/>
              </a:cxn>
              <a:cxn ang="0">
                <a:pos x="171" y="62"/>
              </a:cxn>
              <a:cxn ang="0">
                <a:pos x="205" y="37"/>
              </a:cxn>
              <a:cxn ang="0">
                <a:pos x="111" y="0"/>
              </a:cxn>
              <a:cxn ang="0">
                <a:pos x="98" y="14"/>
              </a:cxn>
            </a:cxnLst>
            <a:rect l="0" t="0" r="r" b="b"/>
            <a:pathLst>
              <a:path w="223" h="458">
                <a:moveTo>
                  <a:pt x="98" y="14"/>
                </a:moveTo>
                <a:cubicBezTo>
                  <a:pt x="98" y="14"/>
                  <a:pt x="98" y="14"/>
                  <a:pt x="98" y="14"/>
                </a:cubicBezTo>
                <a:cubicBezTo>
                  <a:pt x="98" y="21"/>
                  <a:pt x="104" y="27"/>
                  <a:pt x="111" y="27"/>
                </a:cubicBezTo>
                <a:cubicBezTo>
                  <a:pt x="136" y="27"/>
                  <a:pt x="156" y="31"/>
                  <a:pt x="168" y="36"/>
                </a:cubicBezTo>
                <a:cubicBezTo>
                  <a:pt x="156" y="38"/>
                  <a:pt x="137" y="41"/>
                  <a:pt x="111" y="41"/>
                </a:cubicBezTo>
                <a:cubicBezTo>
                  <a:pt x="73" y="41"/>
                  <a:pt x="50" y="35"/>
                  <a:pt x="44" y="32"/>
                </a:cubicBezTo>
                <a:cubicBezTo>
                  <a:pt x="44" y="31"/>
                  <a:pt x="39" y="28"/>
                  <a:pt x="39" y="28"/>
                </a:cubicBezTo>
                <a:cubicBezTo>
                  <a:pt x="35" y="25"/>
                  <a:pt x="30" y="25"/>
                  <a:pt x="25" y="28"/>
                </a:cubicBezTo>
                <a:cubicBezTo>
                  <a:pt x="21" y="30"/>
                  <a:pt x="18" y="35"/>
                  <a:pt x="18" y="40"/>
                </a:cubicBezTo>
                <a:cubicBezTo>
                  <a:pt x="18" y="40"/>
                  <a:pt x="19" y="52"/>
                  <a:pt x="14" y="62"/>
                </a:cubicBezTo>
                <a:cubicBezTo>
                  <a:pt x="12" y="66"/>
                  <a:pt x="12" y="66"/>
                  <a:pt x="12" y="66"/>
                </a:cubicBezTo>
                <a:cubicBezTo>
                  <a:pt x="4" y="79"/>
                  <a:pt x="0" y="88"/>
                  <a:pt x="0" y="111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6"/>
                  <a:pt x="1" y="402"/>
                  <a:pt x="22" y="424"/>
                </a:cubicBezTo>
                <a:cubicBezTo>
                  <a:pt x="42" y="444"/>
                  <a:pt x="71" y="454"/>
                  <a:pt x="110" y="454"/>
                </a:cubicBezTo>
                <a:cubicBezTo>
                  <a:pt x="114" y="454"/>
                  <a:pt x="168" y="458"/>
                  <a:pt x="200" y="429"/>
                </a:cubicBezTo>
                <a:cubicBezTo>
                  <a:pt x="215" y="415"/>
                  <a:pt x="223" y="397"/>
                  <a:pt x="223" y="375"/>
                </a:cubicBezTo>
                <a:cubicBezTo>
                  <a:pt x="223" y="113"/>
                  <a:pt x="223" y="113"/>
                  <a:pt x="223" y="113"/>
                </a:cubicBezTo>
                <a:cubicBezTo>
                  <a:pt x="223" y="106"/>
                  <a:pt x="217" y="100"/>
                  <a:pt x="209" y="100"/>
                </a:cubicBezTo>
                <a:cubicBezTo>
                  <a:pt x="202" y="100"/>
                  <a:pt x="196" y="106"/>
                  <a:pt x="196" y="113"/>
                </a:cubicBezTo>
                <a:cubicBezTo>
                  <a:pt x="196" y="375"/>
                  <a:pt x="196" y="375"/>
                  <a:pt x="196" y="375"/>
                </a:cubicBezTo>
                <a:cubicBezTo>
                  <a:pt x="196" y="389"/>
                  <a:pt x="192" y="401"/>
                  <a:pt x="182" y="409"/>
                </a:cubicBezTo>
                <a:cubicBezTo>
                  <a:pt x="158" y="431"/>
                  <a:pt x="112" y="428"/>
                  <a:pt x="112" y="428"/>
                </a:cubicBezTo>
                <a:cubicBezTo>
                  <a:pt x="111" y="428"/>
                  <a:pt x="111" y="428"/>
                  <a:pt x="110" y="428"/>
                </a:cubicBezTo>
                <a:cubicBezTo>
                  <a:pt x="79" y="428"/>
                  <a:pt x="56" y="420"/>
                  <a:pt x="42" y="406"/>
                </a:cubicBezTo>
                <a:cubicBezTo>
                  <a:pt x="27" y="391"/>
                  <a:pt x="27" y="373"/>
                  <a:pt x="27" y="372"/>
                </a:cubicBezTo>
                <a:cubicBezTo>
                  <a:pt x="27" y="372"/>
                  <a:pt x="27" y="111"/>
                  <a:pt x="27" y="111"/>
                </a:cubicBezTo>
                <a:cubicBezTo>
                  <a:pt x="27" y="94"/>
                  <a:pt x="29" y="89"/>
                  <a:pt x="35" y="79"/>
                </a:cubicBezTo>
                <a:cubicBezTo>
                  <a:pt x="37" y="75"/>
                  <a:pt x="37" y="75"/>
                  <a:pt x="37" y="75"/>
                </a:cubicBezTo>
                <a:cubicBezTo>
                  <a:pt x="40" y="70"/>
                  <a:pt x="42" y="65"/>
                  <a:pt x="43" y="60"/>
                </a:cubicBezTo>
                <a:cubicBezTo>
                  <a:pt x="59" y="65"/>
                  <a:pt x="83" y="67"/>
                  <a:pt x="111" y="67"/>
                </a:cubicBezTo>
                <a:cubicBezTo>
                  <a:pt x="134" y="67"/>
                  <a:pt x="155" y="66"/>
                  <a:pt x="171" y="62"/>
                </a:cubicBezTo>
                <a:cubicBezTo>
                  <a:pt x="180" y="60"/>
                  <a:pt x="205" y="55"/>
                  <a:pt x="205" y="37"/>
                </a:cubicBezTo>
                <a:cubicBezTo>
                  <a:pt x="205" y="12"/>
                  <a:pt x="150" y="0"/>
                  <a:pt x="111" y="0"/>
                </a:cubicBezTo>
                <a:cubicBezTo>
                  <a:pt x="104" y="0"/>
                  <a:pt x="98" y="6"/>
                  <a:pt x="98" y="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580"/>
          <p:cNvSpPr>
            <a:spLocks/>
          </p:cNvSpPr>
          <p:nvPr userDrawn="1"/>
        </p:nvSpPr>
        <p:spPr bwMode="auto">
          <a:xfrm>
            <a:off x="8124162" y="3689010"/>
            <a:ext cx="496888" cy="495300"/>
          </a:xfrm>
          <a:custGeom>
            <a:avLst/>
            <a:gdLst/>
            <a:ahLst/>
            <a:cxnLst>
              <a:cxn ang="0">
                <a:pos x="415" y="114"/>
              </a:cxn>
              <a:cxn ang="0">
                <a:pos x="387" y="114"/>
              </a:cxn>
              <a:cxn ang="0">
                <a:pos x="415" y="60"/>
              </a:cxn>
              <a:cxn ang="0">
                <a:pos x="295" y="60"/>
              </a:cxn>
              <a:cxn ang="0">
                <a:pos x="334" y="104"/>
              </a:cxn>
              <a:cxn ang="0">
                <a:pos x="320" y="60"/>
              </a:cxn>
              <a:cxn ang="0">
                <a:pos x="389" y="60"/>
              </a:cxn>
              <a:cxn ang="0">
                <a:pos x="365" y="93"/>
              </a:cxn>
              <a:cxn ang="0">
                <a:pos x="363" y="94"/>
              </a:cxn>
              <a:cxn ang="0">
                <a:pos x="361" y="95"/>
              </a:cxn>
              <a:cxn ang="0">
                <a:pos x="360" y="97"/>
              </a:cxn>
              <a:cxn ang="0">
                <a:pos x="359" y="99"/>
              </a:cxn>
              <a:cxn ang="0">
                <a:pos x="358" y="102"/>
              </a:cxn>
              <a:cxn ang="0">
                <a:pos x="358" y="104"/>
              </a:cxn>
              <a:cxn ang="0">
                <a:pos x="358" y="107"/>
              </a:cxn>
              <a:cxn ang="0">
                <a:pos x="365" y="130"/>
              </a:cxn>
              <a:cxn ang="0">
                <a:pos x="409" y="139"/>
              </a:cxn>
              <a:cxn ang="0">
                <a:pos x="415" y="143"/>
              </a:cxn>
              <a:cxn ang="0">
                <a:pos x="382" y="413"/>
              </a:cxn>
              <a:cxn ang="0">
                <a:pos x="399" y="203"/>
              </a:cxn>
              <a:cxn ang="0">
                <a:pos x="353" y="132"/>
              </a:cxn>
              <a:cxn ang="0">
                <a:pos x="351" y="131"/>
              </a:cxn>
              <a:cxn ang="0">
                <a:pos x="349" y="129"/>
              </a:cxn>
              <a:cxn ang="0">
                <a:pos x="347" y="128"/>
              </a:cxn>
              <a:cxn ang="0">
                <a:pos x="345" y="127"/>
              </a:cxn>
              <a:cxn ang="0">
                <a:pos x="342" y="127"/>
              </a:cxn>
              <a:cxn ang="0">
                <a:pos x="316" y="131"/>
              </a:cxn>
              <a:cxn ang="0">
                <a:pos x="191" y="154"/>
              </a:cxn>
              <a:cxn ang="0">
                <a:pos x="202" y="413"/>
              </a:cxn>
              <a:cxn ang="0">
                <a:pos x="0" y="426"/>
              </a:cxn>
              <a:cxn ang="0">
                <a:pos x="216" y="439"/>
              </a:cxn>
              <a:cxn ang="0">
                <a:pos x="228" y="425"/>
              </a:cxn>
              <a:cxn ang="0">
                <a:pos x="337" y="153"/>
              </a:cxn>
              <a:cxn ang="0">
                <a:pos x="347" y="425"/>
              </a:cxn>
              <a:cxn ang="0">
                <a:pos x="360" y="439"/>
              </a:cxn>
              <a:cxn ang="0">
                <a:pos x="394" y="439"/>
              </a:cxn>
              <a:cxn ang="0">
                <a:pos x="396" y="438"/>
              </a:cxn>
              <a:cxn ang="0">
                <a:pos x="398" y="438"/>
              </a:cxn>
              <a:cxn ang="0">
                <a:pos x="400" y="437"/>
              </a:cxn>
              <a:cxn ang="0">
                <a:pos x="402" y="435"/>
              </a:cxn>
              <a:cxn ang="0">
                <a:pos x="404" y="433"/>
              </a:cxn>
              <a:cxn ang="0">
                <a:pos x="405" y="431"/>
              </a:cxn>
              <a:cxn ang="0">
                <a:pos x="406" y="429"/>
              </a:cxn>
              <a:cxn ang="0">
                <a:pos x="406" y="427"/>
              </a:cxn>
              <a:cxn ang="0">
                <a:pos x="440" y="146"/>
              </a:cxn>
              <a:cxn ang="0">
                <a:pos x="440" y="143"/>
              </a:cxn>
            </a:cxnLst>
            <a:rect l="0" t="0" r="r" b="b"/>
            <a:pathLst>
              <a:path w="440" h="439">
                <a:moveTo>
                  <a:pt x="440" y="143"/>
                </a:moveTo>
                <a:cubicBezTo>
                  <a:pt x="440" y="128"/>
                  <a:pt x="429" y="116"/>
                  <a:pt x="415" y="114"/>
                </a:cubicBezTo>
                <a:cubicBezTo>
                  <a:pt x="414" y="114"/>
                  <a:pt x="413" y="114"/>
                  <a:pt x="411" y="114"/>
                </a:cubicBezTo>
                <a:cubicBezTo>
                  <a:pt x="387" y="114"/>
                  <a:pt x="387" y="114"/>
                  <a:pt x="387" y="114"/>
                </a:cubicBezTo>
                <a:cubicBezTo>
                  <a:pt x="386" y="111"/>
                  <a:pt x="386" y="111"/>
                  <a:pt x="386" y="111"/>
                </a:cubicBezTo>
                <a:cubicBezTo>
                  <a:pt x="403" y="100"/>
                  <a:pt x="415" y="81"/>
                  <a:pt x="415" y="60"/>
                </a:cubicBezTo>
                <a:cubicBezTo>
                  <a:pt x="415" y="27"/>
                  <a:pt x="388" y="0"/>
                  <a:pt x="355" y="0"/>
                </a:cubicBezTo>
                <a:cubicBezTo>
                  <a:pt x="322" y="0"/>
                  <a:pt x="295" y="27"/>
                  <a:pt x="295" y="60"/>
                </a:cubicBezTo>
                <a:cubicBezTo>
                  <a:pt x="295" y="78"/>
                  <a:pt x="303" y="95"/>
                  <a:pt x="317" y="106"/>
                </a:cubicBezTo>
                <a:cubicBezTo>
                  <a:pt x="322" y="110"/>
                  <a:pt x="330" y="109"/>
                  <a:pt x="334" y="104"/>
                </a:cubicBezTo>
                <a:cubicBezTo>
                  <a:pt x="339" y="99"/>
                  <a:pt x="338" y="91"/>
                  <a:pt x="333" y="86"/>
                </a:cubicBezTo>
                <a:cubicBezTo>
                  <a:pt x="325" y="80"/>
                  <a:pt x="320" y="70"/>
                  <a:pt x="320" y="60"/>
                </a:cubicBezTo>
                <a:cubicBezTo>
                  <a:pt x="320" y="40"/>
                  <a:pt x="336" y="25"/>
                  <a:pt x="355" y="25"/>
                </a:cubicBezTo>
                <a:cubicBezTo>
                  <a:pt x="374" y="25"/>
                  <a:pt x="389" y="40"/>
                  <a:pt x="389" y="60"/>
                </a:cubicBezTo>
                <a:cubicBezTo>
                  <a:pt x="389" y="75"/>
                  <a:pt x="380" y="87"/>
                  <a:pt x="366" y="92"/>
                </a:cubicBezTo>
                <a:cubicBezTo>
                  <a:pt x="366" y="92"/>
                  <a:pt x="366" y="93"/>
                  <a:pt x="365" y="93"/>
                </a:cubicBezTo>
                <a:cubicBezTo>
                  <a:pt x="365" y="93"/>
                  <a:pt x="365" y="93"/>
                  <a:pt x="364" y="93"/>
                </a:cubicBezTo>
                <a:cubicBezTo>
                  <a:pt x="364" y="93"/>
                  <a:pt x="364" y="94"/>
                  <a:pt x="363" y="94"/>
                </a:cubicBezTo>
                <a:cubicBezTo>
                  <a:pt x="363" y="94"/>
                  <a:pt x="362" y="94"/>
                  <a:pt x="362" y="95"/>
                </a:cubicBezTo>
                <a:cubicBezTo>
                  <a:pt x="362" y="95"/>
                  <a:pt x="362" y="95"/>
                  <a:pt x="361" y="95"/>
                </a:cubicBezTo>
                <a:cubicBezTo>
                  <a:pt x="361" y="96"/>
                  <a:pt x="361" y="96"/>
                  <a:pt x="360" y="96"/>
                </a:cubicBezTo>
                <a:cubicBezTo>
                  <a:pt x="360" y="97"/>
                  <a:pt x="360" y="97"/>
                  <a:pt x="360" y="97"/>
                </a:cubicBezTo>
                <a:cubicBezTo>
                  <a:pt x="360" y="98"/>
                  <a:pt x="359" y="98"/>
                  <a:pt x="359" y="99"/>
                </a:cubicBezTo>
                <a:cubicBezTo>
                  <a:pt x="359" y="99"/>
                  <a:pt x="359" y="99"/>
                  <a:pt x="359" y="99"/>
                </a:cubicBezTo>
                <a:cubicBezTo>
                  <a:pt x="359" y="100"/>
                  <a:pt x="358" y="100"/>
                  <a:pt x="358" y="101"/>
                </a:cubicBezTo>
                <a:cubicBezTo>
                  <a:pt x="358" y="101"/>
                  <a:pt x="358" y="101"/>
                  <a:pt x="358" y="102"/>
                </a:cubicBezTo>
                <a:cubicBezTo>
                  <a:pt x="358" y="102"/>
                  <a:pt x="358" y="103"/>
                  <a:pt x="358" y="103"/>
                </a:cubicBezTo>
                <a:cubicBezTo>
                  <a:pt x="358" y="103"/>
                  <a:pt x="358" y="104"/>
                  <a:pt x="358" y="104"/>
                </a:cubicBezTo>
                <a:cubicBezTo>
                  <a:pt x="358" y="105"/>
                  <a:pt x="358" y="105"/>
                  <a:pt x="358" y="106"/>
                </a:cubicBezTo>
                <a:cubicBezTo>
                  <a:pt x="358" y="106"/>
                  <a:pt x="358" y="106"/>
                  <a:pt x="358" y="107"/>
                </a:cubicBezTo>
                <a:cubicBezTo>
                  <a:pt x="358" y="107"/>
                  <a:pt x="358" y="107"/>
                  <a:pt x="358" y="108"/>
                </a:cubicBezTo>
                <a:cubicBezTo>
                  <a:pt x="365" y="130"/>
                  <a:pt x="365" y="130"/>
                  <a:pt x="365" y="130"/>
                </a:cubicBezTo>
                <a:cubicBezTo>
                  <a:pt x="367" y="135"/>
                  <a:pt x="372" y="139"/>
                  <a:pt x="377" y="139"/>
                </a:cubicBezTo>
                <a:cubicBezTo>
                  <a:pt x="409" y="139"/>
                  <a:pt x="409" y="139"/>
                  <a:pt x="409" y="139"/>
                </a:cubicBezTo>
                <a:cubicBezTo>
                  <a:pt x="410" y="139"/>
                  <a:pt x="411" y="139"/>
                  <a:pt x="411" y="139"/>
                </a:cubicBezTo>
                <a:cubicBezTo>
                  <a:pt x="413" y="139"/>
                  <a:pt x="415" y="141"/>
                  <a:pt x="415" y="143"/>
                </a:cubicBezTo>
                <a:cubicBezTo>
                  <a:pt x="415" y="143"/>
                  <a:pt x="415" y="143"/>
                  <a:pt x="415" y="144"/>
                </a:cubicBezTo>
                <a:cubicBezTo>
                  <a:pt x="382" y="413"/>
                  <a:pt x="382" y="413"/>
                  <a:pt x="382" y="413"/>
                </a:cubicBezTo>
                <a:cubicBezTo>
                  <a:pt x="374" y="413"/>
                  <a:pt x="374" y="413"/>
                  <a:pt x="374" y="413"/>
                </a:cubicBezTo>
                <a:cubicBezTo>
                  <a:pt x="399" y="203"/>
                  <a:pt x="399" y="203"/>
                  <a:pt x="399" y="203"/>
                </a:cubicBezTo>
                <a:cubicBezTo>
                  <a:pt x="399" y="199"/>
                  <a:pt x="398" y="196"/>
                  <a:pt x="396" y="194"/>
                </a:cubicBezTo>
                <a:cubicBezTo>
                  <a:pt x="353" y="132"/>
                  <a:pt x="353" y="132"/>
                  <a:pt x="353" y="132"/>
                </a:cubicBezTo>
                <a:cubicBezTo>
                  <a:pt x="352" y="132"/>
                  <a:pt x="352" y="131"/>
                  <a:pt x="351" y="131"/>
                </a:cubicBezTo>
                <a:cubicBezTo>
                  <a:pt x="351" y="131"/>
                  <a:pt x="351" y="131"/>
                  <a:pt x="351" y="131"/>
                </a:cubicBezTo>
                <a:cubicBezTo>
                  <a:pt x="351" y="130"/>
                  <a:pt x="350" y="130"/>
                  <a:pt x="350" y="129"/>
                </a:cubicBezTo>
                <a:cubicBezTo>
                  <a:pt x="349" y="129"/>
                  <a:pt x="349" y="129"/>
                  <a:pt x="349" y="129"/>
                </a:cubicBezTo>
                <a:cubicBezTo>
                  <a:pt x="349" y="129"/>
                  <a:pt x="348" y="128"/>
                  <a:pt x="348" y="128"/>
                </a:cubicBezTo>
                <a:cubicBezTo>
                  <a:pt x="347" y="128"/>
                  <a:pt x="347" y="128"/>
                  <a:pt x="347" y="128"/>
                </a:cubicBezTo>
                <a:cubicBezTo>
                  <a:pt x="347" y="128"/>
                  <a:pt x="346" y="127"/>
                  <a:pt x="345" y="127"/>
                </a:cubicBezTo>
                <a:cubicBezTo>
                  <a:pt x="345" y="127"/>
                  <a:pt x="345" y="127"/>
                  <a:pt x="345" y="127"/>
                </a:cubicBezTo>
                <a:cubicBezTo>
                  <a:pt x="344" y="127"/>
                  <a:pt x="344" y="127"/>
                  <a:pt x="343" y="127"/>
                </a:cubicBezTo>
                <a:cubicBezTo>
                  <a:pt x="343" y="127"/>
                  <a:pt x="343" y="127"/>
                  <a:pt x="342" y="127"/>
                </a:cubicBezTo>
                <a:cubicBezTo>
                  <a:pt x="342" y="127"/>
                  <a:pt x="341" y="127"/>
                  <a:pt x="340" y="127"/>
                </a:cubicBezTo>
                <a:cubicBezTo>
                  <a:pt x="316" y="131"/>
                  <a:pt x="316" y="131"/>
                  <a:pt x="316" y="131"/>
                </a:cubicBezTo>
                <a:cubicBezTo>
                  <a:pt x="316" y="131"/>
                  <a:pt x="316" y="131"/>
                  <a:pt x="316" y="131"/>
                </a:cubicBezTo>
                <a:cubicBezTo>
                  <a:pt x="191" y="154"/>
                  <a:pt x="191" y="154"/>
                  <a:pt x="191" y="154"/>
                </a:cubicBezTo>
                <a:cubicBezTo>
                  <a:pt x="184" y="156"/>
                  <a:pt x="180" y="161"/>
                  <a:pt x="181" y="168"/>
                </a:cubicBezTo>
                <a:cubicBezTo>
                  <a:pt x="202" y="413"/>
                  <a:pt x="202" y="413"/>
                  <a:pt x="202" y="413"/>
                </a:cubicBezTo>
                <a:cubicBezTo>
                  <a:pt x="12" y="413"/>
                  <a:pt x="12" y="413"/>
                  <a:pt x="12" y="413"/>
                </a:cubicBezTo>
                <a:cubicBezTo>
                  <a:pt x="6" y="413"/>
                  <a:pt x="0" y="419"/>
                  <a:pt x="0" y="426"/>
                </a:cubicBezTo>
                <a:cubicBezTo>
                  <a:pt x="0" y="433"/>
                  <a:pt x="6" y="439"/>
                  <a:pt x="12" y="439"/>
                </a:cubicBezTo>
                <a:cubicBezTo>
                  <a:pt x="216" y="439"/>
                  <a:pt x="216" y="439"/>
                  <a:pt x="216" y="439"/>
                </a:cubicBezTo>
                <a:cubicBezTo>
                  <a:pt x="219" y="439"/>
                  <a:pt x="223" y="437"/>
                  <a:pt x="225" y="434"/>
                </a:cubicBezTo>
                <a:cubicBezTo>
                  <a:pt x="228" y="432"/>
                  <a:pt x="229" y="428"/>
                  <a:pt x="228" y="425"/>
                </a:cubicBezTo>
                <a:cubicBezTo>
                  <a:pt x="207" y="177"/>
                  <a:pt x="207" y="177"/>
                  <a:pt x="207" y="177"/>
                </a:cubicBezTo>
                <a:cubicBezTo>
                  <a:pt x="337" y="153"/>
                  <a:pt x="337" y="153"/>
                  <a:pt x="337" y="153"/>
                </a:cubicBezTo>
                <a:cubicBezTo>
                  <a:pt x="373" y="204"/>
                  <a:pt x="373" y="204"/>
                  <a:pt x="373" y="204"/>
                </a:cubicBezTo>
                <a:cubicBezTo>
                  <a:pt x="347" y="425"/>
                  <a:pt x="347" y="425"/>
                  <a:pt x="347" y="425"/>
                </a:cubicBezTo>
                <a:cubicBezTo>
                  <a:pt x="347" y="428"/>
                  <a:pt x="348" y="432"/>
                  <a:pt x="350" y="434"/>
                </a:cubicBezTo>
                <a:cubicBezTo>
                  <a:pt x="353" y="437"/>
                  <a:pt x="356" y="439"/>
                  <a:pt x="360" y="439"/>
                </a:cubicBezTo>
                <a:cubicBezTo>
                  <a:pt x="393" y="439"/>
                  <a:pt x="393" y="439"/>
                  <a:pt x="393" y="439"/>
                </a:cubicBezTo>
                <a:cubicBezTo>
                  <a:pt x="393" y="439"/>
                  <a:pt x="393" y="439"/>
                  <a:pt x="394" y="439"/>
                </a:cubicBezTo>
                <a:cubicBezTo>
                  <a:pt x="394" y="439"/>
                  <a:pt x="394" y="439"/>
                  <a:pt x="394" y="439"/>
                </a:cubicBezTo>
                <a:cubicBezTo>
                  <a:pt x="394" y="439"/>
                  <a:pt x="395" y="438"/>
                  <a:pt x="396" y="438"/>
                </a:cubicBezTo>
                <a:cubicBezTo>
                  <a:pt x="396" y="438"/>
                  <a:pt x="396" y="438"/>
                  <a:pt x="397" y="438"/>
                </a:cubicBezTo>
                <a:cubicBezTo>
                  <a:pt x="397" y="438"/>
                  <a:pt x="398" y="438"/>
                  <a:pt x="398" y="438"/>
                </a:cubicBezTo>
                <a:cubicBezTo>
                  <a:pt x="398" y="438"/>
                  <a:pt x="399" y="437"/>
                  <a:pt x="399" y="437"/>
                </a:cubicBezTo>
                <a:cubicBezTo>
                  <a:pt x="399" y="437"/>
                  <a:pt x="400" y="437"/>
                  <a:pt x="400" y="437"/>
                </a:cubicBezTo>
                <a:cubicBezTo>
                  <a:pt x="401" y="436"/>
                  <a:pt x="401" y="436"/>
                  <a:pt x="401" y="436"/>
                </a:cubicBezTo>
                <a:cubicBezTo>
                  <a:pt x="401" y="436"/>
                  <a:pt x="402" y="435"/>
                  <a:pt x="402" y="435"/>
                </a:cubicBezTo>
                <a:cubicBezTo>
                  <a:pt x="402" y="435"/>
                  <a:pt x="403" y="435"/>
                  <a:pt x="403" y="434"/>
                </a:cubicBezTo>
                <a:cubicBezTo>
                  <a:pt x="403" y="434"/>
                  <a:pt x="403" y="434"/>
                  <a:pt x="404" y="433"/>
                </a:cubicBezTo>
                <a:cubicBezTo>
                  <a:pt x="404" y="433"/>
                  <a:pt x="404" y="433"/>
                  <a:pt x="404" y="433"/>
                </a:cubicBezTo>
                <a:cubicBezTo>
                  <a:pt x="404" y="432"/>
                  <a:pt x="405" y="432"/>
                  <a:pt x="405" y="431"/>
                </a:cubicBezTo>
                <a:cubicBezTo>
                  <a:pt x="405" y="431"/>
                  <a:pt x="405" y="431"/>
                  <a:pt x="405" y="430"/>
                </a:cubicBezTo>
                <a:cubicBezTo>
                  <a:pt x="405" y="430"/>
                  <a:pt x="406" y="430"/>
                  <a:pt x="406" y="429"/>
                </a:cubicBezTo>
                <a:cubicBezTo>
                  <a:pt x="406" y="429"/>
                  <a:pt x="406" y="428"/>
                  <a:pt x="406" y="428"/>
                </a:cubicBezTo>
                <a:cubicBezTo>
                  <a:pt x="406" y="428"/>
                  <a:pt x="406" y="428"/>
                  <a:pt x="406" y="427"/>
                </a:cubicBezTo>
                <a:cubicBezTo>
                  <a:pt x="440" y="147"/>
                  <a:pt x="440" y="147"/>
                  <a:pt x="440" y="147"/>
                </a:cubicBezTo>
                <a:cubicBezTo>
                  <a:pt x="440" y="147"/>
                  <a:pt x="440" y="147"/>
                  <a:pt x="440" y="146"/>
                </a:cubicBezTo>
                <a:cubicBezTo>
                  <a:pt x="440" y="146"/>
                  <a:pt x="440" y="145"/>
                  <a:pt x="440" y="144"/>
                </a:cubicBezTo>
                <a:cubicBezTo>
                  <a:pt x="440" y="144"/>
                  <a:pt x="440" y="144"/>
                  <a:pt x="440" y="14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159"/>
          <p:cNvSpPr>
            <a:spLocks/>
          </p:cNvSpPr>
          <p:nvPr userDrawn="1"/>
        </p:nvSpPr>
        <p:spPr bwMode="auto">
          <a:xfrm>
            <a:off x="1745233" y="1165625"/>
            <a:ext cx="711200" cy="512762"/>
          </a:xfrm>
          <a:custGeom>
            <a:avLst/>
            <a:gdLst/>
            <a:ahLst/>
            <a:cxnLst>
              <a:cxn ang="0">
                <a:pos x="218" y="426"/>
              </a:cxn>
              <a:cxn ang="0">
                <a:pos x="411" y="426"/>
              </a:cxn>
              <a:cxn ang="0">
                <a:pos x="354" y="398"/>
              </a:cxn>
              <a:cxn ang="0">
                <a:pos x="322" y="381"/>
              </a:cxn>
              <a:cxn ang="0">
                <a:pos x="322" y="15"/>
              </a:cxn>
              <a:cxn ang="0">
                <a:pos x="337" y="0"/>
              </a:cxn>
              <a:cxn ang="0">
                <a:pos x="514" y="0"/>
              </a:cxn>
              <a:cxn ang="0">
                <a:pos x="527" y="21"/>
              </a:cxn>
              <a:cxn ang="0">
                <a:pos x="437" y="256"/>
              </a:cxn>
              <a:cxn ang="0">
                <a:pos x="517" y="277"/>
              </a:cxn>
              <a:cxn ang="0">
                <a:pos x="597" y="250"/>
              </a:cxn>
              <a:cxn ang="0">
                <a:pos x="526" y="75"/>
              </a:cxn>
              <a:cxn ang="0">
                <a:pos x="552" y="61"/>
              </a:cxn>
              <a:cxn ang="0">
                <a:pos x="628" y="245"/>
              </a:cxn>
              <a:cxn ang="0">
                <a:pos x="627" y="261"/>
              </a:cxn>
              <a:cxn ang="0">
                <a:pos x="517" y="306"/>
              </a:cxn>
              <a:cxn ang="0">
                <a:pos x="435" y="288"/>
              </a:cxn>
              <a:cxn ang="0">
                <a:pos x="406" y="253"/>
              </a:cxn>
              <a:cxn ang="0">
                <a:pos x="491" y="29"/>
              </a:cxn>
              <a:cxn ang="0">
                <a:pos x="351" y="29"/>
              </a:cxn>
              <a:cxn ang="0">
                <a:pos x="351" y="368"/>
              </a:cxn>
              <a:cxn ang="0">
                <a:pos x="436" y="410"/>
              </a:cxn>
              <a:cxn ang="0">
                <a:pos x="441" y="456"/>
              </a:cxn>
              <a:cxn ang="0">
                <a:pos x="189" y="456"/>
              </a:cxn>
              <a:cxn ang="0">
                <a:pos x="193" y="410"/>
              </a:cxn>
              <a:cxn ang="0">
                <a:pos x="278" y="368"/>
              </a:cxn>
              <a:cxn ang="0">
                <a:pos x="278" y="29"/>
              </a:cxn>
              <a:cxn ang="0">
                <a:pos x="139" y="29"/>
              </a:cxn>
              <a:cxn ang="0">
                <a:pos x="224" y="253"/>
              </a:cxn>
              <a:cxn ang="0">
                <a:pos x="194" y="288"/>
              </a:cxn>
              <a:cxn ang="0">
                <a:pos x="112" y="306"/>
              </a:cxn>
              <a:cxn ang="0">
                <a:pos x="3" y="261"/>
              </a:cxn>
              <a:cxn ang="0">
                <a:pos x="2" y="245"/>
              </a:cxn>
              <a:cxn ang="0">
                <a:pos x="78" y="61"/>
              </a:cxn>
              <a:cxn ang="0">
                <a:pos x="103" y="75"/>
              </a:cxn>
              <a:cxn ang="0">
                <a:pos x="33" y="250"/>
              </a:cxn>
              <a:cxn ang="0">
                <a:pos x="112" y="277"/>
              </a:cxn>
              <a:cxn ang="0">
                <a:pos x="192" y="256"/>
              </a:cxn>
              <a:cxn ang="0">
                <a:pos x="102" y="21"/>
              </a:cxn>
              <a:cxn ang="0">
                <a:pos x="115" y="0"/>
              </a:cxn>
              <a:cxn ang="0">
                <a:pos x="293" y="0"/>
              </a:cxn>
              <a:cxn ang="0">
                <a:pos x="307" y="15"/>
              </a:cxn>
              <a:cxn ang="0">
                <a:pos x="307" y="381"/>
              </a:cxn>
              <a:cxn ang="0">
                <a:pos x="275" y="398"/>
              </a:cxn>
              <a:cxn ang="0">
                <a:pos x="218" y="426"/>
              </a:cxn>
            </a:cxnLst>
            <a:rect l="0" t="0" r="r" b="b"/>
            <a:pathLst>
              <a:path w="630" h="456">
                <a:moveTo>
                  <a:pt x="218" y="426"/>
                </a:moveTo>
                <a:cubicBezTo>
                  <a:pt x="411" y="426"/>
                  <a:pt x="411" y="426"/>
                  <a:pt x="411" y="426"/>
                </a:cubicBezTo>
                <a:cubicBezTo>
                  <a:pt x="392" y="406"/>
                  <a:pt x="370" y="399"/>
                  <a:pt x="354" y="398"/>
                </a:cubicBezTo>
                <a:cubicBezTo>
                  <a:pt x="343" y="397"/>
                  <a:pt x="322" y="398"/>
                  <a:pt x="322" y="381"/>
                </a:cubicBezTo>
                <a:cubicBezTo>
                  <a:pt x="322" y="15"/>
                  <a:pt x="322" y="15"/>
                  <a:pt x="322" y="15"/>
                </a:cubicBezTo>
                <a:cubicBezTo>
                  <a:pt x="322" y="7"/>
                  <a:pt x="329" y="0"/>
                  <a:pt x="337" y="0"/>
                </a:cubicBezTo>
                <a:cubicBezTo>
                  <a:pt x="514" y="0"/>
                  <a:pt x="514" y="0"/>
                  <a:pt x="514" y="0"/>
                </a:cubicBezTo>
                <a:cubicBezTo>
                  <a:pt x="527" y="0"/>
                  <a:pt x="533" y="10"/>
                  <a:pt x="527" y="21"/>
                </a:cubicBezTo>
                <a:cubicBezTo>
                  <a:pt x="437" y="256"/>
                  <a:pt x="437" y="256"/>
                  <a:pt x="437" y="256"/>
                </a:cubicBezTo>
                <a:cubicBezTo>
                  <a:pt x="460" y="271"/>
                  <a:pt x="490" y="277"/>
                  <a:pt x="517" y="277"/>
                </a:cubicBezTo>
                <a:cubicBezTo>
                  <a:pt x="545" y="277"/>
                  <a:pt x="575" y="269"/>
                  <a:pt x="597" y="250"/>
                </a:cubicBezTo>
                <a:cubicBezTo>
                  <a:pt x="526" y="75"/>
                  <a:pt x="526" y="75"/>
                  <a:pt x="526" y="75"/>
                </a:cubicBezTo>
                <a:cubicBezTo>
                  <a:pt x="516" y="58"/>
                  <a:pt x="542" y="44"/>
                  <a:pt x="552" y="61"/>
                </a:cubicBezTo>
                <a:cubicBezTo>
                  <a:pt x="628" y="245"/>
                  <a:pt x="628" y="245"/>
                  <a:pt x="628" y="245"/>
                </a:cubicBezTo>
                <a:cubicBezTo>
                  <a:pt x="630" y="249"/>
                  <a:pt x="629" y="258"/>
                  <a:pt x="627" y="261"/>
                </a:cubicBezTo>
                <a:cubicBezTo>
                  <a:pt x="604" y="293"/>
                  <a:pt x="552" y="306"/>
                  <a:pt x="517" y="306"/>
                </a:cubicBezTo>
                <a:cubicBezTo>
                  <a:pt x="480" y="306"/>
                  <a:pt x="453" y="297"/>
                  <a:pt x="435" y="288"/>
                </a:cubicBezTo>
                <a:cubicBezTo>
                  <a:pt x="425" y="283"/>
                  <a:pt x="398" y="269"/>
                  <a:pt x="406" y="253"/>
                </a:cubicBezTo>
                <a:cubicBezTo>
                  <a:pt x="491" y="29"/>
                  <a:pt x="491" y="29"/>
                  <a:pt x="491" y="29"/>
                </a:cubicBezTo>
                <a:cubicBezTo>
                  <a:pt x="351" y="29"/>
                  <a:pt x="351" y="29"/>
                  <a:pt x="351" y="29"/>
                </a:cubicBezTo>
                <a:cubicBezTo>
                  <a:pt x="351" y="368"/>
                  <a:pt x="351" y="368"/>
                  <a:pt x="351" y="368"/>
                </a:cubicBezTo>
                <a:cubicBezTo>
                  <a:pt x="396" y="375"/>
                  <a:pt x="423" y="395"/>
                  <a:pt x="436" y="410"/>
                </a:cubicBezTo>
                <a:cubicBezTo>
                  <a:pt x="442" y="418"/>
                  <a:pt x="475" y="456"/>
                  <a:pt x="441" y="456"/>
                </a:cubicBezTo>
                <a:cubicBezTo>
                  <a:pt x="189" y="456"/>
                  <a:pt x="189" y="456"/>
                  <a:pt x="189" y="456"/>
                </a:cubicBezTo>
                <a:cubicBezTo>
                  <a:pt x="155" y="456"/>
                  <a:pt x="186" y="417"/>
                  <a:pt x="193" y="410"/>
                </a:cubicBezTo>
                <a:cubicBezTo>
                  <a:pt x="211" y="394"/>
                  <a:pt x="242" y="373"/>
                  <a:pt x="278" y="368"/>
                </a:cubicBezTo>
                <a:cubicBezTo>
                  <a:pt x="278" y="29"/>
                  <a:pt x="278" y="29"/>
                  <a:pt x="278" y="29"/>
                </a:cubicBezTo>
                <a:cubicBezTo>
                  <a:pt x="139" y="29"/>
                  <a:pt x="139" y="29"/>
                  <a:pt x="139" y="29"/>
                </a:cubicBezTo>
                <a:cubicBezTo>
                  <a:pt x="224" y="253"/>
                  <a:pt x="224" y="253"/>
                  <a:pt x="224" y="253"/>
                </a:cubicBezTo>
                <a:cubicBezTo>
                  <a:pt x="232" y="269"/>
                  <a:pt x="204" y="283"/>
                  <a:pt x="194" y="288"/>
                </a:cubicBezTo>
                <a:cubicBezTo>
                  <a:pt x="176" y="297"/>
                  <a:pt x="149" y="306"/>
                  <a:pt x="112" y="306"/>
                </a:cubicBezTo>
                <a:cubicBezTo>
                  <a:pt x="77" y="306"/>
                  <a:pt x="25" y="293"/>
                  <a:pt x="3" y="261"/>
                </a:cubicBezTo>
                <a:cubicBezTo>
                  <a:pt x="0" y="258"/>
                  <a:pt x="0" y="249"/>
                  <a:pt x="2" y="245"/>
                </a:cubicBezTo>
                <a:cubicBezTo>
                  <a:pt x="78" y="61"/>
                  <a:pt x="78" y="61"/>
                  <a:pt x="78" y="61"/>
                </a:cubicBezTo>
                <a:cubicBezTo>
                  <a:pt x="87" y="44"/>
                  <a:pt x="113" y="58"/>
                  <a:pt x="103" y="75"/>
                </a:cubicBezTo>
                <a:cubicBezTo>
                  <a:pt x="33" y="250"/>
                  <a:pt x="33" y="250"/>
                  <a:pt x="33" y="250"/>
                </a:cubicBezTo>
                <a:cubicBezTo>
                  <a:pt x="54" y="269"/>
                  <a:pt x="84" y="277"/>
                  <a:pt x="112" y="277"/>
                </a:cubicBezTo>
                <a:cubicBezTo>
                  <a:pt x="140" y="277"/>
                  <a:pt x="169" y="271"/>
                  <a:pt x="192" y="256"/>
                </a:cubicBezTo>
                <a:cubicBezTo>
                  <a:pt x="102" y="21"/>
                  <a:pt x="102" y="21"/>
                  <a:pt x="102" y="21"/>
                </a:cubicBezTo>
                <a:cubicBezTo>
                  <a:pt x="96" y="10"/>
                  <a:pt x="102" y="0"/>
                  <a:pt x="115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300" y="0"/>
                  <a:pt x="307" y="7"/>
                  <a:pt x="307" y="15"/>
                </a:cubicBezTo>
                <a:cubicBezTo>
                  <a:pt x="307" y="381"/>
                  <a:pt x="307" y="381"/>
                  <a:pt x="307" y="381"/>
                </a:cubicBezTo>
                <a:cubicBezTo>
                  <a:pt x="307" y="398"/>
                  <a:pt x="286" y="396"/>
                  <a:pt x="275" y="398"/>
                </a:cubicBezTo>
                <a:cubicBezTo>
                  <a:pt x="256" y="402"/>
                  <a:pt x="234" y="412"/>
                  <a:pt x="218" y="42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226"/>
          <p:cNvSpPr>
            <a:spLocks/>
          </p:cNvSpPr>
          <p:nvPr userDrawn="1"/>
        </p:nvSpPr>
        <p:spPr bwMode="auto">
          <a:xfrm>
            <a:off x="1845246" y="4401630"/>
            <a:ext cx="511175" cy="519113"/>
          </a:xfrm>
          <a:custGeom>
            <a:avLst/>
            <a:gdLst/>
            <a:ahLst/>
            <a:cxnLst>
              <a:cxn ang="0">
                <a:pos x="167" y="32"/>
              </a:cxn>
              <a:cxn ang="0">
                <a:pos x="110" y="81"/>
              </a:cxn>
              <a:cxn ang="0">
                <a:pos x="42" y="119"/>
              </a:cxn>
              <a:cxn ang="0">
                <a:pos x="68" y="178"/>
              </a:cxn>
              <a:cxn ang="0">
                <a:pos x="38" y="206"/>
              </a:cxn>
              <a:cxn ang="0">
                <a:pos x="7" y="267"/>
              </a:cxn>
              <a:cxn ang="0">
                <a:pos x="79" y="305"/>
              </a:cxn>
              <a:cxn ang="0">
                <a:pos x="89" y="337"/>
              </a:cxn>
              <a:cxn ang="0">
                <a:pos x="68" y="386"/>
              </a:cxn>
              <a:cxn ang="0">
                <a:pos x="127" y="412"/>
              </a:cxn>
              <a:cxn ang="0">
                <a:pos x="205" y="402"/>
              </a:cxn>
              <a:cxn ang="0">
                <a:pos x="262" y="449"/>
              </a:cxn>
              <a:cxn ang="0">
                <a:pos x="300" y="378"/>
              </a:cxn>
              <a:cxn ang="0">
                <a:pos x="349" y="390"/>
              </a:cxn>
              <a:cxn ang="0">
                <a:pos x="407" y="329"/>
              </a:cxn>
              <a:cxn ang="0">
                <a:pos x="383" y="260"/>
              </a:cxn>
              <a:cxn ang="0">
                <a:pos x="444" y="194"/>
              </a:cxn>
              <a:cxn ang="0">
                <a:pos x="276" y="171"/>
              </a:cxn>
              <a:cxn ang="0">
                <a:pos x="271" y="190"/>
              </a:cxn>
              <a:cxn ang="0">
                <a:pos x="235" y="291"/>
              </a:cxn>
              <a:cxn ang="0">
                <a:pos x="227" y="155"/>
              </a:cxn>
              <a:cxn ang="0">
                <a:pos x="239" y="317"/>
              </a:cxn>
              <a:cxn ang="0">
                <a:pos x="302" y="189"/>
              </a:cxn>
              <a:cxn ang="0">
                <a:pos x="422" y="216"/>
              </a:cxn>
              <a:cxn ang="0">
                <a:pos x="353" y="272"/>
              </a:cxn>
              <a:cxn ang="0">
                <a:pos x="381" y="337"/>
              </a:cxn>
              <a:cxn ang="0">
                <a:pos x="364" y="365"/>
              </a:cxn>
              <a:cxn ang="0">
                <a:pos x="273" y="375"/>
              </a:cxn>
              <a:cxn ang="0">
                <a:pos x="250" y="425"/>
              </a:cxn>
              <a:cxn ang="0">
                <a:pos x="231" y="397"/>
              </a:cxn>
              <a:cxn ang="0">
                <a:pos x="159" y="365"/>
              </a:cxn>
              <a:cxn ang="0">
                <a:pos x="92" y="374"/>
              </a:cxn>
              <a:cxn ang="0">
                <a:pos x="120" y="325"/>
              </a:cxn>
              <a:cxn ang="0">
                <a:pos x="83" y="279"/>
              </a:cxn>
              <a:cxn ang="0">
                <a:pos x="28" y="244"/>
              </a:cxn>
              <a:cxn ang="0">
                <a:pos x="89" y="216"/>
              </a:cxn>
              <a:cxn ang="0">
                <a:pos x="90" y="164"/>
              </a:cxn>
              <a:cxn ang="0">
                <a:pos x="70" y="110"/>
              </a:cxn>
              <a:cxn ang="0">
                <a:pos x="177" y="89"/>
              </a:cxn>
              <a:cxn ang="0">
                <a:pos x="200" y="36"/>
              </a:cxn>
              <a:cxn ang="0">
                <a:pos x="220" y="64"/>
              </a:cxn>
              <a:cxn ang="0">
                <a:pos x="292" y="95"/>
              </a:cxn>
              <a:cxn ang="0">
                <a:pos x="359" y="87"/>
              </a:cxn>
              <a:cxn ang="0">
                <a:pos x="338" y="114"/>
              </a:cxn>
              <a:cxn ang="0">
                <a:pos x="375" y="115"/>
              </a:cxn>
              <a:cxn ang="0">
                <a:pos x="354" y="50"/>
              </a:cxn>
              <a:cxn ang="0">
                <a:pos x="278" y="72"/>
              </a:cxn>
              <a:cxn ang="0">
                <a:pos x="246" y="59"/>
              </a:cxn>
              <a:cxn ang="0">
                <a:pos x="189" y="12"/>
              </a:cxn>
            </a:cxnLst>
            <a:rect l="0" t="0" r="r" b="b"/>
            <a:pathLst>
              <a:path w="455" h="460">
                <a:moveTo>
                  <a:pt x="189" y="12"/>
                </a:moveTo>
                <a:cubicBezTo>
                  <a:pt x="180" y="16"/>
                  <a:pt x="172" y="23"/>
                  <a:pt x="167" y="31"/>
                </a:cubicBezTo>
                <a:cubicBezTo>
                  <a:pt x="167" y="32"/>
                  <a:pt x="167" y="32"/>
                  <a:pt x="167" y="32"/>
                </a:cubicBezTo>
                <a:cubicBezTo>
                  <a:pt x="159" y="49"/>
                  <a:pt x="153" y="66"/>
                  <a:pt x="151" y="83"/>
                </a:cubicBezTo>
                <a:cubicBezTo>
                  <a:pt x="148" y="90"/>
                  <a:pt x="142" y="96"/>
                  <a:pt x="135" y="98"/>
                </a:cubicBezTo>
                <a:cubicBezTo>
                  <a:pt x="123" y="100"/>
                  <a:pt x="112" y="92"/>
                  <a:pt x="110" y="81"/>
                </a:cubicBezTo>
                <a:cubicBezTo>
                  <a:pt x="109" y="76"/>
                  <a:pt x="106" y="72"/>
                  <a:pt x="101" y="71"/>
                </a:cubicBezTo>
                <a:cubicBezTo>
                  <a:pt x="79" y="63"/>
                  <a:pt x="54" y="77"/>
                  <a:pt x="45" y="101"/>
                </a:cubicBezTo>
                <a:cubicBezTo>
                  <a:pt x="43" y="107"/>
                  <a:pt x="42" y="113"/>
                  <a:pt x="42" y="119"/>
                </a:cubicBezTo>
                <a:cubicBezTo>
                  <a:pt x="42" y="123"/>
                  <a:pt x="42" y="127"/>
                  <a:pt x="43" y="131"/>
                </a:cubicBezTo>
                <a:cubicBezTo>
                  <a:pt x="44" y="131"/>
                  <a:pt x="44" y="132"/>
                  <a:pt x="44" y="132"/>
                </a:cubicBezTo>
                <a:cubicBezTo>
                  <a:pt x="50" y="149"/>
                  <a:pt x="58" y="165"/>
                  <a:pt x="68" y="178"/>
                </a:cubicBezTo>
                <a:cubicBezTo>
                  <a:pt x="70" y="182"/>
                  <a:pt x="71" y="185"/>
                  <a:pt x="71" y="189"/>
                </a:cubicBezTo>
                <a:cubicBezTo>
                  <a:pt x="71" y="193"/>
                  <a:pt x="70" y="197"/>
                  <a:pt x="67" y="201"/>
                </a:cubicBezTo>
                <a:cubicBezTo>
                  <a:pt x="61" y="210"/>
                  <a:pt x="48" y="213"/>
                  <a:pt x="38" y="206"/>
                </a:cubicBezTo>
                <a:cubicBezTo>
                  <a:pt x="34" y="204"/>
                  <a:pt x="29" y="203"/>
                  <a:pt x="25" y="205"/>
                </a:cubicBezTo>
                <a:cubicBezTo>
                  <a:pt x="15" y="210"/>
                  <a:pt x="8" y="218"/>
                  <a:pt x="4" y="229"/>
                </a:cubicBezTo>
                <a:cubicBezTo>
                  <a:pt x="0" y="241"/>
                  <a:pt x="1" y="255"/>
                  <a:pt x="7" y="267"/>
                </a:cubicBezTo>
                <a:cubicBezTo>
                  <a:pt x="11" y="276"/>
                  <a:pt x="18" y="283"/>
                  <a:pt x="26" y="289"/>
                </a:cubicBezTo>
                <a:cubicBezTo>
                  <a:pt x="27" y="289"/>
                  <a:pt x="27" y="289"/>
                  <a:pt x="27" y="289"/>
                </a:cubicBezTo>
                <a:cubicBezTo>
                  <a:pt x="44" y="297"/>
                  <a:pt x="62" y="303"/>
                  <a:pt x="79" y="305"/>
                </a:cubicBezTo>
                <a:cubicBezTo>
                  <a:pt x="78" y="305"/>
                  <a:pt x="78" y="305"/>
                  <a:pt x="77" y="305"/>
                </a:cubicBezTo>
                <a:cubicBezTo>
                  <a:pt x="85" y="307"/>
                  <a:pt x="91" y="313"/>
                  <a:pt x="93" y="321"/>
                </a:cubicBezTo>
                <a:cubicBezTo>
                  <a:pt x="94" y="327"/>
                  <a:pt x="93" y="332"/>
                  <a:pt x="89" y="337"/>
                </a:cubicBezTo>
                <a:cubicBezTo>
                  <a:pt x="86" y="342"/>
                  <a:pt x="81" y="345"/>
                  <a:pt x="76" y="346"/>
                </a:cubicBezTo>
                <a:cubicBezTo>
                  <a:pt x="71" y="347"/>
                  <a:pt x="67" y="350"/>
                  <a:pt x="66" y="355"/>
                </a:cubicBezTo>
                <a:cubicBezTo>
                  <a:pt x="62" y="365"/>
                  <a:pt x="63" y="376"/>
                  <a:pt x="68" y="386"/>
                </a:cubicBezTo>
                <a:cubicBezTo>
                  <a:pt x="73" y="397"/>
                  <a:pt x="84" y="406"/>
                  <a:pt x="96" y="411"/>
                </a:cubicBezTo>
                <a:cubicBezTo>
                  <a:pt x="106" y="414"/>
                  <a:pt x="116" y="415"/>
                  <a:pt x="126" y="412"/>
                </a:cubicBezTo>
                <a:cubicBezTo>
                  <a:pt x="126" y="412"/>
                  <a:pt x="127" y="412"/>
                  <a:pt x="127" y="412"/>
                </a:cubicBezTo>
                <a:cubicBezTo>
                  <a:pt x="144" y="406"/>
                  <a:pt x="159" y="398"/>
                  <a:pt x="173" y="388"/>
                </a:cubicBezTo>
                <a:cubicBezTo>
                  <a:pt x="180" y="384"/>
                  <a:pt x="189" y="384"/>
                  <a:pt x="196" y="388"/>
                </a:cubicBezTo>
                <a:cubicBezTo>
                  <a:pt x="200" y="392"/>
                  <a:pt x="204" y="396"/>
                  <a:pt x="205" y="402"/>
                </a:cubicBezTo>
                <a:cubicBezTo>
                  <a:pt x="206" y="407"/>
                  <a:pt x="205" y="413"/>
                  <a:pt x="201" y="418"/>
                </a:cubicBezTo>
                <a:cubicBezTo>
                  <a:pt x="199" y="422"/>
                  <a:pt x="198" y="427"/>
                  <a:pt x="200" y="431"/>
                </a:cubicBezTo>
                <a:cubicBezTo>
                  <a:pt x="211" y="452"/>
                  <a:pt x="238" y="460"/>
                  <a:pt x="262" y="449"/>
                </a:cubicBezTo>
                <a:cubicBezTo>
                  <a:pt x="271" y="445"/>
                  <a:pt x="278" y="438"/>
                  <a:pt x="284" y="429"/>
                </a:cubicBezTo>
                <a:cubicBezTo>
                  <a:pt x="284" y="429"/>
                  <a:pt x="284" y="429"/>
                  <a:pt x="284" y="428"/>
                </a:cubicBezTo>
                <a:cubicBezTo>
                  <a:pt x="292" y="412"/>
                  <a:pt x="297" y="396"/>
                  <a:pt x="300" y="378"/>
                </a:cubicBezTo>
                <a:cubicBezTo>
                  <a:pt x="302" y="370"/>
                  <a:pt x="308" y="365"/>
                  <a:pt x="316" y="363"/>
                </a:cubicBezTo>
                <a:cubicBezTo>
                  <a:pt x="327" y="361"/>
                  <a:pt x="338" y="368"/>
                  <a:pt x="341" y="380"/>
                </a:cubicBezTo>
                <a:cubicBezTo>
                  <a:pt x="342" y="384"/>
                  <a:pt x="345" y="388"/>
                  <a:pt x="349" y="390"/>
                </a:cubicBezTo>
                <a:cubicBezTo>
                  <a:pt x="372" y="398"/>
                  <a:pt x="397" y="384"/>
                  <a:pt x="405" y="359"/>
                </a:cubicBezTo>
                <a:cubicBezTo>
                  <a:pt x="409" y="350"/>
                  <a:pt x="409" y="339"/>
                  <a:pt x="407" y="330"/>
                </a:cubicBezTo>
                <a:cubicBezTo>
                  <a:pt x="407" y="330"/>
                  <a:pt x="407" y="329"/>
                  <a:pt x="407" y="329"/>
                </a:cubicBezTo>
                <a:cubicBezTo>
                  <a:pt x="400" y="311"/>
                  <a:pt x="392" y="295"/>
                  <a:pt x="382" y="281"/>
                </a:cubicBezTo>
                <a:cubicBezTo>
                  <a:pt x="382" y="282"/>
                  <a:pt x="382" y="282"/>
                  <a:pt x="383" y="282"/>
                </a:cubicBezTo>
                <a:cubicBezTo>
                  <a:pt x="379" y="275"/>
                  <a:pt x="379" y="267"/>
                  <a:pt x="383" y="260"/>
                </a:cubicBezTo>
                <a:cubicBezTo>
                  <a:pt x="390" y="250"/>
                  <a:pt x="403" y="248"/>
                  <a:pt x="413" y="254"/>
                </a:cubicBezTo>
                <a:cubicBezTo>
                  <a:pt x="417" y="257"/>
                  <a:pt x="422" y="257"/>
                  <a:pt x="426" y="255"/>
                </a:cubicBezTo>
                <a:cubicBezTo>
                  <a:pt x="447" y="245"/>
                  <a:pt x="455" y="218"/>
                  <a:pt x="444" y="194"/>
                </a:cubicBezTo>
                <a:cubicBezTo>
                  <a:pt x="440" y="185"/>
                  <a:pt x="433" y="177"/>
                  <a:pt x="424" y="172"/>
                </a:cubicBezTo>
                <a:cubicBezTo>
                  <a:pt x="424" y="172"/>
                  <a:pt x="424" y="172"/>
                  <a:pt x="423" y="172"/>
                </a:cubicBezTo>
                <a:cubicBezTo>
                  <a:pt x="373" y="148"/>
                  <a:pt x="322" y="148"/>
                  <a:pt x="276" y="171"/>
                </a:cubicBezTo>
                <a:cubicBezTo>
                  <a:pt x="273" y="173"/>
                  <a:pt x="271" y="176"/>
                  <a:pt x="270" y="180"/>
                </a:cubicBezTo>
                <a:cubicBezTo>
                  <a:pt x="269" y="183"/>
                  <a:pt x="269" y="187"/>
                  <a:pt x="271" y="190"/>
                </a:cubicBezTo>
                <a:cubicBezTo>
                  <a:pt x="271" y="190"/>
                  <a:pt x="271" y="190"/>
                  <a:pt x="271" y="190"/>
                </a:cubicBezTo>
                <a:cubicBezTo>
                  <a:pt x="272" y="191"/>
                  <a:pt x="272" y="191"/>
                  <a:pt x="272" y="192"/>
                </a:cubicBezTo>
                <a:cubicBezTo>
                  <a:pt x="279" y="200"/>
                  <a:pt x="284" y="210"/>
                  <a:pt x="285" y="221"/>
                </a:cubicBezTo>
                <a:cubicBezTo>
                  <a:pt x="291" y="254"/>
                  <a:pt x="268" y="285"/>
                  <a:pt x="235" y="291"/>
                </a:cubicBezTo>
                <a:cubicBezTo>
                  <a:pt x="202" y="296"/>
                  <a:pt x="171" y="273"/>
                  <a:pt x="165" y="240"/>
                </a:cubicBezTo>
                <a:cubicBezTo>
                  <a:pt x="160" y="207"/>
                  <a:pt x="182" y="176"/>
                  <a:pt x="216" y="170"/>
                </a:cubicBezTo>
                <a:cubicBezTo>
                  <a:pt x="223" y="169"/>
                  <a:pt x="228" y="162"/>
                  <a:pt x="227" y="155"/>
                </a:cubicBezTo>
                <a:cubicBezTo>
                  <a:pt x="225" y="148"/>
                  <a:pt x="218" y="143"/>
                  <a:pt x="211" y="144"/>
                </a:cubicBezTo>
                <a:cubicBezTo>
                  <a:pt x="164" y="152"/>
                  <a:pt x="131" y="197"/>
                  <a:pt x="139" y="245"/>
                </a:cubicBezTo>
                <a:cubicBezTo>
                  <a:pt x="147" y="292"/>
                  <a:pt x="192" y="325"/>
                  <a:pt x="239" y="317"/>
                </a:cubicBezTo>
                <a:cubicBezTo>
                  <a:pt x="282" y="310"/>
                  <a:pt x="313" y="273"/>
                  <a:pt x="313" y="230"/>
                </a:cubicBezTo>
                <a:cubicBezTo>
                  <a:pt x="313" y="226"/>
                  <a:pt x="312" y="221"/>
                  <a:pt x="312" y="216"/>
                </a:cubicBezTo>
                <a:cubicBezTo>
                  <a:pt x="310" y="207"/>
                  <a:pt x="307" y="197"/>
                  <a:pt x="302" y="189"/>
                </a:cubicBezTo>
                <a:cubicBezTo>
                  <a:pt x="337" y="176"/>
                  <a:pt x="373" y="178"/>
                  <a:pt x="411" y="195"/>
                </a:cubicBezTo>
                <a:cubicBezTo>
                  <a:pt x="415" y="197"/>
                  <a:pt x="418" y="201"/>
                  <a:pt x="420" y="205"/>
                </a:cubicBezTo>
                <a:cubicBezTo>
                  <a:pt x="422" y="209"/>
                  <a:pt x="422" y="213"/>
                  <a:pt x="422" y="216"/>
                </a:cubicBezTo>
                <a:cubicBezTo>
                  <a:pt x="422" y="221"/>
                  <a:pt x="421" y="225"/>
                  <a:pt x="419" y="228"/>
                </a:cubicBezTo>
                <a:cubicBezTo>
                  <a:pt x="398" y="219"/>
                  <a:pt x="374" y="226"/>
                  <a:pt x="361" y="245"/>
                </a:cubicBezTo>
                <a:cubicBezTo>
                  <a:pt x="356" y="253"/>
                  <a:pt x="353" y="262"/>
                  <a:pt x="353" y="272"/>
                </a:cubicBezTo>
                <a:cubicBezTo>
                  <a:pt x="353" y="280"/>
                  <a:pt x="355" y="288"/>
                  <a:pt x="360" y="296"/>
                </a:cubicBezTo>
                <a:cubicBezTo>
                  <a:pt x="360" y="296"/>
                  <a:pt x="360" y="297"/>
                  <a:pt x="360" y="297"/>
                </a:cubicBezTo>
                <a:cubicBezTo>
                  <a:pt x="369" y="308"/>
                  <a:pt x="376" y="322"/>
                  <a:pt x="381" y="337"/>
                </a:cubicBezTo>
                <a:cubicBezTo>
                  <a:pt x="382" y="338"/>
                  <a:pt x="382" y="340"/>
                  <a:pt x="382" y="342"/>
                </a:cubicBezTo>
                <a:cubicBezTo>
                  <a:pt x="382" y="345"/>
                  <a:pt x="381" y="348"/>
                  <a:pt x="380" y="350"/>
                </a:cubicBezTo>
                <a:cubicBezTo>
                  <a:pt x="377" y="359"/>
                  <a:pt x="371" y="364"/>
                  <a:pt x="364" y="365"/>
                </a:cubicBezTo>
                <a:cubicBezTo>
                  <a:pt x="355" y="345"/>
                  <a:pt x="333" y="332"/>
                  <a:pt x="311" y="337"/>
                </a:cubicBezTo>
                <a:cubicBezTo>
                  <a:pt x="293" y="340"/>
                  <a:pt x="278" y="354"/>
                  <a:pt x="274" y="372"/>
                </a:cubicBezTo>
                <a:cubicBezTo>
                  <a:pt x="273" y="373"/>
                  <a:pt x="273" y="374"/>
                  <a:pt x="273" y="375"/>
                </a:cubicBezTo>
                <a:cubicBezTo>
                  <a:pt x="273" y="374"/>
                  <a:pt x="273" y="374"/>
                  <a:pt x="273" y="373"/>
                </a:cubicBezTo>
                <a:cubicBezTo>
                  <a:pt x="271" y="388"/>
                  <a:pt x="267" y="402"/>
                  <a:pt x="261" y="416"/>
                </a:cubicBezTo>
                <a:cubicBezTo>
                  <a:pt x="258" y="420"/>
                  <a:pt x="255" y="423"/>
                  <a:pt x="250" y="425"/>
                </a:cubicBezTo>
                <a:cubicBezTo>
                  <a:pt x="242" y="429"/>
                  <a:pt x="233" y="428"/>
                  <a:pt x="228" y="424"/>
                </a:cubicBezTo>
                <a:cubicBezTo>
                  <a:pt x="230" y="418"/>
                  <a:pt x="232" y="412"/>
                  <a:pt x="232" y="406"/>
                </a:cubicBezTo>
                <a:cubicBezTo>
                  <a:pt x="232" y="403"/>
                  <a:pt x="231" y="400"/>
                  <a:pt x="231" y="397"/>
                </a:cubicBezTo>
                <a:cubicBezTo>
                  <a:pt x="228" y="384"/>
                  <a:pt x="221" y="373"/>
                  <a:pt x="211" y="366"/>
                </a:cubicBezTo>
                <a:cubicBezTo>
                  <a:pt x="195" y="356"/>
                  <a:pt x="176" y="355"/>
                  <a:pt x="160" y="365"/>
                </a:cubicBezTo>
                <a:cubicBezTo>
                  <a:pt x="159" y="365"/>
                  <a:pt x="159" y="365"/>
                  <a:pt x="159" y="365"/>
                </a:cubicBezTo>
                <a:cubicBezTo>
                  <a:pt x="147" y="374"/>
                  <a:pt x="133" y="381"/>
                  <a:pt x="119" y="386"/>
                </a:cubicBezTo>
                <a:cubicBezTo>
                  <a:pt x="115" y="387"/>
                  <a:pt x="110" y="387"/>
                  <a:pt x="105" y="386"/>
                </a:cubicBezTo>
                <a:cubicBezTo>
                  <a:pt x="99" y="383"/>
                  <a:pt x="94" y="379"/>
                  <a:pt x="92" y="374"/>
                </a:cubicBezTo>
                <a:cubicBezTo>
                  <a:pt x="91" y="373"/>
                  <a:pt x="91" y="371"/>
                  <a:pt x="91" y="369"/>
                </a:cubicBezTo>
                <a:cubicBezTo>
                  <a:pt x="99" y="366"/>
                  <a:pt x="106" y="360"/>
                  <a:pt x="112" y="352"/>
                </a:cubicBezTo>
                <a:cubicBezTo>
                  <a:pt x="117" y="344"/>
                  <a:pt x="120" y="335"/>
                  <a:pt x="120" y="325"/>
                </a:cubicBezTo>
                <a:cubicBezTo>
                  <a:pt x="120" y="322"/>
                  <a:pt x="119" y="319"/>
                  <a:pt x="119" y="316"/>
                </a:cubicBezTo>
                <a:cubicBezTo>
                  <a:pt x="115" y="298"/>
                  <a:pt x="102" y="284"/>
                  <a:pt x="84" y="279"/>
                </a:cubicBezTo>
                <a:cubicBezTo>
                  <a:pt x="84" y="279"/>
                  <a:pt x="83" y="279"/>
                  <a:pt x="83" y="279"/>
                </a:cubicBezTo>
                <a:cubicBezTo>
                  <a:pt x="69" y="277"/>
                  <a:pt x="54" y="272"/>
                  <a:pt x="40" y="265"/>
                </a:cubicBezTo>
                <a:cubicBezTo>
                  <a:pt x="36" y="263"/>
                  <a:pt x="33" y="260"/>
                  <a:pt x="31" y="255"/>
                </a:cubicBezTo>
                <a:cubicBezTo>
                  <a:pt x="29" y="252"/>
                  <a:pt x="28" y="248"/>
                  <a:pt x="28" y="244"/>
                </a:cubicBezTo>
                <a:cubicBezTo>
                  <a:pt x="28" y="242"/>
                  <a:pt x="29" y="240"/>
                  <a:pt x="29" y="238"/>
                </a:cubicBezTo>
                <a:cubicBezTo>
                  <a:pt x="30" y="236"/>
                  <a:pt x="31" y="235"/>
                  <a:pt x="32" y="233"/>
                </a:cubicBezTo>
                <a:cubicBezTo>
                  <a:pt x="52" y="241"/>
                  <a:pt x="77" y="235"/>
                  <a:pt x="89" y="216"/>
                </a:cubicBezTo>
                <a:cubicBezTo>
                  <a:pt x="95" y="208"/>
                  <a:pt x="97" y="198"/>
                  <a:pt x="97" y="189"/>
                </a:cubicBezTo>
                <a:cubicBezTo>
                  <a:pt x="97" y="181"/>
                  <a:pt x="95" y="172"/>
                  <a:pt x="91" y="165"/>
                </a:cubicBezTo>
                <a:cubicBezTo>
                  <a:pt x="91" y="164"/>
                  <a:pt x="90" y="164"/>
                  <a:pt x="90" y="164"/>
                </a:cubicBezTo>
                <a:cubicBezTo>
                  <a:pt x="82" y="152"/>
                  <a:pt x="75" y="139"/>
                  <a:pt x="69" y="124"/>
                </a:cubicBezTo>
                <a:cubicBezTo>
                  <a:pt x="69" y="122"/>
                  <a:pt x="69" y="121"/>
                  <a:pt x="69" y="119"/>
                </a:cubicBezTo>
                <a:cubicBezTo>
                  <a:pt x="69" y="116"/>
                  <a:pt x="69" y="113"/>
                  <a:pt x="70" y="110"/>
                </a:cubicBezTo>
                <a:cubicBezTo>
                  <a:pt x="73" y="102"/>
                  <a:pt x="80" y="96"/>
                  <a:pt x="87" y="96"/>
                </a:cubicBezTo>
                <a:cubicBezTo>
                  <a:pt x="95" y="116"/>
                  <a:pt x="117" y="128"/>
                  <a:pt x="140" y="124"/>
                </a:cubicBezTo>
                <a:cubicBezTo>
                  <a:pt x="158" y="120"/>
                  <a:pt x="172" y="107"/>
                  <a:pt x="177" y="89"/>
                </a:cubicBezTo>
                <a:cubicBezTo>
                  <a:pt x="177" y="89"/>
                  <a:pt x="177" y="88"/>
                  <a:pt x="177" y="88"/>
                </a:cubicBezTo>
                <a:cubicBezTo>
                  <a:pt x="179" y="74"/>
                  <a:pt x="183" y="59"/>
                  <a:pt x="190" y="45"/>
                </a:cubicBezTo>
                <a:cubicBezTo>
                  <a:pt x="193" y="41"/>
                  <a:pt x="196" y="38"/>
                  <a:pt x="200" y="36"/>
                </a:cubicBezTo>
                <a:cubicBezTo>
                  <a:pt x="208" y="32"/>
                  <a:pt x="217" y="33"/>
                  <a:pt x="223" y="37"/>
                </a:cubicBezTo>
                <a:cubicBezTo>
                  <a:pt x="220" y="43"/>
                  <a:pt x="219" y="49"/>
                  <a:pt x="219" y="55"/>
                </a:cubicBezTo>
                <a:cubicBezTo>
                  <a:pt x="219" y="58"/>
                  <a:pt x="219" y="61"/>
                  <a:pt x="220" y="64"/>
                </a:cubicBezTo>
                <a:cubicBezTo>
                  <a:pt x="222" y="77"/>
                  <a:pt x="230" y="87"/>
                  <a:pt x="240" y="94"/>
                </a:cubicBezTo>
                <a:cubicBezTo>
                  <a:pt x="254" y="104"/>
                  <a:pt x="273" y="105"/>
                  <a:pt x="288" y="97"/>
                </a:cubicBezTo>
                <a:cubicBezTo>
                  <a:pt x="289" y="97"/>
                  <a:pt x="291" y="96"/>
                  <a:pt x="292" y="95"/>
                </a:cubicBezTo>
                <a:cubicBezTo>
                  <a:pt x="303" y="87"/>
                  <a:pt x="317" y="80"/>
                  <a:pt x="332" y="74"/>
                </a:cubicBezTo>
                <a:cubicBezTo>
                  <a:pt x="336" y="73"/>
                  <a:pt x="341" y="74"/>
                  <a:pt x="345" y="75"/>
                </a:cubicBezTo>
                <a:cubicBezTo>
                  <a:pt x="351" y="77"/>
                  <a:pt x="356" y="81"/>
                  <a:pt x="359" y="87"/>
                </a:cubicBezTo>
                <a:cubicBezTo>
                  <a:pt x="359" y="88"/>
                  <a:pt x="360" y="90"/>
                  <a:pt x="360" y="92"/>
                </a:cubicBezTo>
                <a:cubicBezTo>
                  <a:pt x="353" y="95"/>
                  <a:pt x="346" y="100"/>
                  <a:pt x="341" y="106"/>
                </a:cubicBezTo>
                <a:cubicBezTo>
                  <a:pt x="339" y="108"/>
                  <a:pt x="338" y="111"/>
                  <a:pt x="338" y="114"/>
                </a:cubicBezTo>
                <a:cubicBezTo>
                  <a:pt x="338" y="118"/>
                  <a:pt x="340" y="122"/>
                  <a:pt x="344" y="125"/>
                </a:cubicBezTo>
                <a:cubicBezTo>
                  <a:pt x="349" y="129"/>
                  <a:pt x="358" y="128"/>
                  <a:pt x="362" y="122"/>
                </a:cubicBezTo>
                <a:cubicBezTo>
                  <a:pt x="365" y="118"/>
                  <a:pt x="370" y="116"/>
                  <a:pt x="375" y="115"/>
                </a:cubicBezTo>
                <a:cubicBezTo>
                  <a:pt x="379" y="114"/>
                  <a:pt x="383" y="111"/>
                  <a:pt x="385" y="106"/>
                </a:cubicBezTo>
                <a:cubicBezTo>
                  <a:pt x="388" y="96"/>
                  <a:pt x="388" y="85"/>
                  <a:pt x="383" y="75"/>
                </a:cubicBezTo>
                <a:cubicBezTo>
                  <a:pt x="377" y="64"/>
                  <a:pt x="367" y="54"/>
                  <a:pt x="354" y="50"/>
                </a:cubicBezTo>
                <a:cubicBezTo>
                  <a:pt x="345" y="47"/>
                  <a:pt x="334" y="46"/>
                  <a:pt x="325" y="48"/>
                </a:cubicBezTo>
                <a:cubicBezTo>
                  <a:pt x="325" y="49"/>
                  <a:pt x="324" y="49"/>
                  <a:pt x="324" y="49"/>
                </a:cubicBezTo>
                <a:cubicBezTo>
                  <a:pt x="307" y="55"/>
                  <a:pt x="291" y="63"/>
                  <a:pt x="278" y="72"/>
                </a:cubicBezTo>
                <a:cubicBezTo>
                  <a:pt x="278" y="73"/>
                  <a:pt x="278" y="73"/>
                  <a:pt x="277" y="73"/>
                </a:cubicBezTo>
                <a:cubicBezTo>
                  <a:pt x="270" y="77"/>
                  <a:pt x="262" y="77"/>
                  <a:pt x="255" y="72"/>
                </a:cubicBezTo>
                <a:cubicBezTo>
                  <a:pt x="250" y="69"/>
                  <a:pt x="247" y="64"/>
                  <a:pt x="246" y="59"/>
                </a:cubicBezTo>
                <a:cubicBezTo>
                  <a:pt x="245" y="53"/>
                  <a:pt x="246" y="48"/>
                  <a:pt x="249" y="43"/>
                </a:cubicBezTo>
                <a:cubicBezTo>
                  <a:pt x="252" y="39"/>
                  <a:pt x="252" y="34"/>
                  <a:pt x="250" y="30"/>
                </a:cubicBezTo>
                <a:cubicBezTo>
                  <a:pt x="240" y="8"/>
                  <a:pt x="213" y="0"/>
                  <a:pt x="189" y="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247"/>
          <p:cNvSpPr>
            <a:spLocks/>
          </p:cNvSpPr>
          <p:nvPr userDrawn="1"/>
        </p:nvSpPr>
        <p:spPr bwMode="auto">
          <a:xfrm>
            <a:off x="1892871" y="2385436"/>
            <a:ext cx="415925" cy="512763"/>
          </a:xfrm>
          <a:custGeom>
            <a:avLst/>
            <a:gdLst/>
            <a:ahLst/>
            <a:cxnLst>
              <a:cxn ang="0">
                <a:pos x="305" y="0"/>
              </a:cxn>
              <a:cxn ang="0">
                <a:pos x="292" y="13"/>
              </a:cxn>
              <a:cxn ang="0">
                <a:pos x="283" y="299"/>
              </a:cxn>
              <a:cxn ang="0">
                <a:pos x="208" y="299"/>
              </a:cxn>
              <a:cxn ang="0">
                <a:pos x="202" y="102"/>
              </a:cxn>
              <a:cxn ang="0">
                <a:pos x="189" y="89"/>
              </a:cxn>
              <a:cxn ang="0">
                <a:pos x="148" y="89"/>
              </a:cxn>
              <a:cxn ang="0">
                <a:pos x="134" y="102"/>
              </a:cxn>
              <a:cxn ang="0">
                <a:pos x="128" y="299"/>
              </a:cxn>
              <a:cxn ang="0">
                <a:pos x="66" y="299"/>
              </a:cxn>
              <a:cxn ang="0">
                <a:pos x="56" y="304"/>
              </a:cxn>
              <a:cxn ang="0">
                <a:pos x="3" y="376"/>
              </a:cxn>
              <a:cxn ang="0">
                <a:pos x="0" y="384"/>
              </a:cxn>
              <a:cxn ang="0">
                <a:pos x="0" y="443"/>
              </a:cxn>
              <a:cxn ang="0">
                <a:pos x="14" y="457"/>
              </a:cxn>
              <a:cxn ang="0">
                <a:pos x="27" y="443"/>
              </a:cxn>
              <a:cxn ang="0">
                <a:pos x="27" y="388"/>
              </a:cxn>
              <a:cxn ang="0">
                <a:pos x="73" y="326"/>
              </a:cxn>
              <a:cxn ang="0">
                <a:pos x="141" y="326"/>
              </a:cxn>
              <a:cxn ang="0">
                <a:pos x="155" y="313"/>
              </a:cxn>
              <a:cxn ang="0">
                <a:pos x="160" y="116"/>
              </a:cxn>
              <a:cxn ang="0">
                <a:pos x="176" y="116"/>
              </a:cxn>
              <a:cxn ang="0">
                <a:pos x="182" y="313"/>
              </a:cxn>
              <a:cxn ang="0">
                <a:pos x="195" y="326"/>
              </a:cxn>
              <a:cxn ang="0">
                <a:pos x="296" y="326"/>
              </a:cxn>
              <a:cxn ang="0">
                <a:pos x="310" y="313"/>
              </a:cxn>
              <a:cxn ang="0">
                <a:pos x="318" y="27"/>
              </a:cxn>
              <a:cxn ang="0">
                <a:pos x="333" y="27"/>
              </a:cxn>
              <a:cxn ang="0">
                <a:pos x="342" y="443"/>
              </a:cxn>
              <a:cxn ang="0">
                <a:pos x="355" y="457"/>
              </a:cxn>
              <a:cxn ang="0">
                <a:pos x="368" y="443"/>
              </a:cxn>
              <a:cxn ang="0">
                <a:pos x="360" y="13"/>
              </a:cxn>
              <a:cxn ang="0">
                <a:pos x="346" y="0"/>
              </a:cxn>
              <a:cxn ang="0">
                <a:pos x="305" y="0"/>
              </a:cxn>
            </a:cxnLst>
            <a:rect l="0" t="0" r="r" b="b"/>
            <a:pathLst>
              <a:path w="368" h="457">
                <a:moveTo>
                  <a:pt x="305" y="0"/>
                </a:moveTo>
                <a:cubicBezTo>
                  <a:pt x="298" y="0"/>
                  <a:pt x="292" y="6"/>
                  <a:pt x="292" y="13"/>
                </a:cubicBezTo>
                <a:cubicBezTo>
                  <a:pt x="292" y="13"/>
                  <a:pt x="284" y="275"/>
                  <a:pt x="283" y="299"/>
                </a:cubicBezTo>
                <a:cubicBezTo>
                  <a:pt x="267" y="299"/>
                  <a:pt x="225" y="299"/>
                  <a:pt x="208" y="299"/>
                </a:cubicBezTo>
                <a:cubicBezTo>
                  <a:pt x="207" y="276"/>
                  <a:pt x="202" y="102"/>
                  <a:pt x="202" y="102"/>
                </a:cubicBezTo>
                <a:cubicBezTo>
                  <a:pt x="202" y="95"/>
                  <a:pt x="196" y="89"/>
                  <a:pt x="189" y="89"/>
                </a:cubicBezTo>
                <a:cubicBezTo>
                  <a:pt x="148" y="89"/>
                  <a:pt x="148" y="89"/>
                  <a:pt x="148" y="89"/>
                </a:cubicBezTo>
                <a:cubicBezTo>
                  <a:pt x="140" y="89"/>
                  <a:pt x="134" y="95"/>
                  <a:pt x="134" y="102"/>
                </a:cubicBezTo>
                <a:cubicBezTo>
                  <a:pt x="134" y="102"/>
                  <a:pt x="129" y="276"/>
                  <a:pt x="128" y="299"/>
                </a:cubicBezTo>
                <a:cubicBezTo>
                  <a:pt x="111" y="299"/>
                  <a:pt x="66" y="299"/>
                  <a:pt x="66" y="299"/>
                </a:cubicBezTo>
                <a:cubicBezTo>
                  <a:pt x="62" y="299"/>
                  <a:pt x="58" y="301"/>
                  <a:pt x="56" y="304"/>
                </a:cubicBezTo>
                <a:cubicBezTo>
                  <a:pt x="3" y="376"/>
                  <a:pt x="3" y="376"/>
                  <a:pt x="3" y="376"/>
                </a:cubicBezTo>
                <a:cubicBezTo>
                  <a:pt x="1" y="378"/>
                  <a:pt x="0" y="381"/>
                  <a:pt x="0" y="384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451"/>
                  <a:pt x="6" y="457"/>
                  <a:pt x="14" y="457"/>
                </a:cubicBezTo>
                <a:cubicBezTo>
                  <a:pt x="21" y="457"/>
                  <a:pt x="27" y="451"/>
                  <a:pt x="27" y="443"/>
                </a:cubicBezTo>
                <a:cubicBezTo>
                  <a:pt x="27" y="443"/>
                  <a:pt x="27" y="396"/>
                  <a:pt x="27" y="388"/>
                </a:cubicBezTo>
                <a:cubicBezTo>
                  <a:pt x="31" y="382"/>
                  <a:pt x="67" y="334"/>
                  <a:pt x="73" y="326"/>
                </a:cubicBezTo>
                <a:cubicBezTo>
                  <a:pt x="84" y="326"/>
                  <a:pt x="141" y="326"/>
                  <a:pt x="141" y="326"/>
                </a:cubicBezTo>
                <a:cubicBezTo>
                  <a:pt x="149" y="326"/>
                  <a:pt x="155" y="320"/>
                  <a:pt x="155" y="313"/>
                </a:cubicBezTo>
                <a:cubicBezTo>
                  <a:pt x="155" y="313"/>
                  <a:pt x="160" y="138"/>
                  <a:pt x="160" y="116"/>
                </a:cubicBezTo>
                <a:cubicBezTo>
                  <a:pt x="167" y="116"/>
                  <a:pt x="169" y="116"/>
                  <a:pt x="176" y="116"/>
                </a:cubicBezTo>
                <a:cubicBezTo>
                  <a:pt x="176" y="138"/>
                  <a:pt x="182" y="313"/>
                  <a:pt x="182" y="313"/>
                </a:cubicBezTo>
                <a:cubicBezTo>
                  <a:pt x="182" y="320"/>
                  <a:pt x="188" y="326"/>
                  <a:pt x="195" y="326"/>
                </a:cubicBezTo>
                <a:cubicBezTo>
                  <a:pt x="296" y="326"/>
                  <a:pt x="296" y="326"/>
                  <a:pt x="296" y="326"/>
                </a:cubicBezTo>
                <a:cubicBezTo>
                  <a:pt x="304" y="326"/>
                  <a:pt x="309" y="320"/>
                  <a:pt x="310" y="313"/>
                </a:cubicBezTo>
                <a:cubicBezTo>
                  <a:pt x="310" y="313"/>
                  <a:pt x="317" y="50"/>
                  <a:pt x="318" y="27"/>
                </a:cubicBezTo>
                <a:cubicBezTo>
                  <a:pt x="325" y="27"/>
                  <a:pt x="327" y="27"/>
                  <a:pt x="333" y="27"/>
                </a:cubicBezTo>
                <a:cubicBezTo>
                  <a:pt x="334" y="51"/>
                  <a:pt x="342" y="443"/>
                  <a:pt x="342" y="443"/>
                </a:cubicBezTo>
                <a:cubicBezTo>
                  <a:pt x="342" y="451"/>
                  <a:pt x="348" y="457"/>
                  <a:pt x="355" y="457"/>
                </a:cubicBezTo>
                <a:cubicBezTo>
                  <a:pt x="363" y="456"/>
                  <a:pt x="368" y="450"/>
                  <a:pt x="368" y="443"/>
                </a:cubicBezTo>
                <a:cubicBezTo>
                  <a:pt x="360" y="13"/>
                  <a:pt x="360" y="13"/>
                  <a:pt x="360" y="13"/>
                </a:cubicBezTo>
                <a:cubicBezTo>
                  <a:pt x="359" y="6"/>
                  <a:pt x="354" y="0"/>
                  <a:pt x="346" y="0"/>
                </a:cubicBezTo>
                <a:lnTo>
                  <a:pt x="305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0" name="Group 270"/>
          <p:cNvGrpSpPr>
            <a:grpSpLocks noChangeAspect="1"/>
          </p:cNvGrpSpPr>
          <p:nvPr userDrawn="1"/>
        </p:nvGrpSpPr>
        <p:grpSpPr bwMode="auto">
          <a:xfrm>
            <a:off x="1885727" y="3016358"/>
            <a:ext cx="430213" cy="463550"/>
            <a:chOff x="1543" y="1791"/>
            <a:chExt cx="271" cy="292"/>
          </a:xfrm>
          <a:noFill/>
        </p:grpSpPr>
        <p:sp>
          <p:nvSpPr>
            <p:cNvPr id="115" name="Line 271"/>
            <p:cNvSpPr>
              <a:spLocks noChangeShapeType="1"/>
            </p:cNvSpPr>
            <p:nvPr/>
          </p:nvSpPr>
          <p:spPr bwMode="auto">
            <a:xfrm>
              <a:off x="1581" y="1894"/>
              <a:ext cx="1" cy="1"/>
            </a:xfrm>
            <a:prstGeom prst="line">
              <a:avLst/>
            </a:prstGeom>
            <a:grpFill/>
            <a:ln w="317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72"/>
            <p:cNvSpPr>
              <a:spLocks/>
            </p:cNvSpPr>
            <p:nvPr/>
          </p:nvSpPr>
          <p:spPr bwMode="auto">
            <a:xfrm>
              <a:off x="1543" y="1791"/>
              <a:ext cx="271" cy="292"/>
            </a:xfrm>
            <a:custGeom>
              <a:avLst/>
              <a:gdLst/>
              <a:ahLst/>
              <a:cxnLst>
                <a:cxn ang="0">
                  <a:pos x="354" y="302"/>
                </a:cxn>
                <a:cxn ang="0">
                  <a:pos x="328" y="384"/>
                </a:cxn>
                <a:cxn ang="0">
                  <a:pos x="146" y="366"/>
                </a:cxn>
                <a:cxn ang="0">
                  <a:pos x="4" y="261"/>
                </a:cxn>
                <a:cxn ang="0">
                  <a:pos x="51" y="140"/>
                </a:cxn>
                <a:cxn ang="0">
                  <a:pos x="108" y="139"/>
                </a:cxn>
                <a:cxn ang="0">
                  <a:pos x="121" y="104"/>
                </a:cxn>
                <a:cxn ang="0">
                  <a:pos x="167" y="122"/>
                </a:cxn>
                <a:cxn ang="0">
                  <a:pos x="119" y="30"/>
                </a:cxn>
                <a:cxn ang="0">
                  <a:pos x="175" y="41"/>
                </a:cxn>
                <a:cxn ang="0">
                  <a:pos x="209" y="118"/>
                </a:cxn>
                <a:cxn ang="0">
                  <a:pos x="252" y="4"/>
                </a:cxn>
                <a:cxn ang="0">
                  <a:pos x="309" y="23"/>
                </a:cxn>
                <a:cxn ang="0">
                  <a:pos x="264" y="136"/>
                </a:cxn>
                <a:cxn ang="0">
                  <a:pos x="329" y="93"/>
                </a:cxn>
                <a:cxn ang="0">
                  <a:pos x="382" y="119"/>
                </a:cxn>
                <a:cxn ang="0">
                  <a:pos x="299" y="170"/>
                </a:cxn>
                <a:cxn ang="0">
                  <a:pos x="345" y="188"/>
                </a:cxn>
                <a:cxn ang="0">
                  <a:pos x="335" y="222"/>
                </a:cxn>
                <a:cxn ang="0">
                  <a:pos x="374" y="258"/>
                </a:cxn>
                <a:cxn ang="0">
                  <a:pos x="97" y="180"/>
                </a:cxn>
              </a:cxnLst>
              <a:rect l="0" t="0" r="r" b="b"/>
              <a:pathLst>
                <a:path w="382" h="410">
                  <a:moveTo>
                    <a:pt x="354" y="302"/>
                  </a:moveTo>
                  <a:cubicBezTo>
                    <a:pt x="328" y="384"/>
                    <a:pt x="328" y="384"/>
                    <a:pt x="328" y="384"/>
                  </a:cubicBezTo>
                  <a:cubicBezTo>
                    <a:pt x="328" y="384"/>
                    <a:pt x="252" y="410"/>
                    <a:pt x="146" y="366"/>
                  </a:cubicBezTo>
                  <a:cubicBezTo>
                    <a:pt x="44" y="324"/>
                    <a:pt x="0" y="267"/>
                    <a:pt x="4" y="261"/>
                  </a:cubicBezTo>
                  <a:cubicBezTo>
                    <a:pt x="7" y="255"/>
                    <a:pt x="51" y="140"/>
                    <a:pt x="51" y="140"/>
                  </a:cubicBezTo>
                  <a:cubicBezTo>
                    <a:pt x="51" y="140"/>
                    <a:pt x="49" y="129"/>
                    <a:pt x="108" y="139"/>
                  </a:cubicBezTo>
                  <a:cubicBezTo>
                    <a:pt x="121" y="104"/>
                    <a:pt x="121" y="104"/>
                    <a:pt x="121" y="104"/>
                  </a:cubicBezTo>
                  <a:cubicBezTo>
                    <a:pt x="121" y="104"/>
                    <a:pt x="165" y="123"/>
                    <a:pt x="167" y="122"/>
                  </a:cubicBezTo>
                  <a:cubicBezTo>
                    <a:pt x="166" y="122"/>
                    <a:pt x="119" y="30"/>
                    <a:pt x="119" y="30"/>
                  </a:cubicBezTo>
                  <a:cubicBezTo>
                    <a:pt x="119" y="30"/>
                    <a:pt x="158" y="32"/>
                    <a:pt x="175" y="41"/>
                  </a:cubicBezTo>
                  <a:cubicBezTo>
                    <a:pt x="180" y="52"/>
                    <a:pt x="209" y="118"/>
                    <a:pt x="209" y="118"/>
                  </a:cubicBezTo>
                  <a:cubicBezTo>
                    <a:pt x="252" y="4"/>
                    <a:pt x="252" y="4"/>
                    <a:pt x="252" y="4"/>
                  </a:cubicBezTo>
                  <a:cubicBezTo>
                    <a:pt x="252" y="4"/>
                    <a:pt x="280" y="0"/>
                    <a:pt x="309" y="23"/>
                  </a:cubicBezTo>
                  <a:cubicBezTo>
                    <a:pt x="305" y="36"/>
                    <a:pt x="264" y="136"/>
                    <a:pt x="264" y="136"/>
                  </a:cubicBezTo>
                  <a:cubicBezTo>
                    <a:pt x="329" y="93"/>
                    <a:pt x="329" y="93"/>
                    <a:pt x="329" y="93"/>
                  </a:cubicBezTo>
                  <a:cubicBezTo>
                    <a:pt x="329" y="93"/>
                    <a:pt x="361" y="98"/>
                    <a:pt x="382" y="119"/>
                  </a:cubicBezTo>
                  <a:cubicBezTo>
                    <a:pt x="369" y="126"/>
                    <a:pt x="299" y="170"/>
                    <a:pt x="299" y="170"/>
                  </a:cubicBezTo>
                  <a:cubicBezTo>
                    <a:pt x="299" y="170"/>
                    <a:pt x="345" y="189"/>
                    <a:pt x="345" y="188"/>
                  </a:cubicBezTo>
                  <a:cubicBezTo>
                    <a:pt x="345" y="186"/>
                    <a:pt x="335" y="222"/>
                    <a:pt x="335" y="222"/>
                  </a:cubicBezTo>
                  <a:cubicBezTo>
                    <a:pt x="335" y="222"/>
                    <a:pt x="355" y="238"/>
                    <a:pt x="374" y="258"/>
                  </a:cubicBezTo>
                  <a:cubicBezTo>
                    <a:pt x="372" y="260"/>
                    <a:pt x="231" y="293"/>
                    <a:pt x="97" y="180"/>
                  </a:cubicBezTo>
                </a:path>
              </a:pathLst>
            </a:custGeom>
            <a:grpFill/>
            <a:ln w="317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7" name="Freeform 308"/>
          <p:cNvSpPr>
            <a:spLocks/>
          </p:cNvSpPr>
          <p:nvPr userDrawn="1"/>
        </p:nvSpPr>
        <p:spPr bwMode="auto">
          <a:xfrm>
            <a:off x="1842864" y="3673135"/>
            <a:ext cx="515938" cy="527050"/>
          </a:xfrm>
          <a:custGeom>
            <a:avLst/>
            <a:gdLst/>
            <a:ahLst/>
            <a:cxnLst>
              <a:cxn ang="0">
                <a:pos x="409" y="267"/>
              </a:cxn>
              <a:cxn ang="0">
                <a:pos x="360" y="192"/>
              </a:cxn>
              <a:cxn ang="0">
                <a:pos x="313" y="178"/>
              </a:cxn>
              <a:cxn ang="0">
                <a:pos x="239" y="0"/>
              </a:cxn>
              <a:cxn ang="0">
                <a:pos x="183" y="192"/>
              </a:cxn>
              <a:cxn ang="0">
                <a:pos x="197" y="169"/>
              </a:cxn>
              <a:cxn ang="0">
                <a:pos x="239" y="26"/>
              </a:cxn>
              <a:cxn ang="0">
                <a:pos x="287" y="165"/>
              </a:cxn>
              <a:cxn ang="0">
                <a:pos x="309" y="220"/>
              </a:cxn>
              <a:cxn ang="0">
                <a:pos x="348" y="217"/>
              </a:cxn>
              <a:cxn ang="0">
                <a:pos x="429" y="390"/>
              </a:cxn>
              <a:cxn ang="0">
                <a:pos x="329" y="392"/>
              </a:cxn>
              <a:cxn ang="0">
                <a:pos x="235" y="367"/>
              </a:cxn>
              <a:cxn ang="0">
                <a:pos x="173" y="385"/>
              </a:cxn>
              <a:cxn ang="0">
                <a:pos x="157" y="352"/>
              </a:cxn>
              <a:cxn ang="0">
                <a:pos x="207" y="336"/>
              </a:cxn>
              <a:cxn ang="0">
                <a:pos x="228" y="338"/>
              </a:cxn>
              <a:cxn ang="0">
                <a:pos x="228" y="339"/>
              </a:cxn>
              <a:cxn ang="0">
                <a:pos x="229" y="340"/>
              </a:cxn>
              <a:cxn ang="0">
                <a:pos x="230" y="341"/>
              </a:cxn>
              <a:cxn ang="0">
                <a:pos x="231" y="341"/>
              </a:cxn>
              <a:cxn ang="0">
                <a:pos x="241" y="344"/>
              </a:cxn>
              <a:cxn ang="0">
                <a:pos x="242" y="344"/>
              </a:cxn>
              <a:cxn ang="0">
                <a:pos x="243" y="344"/>
              </a:cxn>
              <a:cxn ang="0">
                <a:pos x="244" y="343"/>
              </a:cxn>
              <a:cxn ang="0">
                <a:pos x="245" y="343"/>
              </a:cxn>
              <a:cxn ang="0">
                <a:pos x="246" y="342"/>
              </a:cxn>
              <a:cxn ang="0">
                <a:pos x="247" y="342"/>
              </a:cxn>
              <a:cxn ang="0">
                <a:pos x="248" y="341"/>
              </a:cxn>
              <a:cxn ang="0">
                <a:pos x="249" y="340"/>
              </a:cxn>
              <a:cxn ang="0">
                <a:pos x="249" y="339"/>
              </a:cxn>
              <a:cxn ang="0">
                <a:pos x="252" y="330"/>
              </a:cxn>
              <a:cxn ang="0">
                <a:pos x="252" y="329"/>
              </a:cxn>
              <a:cxn ang="0">
                <a:pos x="252" y="328"/>
              </a:cxn>
              <a:cxn ang="0">
                <a:pos x="251" y="326"/>
              </a:cxn>
              <a:cxn ang="0">
                <a:pos x="251" y="325"/>
              </a:cxn>
              <a:cxn ang="0">
                <a:pos x="187" y="217"/>
              </a:cxn>
              <a:cxn ang="0">
                <a:pos x="122" y="208"/>
              </a:cxn>
              <a:cxn ang="0">
                <a:pos x="65" y="231"/>
              </a:cxn>
              <a:cxn ang="0">
                <a:pos x="2" y="246"/>
              </a:cxn>
              <a:cxn ang="0">
                <a:pos x="112" y="461"/>
              </a:cxn>
              <a:cxn ang="0">
                <a:pos x="126" y="467"/>
              </a:cxn>
              <a:cxn ang="0">
                <a:pos x="215" y="438"/>
              </a:cxn>
              <a:cxn ang="0">
                <a:pos x="130" y="440"/>
              </a:cxn>
              <a:cxn ang="0">
                <a:pos x="79" y="256"/>
              </a:cxn>
              <a:cxn ang="0">
                <a:pos x="99" y="228"/>
              </a:cxn>
              <a:cxn ang="0">
                <a:pos x="113" y="240"/>
              </a:cxn>
              <a:cxn ang="0">
                <a:pos x="128" y="251"/>
              </a:cxn>
              <a:cxn ang="0">
                <a:pos x="208" y="298"/>
              </a:cxn>
              <a:cxn ang="0">
                <a:pos x="183" y="322"/>
              </a:cxn>
              <a:cxn ang="0">
                <a:pos x="134" y="340"/>
              </a:cxn>
              <a:cxn ang="0">
                <a:pos x="159" y="408"/>
              </a:cxn>
              <a:cxn ang="0">
                <a:pos x="242" y="393"/>
              </a:cxn>
              <a:cxn ang="0">
                <a:pos x="401" y="430"/>
              </a:cxn>
              <a:cxn ang="0">
                <a:pos x="455" y="381"/>
              </a:cxn>
            </a:cxnLst>
            <a:rect l="0" t="0" r="r" b="b"/>
            <a:pathLst>
              <a:path w="457" h="468">
                <a:moveTo>
                  <a:pt x="455" y="381"/>
                </a:moveTo>
                <a:cubicBezTo>
                  <a:pt x="451" y="348"/>
                  <a:pt x="428" y="301"/>
                  <a:pt x="409" y="267"/>
                </a:cubicBezTo>
                <a:cubicBezTo>
                  <a:pt x="400" y="250"/>
                  <a:pt x="390" y="233"/>
                  <a:pt x="380" y="218"/>
                </a:cubicBezTo>
                <a:cubicBezTo>
                  <a:pt x="366" y="195"/>
                  <a:pt x="363" y="194"/>
                  <a:pt x="360" y="192"/>
                </a:cubicBezTo>
                <a:cubicBezTo>
                  <a:pt x="357" y="190"/>
                  <a:pt x="350" y="186"/>
                  <a:pt x="325" y="196"/>
                </a:cubicBezTo>
                <a:cubicBezTo>
                  <a:pt x="313" y="178"/>
                  <a:pt x="313" y="178"/>
                  <a:pt x="313" y="178"/>
                </a:cubicBezTo>
                <a:cubicBezTo>
                  <a:pt x="332" y="158"/>
                  <a:pt x="343" y="132"/>
                  <a:pt x="343" y="104"/>
                </a:cubicBezTo>
                <a:cubicBezTo>
                  <a:pt x="343" y="46"/>
                  <a:pt x="297" y="0"/>
                  <a:pt x="239" y="0"/>
                </a:cubicBezTo>
                <a:cubicBezTo>
                  <a:pt x="182" y="0"/>
                  <a:pt x="135" y="46"/>
                  <a:pt x="135" y="104"/>
                </a:cubicBezTo>
                <a:cubicBezTo>
                  <a:pt x="135" y="140"/>
                  <a:pt x="153" y="172"/>
                  <a:pt x="183" y="192"/>
                </a:cubicBezTo>
                <a:cubicBezTo>
                  <a:pt x="189" y="196"/>
                  <a:pt x="197" y="194"/>
                  <a:pt x="201" y="188"/>
                </a:cubicBezTo>
                <a:cubicBezTo>
                  <a:pt x="205" y="181"/>
                  <a:pt x="204" y="173"/>
                  <a:pt x="197" y="169"/>
                </a:cubicBezTo>
                <a:cubicBezTo>
                  <a:pt x="175" y="155"/>
                  <a:pt x="162" y="131"/>
                  <a:pt x="162" y="104"/>
                </a:cubicBezTo>
                <a:cubicBezTo>
                  <a:pt x="162" y="61"/>
                  <a:pt x="196" y="26"/>
                  <a:pt x="239" y="26"/>
                </a:cubicBezTo>
                <a:cubicBezTo>
                  <a:pt x="282" y="26"/>
                  <a:pt x="317" y="61"/>
                  <a:pt x="317" y="104"/>
                </a:cubicBezTo>
                <a:cubicBezTo>
                  <a:pt x="317" y="128"/>
                  <a:pt x="306" y="150"/>
                  <a:pt x="287" y="165"/>
                </a:cubicBezTo>
                <a:cubicBezTo>
                  <a:pt x="282" y="169"/>
                  <a:pt x="281" y="177"/>
                  <a:pt x="284" y="182"/>
                </a:cubicBezTo>
                <a:cubicBezTo>
                  <a:pt x="309" y="220"/>
                  <a:pt x="309" y="220"/>
                  <a:pt x="309" y="220"/>
                </a:cubicBezTo>
                <a:cubicBezTo>
                  <a:pt x="313" y="226"/>
                  <a:pt x="320" y="228"/>
                  <a:pt x="326" y="225"/>
                </a:cubicBezTo>
                <a:cubicBezTo>
                  <a:pt x="334" y="221"/>
                  <a:pt x="343" y="218"/>
                  <a:pt x="348" y="217"/>
                </a:cubicBezTo>
                <a:cubicBezTo>
                  <a:pt x="355" y="226"/>
                  <a:pt x="373" y="255"/>
                  <a:pt x="391" y="289"/>
                </a:cubicBezTo>
                <a:cubicBezTo>
                  <a:pt x="416" y="335"/>
                  <a:pt x="430" y="371"/>
                  <a:pt x="429" y="390"/>
                </a:cubicBezTo>
                <a:cubicBezTo>
                  <a:pt x="429" y="394"/>
                  <a:pt x="428" y="397"/>
                  <a:pt x="427" y="397"/>
                </a:cubicBezTo>
                <a:cubicBezTo>
                  <a:pt x="423" y="401"/>
                  <a:pt x="405" y="411"/>
                  <a:pt x="329" y="392"/>
                </a:cubicBezTo>
                <a:cubicBezTo>
                  <a:pt x="286" y="381"/>
                  <a:pt x="246" y="366"/>
                  <a:pt x="246" y="366"/>
                </a:cubicBezTo>
                <a:cubicBezTo>
                  <a:pt x="242" y="365"/>
                  <a:pt x="239" y="365"/>
                  <a:pt x="235" y="367"/>
                </a:cubicBezTo>
                <a:cubicBezTo>
                  <a:pt x="235" y="367"/>
                  <a:pt x="222" y="374"/>
                  <a:pt x="206" y="379"/>
                </a:cubicBezTo>
                <a:cubicBezTo>
                  <a:pt x="180" y="388"/>
                  <a:pt x="173" y="385"/>
                  <a:pt x="173" y="385"/>
                </a:cubicBezTo>
                <a:cubicBezTo>
                  <a:pt x="169" y="383"/>
                  <a:pt x="164" y="379"/>
                  <a:pt x="159" y="368"/>
                </a:cubicBezTo>
                <a:cubicBezTo>
                  <a:pt x="155" y="360"/>
                  <a:pt x="156" y="354"/>
                  <a:pt x="157" y="352"/>
                </a:cubicBezTo>
                <a:cubicBezTo>
                  <a:pt x="176" y="349"/>
                  <a:pt x="195" y="347"/>
                  <a:pt x="195" y="347"/>
                </a:cubicBezTo>
                <a:cubicBezTo>
                  <a:pt x="201" y="347"/>
                  <a:pt x="206" y="342"/>
                  <a:pt x="207" y="336"/>
                </a:cubicBezTo>
                <a:cubicBezTo>
                  <a:pt x="208" y="328"/>
                  <a:pt x="211" y="324"/>
                  <a:pt x="212" y="324"/>
                </a:cubicBezTo>
                <a:cubicBezTo>
                  <a:pt x="214" y="323"/>
                  <a:pt x="221" y="327"/>
                  <a:pt x="228" y="338"/>
                </a:cubicBezTo>
                <a:cubicBezTo>
                  <a:pt x="228" y="338"/>
                  <a:pt x="228" y="338"/>
                  <a:pt x="228" y="338"/>
                </a:cubicBezTo>
                <a:cubicBezTo>
                  <a:pt x="228" y="338"/>
                  <a:pt x="228" y="339"/>
                  <a:pt x="228" y="339"/>
                </a:cubicBezTo>
                <a:cubicBezTo>
                  <a:pt x="229" y="339"/>
                  <a:pt x="229" y="339"/>
                  <a:pt x="229" y="339"/>
                </a:cubicBezTo>
                <a:cubicBezTo>
                  <a:pt x="229" y="339"/>
                  <a:pt x="229" y="340"/>
                  <a:pt x="229" y="340"/>
                </a:cubicBezTo>
                <a:cubicBezTo>
                  <a:pt x="229" y="340"/>
                  <a:pt x="229" y="340"/>
                  <a:pt x="229" y="340"/>
                </a:cubicBezTo>
                <a:cubicBezTo>
                  <a:pt x="230" y="340"/>
                  <a:pt x="230" y="341"/>
                  <a:pt x="230" y="341"/>
                </a:cubicBezTo>
                <a:cubicBezTo>
                  <a:pt x="230" y="341"/>
                  <a:pt x="230" y="341"/>
                  <a:pt x="230" y="341"/>
                </a:cubicBezTo>
                <a:cubicBezTo>
                  <a:pt x="231" y="341"/>
                  <a:pt x="231" y="341"/>
                  <a:pt x="231" y="341"/>
                </a:cubicBezTo>
                <a:cubicBezTo>
                  <a:pt x="232" y="342"/>
                  <a:pt x="234" y="343"/>
                  <a:pt x="235" y="344"/>
                </a:cubicBezTo>
                <a:cubicBezTo>
                  <a:pt x="237" y="344"/>
                  <a:pt x="239" y="344"/>
                  <a:pt x="241" y="344"/>
                </a:cubicBezTo>
                <a:cubicBezTo>
                  <a:pt x="241" y="344"/>
                  <a:pt x="241" y="344"/>
                  <a:pt x="241" y="344"/>
                </a:cubicBezTo>
                <a:cubicBezTo>
                  <a:pt x="241" y="344"/>
                  <a:pt x="241" y="344"/>
                  <a:pt x="242" y="344"/>
                </a:cubicBezTo>
                <a:cubicBezTo>
                  <a:pt x="242" y="344"/>
                  <a:pt x="242" y="344"/>
                  <a:pt x="242" y="344"/>
                </a:cubicBezTo>
                <a:cubicBezTo>
                  <a:pt x="242" y="344"/>
                  <a:pt x="243" y="344"/>
                  <a:pt x="243" y="344"/>
                </a:cubicBezTo>
                <a:cubicBezTo>
                  <a:pt x="243" y="344"/>
                  <a:pt x="243" y="344"/>
                  <a:pt x="244" y="343"/>
                </a:cubicBezTo>
                <a:cubicBezTo>
                  <a:pt x="244" y="343"/>
                  <a:pt x="244" y="343"/>
                  <a:pt x="244" y="343"/>
                </a:cubicBezTo>
                <a:cubicBezTo>
                  <a:pt x="244" y="343"/>
                  <a:pt x="245" y="343"/>
                  <a:pt x="245" y="343"/>
                </a:cubicBezTo>
                <a:cubicBezTo>
                  <a:pt x="245" y="343"/>
                  <a:pt x="245" y="343"/>
                  <a:pt x="245" y="343"/>
                </a:cubicBezTo>
                <a:cubicBezTo>
                  <a:pt x="245" y="343"/>
                  <a:pt x="245" y="343"/>
                  <a:pt x="245" y="343"/>
                </a:cubicBezTo>
                <a:cubicBezTo>
                  <a:pt x="246" y="342"/>
                  <a:pt x="246" y="342"/>
                  <a:pt x="246" y="342"/>
                </a:cubicBezTo>
                <a:cubicBezTo>
                  <a:pt x="246" y="342"/>
                  <a:pt x="246" y="342"/>
                  <a:pt x="246" y="342"/>
                </a:cubicBezTo>
                <a:cubicBezTo>
                  <a:pt x="246" y="342"/>
                  <a:pt x="247" y="342"/>
                  <a:pt x="247" y="342"/>
                </a:cubicBezTo>
                <a:cubicBezTo>
                  <a:pt x="247" y="342"/>
                  <a:pt x="247" y="342"/>
                  <a:pt x="247" y="341"/>
                </a:cubicBezTo>
                <a:cubicBezTo>
                  <a:pt x="247" y="341"/>
                  <a:pt x="248" y="341"/>
                  <a:pt x="248" y="341"/>
                </a:cubicBezTo>
                <a:cubicBezTo>
                  <a:pt x="248" y="341"/>
                  <a:pt x="248" y="341"/>
                  <a:pt x="248" y="341"/>
                </a:cubicBezTo>
                <a:cubicBezTo>
                  <a:pt x="248" y="340"/>
                  <a:pt x="249" y="340"/>
                  <a:pt x="249" y="340"/>
                </a:cubicBezTo>
                <a:cubicBezTo>
                  <a:pt x="249" y="340"/>
                  <a:pt x="249" y="340"/>
                  <a:pt x="249" y="340"/>
                </a:cubicBezTo>
                <a:cubicBezTo>
                  <a:pt x="249" y="340"/>
                  <a:pt x="249" y="339"/>
                  <a:pt x="249" y="339"/>
                </a:cubicBezTo>
                <a:cubicBezTo>
                  <a:pt x="250" y="338"/>
                  <a:pt x="251" y="336"/>
                  <a:pt x="252" y="335"/>
                </a:cubicBezTo>
                <a:cubicBezTo>
                  <a:pt x="252" y="333"/>
                  <a:pt x="252" y="331"/>
                  <a:pt x="252" y="330"/>
                </a:cubicBezTo>
                <a:cubicBezTo>
                  <a:pt x="252" y="329"/>
                  <a:pt x="252" y="329"/>
                  <a:pt x="252" y="329"/>
                </a:cubicBezTo>
                <a:cubicBezTo>
                  <a:pt x="252" y="329"/>
                  <a:pt x="252" y="329"/>
                  <a:pt x="252" y="329"/>
                </a:cubicBezTo>
                <a:cubicBezTo>
                  <a:pt x="252" y="328"/>
                  <a:pt x="252" y="328"/>
                  <a:pt x="252" y="328"/>
                </a:cubicBezTo>
                <a:cubicBezTo>
                  <a:pt x="252" y="328"/>
                  <a:pt x="252" y="328"/>
                  <a:pt x="252" y="328"/>
                </a:cubicBezTo>
                <a:cubicBezTo>
                  <a:pt x="252" y="327"/>
                  <a:pt x="252" y="327"/>
                  <a:pt x="251" y="326"/>
                </a:cubicBezTo>
                <a:cubicBezTo>
                  <a:pt x="251" y="326"/>
                  <a:pt x="251" y="326"/>
                  <a:pt x="251" y="326"/>
                </a:cubicBezTo>
                <a:cubicBezTo>
                  <a:pt x="251" y="326"/>
                  <a:pt x="251" y="326"/>
                  <a:pt x="251" y="325"/>
                </a:cubicBezTo>
                <a:cubicBezTo>
                  <a:pt x="251" y="325"/>
                  <a:pt x="251" y="325"/>
                  <a:pt x="251" y="325"/>
                </a:cubicBezTo>
                <a:cubicBezTo>
                  <a:pt x="201" y="224"/>
                  <a:pt x="201" y="224"/>
                  <a:pt x="201" y="224"/>
                </a:cubicBezTo>
                <a:cubicBezTo>
                  <a:pt x="198" y="219"/>
                  <a:pt x="193" y="216"/>
                  <a:pt x="187" y="217"/>
                </a:cubicBezTo>
                <a:cubicBezTo>
                  <a:pt x="135" y="224"/>
                  <a:pt x="135" y="224"/>
                  <a:pt x="135" y="224"/>
                </a:cubicBezTo>
                <a:cubicBezTo>
                  <a:pt x="133" y="218"/>
                  <a:pt x="129" y="212"/>
                  <a:pt x="122" y="208"/>
                </a:cubicBezTo>
                <a:cubicBezTo>
                  <a:pt x="117" y="204"/>
                  <a:pt x="107" y="200"/>
                  <a:pt x="93" y="203"/>
                </a:cubicBezTo>
                <a:cubicBezTo>
                  <a:pt x="75" y="207"/>
                  <a:pt x="67" y="220"/>
                  <a:pt x="65" y="231"/>
                </a:cubicBezTo>
                <a:cubicBezTo>
                  <a:pt x="12" y="239"/>
                  <a:pt x="12" y="239"/>
                  <a:pt x="12" y="239"/>
                </a:cubicBezTo>
                <a:cubicBezTo>
                  <a:pt x="7" y="239"/>
                  <a:pt x="4" y="242"/>
                  <a:pt x="2" y="246"/>
                </a:cubicBezTo>
                <a:cubicBezTo>
                  <a:pt x="0" y="250"/>
                  <a:pt x="0" y="254"/>
                  <a:pt x="2" y="258"/>
                </a:cubicBezTo>
                <a:cubicBezTo>
                  <a:pt x="112" y="461"/>
                  <a:pt x="112" y="461"/>
                  <a:pt x="112" y="461"/>
                </a:cubicBezTo>
                <a:cubicBezTo>
                  <a:pt x="114" y="465"/>
                  <a:pt x="119" y="468"/>
                  <a:pt x="123" y="468"/>
                </a:cubicBezTo>
                <a:cubicBezTo>
                  <a:pt x="124" y="468"/>
                  <a:pt x="125" y="468"/>
                  <a:pt x="126" y="467"/>
                </a:cubicBezTo>
                <a:cubicBezTo>
                  <a:pt x="205" y="453"/>
                  <a:pt x="205" y="453"/>
                  <a:pt x="205" y="453"/>
                </a:cubicBezTo>
                <a:cubicBezTo>
                  <a:pt x="212" y="452"/>
                  <a:pt x="217" y="445"/>
                  <a:pt x="215" y="438"/>
                </a:cubicBezTo>
                <a:cubicBezTo>
                  <a:pt x="214" y="431"/>
                  <a:pt x="207" y="426"/>
                  <a:pt x="200" y="428"/>
                </a:cubicBezTo>
                <a:cubicBezTo>
                  <a:pt x="130" y="440"/>
                  <a:pt x="130" y="440"/>
                  <a:pt x="130" y="440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79" y="256"/>
                  <a:pt x="79" y="256"/>
                  <a:pt x="79" y="256"/>
                </a:cubicBezTo>
                <a:cubicBezTo>
                  <a:pt x="86" y="255"/>
                  <a:pt x="91" y="249"/>
                  <a:pt x="90" y="242"/>
                </a:cubicBezTo>
                <a:cubicBezTo>
                  <a:pt x="90" y="239"/>
                  <a:pt x="90" y="230"/>
                  <a:pt x="99" y="228"/>
                </a:cubicBezTo>
                <a:cubicBezTo>
                  <a:pt x="104" y="227"/>
                  <a:pt x="106" y="229"/>
                  <a:pt x="107" y="229"/>
                </a:cubicBezTo>
                <a:cubicBezTo>
                  <a:pt x="111" y="232"/>
                  <a:pt x="113" y="238"/>
                  <a:pt x="113" y="240"/>
                </a:cubicBezTo>
                <a:cubicBezTo>
                  <a:pt x="114" y="243"/>
                  <a:pt x="115" y="247"/>
                  <a:pt x="118" y="249"/>
                </a:cubicBezTo>
                <a:cubicBezTo>
                  <a:pt x="121" y="251"/>
                  <a:pt x="124" y="252"/>
                  <a:pt x="128" y="251"/>
                </a:cubicBezTo>
                <a:cubicBezTo>
                  <a:pt x="181" y="244"/>
                  <a:pt x="181" y="244"/>
                  <a:pt x="181" y="244"/>
                </a:cubicBezTo>
                <a:cubicBezTo>
                  <a:pt x="208" y="298"/>
                  <a:pt x="208" y="298"/>
                  <a:pt x="208" y="298"/>
                </a:cubicBezTo>
                <a:cubicBezTo>
                  <a:pt x="208" y="298"/>
                  <a:pt x="207" y="298"/>
                  <a:pt x="207" y="298"/>
                </a:cubicBezTo>
                <a:cubicBezTo>
                  <a:pt x="196" y="300"/>
                  <a:pt x="188" y="309"/>
                  <a:pt x="183" y="322"/>
                </a:cubicBezTo>
                <a:cubicBezTo>
                  <a:pt x="176" y="323"/>
                  <a:pt x="164" y="324"/>
                  <a:pt x="152" y="326"/>
                </a:cubicBezTo>
                <a:cubicBezTo>
                  <a:pt x="144" y="328"/>
                  <a:pt x="138" y="333"/>
                  <a:pt x="134" y="340"/>
                </a:cubicBezTo>
                <a:cubicBezTo>
                  <a:pt x="128" y="351"/>
                  <a:pt x="129" y="365"/>
                  <a:pt x="135" y="379"/>
                </a:cubicBezTo>
                <a:cubicBezTo>
                  <a:pt x="141" y="393"/>
                  <a:pt x="149" y="402"/>
                  <a:pt x="159" y="408"/>
                </a:cubicBezTo>
                <a:cubicBezTo>
                  <a:pt x="170" y="415"/>
                  <a:pt x="188" y="414"/>
                  <a:pt x="214" y="404"/>
                </a:cubicBezTo>
                <a:cubicBezTo>
                  <a:pt x="226" y="400"/>
                  <a:pt x="236" y="396"/>
                  <a:pt x="242" y="393"/>
                </a:cubicBezTo>
                <a:cubicBezTo>
                  <a:pt x="254" y="397"/>
                  <a:pt x="287" y="409"/>
                  <a:pt x="323" y="418"/>
                </a:cubicBezTo>
                <a:cubicBezTo>
                  <a:pt x="358" y="426"/>
                  <a:pt x="383" y="430"/>
                  <a:pt x="401" y="430"/>
                </a:cubicBezTo>
                <a:cubicBezTo>
                  <a:pt x="427" y="430"/>
                  <a:pt x="438" y="423"/>
                  <a:pt x="445" y="417"/>
                </a:cubicBezTo>
                <a:cubicBezTo>
                  <a:pt x="453" y="409"/>
                  <a:pt x="457" y="397"/>
                  <a:pt x="455" y="38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636"/>
          <p:cNvSpPr>
            <a:spLocks/>
          </p:cNvSpPr>
          <p:nvPr userDrawn="1"/>
        </p:nvSpPr>
        <p:spPr bwMode="auto">
          <a:xfrm>
            <a:off x="1876996" y="1780287"/>
            <a:ext cx="447674" cy="447672"/>
          </a:xfrm>
          <a:custGeom>
            <a:avLst/>
            <a:gdLst/>
            <a:ahLst/>
            <a:cxnLst>
              <a:cxn ang="0">
                <a:pos x="126" y="251"/>
              </a:cxn>
              <a:cxn ang="0">
                <a:pos x="22" y="196"/>
              </a:cxn>
              <a:cxn ang="0">
                <a:pos x="24" y="186"/>
              </a:cxn>
              <a:cxn ang="0">
                <a:pos x="33" y="188"/>
              </a:cxn>
              <a:cxn ang="0">
                <a:pos x="126" y="238"/>
              </a:cxn>
              <a:cxn ang="0">
                <a:pos x="232" y="164"/>
              </a:cxn>
              <a:cxn ang="0">
                <a:pos x="196" y="164"/>
              </a:cxn>
              <a:cxn ang="0">
                <a:pos x="189" y="158"/>
              </a:cxn>
              <a:cxn ang="0">
                <a:pos x="189" y="120"/>
              </a:cxn>
              <a:cxn ang="0">
                <a:pos x="172" y="113"/>
              </a:cxn>
              <a:cxn ang="0">
                <a:pos x="172" y="149"/>
              </a:cxn>
              <a:cxn ang="0">
                <a:pos x="165" y="155"/>
              </a:cxn>
              <a:cxn ang="0">
                <a:pos x="144" y="155"/>
              </a:cxn>
              <a:cxn ang="0">
                <a:pos x="137" y="149"/>
              </a:cxn>
              <a:cxn ang="0">
                <a:pos x="137" y="59"/>
              </a:cxn>
              <a:cxn ang="0">
                <a:pos x="117" y="52"/>
              </a:cxn>
              <a:cxn ang="0">
                <a:pos x="117" y="133"/>
              </a:cxn>
              <a:cxn ang="0">
                <a:pos x="110" y="140"/>
              </a:cxn>
              <a:cxn ang="0">
                <a:pos x="89" y="140"/>
              </a:cxn>
              <a:cxn ang="0">
                <a:pos x="83" y="133"/>
              </a:cxn>
              <a:cxn ang="0">
                <a:pos x="83" y="106"/>
              </a:cxn>
              <a:cxn ang="0">
                <a:pos x="73" y="101"/>
              </a:cxn>
              <a:cxn ang="0">
                <a:pos x="62" y="107"/>
              </a:cxn>
              <a:cxn ang="0">
                <a:pos x="62" y="160"/>
              </a:cxn>
              <a:cxn ang="0">
                <a:pos x="55" y="167"/>
              </a:cxn>
              <a:cxn ang="0">
                <a:pos x="12" y="167"/>
              </a:cxn>
              <a:cxn ang="0">
                <a:pos x="6" y="162"/>
              </a:cxn>
              <a:cxn ang="0">
                <a:pos x="0" y="126"/>
              </a:cxn>
              <a:cxn ang="0">
                <a:pos x="126" y="0"/>
              </a:cxn>
              <a:cxn ang="0">
                <a:pos x="252" y="126"/>
              </a:cxn>
              <a:cxn ang="0">
                <a:pos x="245" y="132"/>
              </a:cxn>
              <a:cxn ang="0">
                <a:pos x="238" y="126"/>
              </a:cxn>
              <a:cxn ang="0">
                <a:pos x="126" y="13"/>
              </a:cxn>
              <a:cxn ang="0">
                <a:pos x="14" y="126"/>
              </a:cxn>
              <a:cxn ang="0">
                <a:pos x="17" y="154"/>
              </a:cxn>
              <a:cxn ang="0">
                <a:pos x="49" y="154"/>
              </a:cxn>
              <a:cxn ang="0">
                <a:pos x="49" y="103"/>
              </a:cxn>
              <a:cxn ang="0">
                <a:pos x="52" y="97"/>
              </a:cxn>
              <a:cxn ang="0">
                <a:pos x="69" y="88"/>
              </a:cxn>
              <a:cxn ang="0">
                <a:pos x="76" y="88"/>
              </a:cxn>
              <a:cxn ang="0">
                <a:pos x="93" y="96"/>
              </a:cxn>
              <a:cxn ang="0">
                <a:pos x="96" y="102"/>
              </a:cxn>
              <a:cxn ang="0">
                <a:pos x="96" y="127"/>
              </a:cxn>
              <a:cxn ang="0">
                <a:pos x="103" y="127"/>
              </a:cxn>
              <a:cxn ang="0">
                <a:pos x="103" y="42"/>
              </a:cxn>
              <a:cxn ang="0">
                <a:pos x="106" y="37"/>
              </a:cxn>
              <a:cxn ang="0">
                <a:pos x="112" y="36"/>
              </a:cxn>
              <a:cxn ang="0">
                <a:pos x="146" y="48"/>
              </a:cxn>
              <a:cxn ang="0">
                <a:pos x="150" y="55"/>
              </a:cxn>
              <a:cxn ang="0">
                <a:pos x="150" y="142"/>
              </a:cxn>
              <a:cxn ang="0">
                <a:pos x="159" y="142"/>
              </a:cxn>
              <a:cxn ang="0">
                <a:pos x="159" y="103"/>
              </a:cxn>
              <a:cxn ang="0">
                <a:pos x="162" y="98"/>
              </a:cxn>
              <a:cxn ang="0">
                <a:pos x="168" y="97"/>
              </a:cxn>
              <a:cxn ang="0">
                <a:pos x="198" y="109"/>
              </a:cxn>
              <a:cxn ang="0">
                <a:pos x="202" y="115"/>
              </a:cxn>
              <a:cxn ang="0">
                <a:pos x="202" y="151"/>
              </a:cxn>
              <a:cxn ang="0">
                <a:pos x="240" y="151"/>
              </a:cxn>
              <a:cxn ang="0">
                <a:pos x="246" y="153"/>
              </a:cxn>
              <a:cxn ang="0">
                <a:pos x="247" y="159"/>
              </a:cxn>
              <a:cxn ang="0">
                <a:pos x="126" y="251"/>
              </a:cxn>
            </a:cxnLst>
            <a:rect l="0" t="0" r="r" b="b"/>
            <a:pathLst>
              <a:path w="252" h="251">
                <a:moveTo>
                  <a:pt x="126" y="251"/>
                </a:moveTo>
                <a:cubicBezTo>
                  <a:pt x="84" y="251"/>
                  <a:pt x="45" y="231"/>
                  <a:pt x="22" y="196"/>
                </a:cubicBezTo>
                <a:cubicBezTo>
                  <a:pt x="20" y="193"/>
                  <a:pt x="20" y="188"/>
                  <a:pt x="24" y="186"/>
                </a:cubicBezTo>
                <a:cubicBezTo>
                  <a:pt x="27" y="184"/>
                  <a:pt x="31" y="185"/>
                  <a:pt x="33" y="188"/>
                </a:cubicBezTo>
                <a:cubicBezTo>
                  <a:pt x="54" y="219"/>
                  <a:pt x="89" y="238"/>
                  <a:pt x="126" y="238"/>
                </a:cubicBezTo>
                <a:cubicBezTo>
                  <a:pt x="173" y="238"/>
                  <a:pt x="216" y="208"/>
                  <a:pt x="232" y="164"/>
                </a:cubicBezTo>
                <a:cubicBezTo>
                  <a:pt x="196" y="164"/>
                  <a:pt x="196" y="164"/>
                  <a:pt x="196" y="164"/>
                </a:cubicBezTo>
                <a:cubicBezTo>
                  <a:pt x="192" y="164"/>
                  <a:pt x="189" y="161"/>
                  <a:pt x="189" y="158"/>
                </a:cubicBezTo>
                <a:cubicBezTo>
                  <a:pt x="189" y="120"/>
                  <a:pt x="189" y="120"/>
                  <a:pt x="189" y="120"/>
                </a:cubicBezTo>
                <a:cubicBezTo>
                  <a:pt x="172" y="113"/>
                  <a:pt x="172" y="113"/>
                  <a:pt x="172" y="113"/>
                </a:cubicBezTo>
                <a:cubicBezTo>
                  <a:pt x="172" y="149"/>
                  <a:pt x="172" y="149"/>
                  <a:pt x="172" y="149"/>
                </a:cubicBezTo>
                <a:cubicBezTo>
                  <a:pt x="172" y="152"/>
                  <a:pt x="169" y="155"/>
                  <a:pt x="165" y="155"/>
                </a:cubicBezTo>
                <a:cubicBezTo>
                  <a:pt x="144" y="155"/>
                  <a:pt x="144" y="155"/>
                  <a:pt x="144" y="155"/>
                </a:cubicBezTo>
                <a:cubicBezTo>
                  <a:pt x="140" y="155"/>
                  <a:pt x="137" y="152"/>
                  <a:pt x="137" y="149"/>
                </a:cubicBezTo>
                <a:cubicBezTo>
                  <a:pt x="137" y="59"/>
                  <a:pt x="137" y="59"/>
                  <a:pt x="137" y="59"/>
                </a:cubicBezTo>
                <a:cubicBezTo>
                  <a:pt x="117" y="52"/>
                  <a:pt x="117" y="52"/>
                  <a:pt x="117" y="52"/>
                </a:cubicBezTo>
                <a:cubicBezTo>
                  <a:pt x="117" y="133"/>
                  <a:pt x="117" y="133"/>
                  <a:pt x="117" y="133"/>
                </a:cubicBezTo>
                <a:cubicBezTo>
                  <a:pt x="117" y="137"/>
                  <a:pt x="114" y="140"/>
                  <a:pt x="110" y="140"/>
                </a:cubicBezTo>
                <a:cubicBezTo>
                  <a:pt x="89" y="140"/>
                  <a:pt x="89" y="140"/>
                  <a:pt x="89" y="140"/>
                </a:cubicBezTo>
                <a:cubicBezTo>
                  <a:pt x="86" y="140"/>
                  <a:pt x="83" y="137"/>
                  <a:pt x="83" y="133"/>
                </a:cubicBezTo>
                <a:cubicBezTo>
                  <a:pt x="83" y="106"/>
                  <a:pt x="83" y="106"/>
                  <a:pt x="83" y="106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62" y="107"/>
                  <a:pt x="62" y="107"/>
                  <a:pt x="62" y="107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164"/>
                  <a:pt x="59" y="167"/>
                  <a:pt x="55" y="167"/>
                </a:cubicBezTo>
                <a:cubicBezTo>
                  <a:pt x="12" y="167"/>
                  <a:pt x="12" y="167"/>
                  <a:pt x="12" y="167"/>
                </a:cubicBezTo>
                <a:cubicBezTo>
                  <a:pt x="10" y="167"/>
                  <a:pt x="7" y="165"/>
                  <a:pt x="6" y="162"/>
                </a:cubicBezTo>
                <a:cubicBezTo>
                  <a:pt x="2" y="150"/>
                  <a:pt x="0" y="138"/>
                  <a:pt x="0" y="126"/>
                </a:cubicBezTo>
                <a:cubicBezTo>
                  <a:pt x="0" y="56"/>
                  <a:pt x="57" y="0"/>
                  <a:pt x="126" y="0"/>
                </a:cubicBezTo>
                <a:cubicBezTo>
                  <a:pt x="195" y="0"/>
                  <a:pt x="252" y="56"/>
                  <a:pt x="252" y="126"/>
                </a:cubicBezTo>
                <a:cubicBezTo>
                  <a:pt x="252" y="129"/>
                  <a:pt x="249" y="132"/>
                  <a:pt x="245" y="132"/>
                </a:cubicBezTo>
                <a:cubicBezTo>
                  <a:pt x="241" y="132"/>
                  <a:pt x="238" y="129"/>
                  <a:pt x="238" y="126"/>
                </a:cubicBezTo>
                <a:cubicBezTo>
                  <a:pt x="238" y="64"/>
                  <a:pt x="188" y="13"/>
                  <a:pt x="126" y="13"/>
                </a:cubicBezTo>
                <a:cubicBezTo>
                  <a:pt x="64" y="13"/>
                  <a:pt x="14" y="64"/>
                  <a:pt x="14" y="126"/>
                </a:cubicBezTo>
                <a:cubicBezTo>
                  <a:pt x="14" y="135"/>
                  <a:pt x="15" y="145"/>
                  <a:pt x="17" y="154"/>
                </a:cubicBezTo>
                <a:cubicBezTo>
                  <a:pt x="49" y="154"/>
                  <a:pt x="49" y="154"/>
                  <a:pt x="49" y="154"/>
                </a:cubicBezTo>
                <a:cubicBezTo>
                  <a:pt x="49" y="103"/>
                  <a:pt x="49" y="103"/>
                  <a:pt x="49" y="103"/>
                </a:cubicBezTo>
                <a:cubicBezTo>
                  <a:pt x="49" y="101"/>
                  <a:pt x="50" y="99"/>
                  <a:pt x="52" y="97"/>
                </a:cubicBezTo>
                <a:cubicBezTo>
                  <a:pt x="69" y="88"/>
                  <a:pt x="69" y="88"/>
                  <a:pt x="69" y="88"/>
                </a:cubicBezTo>
                <a:cubicBezTo>
                  <a:pt x="71" y="87"/>
                  <a:pt x="74" y="87"/>
                  <a:pt x="76" y="88"/>
                </a:cubicBezTo>
                <a:cubicBezTo>
                  <a:pt x="93" y="96"/>
                  <a:pt x="93" y="96"/>
                  <a:pt x="93" y="96"/>
                </a:cubicBezTo>
                <a:cubicBezTo>
                  <a:pt x="95" y="98"/>
                  <a:pt x="96" y="100"/>
                  <a:pt x="96" y="102"/>
                </a:cubicBezTo>
                <a:cubicBezTo>
                  <a:pt x="96" y="127"/>
                  <a:pt x="96" y="127"/>
                  <a:pt x="96" y="127"/>
                </a:cubicBezTo>
                <a:cubicBezTo>
                  <a:pt x="103" y="127"/>
                  <a:pt x="103" y="127"/>
                  <a:pt x="103" y="127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3" y="40"/>
                  <a:pt x="104" y="38"/>
                  <a:pt x="106" y="37"/>
                </a:cubicBezTo>
                <a:cubicBezTo>
                  <a:pt x="108" y="36"/>
                  <a:pt x="110" y="35"/>
                  <a:pt x="112" y="36"/>
                </a:cubicBezTo>
                <a:cubicBezTo>
                  <a:pt x="146" y="48"/>
                  <a:pt x="146" y="48"/>
                  <a:pt x="146" y="48"/>
                </a:cubicBezTo>
                <a:cubicBezTo>
                  <a:pt x="149" y="49"/>
                  <a:pt x="150" y="52"/>
                  <a:pt x="150" y="55"/>
                </a:cubicBezTo>
                <a:cubicBezTo>
                  <a:pt x="150" y="142"/>
                  <a:pt x="150" y="142"/>
                  <a:pt x="150" y="142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59" y="103"/>
                  <a:pt x="159" y="103"/>
                  <a:pt x="159" y="103"/>
                </a:cubicBezTo>
                <a:cubicBezTo>
                  <a:pt x="159" y="101"/>
                  <a:pt x="160" y="99"/>
                  <a:pt x="162" y="98"/>
                </a:cubicBezTo>
                <a:cubicBezTo>
                  <a:pt x="163" y="97"/>
                  <a:pt x="166" y="96"/>
                  <a:pt x="168" y="97"/>
                </a:cubicBezTo>
                <a:cubicBezTo>
                  <a:pt x="198" y="109"/>
                  <a:pt x="198" y="109"/>
                  <a:pt x="198" y="109"/>
                </a:cubicBezTo>
                <a:cubicBezTo>
                  <a:pt x="201" y="110"/>
                  <a:pt x="202" y="112"/>
                  <a:pt x="202" y="115"/>
                </a:cubicBezTo>
                <a:cubicBezTo>
                  <a:pt x="202" y="151"/>
                  <a:pt x="202" y="151"/>
                  <a:pt x="202" y="151"/>
                </a:cubicBezTo>
                <a:cubicBezTo>
                  <a:pt x="240" y="151"/>
                  <a:pt x="240" y="151"/>
                  <a:pt x="240" y="151"/>
                </a:cubicBezTo>
                <a:cubicBezTo>
                  <a:pt x="242" y="151"/>
                  <a:pt x="244" y="152"/>
                  <a:pt x="246" y="153"/>
                </a:cubicBezTo>
                <a:cubicBezTo>
                  <a:pt x="247" y="155"/>
                  <a:pt x="248" y="157"/>
                  <a:pt x="247" y="159"/>
                </a:cubicBezTo>
                <a:cubicBezTo>
                  <a:pt x="232" y="214"/>
                  <a:pt x="182" y="251"/>
                  <a:pt x="126" y="2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147"/>
          <p:cNvSpPr>
            <a:spLocks noEditPoints="1"/>
          </p:cNvSpPr>
          <p:nvPr userDrawn="1"/>
        </p:nvSpPr>
        <p:spPr bwMode="auto">
          <a:xfrm>
            <a:off x="8732925" y="1162450"/>
            <a:ext cx="492125" cy="519113"/>
          </a:xfrm>
          <a:custGeom>
            <a:avLst/>
            <a:gdLst/>
            <a:ahLst/>
            <a:cxnLst>
              <a:cxn ang="0">
                <a:pos x="396" y="240"/>
              </a:cxn>
              <a:cxn ang="0">
                <a:pos x="390" y="131"/>
              </a:cxn>
              <a:cxn ang="0">
                <a:pos x="425" y="72"/>
              </a:cxn>
              <a:cxn ang="0">
                <a:pos x="424" y="61"/>
              </a:cxn>
              <a:cxn ang="0">
                <a:pos x="375" y="1"/>
              </a:cxn>
              <a:cxn ang="0">
                <a:pos x="36" y="92"/>
              </a:cxn>
              <a:cxn ang="0">
                <a:pos x="0" y="151"/>
              </a:cxn>
              <a:cxn ang="0">
                <a:pos x="39" y="217"/>
              </a:cxn>
              <a:cxn ang="0">
                <a:pos x="203" y="288"/>
              </a:cxn>
              <a:cxn ang="0">
                <a:pos x="26" y="343"/>
              </a:cxn>
              <a:cxn ang="0">
                <a:pos x="36" y="452"/>
              </a:cxn>
              <a:cxn ang="0">
                <a:pos x="64" y="460"/>
              </a:cxn>
              <a:cxn ang="0">
                <a:pos x="70" y="458"/>
              </a:cxn>
              <a:cxn ang="0">
                <a:pos x="402" y="368"/>
              </a:cxn>
              <a:cxn ang="0">
                <a:pos x="436" y="300"/>
              </a:cxn>
              <a:cxn ang="0">
                <a:pos x="52" y="356"/>
              </a:cxn>
              <a:cxn ang="0">
                <a:pos x="57" y="358"/>
              </a:cxn>
              <a:cxn ang="0">
                <a:pos x="72" y="393"/>
              </a:cxn>
              <a:cxn ang="0">
                <a:pos x="72" y="397"/>
              </a:cxn>
              <a:cxn ang="0">
                <a:pos x="72" y="400"/>
              </a:cxn>
              <a:cxn ang="0">
                <a:pos x="72" y="403"/>
              </a:cxn>
              <a:cxn ang="0">
                <a:pos x="72" y="406"/>
              </a:cxn>
              <a:cxn ang="0">
                <a:pos x="72" y="409"/>
              </a:cxn>
              <a:cxn ang="0">
                <a:pos x="72" y="412"/>
              </a:cxn>
              <a:cxn ang="0">
                <a:pos x="71" y="414"/>
              </a:cxn>
              <a:cxn ang="0">
                <a:pos x="71" y="417"/>
              </a:cxn>
              <a:cxn ang="0">
                <a:pos x="70" y="419"/>
              </a:cxn>
              <a:cxn ang="0">
                <a:pos x="68" y="423"/>
              </a:cxn>
              <a:cxn ang="0">
                <a:pos x="68" y="425"/>
              </a:cxn>
              <a:cxn ang="0">
                <a:pos x="67" y="426"/>
              </a:cxn>
              <a:cxn ang="0">
                <a:pos x="66" y="428"/>
              </a:cxn>
              <a:cxn ang="0">
                <a:pos x="65" y="429"/>
              </a:cxn>
              <a:cxn ang="0">
                <a:pos x="61" y="433"/>
              </a:cxn>
              <a:cxn ang="0">
                <a:pos x="53" y="431"/>
              </a:cxn>
              <a:cxn ang="0">
                <a:pos x="46" y="360"/>
              </a:cxn>
              <a:cxn ang="0">
                <a:pos x="96" y="423"/>
              </a:cxn>
              <a:cxn ang="0">
                <a:pos x="99" y="406"/>
              </a:cxn>
              <a:cxn ang="0">
                <a:pos x="99" y="400"/>
              </a:cxn>
              <a:cxn ang="0">
                <a:pos x="98" y="387"/>
              </a:cxn>
              <a:cxn ang="0">
                <a:pos x="98" y="383"/>
              </a:cxn>
              <a:cxn ang="0">
                <a:pos x="97" y="378"/>
              </a:cxn>
              <a:cxn ang="0">
                <a:pos x="96" y="375"/>
              </a:cxn>
              <a:cxn ang="0">
                <a:pos x="95" y="371"/>
              </a:cxn>
              <a:cxn ang="0">
                <a:pos x="93" y="367"/>
              </a:cxn>
              <a:cxn ang="0">
                <a:pos x="92" y="364"/>
              </a:cxn>
              <a:cxn ang="0">
                <a:pos x="91" y="361"/>
              </a:cxn>
              <a:cxn ang="0">
                <a:pos x="89" y="357"/>
              </a:cxn>
              <a:cxn ang="0">
                <a:pos x="87" y="354"/>
              </a:cxn>
              <a:cxn ang="0">
                <a:pos x="86" y="351"/>
              </a:cxn>
              <a:cxn ang="0">
                <a:pos x="84" y="348"/>
              </a:cxn>
              <a:cxn ang="0">
                <a:pos x="247" y="303"/>
              </a:cxn>
              <a:cxn ang="0">
                <a:pos x="257" y="291"/>
              </a:cxn>
              <a:cxn ang="0">
                <a:pos x="50" y="193"/>
              </a:cxn>
              <a:cxn ang="0">
                <a:pos x="27" y="151"/>
              </a:cxn>
              <a:cxn ang="0">
                <a:pos x="378" y="27"/>
              </a:cxn>
              <a:cxn ang="0">
                <a:pos x="398" y="64"/>
              </a:cxn>
              <a:cxn ang="0">
                <a:pos x="399" y="73"/>
              </a:cxn>
              <a:cxn ang="0">
                <a:pos x="208" y="158"/>
              </a:cxn>
              <a:cxn ang="0">
                <a:pos x="127" y="138"/>
              </a:cxn>
              <a:cxn ang="0">
                <a:pos x="134" y="155"/>
              </a:cxn>
              <a:cxn ang="0">
                <a:pos x="386" y="265"/>
              </a:cxn>
              <a:cxn ang="0">
                <a:pos x="410" y="310"/>
              </a:cxn>
            </a:cxnLst>
            <a:rect l="0" t="0" r="r" b="b"/>
            <a:pathLst>
              <a:path w="436" h="461">
                <a:moveTo>
                  <a:pt x="436" y="300"/>
                </a:moveTo>
                <a:cubicBezTo>
                  <a:pt x="433" y="271"/>
                  <a:pt x="426" y="251"/>
                  <a:pt x="396" y="240"/>
                </a:cubicBezTo>
                <a:cubicBezTo>
                  <a:pt x="393" y="238"/>
                  <a:pt x="316" y="205"/>
                  <a:pt x="246" y="175"/>
                </a:cubicBezTo>
                <a:cubicBezTo>
                  <a:pt x="288" y="162"/>
                  <a:pt x="390" y="131"/>
                  <a:pt x="390" y="131"/>
                </a:cubicBezTo>
                <a:cubicBezTo>
                  <a:pt x="391" y="131"/>
                  <a:pt x="391" y="130"/>
                  <a:pt x="391" y="130"/>
                </a:cubicBezTo>
                <a:cubicBezTo>
                  <a:pt x="418" y="119"/>
                  <a:pt x="425" y="92"/>
                  <a:pt x="425" y="72"/>
                </a:cubicBezTo>
                <a:cubicBezTo>
                  <a:pt x="425" y="68"/>
                  <a:pt x="425" y="65"/>
                  <a:pt x="425" y="61"/>
                </a:cubicBezTo>
                <a:cubicBezTo>
                  <a:pt x="424" y="61"/>
                  <a:pt x="424" y="61"/>
                  <a:pt x="424" y="61"/>
                </a:cubicBezTo>
                <a:cubicBezTo>
                  <a:pt x="422" y="39"/>
                  <a:pt x="413" y="20"/>
                  <a:pt x="400" y="9"/>
                </a:cubicBezTo>
                <a:cubicBezTo>
                  <a:pt x="393" y="3"/>
                  <a:pt x="384" y="0"/>
                  <a:pt x="375" y="1"/>
                </a:cubicBezTo>
                <a:cubicBezTo>
                  <a:pt x="374" y="1"/>
                  <a:pt x="374" y="1"/>
                  <a:pt x="373" y="1"/>
                </a:cubicBezTo>
                <a:cubicBezTo>
                  <a:pt x="36" y="92"/>
                  <a:pt x="36" y="92"/>
                  <a:pt x="36" y="92"/>
                </a:cubicBezTo>
                <a:cubicBezTo>
                  <a:pt x="35" y="92"/>
                  <a:pt x="35" y="92"/>
                  <a:pt x="35" y="92"/>
                </a:cubicBezTo>
                <a:cubicBezTo>
                  <a:pt x="13" y="99"/>
                  <a:pt x="0" y="122"/>
                  <a:pt x="0" y="151"/>
                </a:cubicBezTo>
                <a:cubicBezTo>
                  <a:pt x="0" y="154"/>
                  <a:pt x="0" y="158"/>
                  <a:pt x="1" y="161"/>
                </a:cubicBezTo>
                <a:cubicBezTo>
                  <a:pt x="4" y="196"/>
                  <a:pt x="20" y="207"/>
                  <a:pt x="39" y="217"/>
                </a:cubicBezTo>
                <a:cubicBezTo>
                  <a:pt x="39" y="217"/>
                  <a:pt x="39" y="217"/>
                  <a:pt x="39" y="217"/>
                </a:cubicBezTo>
                <a:cubicBezTo>
                  <a:pt x="39" y="217"/>
                  <a:pt x="155" y="267"/>
                  <a:pt x="203" y="288"/>
                </a:cubicBezTo>
                <a:cubicBezTo>
                  <a:pt x="157" y="300"/>
                  <a:pt x="58" y="327"/>
                  <a:pt x="48" y="330"/>
                </a:cubicBezTo>
                <a:cubicBezTo>
                  <a:pt x="39" y="331"/>
                  <a:pt x="32" y="335"/>
                  <a:pt x="26" y="343"/>
                </a:cubicBezTo>
                <a:cubicBezTo>
                  <a:pt x="15" y="356"/>
                  <a:pt x="10" y="377"/>
                  <a:pt x="12" y="399"/>
                </a:cubicBezTo>
                <a:cubicBezTo>
                  <a:pt x="14" y="421"/>
                  <a:pt x="23" y="441"/>
                  <a:pt x="36" y="452"/>
                </a:cubicBezTo>
                <a:cubicBezTo>
                  <a:pt x="44" y="458"/>
                  <a:pt x="53" y="461"/>
                  <a:pt x="62" y="460"/>
                </a:cubicBezTo>
                <a:cubicBezTo>
                  <a:pt x="62" y="460"/>
                  <a:pt x="63" y="460"/>
                  <a:pt x="64" y="460"/>
                </a:cubicBezTo>
                <a:cubicBezTo>
                  <a:pt x="64" y="460"/>
                  <a:pt x="64" y="460"/>
                  <a:pt x="64" y="460"/>
                </a:cubicBezTo>
                <a:cubicBezTo>
                  <a:pt x="66" y="459"/>
                  <a:pt x="68" y="459"/>
                  <a:pt x="70" y="458"/>
                </a:cubicBezTo>
                <a:cubicBezTo>
                  <a:pt x="86" y="454"/>
                  <a:pt x="401" y="369"/>
                  <a:pt x="401" y="369"/>
                </a:cubicBezTo>
                <a:cubicBezTo>
                  <a:pt x="401" y="369"/>
                  <a:pt x="402" y="369"/>
                  <a:pt x="402" y="368"/>
                </a:cubicBezTo>
                <a:cubicBezTo>
                  <a:pt x="424" y="361"/>
                  <a:pt x="436" y="339"/>
                  <a:pt x="436" y="310"/>
                </a:cubicBezTo>
                <a:cubicBezTo>
                  <a:pt x="436" y="307"/>
                  <a:pt x="436" y="303"/>
                  <a:pt x="436" y="300"/>
                </a:cubicBezTo>
                <a:close/>
                <a:moveTo>
                  <a:pt x="46" y="360"/>
                </a:moveTo>
                <a:cubicBezTo>
                  <a:pt x="48" y="358"/>
                  <a:pt x="50" y="356"/>
                  <a:pt x="52" y="356"/>
                </a:cubicBezTo>
                <a:cubicBezTo>
                  <a:pt x="53" y="356"/>
                  <a:pt x="55" y="357"/>
                  <a:pt x="57" y="358"/>
                </a:cubicBezTo>
                <a:cubicBezTo>
                  <a:pt x="57" y="358"/>
                  <a:pt x="57" y="358"/>
                  <a:pt x="57" y="358"/>
                </a:cubicBezTo>
                <a:cubicBezTo>
                  <a:pt x="63" y="363"/>
                  <a:pt x="70" y="375"/>
                  <a:pt x="72" y="393"/>
                </a:cubicBezTo>
                <a:cubicBezTo>
                  <a:pt x="72" y="393"/>
                  <a:pt x="72" y="393"/>
                  <a:pt x="72" y="393"/>
                </a:cubicBezTo>
                <a:cubicBezTo>
                  <a:pt x="72" y="393"/>
                  <a:pt x="72" y="393"/>
                  <a:pt x="72" y="393"/>
                </a:cubicBezTo>
                <a:cubicBezTo>
                  <a:pt x="72" y="394"/>
                  <a:pt x="72" y="396"/>
                  <a:pt x="72" y="397"/>
                </a:cubicBezTo>
                <a:cubicBezTo>
                  <a:pt x="72" y="397"/>
                  <a:pt x="72" y="398"/>
                  <a:pt x="72" y="398"/>
                </a:cubicBezTo>
                <a:cubicBezTo>
                  <a:pt x="72" y="399"/>
                  <a:pt x="72" y="399"/>
                  <a:pt x="72" y="400"/>
                </a:cubicBezTo>
                <a:cubicBezTo>
                  <a:pt x="72" y="401"/>
                  <a:pt x="72" y="401"/>
                  <a:pt x="72" y="402"/>
                </a:cubicBezTo>
                <a:cubicBezTo>
                  <a:pt x="72" y="402"/>
                  <a:pt x="72" y="403"/>
                  <a:pt x="72" y="403"/>
                </a:cubicBezTo>
                <a:cubicBezTo>
                  <a:pt x="72" y="404"/>
                  <a:pt x="72" y="405"/>
                  <a:pt x="72" y="406"/>
                </a:cubicBezTo>
                <a:cubicBezTo>
                  <a:pt x="72" y="406"/>
                  <a:pt x="72" y="406"/>
                  <a:pt x="72" y="406"/>
                </a:cubicBezTo>
                <a:cubicBezTo>
                  <a:pt x="72" y="407"/>
                  <a:pt x="72" y="408"/>
                  <a:pt x="72" y="408"/>
                </a:cubicBezTo>
                <a:cubicBezTo>
                  <a:pt x="72" y="409"/>
                  <a:pt x="72" y="409"/>
                  <a:pt x="72" y="409"/>
                </a:cubicBezTo>
                <a:cubicBezTo>
                  <a:pt x="72" y="410"/>
                  <a:pt x="72" y="410"/>
                  <a:pt x="72" y="411"/>
                </a:cubicBezTo>
                <a:cubicBezTo>
                  <a:pt x="72" y="411"/>
                  <a:pt x="72" y="412"/>
                  <a:pt x="72" y="412"/>
                </a:cubicBezTo>
                <a:cubicBezTo>
                  <a:pt x="71" y="412"/>
                  <a:pt x="71" y="413"/>
                  <a:pt x="71" y="413"/>
                </a:cubicBezTo>
                <a:cubicBezTo>
                  <a:pt x="71" y="414"/>
                  <a:pt x="71" y="414"/>
                  <a:pt x="71" y="414"/>
                </a:cubicBezTo>
                <a:cubicBezTo>
                  <a:pt x="71" y="415"/>
                  <a:pt x="71" y="415"/>
                  <a:pt x="71" y="416"/>
                </a:cubicBezTo>
                <a:cubicBezTo>
                  <a:pt x="71" y="416"/>
                  <a:pt x="71" y="416"/>
                  <a:pt x="71" y="417"/>
                </a:cubicBezTo>
                <a:cubicBezTo>
                  <a:pt x="70" y="417"/>
                  <a:pt x="70" y="418"/>
                  <a:pt x="70" y="418"/>
                </a:cubicBezTo>
                <a:cubicBezTo>
                  <a:pt x="70" y="418"/>
                  <a:pt x="70" y="418"/>
                  <a:pt x="70" y="419"/>
                </a:cubicBezTo>
                <a:cubicBezTo>
                  <a:pt x="70" y="420"/>
                  <a:pt x="69" y="421"/>
                  <a:pt x="69" y="422"/>
                </a:cubicBezTo>
                <a:cubicBezTo>
                  <a:pt x="69" y="423"/>
                  <a:pt x="68" y="423"/>
                  <a:pt x="68" y="423"/>
                </a:cubicBezTo>
                <a:cubicBezTo>
                  <a:pt x="68" y="423"/>
                  <a:pt x="68" y="424"/>
                  <a:pt x="68" y="424"/>
                </a:cubicBezTo>
                <a:cubicBezTo>
                  <a:pt x="68" y="424"/>
                  <a:pt x="68" y="425"/>
                  <a:pt x="68" y="425"/>
                </a:cubicBezTo>
                <a:cubicBezTo>
                  <a:pt x="67" y="425"/>
                  <a:pt x="67" y="425"/>
                  <a:pt x="67" y="426"/>
                </a:cubicBezTo>
                <a:cubicBezTo>
                  <a:pt x="67" y="426"/>
                  <a:pt x="67" y="426"/>
                  <a:pt x="67" y="426"/>
                </a:cubicBezTo>
                <a:cubicBezTo>
                  <a:pt x="67" y="427"/>
                  <a:pt x="66" y="427"/>
                  <a:pt x="66" y="427"/>
                </a:cubicBezTo>
                <a:cubicBezTo>
                  <a:pt x="66" y="427"/>
                  <a:pt x="66" y="428"/>
                  <a:pt x="66" y="428"/>
                </a:cubicBezTo>
                <a:cubicBezTo>
                  <a:pt x="66" y="428"/>
                  <a:pt x="66" y="428"/>
                  <a:pt x="65" y="429"/>
                </a:cubicBezTo>
                <a:cubicBezTo>
                  <a:pt x="65" y="429"/>
                  <a:pt x="65" y="429"/>
                  <a:pt x="65" y="429"/>
                </a:cubicBezTo>
                <a:cubicBezTo>
                  <a:pt x="65" y="429"/>
                  <a:pt x="65" y="430"/>
                  <a:pt x="64" y="430"/>
                </a:cubicBezTo>
                <a:cubicBezTo>
                  <a:pt x="64" y="431"/>
                  <a:pt x="62" y="432"/>
                  <a:pt x="61" y="433"/>
                </a:cubicBezTo>
                <a:cubicBezTo>
                  <a:pt x="61" y="433"/>
                  <a:pt x="60" y="433"/>
                  <a:pt x="58" y="434"/>
                </a:cubicBezTo>
                <a:cubicBezTo>
                  <a:pt x="56" y="433"/>
                  <a:pt x="55" y="432"/>
                  <a:pt x="53" y="431"/>
                </a:cubicBezTo>
                <a:cubicBezTo>
                  <a:pt x="48" y="426"/>
                  <a:pt x="40" y="415"/>
                  <a:pt x="39" y="396"/>
                </a:cubicBezTo>
                <a:cubicBezTo>
                  <a:pt x="37" y="378"/>
                  <a:pt x="42" y="365"/>
                  <a:pt x="46" y="360"/>
                </a:cubicBezTo>
                <a:close/>
                <a:moveTo>
                  <a:pt x="393" y="343"/>
                </a:moveTo>
                <a:cubicBezTo>
                  <a:pt x="392" y="344"/>
                  <a:pt x="158" y="407"/>
                  <a:pt x="96" y="423"/>
                </a:cubicBezTo>
                <a:cubicBezTo>
                  <a:pt x="98" y="418"/>
                  <a:pt x="99" y="412"/>
                  <a:pt x="99" y="407"/>
                </a:cubicBezTo>
                <a:cubicBezTo>
                  <a:pt x="99" y="406"/>
                  <a:pt x="99" y="406"/>
                  <a:pt x="99" y="406"/>
                </a:cubicBezTo>
                <a:cubicBezTo>
                  <a:pt x="99" y="405"/>
                  <a:pt x="99" y="404"/>
                  <a:pt x="99" y="404"/>
                </a:cubicBezTo>
                <a:cubicBezTo>
                  <a:pt x="99" y="403"/>
                  <a:pt x="99" y="402"/>
                  <a:pt x="99" y="400"/>
                </a:cubicBezTo>
                <a:cubicBezTo>
                  <a:pt x="99" y="397"/>
                  <a:pt x="99" y="394"/>
                  <a:pt x="99" y="391"/>
                </a:cubicBezTo>
                <a:cubicBezTo>
                  <a:pt x="99" y="389"/>
                  <a:pt x="98" y="388"/>
                  <a:pt x="98" y="387"/>
                </a:cubicBezTo>
                <a:cubicBezTo>
                  <a:pt x="98" y="386"/>
                  <a:pt x="98" y="386"/>
                  <a:pt x="98" y="386"/>
                </a:cubicBezTo>
                <a:cubicBezTo>
                  <a:pt x="98" y="385"/>
                  <a:pt x="98" y="384"/>
                  <a:pt x="98" y="383"/>
                </a:cubicBezTo>
                <a:cubicBezTo>
                  <a:pt x="98" y="383"/>
                  <a:pt x="97" y="382"/>
                  <a:pt x="97" y="382"/>
                </a:cubicBezTo>
                <a:cubicBezTo>
                  <a:pt x="97" y="381"/>
                  <a:pt x="97" y="380"/>
                  <a:pt x="97" y="378"/>
                </a:cubicBezTo>
                <a:cubicBezTo>
                  <a:pt x="97" y="378"/>
                  <a:pt x="97" y="378"/>
                  <a:pt x="97" y="378"/>
                </a:cubicBezTo>
                <a:cubicBezTo>
                  <a:pt x="96" y="377"/>
                  <a:pt x="96" y="376"/>
                  <a:pt x="96" y="375"/>
                </a:cubicBezTo>
                <a:cubicBezTo>
                  <a:pt x="96" y="375"/>
                  <a:pt x="96" y="374"/>
                  <a:pt x="96" y="374"/>
                </a:cubicBezTo>
                <a:cubicBezTo>
                  <a:pt x="95" y="373"/>
                  <a:pt x="95" y="372"/>
                  <a:pt x="95" y="371"/>
                </a:cubicBezTo>
                <a:cubicBezTo>
                  <a:pt x="95" y="371"/>
                  <a:pt x="95" y="371"/>
                  <a:pt x="95" y="370"/>
                </a:cubicBezTo>
                <a:cubicBezTo>
                  <a:pt x="94" y="369"/>
                  <a:pt x="94" y="368"/>
                  <a:pt x="93" y="367"/>
                </a:cubicBezTo>
                <a:cubicBezTo>
                  <a:pt x="93" y="367"/>
                  <a:pt x="93" y="367"/>
                  <a:pt x="93" y="367"/>
                </a:cubicBezTo>
                <a:cubicBezTo>
                  <a:pt x="93" y="366"/>
                  <a:pt x="93" y="365"/>
                  <a:pt x="92" y="364"/>
                </a:cubicBezTo>
                <a:cubicBezTo>
                  <a:pt x="92" y="363"/>
                  <a:pt x="92" y="363"/>
                  <a:pt x="92" y="363"/>
                </a:cubicBezTo>
                <a:cubicBezTo>
                  <a:pt x="92" y="362"/>
                  <a:pt x="91" y="361"/>
                  <a:pt x="91" y="361"/>
                </a:cubicBezTo>
                <a:cubicBezTo>
                  <a:pt x="91" y="360"/>
                  <a:pt x="91" y="360"/>
                  <a:pt x="90" y="360"/>
                </a:cubicBezTo>
                <a:cubicBezTo>
                  <a:pt x="90" y="359"/>
                  <a:pt x="90" y="358"/>
                  <a:pt x="89" y="357"/>
                </a:cubicBezTo>
                <a:cubicBezTo>
                  <a:pt x="89" y="357"/>
                  <a:pt x="89" y="356"/>
                  <a:pt x="89" y="356"/>
                </a:cubicBezTo>
                <a:cubicBezTo>
                  <a:pt x="88" y="355"/>
                  <a:pt x="88" y="355"/>
                  <a:pt x="87" y="354"/>
                </a:cubicBezTo>
                <a:cubicBezTo>
                  <a:pt x="87" y="353"/>
                  <a:pt x="87" y="353"/>
                  <a:pt x="87" y="353"/>
                </a:cubicBezTo>
                <a:cubicBezTo>
                  <a:pt x="87" y="352"/>
                  <a:pt x="86" y="352"/>
                  <a:pt x="86" y="351"/>
                </a:cubicBezTo>
                <a:cubicBezTo>
                  <a:pt x="86" y="351"/>
                  <a:pt x="85" y="350"/>
                  <a:pt x="85" y="350"/>
                </a:cubicBezTo>
                <a:cubicBezTo>
                  <a:pt x="85" y="349"/>
                  <a:pt x="84" y="349"/>
                  <a:pt x="84" y="348"/>
                </a:cubicBezTo>
                <a:cubicBezTo>
                  <a:pt x="84" y="348"/>
                  <a:pt x="84" y="348"/>
                  <a:pt x="83" y="348"/>
                </a:cubicBezTo>
                <a:cubicBezTo>
                  <a:pt x="126" y="336"/>
                  <a:pt x="247" y="303"/>
                  <a:pt x="247" y="303"/>
                </a:cubicBezTo>
                <a:cubicBezTo>
                  <a:pt x="253" y="302"/>
                  <a:pt x="256" y="297"/>
                  <a:pt x="257" y="292"/>
                </a:cubicBezTo>
                <a:cubicBezTo>
                  <a:pt x="257" y="291"/>
                  <a:pt x="257" y="291"/>
                  <a:pt x="257" y="291"/>
                </a:cubicBezTo>
                <a:cubicBezTo>
                  <a:pt x="257" y="285"/>
                  <a:pt x="254" y="280"/>
                  <a:pt x="249" y="278"/>
                </a:cubicBezTo>
                <a:cubicBezTo>
                  <a:pt x="249" y="278"/>
                  <a:pt x="51" y="193"/>
                  <a:pt x="50" y="193"/>
                </a:cubicBezTo>
                <a:cubicBezTo>
                  <a:pt x="36" y="186"/>
                  <a:pt x="29" y="181"/>
                  <a:pt x="27" y="158"/>
                </a:cubicBezTo>
                <a:cubicBezTo>
                  <a:pt x="27" y="156"/>
                  <a:pt x="27" y="153"/>
                  <a:pt x="27" y="151"/>
                </a:cubicBezTo>
                <a:cubicBezTo>
                  <a:pt x="27" y="134"/>
                  <a:pt x="33" y="121"/>
                  <a:pt x="43" y="117"/>
                </a:cubicBezTo>
                <a:cubicBezTo>
                  <a:pt x="45" y="117"/>
                  <a:pt x="375" y="28"/>
                  <a:pt x="378" y="27"/>
                </a:cubicBezTo>
                <a:cubicBezTo>
                  <a:pt x="380" y="27"/>
                  <a:pt x="382" y="29"/>
                  <a:pt x="383" y="30"/>
                </a:cubicBezTo>
                <a:cubicBezTo>
                  <a:pt x="389" y="34"/>
                  <a:pt x="396" y="46"/>
                  <a:pt x="398" y="64"/>
                </a:cubicBezTo>
                <a:cubicBezTo>
                  <a:pt x="398" y="65"/>
                  <a:pt x="398" y="65"/>
                  <a:pt x="398" y="65"/>
                </a:cubicBezTo>
                <a:cubicBezTo>
                  <a:pt x="398" y="66"/>
                  <a:pt x="399" y="69"/>
                  <a:pt x="399" y="73"/>
                </a:cubicBezTo>
                <a:cubicBezTo>
                  <a:pt x="399" y="83"/>
                  <a:pt x="396" y="99"/>
                  <a:pt x="382" y="105"/>
                </a:cubicBezTo>
                <a:cubicBezTo>
                  <a:pt x="380" y="106"/>
                  <a:pt x="211" y="157"/>
                  <a:pt x="208" y="158"/>
                </a:cubicBezTo>
                <a:cubicBezTo>
                  <a:pt x="184" y="148"/>
                  <a:pt x="145" y="131"/>
                  <a:pt x="145" y="131"/>
                </a:cubicBezTo>
                <a:cubicBezTo>
                  <a:pt x="138" y="128"/>
                  <a:pt x="130" y="131"/>
                  <a:pt x="127" y="138"/>
                </a:cubicBezTo>
                <a:cubicBezTo>
                  <a:pt x="127" y="139"/>
                  <a:pt x="126" y="141"/>
                  <a:pt x="126" y="143"/>
                </a:cubicBezTo>
                <a:cubicBezTo>
                  <a:pt x="126" y="148"/>
                  <a:pt x="129" y="153"/>
                  <a:pt x="134" y="155"/>
                </a:cubicBezTo>
                <a:cubicBezTo>
                  <a:pt x="386" y="264"/>
                  <a:pt x="386" y="264"/>
                  <a:pt x="386" y="264"/>
                </a:cubicBezTo>
                <a:cubicBezTo>
                  <a:pt x="386" y="264"/>
                  <a:pt x="386" y="264"/>
                  <a:pt x="386" y="265"/>
                </a:cubicBezTo>
                <a:cubicBezTo>
                  <a:pt x="401" y="270"/>
                  <a:pt x="407" y="277"/>
                  <a:pt x="409" y="302"/>
                </a:cubicBezTo>
                <a:cubicBezTo>
                  <a:pt x="410" y="305"/>
                  <a:pt x="410" y="307"/>
                  <a:pt x="410" y="310"/>
                </a:cubicBezTo>
                <a:cubicBezTo>
                  <a:pt x="410" y="327"/>
                  <a:pt x="404" y="339"/>
                  <a:pt x="393" y="34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421"/>
          <p:cNvSpPr>
            <a:spLocks noEditPoints="1"/>
          </p:cNvSpPr>
          <p:nvPr userDrawn="1"/>
        </p:nvSpPr>
        <p:spPr bwMode="auto">
          <a:xfrm>
            <a:off x="8796425" y="4405599"/>
            <a:ext cx="365125" cy="511175"/>
          </a:xfrm>
          <a:custGeom>
            <a:avLst/>
            <a:gdLst/>
            <a:ahLst/>
            <a:cxnLst>
              <a:cxn ang="0">
                <a:pos x="163" y="453"/>
              </a:cxn>
              <a:cxn ang="0">
                <a:pos x="97" y="425"/>
              </a:cxn>
              <a:cxn ang="0">
                <a:pos x="0" y="100"/>
              </a:cxn>
              <a:cxn ang="0">
                <a:pos x="4" y="70"/>
              </a:cxn>
              <a:cxn ang="0">
                <a:pos x="14" y="58"/>
              </a:cxn>
              <a:cxn ang="0">
                <a:pos x="62" y="29"/>
              </a:cxn>
              <a:cxn ang="0">
                <a:pos x="163" y="0"/>
              </a:cxn>
              <a:cxn ang="0">
                <a:pos x="311" y="58"/>
              </a:cxn>
              <a:cxn ang="0">
                <a:pos x="318" y="83"/>
              </a:cxn>
              <a:cxn ang="0">
                <a:pos x="295" y="79"/>
              </a:cxn>
              <a:cxn ang="0">
                <a:pos x="251" y="52"/>
              </a:cxn>
              <a:cxn ang="0">
                <a:pos x="85" y="47"/>
              </a:cxn>
              <a:cxn ang="0">
                <a:pos x="28" y="82"/>
              </a:cxn>
              <a:cxn ang="0">
                <a:pos x="27" y="100"/>
              </a:cxn>
              <a:cxn ang="0">
                <a:pos x="115" y="404"/>
              </a:cxn>
              <a:cxn ang="0">
                <a:pos x="162" y="427"/>
              </a:cxn>
              <a:cxn ang="0">
                <a:pos x="183" y="423"/>
              </a:cxn>
              <a:cxn ang="0">
                <a:pos x="287" y="257"/>
              </a:cxn>
              <a:cxn ang="0">
                <a:pos x="258" y="261"/>
              </a:cxn>
              <a:cxn ang="0">
                <a:pos x="146" y="334"/>
              </a:cxn>
              <a:cxn ang="0">
                <a:pos x="69" y="286"/>
              </a:cxn>
              <a:cxn ang="0">
                <a:pos x="58" y="202"/>
              </a:cxn>
              <a:cxn ang="0">
                <a:pos x="162" y="107"/>
              </a:cxn>
              <a:cxn ang="0">
                <a:pos x="229" y="139"/>
              </a:cxn>
              <a:cxn ang="0">
                <a:pos x="237" y="220"/>
              </a:cxn>
              <a:cxn ang="0">
                <a:pos x="215" y="261"/>
              </a:cxn>
              <a:cxn ang="0">
                <a:pos x="195" y="273"/>
              </a:cxn>
              <a:cxn ang="0">
                <a:pos x="179" y="264"/>
              </a:cxn>
              <a:cxn ang="0">
                <a:pos x="167" y="271"/>
              </a:cxn>
              <a:cxn ang="0">
                <a:pos x="115" y="273"/>
              </a:cxn>
              <a:cxn ang="0">
                <a:pos x="93" y="232"/>
              </a:cxn>
              <a:cxn ang="0">
                <a:pos x="118" y="170"/>
              </a:cxn>
              <a:cxn ang="0">
                <a:pos x="160" y="152"/>
              </a:cxn>
              <a:cxn ang="0">
                <a:pos x="199" y="174"/>
              </a:cxn>
              <a:cxn ang="0">
                <a:pos x="205" y="226"/>
              </a:cxn>
              <a:cxn ang="0">
                <a:pos x="218" y="186"/>
              </a:cxn>
              <a:cxn ang="0">
                <a:pos x="178" y="136"/>
              </a:cxn>
              <a:cxn ang="0">
                <a:pos x="112" y="156"/>
              </a:cxn>
              <a:cxn ang="0">
                <a:pos x="82" y="230"/>
              </a:cxn>
              <a:cxn ang="0">
                <a:pos x="117" y="301"/>
              </a:cxn>
              <a:cxn ang="0">
                <a:pos x="211" y="279"/>
              </a:cxn>
              <a:cxn ang="0">
                <a:pos x="249" y="224"/>
              </a:cxn>
              <a:cxn ang="0">
                <a:pos x="298" y="126"/>
              </a:cxn>
              <a:cxn ang="0">
                <a:pos x="302" y="121"/>
              </a:cxn>
              <a:cxn ang="0">
                <a:pos x="311" y="117"/>
              </a:cxn>
              <a:cxn ang="0">
                <a:pos x="311" y="117"/>
              </a:cxn>
              <a:cxn ang="0">
                <a:pos x="311" y="117"/>
              </a:cxn>
              <a:cxn ang="0">
                <a:pos x="320" y="120"/>
              </a:cxn>
              <a:cxn ang="0">
                <a:pos x="322" y="122"/>
              </a:cxn>
              <a:cxn ang="0">
                <a:pos x="322" y="122"/>
              </a:cxn>
              <a:cxn ang="0">
                <a:pos x="324" y="131"/>
              </a:cxn>
              <a:cxn ang="0">
                <a:pos x="228" y="425"/>
              </a:cxn>
              <a:cxn ang="0">
                <a:pos x="163" y="453"/>
              </a:cxn>
              <a:cxn ang="0">
                <a:pos x="172" y="231"/>
              </a:cxn>
              <a:cxn ang="0">
                <a:pos x="180" y="212"/>
              </a:cxn>
              <a:cxn ang="0">
                <a:pos x="176" y="188"/>
              </a:cxn>
              <a:cxn ang="0">
                <a:pos x="160" y="179"/>
              </a:cxn>
              <a:cxn ang="0">
                <a:pos x="137" y="188"/>
              </a:cxn>
              <a:cxn ang="0">
                <a:pos x="120" y="232"/>
              </a:cxn>
              <a:cxn ang="0">
                <a:pos x="128" y="249"/>
              </a:cxn>
              <a:cxn ang="0">
                <a:pos x="154" y="248"/>
              </a:cxn>
            </a:cxnLst>
            <a:rect l="0" t="0" r="r" b="b"/>
            <a:pathLst>
              <a:path w="324" h="453">
                <a:moveTo>
                  <a:pt x="163" y="453"/>
                </a:move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54" y="453"/>
                  <a:pt x="144" y="452"/>
                  <a:pt x="133" y="448"/>
                </a:cubicBezTo>
                <a:cubicBezTo>
                  <a:pt x="133" y="448"/>
                  <a:pt x="133" y="448"/>
                  <a:pt x="133" y="448"/>
                </a:cubicBezTo>
                <a:cubicBezTo>
                  <a:pt x="122" y="443"/>
                  <a:pt x="110" y="436"/>
                  <a:pt x="97" y="425"/>
                </a:cubicBezTo>
                <a:cubicBezTo>
                  <a:pt x="97" y="425"/>
                  <a:pt x="97" y="425"/>
                  <a:pt x="97" y="425"/>
                </a:cubicBezTo>
                <a:cubicBezTo>
                  <a:pt x="66" y="398"/>
                  <a:pt x="25" y="347"/>
                  <a:pt x="13" y="261"/>
                </a:cubicBezTo>
                <a:cubicBezTo>
                  <a:pt x="13" y="261"/>
                  <a:pt x="13" y="261"/>
                  <a:pt x="13" y="261"/>
                </a:cubicBezTo>
                <a:cubicBezTo>
                  <a:pt x="8" y="228"/>
                  <a:pt x="0" y="145"/>
                  <a:pt x="0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90"/>
                  <a:pt x="1" y="83"/>
                  <a:pt x="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4"/>
                  <a:pt x="3" y="72"/>
                  <a:pt x="4" y="70"/>
                </a:cubicBezTo>
                <a:cubicBezTo>
                  <a:pt x="4" y="70"/>
                  <a:pt x="4" y="70"/>
                  <a:pt x="4" y="70"/>
                </a:cubicBezTo>
                <a:cubicBezTo>
                  <a:pt x="4" y="68"/>
                  <a:pt x="5" y="66"/>
                  <a:pt x="7" y="64"/>
                </a:cubicBezTo>
                <a:cubicBezTo>
                  <a:pt x="7" y="64"/>
                  <a:pt x="7" y="64"/>
                  <a:pt x="7" y="64"/>
                </a:cubicBezTo>
                <a:cubicBezTo>
                  <a:pt x="9" y="62"/>
                  <a:pt x="11" y="61"/>
                  <a:pt x="14" y="58"/>
                </a:cubicBezTo>
                <a:cubicBezTo>
                  <a:pt x="14" y="58"/>
                  <a:pt x="14" y="58"/>
                  <a:pt x="14" y="58"/>
                </a:cubicBezTo>
                <a:cubicBezTo>
                  <a:pt x="18" y="56"/>
                  <a:pt x="22" y="53"/>
                  <a:pt x="26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36" y="44"/>
                  <a:pt x="48" y="36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91" y="14"/>
                  <a:pt x="127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94" y="0"/>
                  <a:pt x="226" y="11"/>
                  <a:pt x="252" y="23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79" y="36"/>
                  <a:pt x="300" y="50"/>
                  <a:pt x="311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4" y="61"/>
                  <a:pt x="316" y="62"/>
                  <a:pt x="318" y="64"/>
                </a:cubicBezTo>
                <a:cubicBezTo>
                  <a:pt x="318" y="64"/>
                  <a:pt x="318" y="64"/>
                  <a:pt x="318" y="64"/>
                </a:cubicBezTo>
                <a:cubicBezTo>
                  <a:pt x="324" y="70"/>
                  <a:pt x="324" y="78"/>
                  <a:pt x="318" y="83"/>
                </a:cubicBezTo>
                <a:cubicBezTo>
                  <a:pt x="318" y="83"/>
                  <a:pt x="318" y="83"/>
                  <a:pt x="318" y="83"/>
                </a:cubicBezTo>
                <a:cubicBezTo>
                  <a:pt x="313" y="88"/>
                  <a:pt x="305" y="88"/>
                  <a:pt x="300" y="83"/>
                </a:cubicBezTo>
                <a:cubicBezTo>
                  <a:pt x="300" y="83"/>
                  <a:pt x="300" y="83"/>
                  <a:pt x="300" y="83"/>
                </a:cubicBezTo>
                <a:cubicBezTo>
                  <a:pt x="299" y="83"/>
                  <a:pt x="298" y="81"/>
                  <a:pt x="295" y="79"/>
                </a:cubicBezTo>
                <a:cubicBezTo>
                  <a:pt x="295" y="79"/>
                  <a:pt x="295" y="79"/>
                  <a:pt x="295" y="79"/>
                </a:cubicBezTo>
                <a:cubicBezTo>
                  <a:pt x="292" y="77"/>
                  <a:pt x="289" y="75"/>
                  <a:pt x="284" y="72"/>
                </a:cubicBezTo>
                <a:cubicBezTo>
                  <a:pt x="284" y="72"/>
                  <a:pt x="284" y="72"/>
                  <a:pt x="284" y="72"/>
                </a:cubicBezTo>
                <a:cubicBezTo>
                  <a:pt x="276" y="66"/>
                  <a:pt x="264" y="59"/>
                  <a:pt x="251" y="52"/>
                </a:cubicBezTo>
                <a:cubicBezTo>
                  <a:pt x="251" y="52"/>
                  <a:pt x="251" y="52"/>
                  <a:pt x="251" y="52"/>
                </a:cubicBezTo>
                <a:cubicBezTo>
                  <a:pt x="225" y="39"/>
                  <a:pt x="192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37" y="27"/>
                  <a:pt x="109" y="36"/>
                  <a:pt x="85" y="47"/>
                </a:cubicBezTo>
                <a:cubicBezTo>
                  <a:pt x="85" y="47"/>
                  <a:pt x="85" y="47"/>
                  <a:pt x="85" y="47"/>
                </a:cubicBezTo>
                <a:cubicBezTo>
                  <a:pt x="60" y="59"/>
                  <a:pt x="40" y="72"/>
                  <a:pt x="31" y="79"/>
                </a:cubicBezTo>
                <a:cubicBezTo>
                  <a:pt x="31" y="79"/>
                  <a:pt x="31" y="79"/>
                  <a:pt x="31" y="79"/>
                </a:cubicBezTo>
                <a:cubicBezTo>
                  <a:pt x="30" y="80"/>
                  <a:pt x="29" y="81"/>
                  <a:pt x="28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8" y="83"/>
                  <a:pt x="28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27" y="87"/>
                  <a:pt x="27" y="93"/>
                  <a:pt x="27" y="100"/>
                </a:cubicBezTo>
                <a:cubicBezTo>
                  <a:pt x="27" y="100"/>
                  <a:pt x="27" y="100"/>
                  <a:pt x="27" y="100"/>
                </a:cubicBezTo>
                <a:cubicBezTo>
                  <a:pt x="27" y="142"/>
                  <a:pt x="34" y="227"/>
                  <a:pt x="39" y="257"/>
                </a:cubicBezTo>
                <a:cubicBezTo>
                  <a:pt x="39" y="257"/>
                  <a:pt x="39" y="257"/>
                  <a:pt x="39" y="257"/>
                </a:cubicBezTo>
                <a:cubicBezTo>
                  <a:pt x="51" y="337"/>
                  <a:pt x="88" y="381"/>
                  <a:pt x="115" y="404"/>
                </a:cubicBezTo>
                <a:cubicBezTo>
                  <a:pt x="115" y="404"/>
                  <a:pt x="115" y="404"/>
                  <a:pt x="115" y="404"/>
                </a:cubicBezTo>
                <a:cubicBezTo>
                  <a:pt x="126" y="414"/>
                  <a:pt x="135" y="420"/>
                  <a:pt x="143" y="423"/>
                </a:cubicBezTo>
                <a:cubicBezTo>
                  <a:pt x="143" y="423"/>
                  <a:pt x="143" y="423"/>
                  <a:pt x="143" y="423"/>
                </a:cubicBezTo>
                <a:cubicBezTo>
                  <a:pt x="150" y="426"/>
                  <a:pt x="156" y="427"/>
                  <a:pt x="162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62" y="427"/>
                  <a:pt x="163" y="427"/>
                  <a:pt x="164" y="427"/>
                </a:cubicBezTo>
                <a:cubicBezTo>
                  <a:pt x="164" y="427"/>
                  <a:pt x="164" y="427"/>
                  <a:pt x="164" y="427"/>
                </a:cubicBezTo>
                <a:cubicBezTo>
                  <a:pt x="170" y="427"/>
                  <a:pt x="175" y="426"/>
                  <a:pt x="183" y="423"/>
                </a:cubicBezTo>
                <a:cubicBezTo>
                  <a:pt x="183" y="423"/>
                  <a:pt x="183" y="423"/>
                  <a:pt x="183" y="423"/>
                </a:cubicBezTo>
                <a:cubicBezTo>
                  <a:pt x="190" y="420"/>
                  <a:pt x="200" y="414"/>
                  <a:pt x="211" y="404"/>
                </a:cubicBezTo>
                <a:cubicBezTo>
                  <a:pt x="211" y="404"/>
                  <a:pt x="211" y="404"/>
                  <a:pt x="211" y="404"/>
                </a:cubicBezTo>
                <a:cubicBezTo>
                  <a:pt x="238" y="381"/>
                  <a:pt x="275" y="337"/>
                  <a:pt x="287" y="257"/>
                </a:cubicBezTo>
                <a:cubicBezTo>
                  <a:pt x="287" y="257"/>
                  <a:pt x="287" y="257"/>
                  <a:pt x="287" y="257"/>
                </a:cubicBezTo>
                <a:cubicBezTo>
                  <a:pt x="288" y="245"/>
                  <a:pt x="291" y="224"/>
                  <a:pt x="293" y="200"/>
                </a:cubicBezTo>
                <a:cubicBezTo>
                  <a:pt x="293" y="200"/>
                  <a:pt x="293" y="200"/>
                  <a:pt x="293" y="200"/>
                </a:cubicBezTo>
                <a:cubicBezTo>
                  <a:pt x="282" y="220"/>
                  <a:pt x="270" y="242"/>
                  <a:pt x="258" y="261"/>
                </a:cubicBezTo>
                <a:cubicBezTo>
                  <a:pt x="258" y="261"/>
                  <a:pt x="258" y="261"/>
                  <a:pt x="258" y="261"/>
                </a:cubicBezTo>
                <a:cubicBezTo>
                  <a:pt x="248" y="276"/>
                  <a:pt x="239" y="289"/>
                  <a:pt x="229" y="298"/>
                </a:cubicBezTo>
                <a:cubicBezTo>
                  <a:pt x="229" y="298"/>
                  <a:pt x="229" y="298"/>
                  <a:pt x="229" y="298"/>
                </a:cubicBezTo>
                <a:cubicBezTo>
                  <a:pt x="205" y="322"/>
                  <a:pt x="174" y="334"/>
                  <a:pt x="146" y="334"/>
                </a:cubicBezTo>
                <a:cubicBezTo>
                  <a:pt x="146" y="334"/>
                  <a:pt x="146" y="334"/>
                  <a:pt x="146" y="334"/>
                </a:cubicBezTo>
                <a:cubicBezTo>
                  <a:pt x="131" y="334"/>
                  <a:pt x="117" y="331"/>
                  <a:pt x="104" y="324"/>
                </a:cubicBezTo>
                <a:cubicBezTo>
                  <a:pt x="104" y="324"/>
                  <a:pt x="104" y="324"/>
                  <a:pt x="104" y="324"/>
                </a:cubicBezTo>
                <a:cubicBezTo>
                  <a:pt x="90" y="316"/>
                  <a:pt x="78" y="303"/>
                  <a:pt x="69" y="286"/>
                </a:cubicBezTo>
                <a:cubicBezTo>
                  <a:pt x="69" y="286"/>
                  <a:pt x="69" y="286"/>
                  <a:pt x="69" y="286"/>
                </a:cubicBezTo>
                <a:cubicBezTo>
                  <a:pt x="60" y="270"/>
                  <a:pt x="55" y="251"/>
                  <a:pt x="55" y="230"/>
                </a:cubicBezTo>
                <a:cubicBezTo>
                  <a:pt x="55" y="230"/>
                  <a:pt x="55" y="230"/>
                  <a:pt x="55" y="230"/>
                </a:cubicBezTo>
                <a:cubicBezTo>
                  <a:pt x="55" y="221"/>
                  <a:pt x="56" y="211"/>
                  <a:pt x="58" y="202"/>
                </a:cubicBezTo>
                <a:cubicBezTo>
                  <a:pt x="58" y="202"/>
                  <a:pt x="58" y="202"/>
                  <a:pt x="58" y="202"/>
                </a:cubicBezTo>
                <a:cubicBezTo>
                  <a:pt x="64" y="178"/>
                  <a:pt x="76" y="155"/>
                  <a:pt x="93" y="138"/>
                </a:cubicBezTo>
                <a:cubicBezTo>
                  <a:pt x="93" y="138"/>
                  <a:pt x="93" y="138"/>
                  <a:pt x="93" y="138"/>
                </a:cubicBezTo>
                <a:cubicBezTo>
                  <a:pt x="111" y="120"/>
                  <a:pt x="134" y="107"/>
                  <a:pt x="162" y="107"/>
                </a:cubicBezTo>
                <a:cubicBezTo>
                  <a:pt x="162" y="107"/>
                  <a:pt x="162" y="107"/>
                  <a:pt x="162" y="107"/>
                </a:cubicBezTo>
                <a:cubicBezTo>
                  <a:pt x="169" y="107"/>
                  <a:pt x="176" y="108"/>
                  <a:pt x="184" y="110"/>
                </a:cubicBezTo>
                <a:cubicBezTo>
                  <a:pt x="184" y="110"/>
                  <a:pt x="184" y="110"/>
                  <a:pt x="184" y="110"/>
                </a:cubicBezTo>
                <a:cubicBezTo>
                  <a:pt x="204" y="114"/>
                  <a:pt x="219" y="125"/>
                  <a:pt x="229" y="139"/>
                </a:cubicBezTo>
                <a:cubicBezTo>
                  <a:pt x="229" y="139"/>
                  <a:pt x="229" y="139"/>
                  <a:pt x="229" y="139"/>
                </a:cubicBezTo>
                <a:cubicBezTo>
                  <a:pt x="240" y="152"/>
                  <a:pt x="245" y="169"/>
                  <a:pt x="245" y="186"/>
                </a:cubicBezTo>
                <a:cubicBezTo>
                  <a:pt x="245" y="186"/>
                  <a:pt x="245" y="186"/>
                  <a:pt x="245" y="186"/>
                </a:cubicBezTo>
                <a:cubicBezTo>
                  <a:pt x="245" y="197"/>
                  <a:pt x="242" y="209"/>
                  <a:pt x="237" y="220"/>
                </a:cubicBezTo>
                <a:cubicBezTo>
                  <a:pt x="237" y="220"/>
                  <a:pt x="237" y="220"/>
                  <a:pt x="237" y="220"/>
                </a:cubicBezTo>
                <a:cubicBezTo>
                  <a:pt x="234" y="227"/>
                  <a:pt x="231" y="235"/>
                  <a:pt x="227" y="242"/>
                </a:cubicBezTo>
                <a:cubicBezTo>
                  <a:pt x="227" y="242"/>
                  <a:pt x="227" y="242"/>
                  <a:pt x="227" y="242"/>
                </a:cubicBezTo>
                <a:cubicBezTo>
                  <a:pt x="223" y="249"/>
                  <a:pt x="219" y="255"/>
                  <a:pt x="215" y="261"/>
                </a:cubicBezTo>
                <a:cubicBezTo>
                  <a:pt x="215" y="261"/>
                  <a:pt x="215" y="261"/>
                  <a:pt x="215" y="261"/>
                </a:cubicBezTo>
                <a:cubicBezTo>
                  <a:pt x="212" y="264"/>
                  <a:pt x="210" y="268"/>
                  <a:pt x="205" y="270"/>
                </a:cubicBezTo>
                <a:cubicBezTo>
                  <a:pt x="205" y="270"/>
                  <a:pt x="205" y="270"/>
                  <a:pt x="205" y="270"/>
                </a:cubicBezTo>
                <a:cubicBezTo>
                  <a:pt x="203" y="272"/>
                  <a:pt x="199" y="273"/>
                  <a:pt x="195" y="273"/>
                </a:cubicBezTo>
                <a:cubicBezTo>
                  <a:pt x="195" y="273"/>
                  <a:pt x="195" y="273"/>
                  <a:pt x="195" y="273"/>
                </a:cubicBezTo>
                <a:cubicBezTo>
                  <a:pt x="191" y="274"/>
                  <a:pt x="188" y="272"/>
                  <a:pt x="185" y="270"/>
                </a:cubicBezTo>
                <a:cubicBezTo>
                  <a:pt x="185" y="270"/>
                  <a:pt x="185" y="270"/>
                  <a:pt x="185" y="270"/>
                </a:cubicBezTo>
                <a:cubicBezTo>
                  <a:pt x="182" y="269"/>
                  <a:pt x="180" y="266"/>
                  <a:pt x="179" y="264"/>
                </a:cubicBezTo>
                <a:cubicBezTo>
                  <a:pt x="179" y="264"/>
                  <a:pt x="179" y="264"/>
                  <a:pt x="179" y="264"/>
                </a:cubicBezTo>
                <a:cubicBezTo>
                  <a:pt x="179" y="264"/>
                  <a:pt x="179" y="264"/>
                  <a:pt x="179" y="263"/>
                </a:cubicBezTo>
                <a:cubicBezTo>
                  <a:pt x="179" y="263"/>
                  <a:pt x="179" y="263"/>
                  <a:pt x="179" y="263"/>
                </a:cubicBezTo>
                <a:cubicBezTo>
                  <a:pt x="175" y="266"/>
                  <a:pt x="172" y="269"/>
                  <a:pt x="167" y="271"/>
                </a:cubicBezTo>
                <a:cubicBezTo>
                  <a:pt x="167" y="271"/>
                  <a:pt x="167" y="271"/>
                  <a:pt x="167" y="271"/>
                </a:cubicBezTo>
                <a:cubicBezTo>
                  <a:pt x="159" y="276"/>
                  <a:pt x="149" y="279"/>
                  <a:pt x="139" y="279"/>
                </a:cubicBezTo>
                <a:cubicBezTo>
                  <a:pt x="139" y="279"/>
                  <a:pt x="139" y="279"/>
                  <a:pt x="139" y="279"/>
                </a:cubicBezTo>
                <a:cubicBezTo>
                  <a:pt x="131" y="279"/>
                  <a:pt x="123" y="277"/>
                  <a:pt x="115" y="273"/>
                </a:cubicBezTo>
                <a:cubicBezTo>
                  <a:pt x="115" y="273"/>
                  <a:pt x="115" y="273"/>
                  <a:pt x="115" y="273"/>
                </a:cubicBezTo>
                <a:cubicBezTo>
                  <a:pt x="107" y="269"/>
                  <a:pt x="100" y="262"/>
                  <a:pt x="97" y="253"/>
                </a:cubicBezTo>
                <a:cubicBezTo>
                  <a:pt x="97" y="253"/>
                  <a:pt x="97" y="253"/>
                  <a:pt x="97" y="253"/>
                </a:cubicBezTo>
                <a:cubicBezTo>
                  <a:pt x="94" y="246"/>
                  <a:pt x="93" y="239"/>
                  <a:pt x="93" y="232"/>
                </a:cubicBezTo>
                <a:cubicBezTo>
                  <a:pt x="93" y="232"/>
                  <a:pt x="93" y="232"/>
                  <a:pt x="93" y="232"/>
                </a:cubicBezTo>
                <a:cubicBezTo>
                  <a:pt x="93" y="219"/>
                  <a:pt x="96" y="207"/>
                  <a:pt x="101" y="196"/>
                </a:cubicBezTo>
                <a:cubicBezTo>
                  <a:pt x="101" y="196"/>
                  <a:pt x="101" y="196"/>
                  <a:pt x="101" y="196"/>
                </a:cubicBezTo>
                <a:cubicBezTo>
                  <a:pt x="106" y="186"/>
                  <a:pt x="111" y="176"/>
                  <a:pt x="118" y="170"/>
                </a:cubicBezTo>
                <a:cubicBezTo>
                  <a:pt x="118" y="170"/>
                  <a:pt x="118" y="170"/>
                  <a:pt x="118" y="170"/>
                </a:cubicBezTo>
                <a:cubicBezTo>
                  <a:pt x="123" y="165"/>
                  <a:pt x="129" y="161"/>
                  <a:pt x="136" y="157"/>
                </a:cubicBezTo>
                <a:cubicBezTo>
                  <a:pt x="136" y="157"/>
                  <a:pt x="136" y="157"/>
                  <a:pt x="136" y="157"/>
                </a:cubicBezTo>
                <a:cubicBezTo>
                  <a:pt x="143" y="154"/>
                  <a:pt x="151" y="152"/>
                  <a:pt x="160" y="152"/>
                </a:cubicBezTo>
                <a:cubicBezTo>
                  <a:pt x="160" y="152"/>
                  <a:pt x="160" y="152"/>
                  <a:pt x="160" y="152"/>
                </a:cubicBezTo>
                <a:cubicBezTo>
                  <a:pt x="167" y="152"/>
                  <a:pt x="174" y="154"/>
                  <a:pt x="181" y="157"/>
                </a:cubicBezTo>
                <a:cubicBezTo>
                  <a:pt x="181" y="157"/>
                  <a:pt x="181" y="157"/>
                  <a:pt x="181" y="157"/>
                </a:cubicBezTo>
                <a:cubicBezTo>
                  <a:pt x="188" y="161"/>
                  <a:pt x="194" y="166"/>
                  <a:pt x="199" y="174"/>
                </a:cubicBezTo>
                <a:cubicBezTo>
                  <a:pt x="199" y="174"/>
                  <a:pt x="199" y="174"/>
                  <a:pt x="199" y="174"/>
                </a:cubicBezTo>
                <a:cubicBezTo>
                  <a:pt x="205" y="184"/>
                  <a:pt x="207" y="195"/>
                  <a:pt x="207" y="205"/>
                </a:cubicBezTo>
                <a:cubicBezTo>
                  <a:pt x="207" y="205"/>
                  <a:pt x="207" y="205"/>
                  <a:pt x="207" y="205"/>
                </a:cubicBezTo>
                <a:cubicBezTo>
                  <a:pt x="207" y="212"/>
                  <a:pt x="206" y="219"/>
                  <a:pt x="205" y="226"/>
                </a:cubicBezTo>
                <a:cubicBezTo>
                  <a:pt x="205" y="226"/>
                  <a:pt x="205" y="226"/>
                  <a:pt x="205" y="226"/>
                </a:cubicBezTo>
                <a:cubicBezTo>
                  <a:pt x="208" y="220"/>
                  <a:pt x="210" y="215"/>
                  <a:pt x="213" y="209"/>
                </a:cubicBezTo>
                <a:cubicBezTo>
                  <a:pt x="213" y="209"/>
                  <a:pt x="213" y="209"/>
                  <a:pt x="213" y="209"/>
                </a:cubicBezTo>
                <a:cubicBezTo>
                  <a:pt x="216" y="201"/>
                  <a:pt x="218" y="193"/>
                  <a:pt x="218" y="186"/>
                </a:cubicBezTo>
                <a:cubicBezTo>
                  <a:pt x="218" y="186"/>
                  <a:pt x="218" y="186"/>
                  <a:pt x="218" y="186"/>
                </a:cubicBezTo>
                <a:cubicBezTo>
                  <a:pt x="218" y="174"/>
                  <a:pt x="215" y="163"/>
                  <a:pt x="208" y="155"/>
                </a:cubicBezTo>
                <a:cubicBezTo>
                  <a:pt x="208" y="155"/>
                  <a:pt x="208" y="155"/>
                  <a:pt x="208" y="155"/>
                </a:cubicBezTo>
                <a:cubicBezTo>
                  <a:pt x="201" y="146"/>
                  <a:pt x="192" y="139"/>
                  <a:pt x="178" y="136"/>
                </a:cubicBezTo>
                <a:cubicBezTo>
                  <a:pt x="178" y="136"/>
                  <a:pt x="178" y="136"/>
                  <a:pt x="178" y="136"/>
                </a:cubicBezTo>
                <a:cubicBezTo>
                  <a:pt x="172" y="135"/>
                  <a:pt x="167" y="134"/>
                  <a:pt x="162" y="134"/>
                </a:cubicBezTo>
                <a:cubicBezTo>
                  <a:pt x="162" y="134"/>
                  <a:pt x="162" y="134"/>
                  <a:pt x="162" y="134"/>
                </a:cubicBezTo>
                <a:cubicBezTo>
                  <a:pt x="143" y="134"/>
                  <a:pt x="126" y="143"/>
                  <a:pt x="112" y="156"/>
                </a:cubicBezTo>
                <a:cubicBezTo>
                  <a:pt x="112" y="156"/>
                  <a:pt x="112" y="156"/>
                  <a:pt x="112" y="156"/>
                </a:cubicBezTo>
                <a:cubicBezTo>
                  <a:pt x="99" y="170"/>
                  <a:pt x="89" y="189"/>
                  <a:pt x="84" y="208"/>
                </a:cubicBezTo>
                <a:cubicBezTo>
                  <a:pt x="84" y="208"/>
                  <a:pt x="84" y="208"/>
                  <a:pt x="84" y="208"/>
                </a:cubicBezTo>
                <a:cubicBezTo>
                  <a:pt x="83" y="215"/>
                  <a:pt x="82" y="223"/>
                  <a:pt x="82" y="230"/>
                </a:cubicBezTo>
                <a:cubicBezTo>
                  <a:pt x="82" y="230"/>
                  <a:pt x="82" y="230"/>
                  <a:pt x="82" y="230"/>
                </a:cubicBezTo>
                <a:cubicBezTo>
                  <a:pt x="82" y="246"/>
                  <a:pt x="86" y="262"/>
                  <a:pt x="92" y="274"/>
                </a:cubicBezTo>
                <a:cubicBezTo>
                  <a:pt x="92" y="274"/>
                  <a:pt x="92" y="274"/>
                  <a:pt x="92" y="274"/>
                </a:cubicBezTo>
                <a:cubicBezTo>
                  <a:pt x="99" y="286"/>
                  <a:pt x="108" y="296"/>
                  <a:pt x="117" y="301"/>
                </a:cubicBezTo>
                <a:cubicBezTo>
                  <a:pt x="117" y="301"/>
                  <a:pt x="117" y="301"/>
                  <a:pt x="117" y="301"/>
                </a:cubicBezTo>
                <a:cubicBezTo>
                  <a:pt x="125" y="305"/>
                  <a:pt x="135" y="308"/>
                  <a:pt x="146" y="308"/>
                </a:cubicBezTo>
                <a:cubicBezTo>
                  <a:pt x="146" y="308"/>
                  <a:pt x="146" y="308"/>
                  <a:pt x="146" y="308"/>
                </a:cubicBezTo>
                <a:cubicBezTo>
                  <a:pt x="167" y="308"/>
                  <a:pt x="191" y="299"/>
                  <a:pt x="211" y="279"/>
                </a:cubicBezTo>
                <a:cubicBezTo>
                  <a:pt x="211" y="279"/>
                  <a:pt x="211" y="279"/>
                  <a:pt x="211" y="279"/>
                </a:cubicBezTo>
                <a:cubicBezTo>
                  <a:pt x="216" y="274"/>
                  <a:pt x="222" y="266"/>
                  <a:pt x="229" y="256"/>
                </a:cubicBezTo>
                <a:cubicBezTo>
                  <a:pt x="229" y="256"/>
                  <a:pt x="229" y="256"/>
                  <a:pt x="229" y="256"/>
                </a:cubicBezTo>
                <a:cubicBezTo>
                  <a:pt x="235" y="247"/>
                  <a:pt x="242" y="235"/>
                  <a:pt x="249" y="224"/>
                </a:cubicBezTo>
                <a:cubicBezTo>
                  <a:pt x="249" y="224"/>
                  <a:pt x="249" y="224"/>
                  <a:pt x="249" y="224"/>
                </a:cubicBezTo>
                <a:cubicBezTo>
                  <a:pt x="263" y="200"/>
                  <a:pt x="276" y="174"/>
                  <a:pt x="286" y="154"/>
                </a:cubicBezTo>
                <a:cubicBezTo>
                  <a:pt x="286" y="154"/>
                  <a:pt x="286" y="154"/>
                  <a:pt x="286" y="154"/>
                </a:cubicBezTo>
                <a:cubicBezTo>
                  <a:pt x="292" y="141"/>
                  <a:pt x="297" y="130"/>
                  <a:pt x="298" y="126"/>
                </a:cubicBezTo>
                <a:cubicBezTo>
                  <a:pt x="298" y="126"/>
                  <a:pt x="298" y="126"/>
                  <a:pt x="298" y="126"/>
                </a:cubicBezTo>
                <a:cubicBezTo>
                  <a:pt x="298" y="126"/>
                  <a:pt x="298" y="126"/>
                  <a:pt x="298" y="126"/>
                </a:cubicBezTo>
                <a:cubicBezTo>
                  <a:pt x="299" y="124"/>
                  <a:pt x="300" y="122"/>
                  <a:pt x="302" y="121"/>
                </a:cubicBezTo>
                <a:cubicBezTo>
                  <a:pt x="302" y="121"/>
                  <a:pt x="302" y="121"/>
                  <a:pt x="302" y="121"/>
                </a:cubicBezTo>
                <a:cubicBezTo>
                  <a:pt x="304" y="118"/>
                  <a:pt x="308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5" y="117"/>
                  <a:pt x="318" y="118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1" y="121"/>
                  <a:pt x="321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3"/>
                  <a:pt x="322" y="123"/>
                </a:cubicBezTo>
                <a:cubicBezTo>
                  <a:pt x="322" y="123"/>
                  <a:pt x="322" y="123"/>
                  <a:pt x="322" y="123"/>
                </a:cubicBezTo>
                <a:cubicBezTo>
                  <a:pt x="324" y="125"/>
                  <a:pt x="324" y="128"/>
                  <a:pt x="324" y="131"/>
                </a:cubicBezTo>
                <a:cubicBezTo>
                  <a:pt x="324" y="131"/>
                  <a:pt x="324" y="131"/>
                  <a:pt x="324" y="131"/>
                </a:cubicBezTo>
                <a:cubicBezTo>
                  <a:pt x="322" y="176"/>
                  <a:pt x="317" y="235"/>
                  <a:pt x="313" y="261"/>
                </a:cubicBezTo>
                <a:cubicBezTo>
                  <a:pt x="313" y="261"/>
                  <a:pt x="313" y="261"/>
                  <a:pt x="313" y="261"/>
                </a:cubicBezTo>
                <a:cubicBezTo>
                  <a:pt x="300" y="347"/>
                  <a:pt x="259" y="398"/>
                  <a:pt x="228" y="425"/>
                </a:cubicBezTo>
                <a:cubicBezTo>
                  <a:pt x="228" y="425"/>
                  <a:pt x="228" y="425"/>
                  <a:pt x="228" y="425"/>
                </a:cubicBezTo>
                <a:cubicBezTo>
                  <a:pt x="215" y="436"/>
                  <a:pt x="204" y="443"/>
                  <a:pt x="193" y="448"/>
                </a:cubicBezTo>
                <a:cubicBezTo>
                  <a:pt x="193" y="448"/>
                  <a:pt x="193" y="448"/>
                  <a:pt x="193" y="448"/>
                </a:cubicBezTo>
                <a:cubicBezTo>
                  <a:pt x="182" y="452"/>
                  <a:pt x="172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lose/>
                <a:moveTo>
                  <a:pt x="154" y="248"/>
                </a:moveTo>
                <a:cubicBezTo>
                  <a:pt x="162" y="243"/>
                  <a:pt x="168" y="237"/>
                  <a:pt x="172" y="231"/>
                </a:cubicBezTo>
                <a:cubicBezTo>
                  <a:pt x="172" y="231"/>
                  <a:pt x="172" y="231"/>
                  <a:pt x="172" y="231"/>
                </a:cubicBezTo>
                <a:cubicBezTo>
                  <a:pt x="176" y="225"/>
                  <a:pt x="178" y="220"/>
                  <a:pt x="179" y="216"/>
                </a:cubicBezTo>
                <a:cubicBezTo>
                  <a:pt x="179" y="216"/>
                  <a:pt x="179" y="216"/>
                  <a:pt x="179" y="216"/>
                </a:cubicBezTo>
                <a:cubicBezTo>
                  <a:pt x="180" y="214"/>
                  <a:pt x="180" y="213"/>
                  <a:pt x="180" y="212"/>
                </a:cubicBezTo>
                <a:cubicBezTo>
                  <a:pt x="180" y="212"/>
                  <a:pt x="180" y="212"/>
                  <a:pt x="180" y="212"/>
                </a:cubicBezTo>
                <a:cubicBezTo>
                  <a:pt x="180" y="210"/>
                  <a:pt x="180" y="207"/>
                  <a:pt x="180" y="205"/>
                </a:cubicBezTo>
                <a:cubicBezTo>
                  <a:pt x="180" y="205"/>
                  <a:pt x="180" y="205"/>
                  <a:pt x="180" y="205"/>
                </a:cubicBezTo>
                <a:cubicBezTo>
                  <a:pt x="180" y="198"/>
                  <a:pt x="179" y="193"/>
                  <a:pt x="176" y="188"/>
                </a:cubicBezTo>
                <a:cubicBezTo>
                  <a:pt x="176" y="188"/>
                  <a:pt x="176" y="188"/>
                  <a:pt x="176" y="188"/>
                </a:cubicBezTo>
                <a:cubicBezTo>
                  <a:pt x="174" y="185"/>
                  <a:pt x="171" y="182"/>
                  <a:pt x="169" y="181"/>
                </a:cubicBezTo>
                <a:cubicBezTo>
                  <a:pt x="169" y="181"/>
                  <a:pt x="169" y="181"/>
                  <a:pt x="169" y="181"/>
                </a:cubicBezTo>
                <a:cubicBezTo>
                  <a:pt x="166" y="180"/>
                  <a:pt x="163" y="179"/>
                  <a:pt x="160" y="179"/>
                </a:cubicBezTo>
                <a:cubicBezTo>
                  <a:pt x="160" y="179"/>
                  <a:pt x="160" y="179"/>
                  <a:pt x="160" y="179"/>
                </a:cubicBezTo>
                <a:cubicBezTo>
                  <a:pt x="156" y="179"/>
                  <a:pt x="151" y="180"/>
                  <a:pt x="147" y="182"/>
                </a:cubicBezTo>
                <a:cubicBezTo>
                  <a:pt x="147" y="182"/>
                  <a:pt x="147" y="182"/>
                  <a:pt x="147" y="182"/>
                </a:cubicBezTo>
                <a:cubicBezTo>
                  <a:pt x="143" y="184"/>
                  <a:pt x="139" y="186"/>
                  <a:pt x="137" y="188"/>
                </a:cubicBezTo>
                <a:cubicBezTo>
                  <a:pt x="137" y="188"/>
                  <a:pt x="137" y="188"/>
                  <a:pt x="137" y="188"/>
                </a:cubicBezTo>
                <a:cubicBezTo>
                  <a:pt x="134" y="192"/>
                  <a:pt x="129" y="199"/>
                  <a:pt x="125" y="207"/>
                </a:cubicBezTo>
                <a:cubicBezTo>
                  <a:pt x="125" y="207"/>
                  <a:pt x="125" y="207"/>
                  <a:pt x="125" y="207"/>
                </a:cubicBezTo>
                <a:cubicBezTo>
                  <a:pt x="122" y="215"/>
                  <a:pt x="120" y="224"/>
                  <a:pt x="120" y="232"/>
                </a:cubicBezTo>
                <a:cubicBezTo>
                  <a:pt x="120" y="232"/>
                  <a:pt x="120" y="232"/>
                  <a:pt x="120" y="232"/>
                </a:cubicBezTo>
                <a:cubicBezTo>
                  <a:pt x="120" y="236"/>
                  <a:pt x="120" y="240"/>
                  <a:pt x="122" y="243"/>
                </a:cubicBezTo>
                <a:cubicBezTo>
                  <a:pt x="122" y="243"/>
                  <a:pt x="122" y="243"/>
                  <a:pt x="122" y="243"/>
                </a:cubicBezTo>
                <a:cubicBezTo>
                  <a:pt x="123" y="246"/>
                  <a:pt x="125" y="248"/>
                  <a:pt x="128" y="249"/>
                </a:cubicBezTo>
                <a:cubicBezTo>
                  <a:pt x="128" y="249"/>
                  <a:pt x="128" y="249"/>
                  <a:pt x="128" y="249"/>
                </a:cubicBezTo>
                <a:cubicBezTo>
                  <a:pt x="131" y="251"/>
                  <a:pt x="135" y="252"/>
                  <a:pt x="139" y="252"/>
                </a:cubicBezTo>
                <a:cubicBezTo>
                  <a:pt x="139" y="252"/>
                  <a:pt x="139" y="252"/>
                  <a:pt x="139" y="252"/>
                </a:cubicBezTo>
                <a:cubicBezTo>
                  <a:pt x="145" y="252"/>
                  <a:pt x="150" y="250"/>
                  <a:pt x="154" y="24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533"/>
          <p:cNvSpPr>
            <a:spLocks/>
          </p:cNvSpPr>
          <p:nvPr userDrawn="1"/>
        </p:nvSpPr>
        <p:spPr bwMode="auto">
          <a:xfrm>
            <a:off x="8720225" y="3086208"/>
            <a:ext cx="517525" cy="323850"/>
          </a:xfrm>
          <a:custGeom>
            <a:avLst/>
            <a:gdLst/>
            <a:ahLst/>
            <a:cxnLst>
              <a:cxn ang="0">
                <a:pos x="225" y="0"/>
              </a:cxn>
              <a:cxn ang="0">
                <a:pos x="199" y="31"/>
              </a:cxn>
              <a:cxn ang="0">
                <a:pos x="199" y="39"/>
              </a:cxn>
              <a:cxn ang="0">
                <a:pos x="122" y="39"/>
              </a:cxn>
              <a:cxn ang="0">
                <a:pos x="92" y="70"/>
              </a:cxn>
              <a:cxn ang="0">
                <a:pos x="92" y="70"/>
              </a:cxn>
              <a:cxn ang="0">
                <a:pos x="105" y="84"/>
              </a:cxn>
              <a:cxn ang="0">
                <a:pos x="118" y="70"/>
              </a:cxn>
              <a:cxn ang="0">
                <a:pos x="118" y="70"/>
              </a:cxn>
              <a:cxn ang="0">
                <a:pos x="122" y="66"/>
              </a:cxn>
              <a:cxn ang="0">
                <a:pos x="213" y="66"/>
              </a:cxn>
              <a:cxn ang="0">
                <a:pos x="226" y="53"/>
              </a:cxn>
              <a:cxn ang="0">
                <a:pos x="226" y="31"/>
              </a:cxn>
              <a:cxn ang="0">
                <a:pos x="227" y="26"/>
              </a:cxn>
              <a:cxn ang="0">
                <a:pos x="323" y="26"/>
              </a:cxn>
              <a:cxn ang="0">
                <a:pos x="324" y="31"/>
              </a:cxn>
              <a:cxn ang="0">
                <a:pos x="324" y="53"/>
              </a:cxn>
              <a:cxn ang="0">
                <a:pos x="337" y="66"/>
              </a:cxn>
              <a:cxn ang="0">
                <a:pos x="428" y="66"/>
              </a:cxn>
              <a:cxn ang="0">
                <a:pos x="431" y="70"/>
              </a:cxn>
              <a:cxn ang="0">
                <a:pos x="431" y="257"/>
              </a:cxn>
              <a:cxn ang="0">
                <a:pos x="428" y="261"/>
              </a:cxn>
              <a:cxn ang="0">
                <a:pos x="122" y="261"/>
              </a:cxn>
              <a:cxn ang="0">
                <a:pos x="111" y="251"/>
              </a:cxn>
              <a:cxn ang="0">
                <a:pos x="111" y="250"/>
              </a:cxn>
              <a:cxn ang="0">
                <a:pos x="35" y="125"/>
              </a:cxn>
              <a:cxn ang="0">
                <a:pos x="34" y="124"/>
              </a:cxn>
              <a:cxn ang="0">
                <a:pos x="32" y="120"/>
              </a:cxn>
              <a:cxn ang="0">
                <a:pos x="331" y="120"/>
              </a:cxn>
              <a:cxn ang="0">
                <a:pos x="396" y="236"/>
              </a:cxn>
              <a:cxn ang="0">
                <a:pos x="414" y="241"/>
              </a:cxn>
              <a:cxn ang="0">
                <a:pos x="419" y="222"/>
              </a:cxn>
              <a:cxn ang="0">
                <a:pos x="351" y="100"/>
              </a:cxn>
              <a:cxn ang="0">
                <a:pos x="339" y="94"/>
              </a:cxn>
              <a:cxn ang="0">
                <a:pos x="31" y="94"/>
              </a:cxn>
              <a:cxn ang="0">
                <a:pos x="7" y="106"/>
              </a:cxn>
              <a:cxn ang="0">
                <a:pos x="12" y="139"/>
              </a:cxn>
              <a:cxn ang="0">
                <a:pos x="12" y="139"/>
              </a:cxn>
              <a:cxn ang="0">
                <a:pos x="88" y="264"/>
              </a:cxn>
              <a:cxn ang="0">
                <a:pos x="88" y="264"/>
              </a:cxn>
              <a:cxn ang="0">
                <a:pos x="122" y="288"/>
              </a:cxn>
              <a:cxn ang="0">
                <a:pos x="428" y="288"/>
              </a:cxn>
              <a:cxn ang="0">
                <a:pos x="458" y="257"/>
              </a:cxn>
              <a:cxn ang="0">
                <a:pos x="458" y="70"/>
              </a:cxn>
              <a:cxn ang="0">
                <a:pos x="428" y="39"/>
              </a:cxn>
              <a:cxn ang="0">
                <a:pos x="350" y="39"/>
              </a:cxn>
              <a:cxn ang="0">
                <a:pos x="350" y="31"/>
              </a:cxn>
              <a:cxn ang="0">
                <a:pos x="325" y="0"/>
              </a:cxn>
              <a:cxn ang="0">
                <a:pos x="225" y="0"/>
              </a:cxn>
            </a:cxnLst>
            <a:rect l="0" t="0" r="r" b="b"/>
            <a:pathLst>
              <a:path w="458" h="288">
                <a:moveTo>
                  <a:pt x="225" y="0"/>
                </a:moveTo>
                <a:cubicBezTo>
                  <a:pt x="211" y="0"/>
                  <a:pt x="199" y="13"/>
                  <a:pt x="199" y="31"/>
                </a:cubicBezTo>
                <a:cubicBezTo>
                  <a:pt x="199" y="31"/>
                  <a:pt x="199" y="35"/>
                  <a:pt x="199" y="39"/>
                </a:cubicBezTo>
                <a:cubicBezTo>
                  <a:pt x="180" y="39"/>
                  <a:pt x="122" y="39"/>
                  <a:pt x="122" y="39"/>
                </a:cubicBezTo>
                <a:cubicBezTo>
                  <a:pt x="105" y="39"/>
                  <a:pt x="92" y="53"/>
                  <a:pt x="92" y="70"/>
                </a:cubicBezTo>
                <a:cubicBezTo>
                  <a:pt x="92" y="70"/>
                  <a:pt x="92" y="70"/>
                  <a:pt x="92" y="70"/>
                </a:cubicBezTo>
                <a:cubicBezTo>
                  <a:pt x="92" y="78"/>
                  <a:pt x="98" y="84"/>
                  <a:pt x="105" y="84"/>
                </a:cubicBezTo>
                <a:cubicBezTo>
                  <a:pt x="112" y="84"/>
                  <a:pt x="118" y="78"/>
                  <a:pt x="118" y="70"/>
                </a:cubicBezTo>
                <a:cubicBezTo>
                  <a:pt x="118" y="70"/>
                  <a:pt x="118" y="70"/>
                  <a:pt x="118" y="70"/>
                </a:cubicBezTo>
                <a:cubicBezTo>
                  <a:pt x="118" y="68"/>
                  <a:pt x="120" y="66"/>
                  <a:pt x="122" y="66"/>
                </a:cubicBezTo>
                <a:cubicBezTo>
                  <a:pt x="213" y="66"/>
                  <a:pt x="213" y="66"/>
                  <a:pt x="213" y="66"/>
                </a:cubicBezTo>
                <a:cubicBezTo>
                  <a:pt x="220" y="66"/>
                  <a:pt x="226" y="60"/>
                  <a:pt x="226" y="53"/>
                </a:cubicBezTo>
                <a:cubicBezTo>
                  <a:pt x="226" y="31"/>
                  <a:pt x="226" y="31"/>
                  <a:pt x="226" y="31"/>
                </a:cubicBezTo>
                <a:cubicBezTo>
                  <a:pt x="226" y="29"/>
                  <a:pt x="227" y="27"/>
                  <a:pt x="227" y="26"/>
                </a:cubicBezTo>
                <a:cubicBezTo>
                  <a:pt x="231" y="26"/>
                  <a:pt x="319" y="26"/>
                  <a:pt x="323" y="26"/>
                </a:cubicBezTo>
                <a:cubicBezTo>
                  <a:pt x="323" y="27"/>
                  <a:pt x="324" y="29"/>
                  <a:pt x="324" y="31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60"/>
                  <a:pt x="330" y="66"/>
                  <a:pt x="337" y="66"/>
                </a:cubicBezTo>
                <a:cubicBezTo>
                  <a:pt x="428" y="66"/>
                  <a:pt x="428" y="66"/>
                  <a:pt x="428" y="66"/>
                </a:cubicBezTo>
                <a:cubicBezTo>
                  <a:pt x="430" y="66"/>
                  <a:pt x="431" y="68"/>
                  <a:pt x="431" y="70"/>
                </a:cubicBezTo>
                <a:cubicBezTo>
                  <a:pt x="431" y="257"/>
                  <a:pt x="431" y="257"/>
                  <a:pt x="431" y="257"/>
                </a:cubicBezTo>
                <a:cubicBezTo>
                  <a:pt x="431" y="259"/>
                  <a:pt x="430" y="261"/>
                  <a:pt x="428" y="261"/>
                </a:cubicBezTo>
                <a:cubicBezTo>
                  <a:pt x="122" y="261"/>
                  <a:pt x="122" y="261"/>
                  <a:pt x="122" y="261"/>
                </a:cubicBezTo>
                <a:cubicBezTo>
                  <a:pt x="120" y="261"/>
                  <a:pt x="115" y="257"/>
                  <a:pt x="111" y="251"/>
                </a:cubicBezTo>
                <a:cubicBezTo>
                  <a:pt x="111" y="250"/>
                  <a:pt x="111" y="250"/>
                  <a:pt x="111" y="250"/>
                </a:cubicBezTo>
                <a:cubicBezTo>
                  <a:pt x="35" y="125"/>
                  <a:pt x="35" y="125"/>
                  <a:pt x="35" y="125"/>
                </a:cubicBezTo>
                <a:cubicBezTo>
                  <a:pt x="35" y="125"/>
                  <a:pt x="34" y="125"/>
                  <a:pt x="34" y="124"/>
                </a:cubicBezTo>
                <a:cubicBezTo>
                  <a:pt x="34" y="123"/>
                  <a:pt x="33" y="122"/>
                  <a:pt x="32" y="120"/>
                </a:cubicBezTo>
                <a:cubicBezTo>
                  <a:pt x="34" y="120"/>
                  <a:pt x="316" y="120"/>
                  <a:pt x="331" y="120"/>
                </a:cubicBezTo>
                <a:cubicBezTo>
                  <a:pt x="338" y="132"/>
                  <a:pt x="396" y="236"/>
                  <a:pt x="396" y="236"/>
                </a:cubicBezTo>
                <a:cubicBezTo>
                  <a:pt x="400" y="242"/>
                  <a:pt x="408" y="244"/>
                  <a:pt x="414" y="241"/>
                </a:cubicBezTo>
                <a:cubicBezTo>
                  <a:pt x="421" y="237"/>
                  <a:pt x="423" y="229"/>
                  <a:pt x="419" y="222"/>
                </a:cubicBezTo>
                <a:cubicBezTo>
                  <a:pt x="351" y="100"/>
                  <a:pt x="351" y="100"/>
                  <a:pt x="351" y="100"/>
                </a:cubicBezTo>
                <a:cubicBezTo>
                  <a:pt x="348" y="96"/>
                  <a:pt x="344" y="94"/>
                  <a:pt x="339" y="94"/>
                </a:cubicBezTo>
                <a:cubicBezTo>
                  <a:pt x="31" y="94"/>
                  <a:pt x="31" y="94"/>
                  <a:pt x="31" y="94"/>
                </a:cubicBezTo>
                <a:cubicBezTo>
                  <a:pt x="17" y="94"/>
                  <a:pt x="10" y="100"/>
                  <a:pt x="7" y="106"/>
                </a:cubicBezTo>
                <a:cubicBezTo>
                  <a:pt x="0" y="119"/>
                  <a:pt x="10" y="136"/>
                  <a:pt x="12" y="139"/>
                </a:cubicBezTo>
                <a:cubicBezTo>
                  <a:pt x="12" y="139"/>
                  <a:pt x="12" y="139"/>
                  <a:pt x="12" y="139"/>
                </a:cubicBezTo>
                <a:cubicBezTo>
                  <a:pt x="88" y="264"/>
                  <a:pt x="88" y="264"/>
                  <a:pt x="88" y="264"/>
                </a:cubicBezTo>
                <a:cubicBezTo>
                  <a:pt x="88" y="264"/>
                  <a:pt x="88" y="264"/>
                  <a:pt x="88" y="264"/>
                </a:cubicBezTo>
                <a:cubicBezTo>
                  <a:pt x="96" y="279"/>
                  <a:pt x="109" y="288"/>
                  <a:pt x="122" y="288"/>
                </a:cubicBezTo>
                <a:cubicBezTo>
                  <a:pt x="428" y="288"/>
                  <a:pt x="428" y="288"/>
                  <a:pt x="428" y="288"/>
                </a:cubicBezTo>
                <a:cubicBezTo>
                  <a:pt x="444" y="288"/>
                  <a:pt x="458" y="274"/>
                  <a:pt x="458" y="257"/>
                </a:cubicBezTo>
                <a:cubicBezTo>
                  <a:pt x="458" y="70"/>
                  <a:pt x="458" y="70"/>
                  <a:pt x="458" y="70"/>
                </a:cubicBezTo>
                <a:cubicBezTo>
                  <a:pt x="458" y="53"/>
                  <a:pt x="444" y="39"/>
                  <a:pt x="428" y="39"/>
                </a:cubicBezTo>
                <a:cubicBezTo>
                  <a:pt x="428" y="39"/>
                  <a:pt x="370" y="39"/>
                  <a:pt x="350" y="39"/>
                </a:cubicBezTo>
                <a:cubicBezTo>
                  <a:pt x="350" y="35"/>
                  <a:pt x="350" y="31"/>
                  <a:pt x="350" y="31"/>
                </a:cubicBezTo>
                <a:cubicBezTo>
                  <a:pt x="350" y="13"/>
                  <a:pt x="339" y="0"/>
                  <a:pt x="325" y="0"/>
                </a:cubicBezTo>
                <a:lnTo>
                  <a:pt x="225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568"/>
          <p:cNvSpPr>
            <a:spLocks/>
          </p:cNvSpPr>
          <p:nvPr userDrawn="1"/>
        </p:nvSpPr>
        <p:spPr bwMode="auto">
          <a:xfrm>
            <a:off x="8754356" y="5098459"/>
            <a:ext cx="449263" cy="449263"/>
          </a:xfrm>
          <a:custGeom>
            <a:avLst/>
            <a:gdLst/>
            <a:ahLst/>
            <a:cxnLst>
              <a:cxn ang="0">
                <a:pos x="22" y="290"/>
              </a:cxn>
              <a:cxn ang="0">
                <a:pos x="52" y="66"/>
              </a:cxn>
              <a:cxn ang="0">
                <a:pos x="40" y="127"/>
              </a:cxn>
              <a:cxn ang="0">
                <a:pos x="130" y="361"/>
              </a:cxn>
              <a:cxn ang="0">
                <a:pos x="186" y="339"/>
              </a:cxn>
              <a:cxn ang="0">
                <a:pos x="183" y="322"/>
              </a:cxn>
              <a:cxn ang="0">
                <a:pos x="154" y="278"/>
              </a:cxn>
              <a:cxn ang="0">
                <a:pos x="163" y="257"/>
              </a:cxn>
              <a:cxn ang="0">
                <a:pos x="103" y="213"/>
              </a:cxn>
              <a:cxn ang="0">
                <a:pos x="69" y="113"/>
              </a:cxn>
              <a:cxn ang="0">
                <a:pos x="84" y="69"/>
              </a:cxn>
              <a:cxn ang="0">
                <a:pos x="93" y="31"/>
              </a:cxn>
              <a:cxn ang="0">
                <a:pos x="127" y="19"/>
              </a:cxn>
              <a:cxn ang="0">
                <a:pos x="147" y="29"/>
              </a:cxn>
              <a:cxn ang="0">
                <a:pos x="199" y="41"/>
              </a:cxn>
              <a:cxn ang="0">
                <a:pos x="249" y="91"/>
              </a:cxn>
              <a:cxn ang="0">
                <a:pos x="250" y="102"/>
              </a:cxn>
              <a:cxn ang="0">
                <a:pos x="238" y="119"/>
              </a:cxn>
              <a:cxn ang="0">
                <a:pos x="181" y="172"/>
              </a:cxn>
              <a:cxn ang="0">
                <a:pos x="172" y="167"/>
              </a:cxn>
              <a:cxn ang="0">
                <a:pos x="165" y="161"/>
              </a:cxn>
              <a:cxn ang="0">
                <a:pos x="151" y="167"/>
              </a:cxn>
              <a:cxn ang="0">
                <a:pos x="156" y="181"/>
              </a:cxn>
              <a:cxn ang="0">
                <a:pos x="177" y="197"/>
              </a:cxn>
              <a:cxn ang="0">
                <a:pos x="188" y="213"/>
              </a:cxn>
              <a:cxn ang="0">
                <a:pos x="201" y="208"/>
              </a:cxn>
              <a:cxn ang="0">
                <a:pos x="256" y="225"/>
              </a:cxn>
              <a:cxn ang="0">
                <a:pos x="330" y="259"/>
              </a:cxn>
              <a:cxn ang="0">
                <a:pos x="315" y="307"/>
              </a:cxn>
              <a:cxn ang="0">
                <a:pos x="283" y="354"/>
              </a:cxn>
              <a:cxn ang="0">
                <a:pos x="352" y="113"/>
              </a:cxn>
              <a:cxn ang="0">
                <a:pos x="170" y="26"/>
              </a:cxn>
              <a:cxn ang="0">
                <a:pos x="199" y="0"/>
              </a:cxn>
              <a:cxn ang="0">
                <a:pos x="399" y="200"/>
              </a:cxn>
              <a:cxn ang="0">
                <a:pos x="222" y="398"/>
              </a:cxn>
              <a:cxn ang="0">
                <a:pos x="265" y="324"/>
              </a:cxn>
              <a:cxn ang="0">
                <a:pos x="309" y="273"/>
              </a:cxn>
              <a:cxn ang="0">
                <a:pos x="208" y="233"/>
              </a:cxn>
              <a:cxn ang="0">
                <a:pos x="166" y="226"/>
              </a:cxn>
              <a:cxn ang="0">
                <a:pos x="132" y="192"/>
              </a:cxn>
              <a:cxn ang="0">
                <a:pos x="148" y="140"/>
              </a:cxn>
              <a:cxn ang="0">
                <a:pos x="182" y="144"/>
              </a:cxn>
              <a:cxn ang="0">
                <a:pos x="225" y="97"/>
              </a:cxn>
              <a:cxn ang="0">
                <a:pos x="185" y="62"/>
              </a:cxn>
              <a:cxn ang="0">
                <a:pos x="110" y="48"/>
              </a:cxn>
              <a:cxn ang="0">
                <a:pos x="95" y="111"/>
              </a:cxn>
              <a:cxn ang="0">
                <a:pos x="102" y="179"/>
              </a:cxn>
              <a:cxn ang="0">
                <a:pos x="159" y="224"/>
              </a:cxn>
              <a:cxn ang="0">
                <a:pos x="189" y="256"/>
              </a:cxn>
              <a:cxn ang="0">
                <a:pos x="178" y="276"/>
              </a:cxn>
              <a:cxn ang="0">
                <a:pos x="183" y="287"/>
              </a:cxn>
              <a:cxn ang="0">
                <a:pos x="210" y="332"/>
              </a:cxn>
              <a:cxn ang="0">
                <a:pos x="184" y="398"/>
              </a:cxn>
            </a:cxnLst>
            <a:rect l="0" t="0" r="r" b="b"/>
            <a:pathLst>
              <a:path w="399" h="398">
                <a:moveTo>
                  <a:pt x="183" y="398"/>
                </a:moveTo>
                <a:cubicBezTo>
                  <a:pt x="182" y="398"/>
                  <a:pt x="156" y="397"/>
                  <a:pt x="122" y="384"/>
                </a:cubicBezTo>
                <a:cubicBezTo>
                  <a:pt x="89" y="370"/>
                  <a:pt x="48" y="342"/>
                  <a:pt x="22" y="290"/>
                </a:cubicBezTo>
                <a:cubicBezTo>
                  <a:pt x="6" y="259"/>
                  <a:pt x="0" y="228"/>
                  <a:pt x="0" y="200"/>
                </a:cubicBezTo>
                <a:cubicBezTo>
                  <a:pt x="0" y="168"/>
                  <a:pt x="8" y="140"/>
                  <a:pt x="18" y="117"/>
                </a:cubicBezTo>
                <a:cubicBezTo>
                  <a:pt x="29" y="94"/>
                  <a:pt x="41" y="77"/>
                  <a:pt x="52" y="66"/>
                </a:cubicBezTo>
                <a:cubicBezTo>
                  <a:pt x="56" y="61"/>
                  <a:pt x="64" y="61"/>
                  <a:pt x="68" y="66"/>
                </a:cubicBezTo>
                <a:cubicBezTo>
                  <a:pt x="73" y="70"/>
                  <a:pt x="73" y="78"/>
                  <a:pt x="69" y="82"/>
                </a:cubicBezTo>
                <a:cubicBezTo>
                  <a:pt x="61" y="90"/>
                  <a:pt x="49" y="106"/>
                  <a:pt x="40" y="127"/>
                </a:cubicBezTo>
                <a:cubicBezTo>
                  <a:pt x="31" y="147"/>
                  <a:pt x="24" y="172"/>
                  <a:pt x="24" y="200"/>
                </a:cubicBezTo>
                <a:cubicBezTo>
                  <a:pt x="24" y="225"/>
                  <a:pt x="29" y="251"/>
                  <a:pt x="43" y="279"/>
                </a:cubicBezTo>
                <a:cubicBezTo>
                  <a:pt x="66" y="325"/>
                  <a:pt x="100" y="349"/>
                  <a:pt x="130" y="361"/>
                </a:cubicBezTo>
                <a:cubicBezTo>
                  <a:pt x="149" y="369"/>
                  <a:pt x="166" y="373"/>
                  <a:pt x="176" y="374"/>
                </a:cubicBezTo>
                <a:cubicBezTo>
                  <a:pt x="176" y="372"/>
                  <a:pt x="177" y="370"/>
                  <a:pt x="178" y="368"/>
                </a:cubicBezTo>
                <a:cubicBezTo>
                  <a:pt x="181" y="359"/>
                  <a:pt x="184" y="348"/>
                  <a:pt x="186" y="339"/>
                </a:cubicBezTo>
                <a:cubicBezTo>
                  <a:pt x="187" y="336"/>
                  <a:pt x="187" y="334"/>
                  <a:pt x="187" y="332"/>
                </a:cubicBezTo>
                <a:cubicBezTo>
                  <a:pt x="187" y="330"/>
                  <a:pt x="187" y="329"/>
                  <a:pt x="186" y="328"/>
                </a:cubicBezTo>
                <a:cubicBezTo>
                  <a:pt x="186" y="326"/>
                  <a:pt x="185" y="324"/>
                  <a:pt x="183" y="322"/>
                </a:cubicBezTo>
                <a:cubicBezTo>
                  <a:pt x="180" y="318"/>
                  <a:pt x="174" y="312"/>
                  <a:pt x="166" y="303"/>
                </a:cubicBezTo>
                <a:cubicBezTo>
                  <a:pt x="162" y="299"/>
                  <a:pt x="159" y="295"/>
                  <a:pt x="157" y="290"/>
                </a:cubicBezTo>
                <a:cubicBezTo>
                  <a:pt x="155" y="286"/>
                  <a:pt x="154" y="282"/>
                  <a:pt x="154" y="278"/>
                </a:cubicBezTo>
                <a:cubicBezTo>
                  <a:pt x="154" y="274"/>
                  <a:pt x="155" y="270"/>
                  <a:pt x="156" y="267"/>
                </a:cubicBezTo>
                <a:cubicBezTo>
                  <a:pt x="158" y="264"/>
                  <a:pt x="159" y="262"/>
                  <a:pt x="161" y="260"/>
                </a:cubicBezTo>
                <a:cubicBezTo>
                  <a:pt x="161" y="259"/>
                  <a:pt x="162" y="258"/>
                  <a:pt x="163" y="257"/>
                </a:cubicBezTo>
                <a:cubicBezTo>
                  <a:pt x="163" y="257"/>
                  <a:pt x="163" y="256"/>
                  <a:pt x="162" y="256"/>
                </a:cubicBezTo>
                <a:cubicBezTo>
                  <a:pt x="159" y="253"/>
                  <a:pt x="153" y="249"/>
                  <a:pt x="147" y="244"/>
                </a:cubicBezTo>
                <a:cubicBezTo>
                  <a:pt x="133" y="235"/>
                  <a:pt x="117" y="224"/>
                  <a:pt x="103" y="213"/>
                </a:cubicBezTo>
                <a:cubicBezTo>
                  <a:pt x="94" y="205"/>
                  <a:pt x="86" y="198"/>
                  <a:pt x="81" y="190"/>
                </a:cubicBezTo>
                <a:cubicBezTo>
                  <a:pt x="72" y="173"/>
                  <a:pt x="67" y="151"/>
                  <a:pt x="67" y="131"/>
                </a:cubicBezTo>
                <a:cubicBezTo>
                  <a:pt x="67" y="125"/>
                  <a:pt x="67" y="119"/>
                  <a:pt x="69" y="113"/>
                </a:cubicBezTo>
                <a:cubicBezTo>
                  <a:pt x="70" y="107"/>
                  <a:pt x="72" y="102"/>
                  <a:pt x="76" y="97"/>
                </a:cubicBezTo>
                <a:cubicBezTo>
                  <a:pt x="77" y="95"/>
                  <a:pt x="79" y="91"/>
                  <a:pt x="81" y="86"/>
                </a:cubicBezTo>
                <a:cubicBezTo>
                  <a:pt x="82" y="81"/>
                  <a:pt x="83" y="75"/>
                  <a:pt x="84" y="69"/>
                </a:cubicBezTo>
                <a:cubicBezTo>
                  <a:pt x="86" y="58"/>
                  <a:pt x="87" y="47"/>
                  <a:pt x="87" y="43"/>
                </a:cubicBezTo>
                <a:cubicBezTo>
                  <a:pt x="87" y="41"/>
                  <a:pt x="87" y="41"/>
                  <a:pt x="87" y="41"/>
                </a:cubicBezTo>
                <a:cubicBezTo>
                  <a:pt x="87" y="37"/>
                  <a:pt x="90" y="33"/>
                  <a:pt x="93" y="31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119" y="17"/>
                  <a:pt x="124" y="17"/>
                  <a:pt x="127" y="19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8" y="20"/>
                  <a:pt x="128" y="20"/>
                  <a:pt x="128" y="20"/>
                </a:cubicBezTo>
                <a:cubicBezTo>
                  <a:pt x="129" y="21"/>
                  <a:pt x="131" y="21"/>
                  <a:pt x="133" y="22"/>
                </a:cubicBezTo>
                <a:cubicBezTo>
                  <a:pt x="136" y="24"/>
                  <a:pt x="141" y="27"/>
                  <a:pt x="147" y="29"/>
                </a:cubicBezTo>
                <a:cubicBezTo>
                  <a:pt x="158" y="34"/>
                  <a:pt x="173" y="39"/>
                  <a:pt x="185" y="39"/>
                </a:cubicBezTo>
                <a:cubicBezTo>
                  <a:pt x="186" y="39"/>
                  <a:pt x="188" y="39"/>
                  <a:pt x="190" y="39"/>
                </a:cubicBezTo>
                <a:cubicBezTo>
                  <a:pt x="193" y="38"/>
                  <a:pt x="196" y="39"/>
                  <a:pt x="199" y="41"/>
                </a:cubicBezTo>
                <a:cubicBezTo>
                  <a:pt x="199" y="41"/>
                  <a:pt x="217" y="57"/>
                  <a:pt x="232" y="70"/>
                </a:cubicBezTo>
                <a:cubicBezTo>
                  <a:pt x="237" y="75"/>
                  <a:pt x="241" y="80"/>
                  <a:pt x="244" y="84"/>
                </a:cubicBezTo>
                <a:cubicBezTo>
                  <a:pt x="246" y="86"/>
                  <a:pt x="248" y="88"/>
                  <a:pt x="249" y="91"/>
                </a:cubicBezTo>
                <a:cubicBezTo>
                  <a:pt x="250" y="93"/>
                  <a:pt x="251" y="94"/>
                  <a:pt x="251" y="98"/>
                </a:cubicBezTo>
                <a:cubicBezTo>
                  <a:pt x="251" y="99"/>
                  <a:pt x="251" y="101"/>
                  <a:pt x="251" y="102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49" y="105"/>
                  <a:pt x="249" y="106"/>
                  <a:pt x="248" y="107"/>
                </a:cubicBezTo>
                <a:cubicBezTo>
                  <a:pt x="247" y="108"/>
                  <a:pt x="246" y="109"/>
                  <a:pt x="245" y="110"/>
                </a:cubicBezTo>
                <a:cubicBezTo>
                  <a:pt x="243" y="113"/>
                  <a:pt x="241" y="115"/>
                  <a:pt x="238" y="119"/>
                </a:cubicBezTo>
                <a:cubicBezTo>
                  <a:pt x="233" y="125"/>
                  <a:pt x="225" y="132"/>
                  <a:pt x="218" y="140"/>
                </a:cubicBezTo>
                <a:cubicBezTo>
                  <a:pt x="204" y="155"/>
                  <a:pt x="190" y="169"/>
                  <a:pt x="190" y="169"/>
                </a:cubicBezTo>
                <a:cubicBezTo>
                  <a:pt x="188" y="171"/>
                  <a:pt x="184" y="173"/>
                  <a:pt x="181" y="172"/>
                </a:cubicBezTo>
                <a:cubicBezTo>
                  <a:pt x="177" y="172"/>
                  <a:pt x="174" y="170"/>
                  <a:pt x="172" y="167"/>
                </a:cubicBezTo>
                <a:cubicBezTo>
                  <a:pt x="172" y="167"/>
                  <a:pt x="172" y="167"/>
                  <a:pt x="172" y="167"/>
                </a:cubicBezTo>
                <a:cubicBezTo>
                  <a:pt x="172" y="167"/>
                  <a:pt x="172" y="167"/>
                  <a:pt x="172" y="167"/>
                </a:cubicBezTo>
                <a:cubicBezTo>
                  <a:pt x="172" y="167"/>
                  <a:pt x="172" y="166"/>
                  <a:pt x="172" y="166"/>
                </a:cubicBezTo>
                <a:cubicBezTo>
                  <a:pt x="171" y="166"/>
                  <a:pt x="171" y="165"/>
                  <a:pt x="170" y="164"/>
                </a:cubicBezTo>
                <a:cubicBezTo>
                  <a:pt x="169" y="163"/>
                  <a:pt x="167" y="161"/>
                  <a:pt x="165" y="161"/>
                </a:cubicBezTo>
                <a:cubicBezTo>
                  <a:pt x="164" y="160"/>
                  <a:pt x="163" y="160"/>
                  <a:pt x="162" y="160"/>
                </a:cubicBezTo>
                <a:cubicBezTo>
                  <a:pt x="161" y="160"/>
                  <a:pt x="160" y="160"/>
                  <a:pt x="158" y="161"/>
                </a:cubicBezTo>
                <a:cubicBezTo>
                  <a:pt x="157" y="162"/>
                  <a:pt x="154" y="164"/>
                  <a:pt x="151" y="167"/>
                </a:cubicBezTo>
                <a:cubicBezTo>
                  <a:pt x="148" y="171"/>
                  <a:pt x="148" y="173"/>
                  <a:pt x="148" y="173"/>
                </a:cubicBezTo>
                <a:cubicBezTo>
                  <a:pt x="148" y="174"/>
                  <a:pt x="148" y="174"/>
                  <a:pt x="149" y="176"/>
                </a:cubicBezTo>
                <a:cubicBezTo>
                  <a:pt x="151" y="178"/>
                  <a:pt x="153" y="180"/>
                  <a:pt x="156" y="181"/>
                </a:cubicBezTo>
                <a:cubicBezTo>
                  <a:pt x="162" y="185"/>
                  <a:pt x="169" y="187"/>
                  <a:pt x="169" y="187"/>
                </a:cubicBezTo>
                <a:cubicBezTo>
                  <a:pt x="169" y="187"/>
                  <a:pt x="169" y="187"/>
                  <a:pt x="169" y="187"/>
                </a:cubicBezTo>
                <a:cubicBezTo>
                  <a:pt x="173" y="188"/>
                  <a:pt x="177" y="192"/>
                  <a:pt x="177" y="197"/>
                </a:cubicBezTo>
                <a:cubicBezTo>
                  <a:pt x="178" y="203"/>
                  <a:pt x="181" y="207"/>
                  <a:pt x="183" y="210"/>
                </a:cubicBezTo>
                <a:cubicBezTo>
                  <a:pt x="185" y="212"/>
                  <a:pt x="188" y="213"/>
                  <a:pt x="188" y="213"/>
                </a:cubicBezTo>
                <a:cubicBezTo>
                  <a:pt x="188" y="213"/>
                  <a:pt x="188" y="213"/>
                  <a:pt x="188" y="213"/>
                </a:cubicBezTo>
                <a:cubicBezTo>
                  <a:pt x="188" y="213"/>
                  <a:pt x="188" y="213"/>
                  <a:pt x="188" y="213"/>
                </a:cubicBezTo>
                <a:cubicBezTo>
                  <a:pt x="191" y="211"/>
                  <a:pt x="193" y="210"/>
                  <a:pt x="195" y="209"/>
                </a:cubicBezTo>
                <a:cubicBezTo>
                  <a:pt x="197" y="209"/>
                  <a:pt x="199" y="208"/>
                  <a:pt x="201" y="208"/>
                </a:cubicBezTo>
                <a:cubicBezTo>
                  <a:pt x="205" y="208"/>
                  <a:pt x="208" y="209"/>
                  <a:pt x="212" y="210"/>
                </a:cubicBezTo>
                <a:cubicBezTo>
                  <a:pt x="216" y="211"/>
                  <a:pt x="221" y="212"/>
                  <a:pt x="225" y="214"/>
                </a:cubicBezTo>
                <a:cubicBezTo>
                  <a:pt x="235" y="217"/>
                  <a:pt x="245" y="221"/>
                  <a:pt x="256" y="225"/>
                </a:cubicBezTo>
                <a:cubicBezTo>
                  <a:pt x="277" y="234"/>
                  <a:pt x="300" y="244"/>
                  <a:pt x="312" y="249"/>
                </a:cubicBezTo>
                <a:cubicBezTo>
                  <a:pt x="316" y="250"/>
                  <a:pt x="319" y="251"/>
                  <a:pt x="320" y="252"/>
                </a:cubicBezTo>
                <a:cubicBezTo>
                  <a:pt x="324" y="253"/>
                  <a:pt x="327" y="255"/>
                  <a:pt x="330" y="259"/>
                </a:cubicBezTo>
                <a:cubicBezTo>
                  <a:pt x="332" y="262"/>
                  <a:pt x="333" y="266"/>
                  <a:pt x="333" y="270"/>
                </a:cubicBezTo>
                <a:cubicBezTo>
                  <a:pt x="333" y="277"/>
                  <a:pt x="331" y="282"/>
                  <a:pt x="328" y="288"/>
                </a:cubicBezTo>
                <a:cubicBezTo>
                  <a:pt x="324" y="294"/>
                  <a:pt x="320" y="301"/>
                  <a:pt x="315" y="307"/>
                </a:cubicBezTo>
                <a:cubicBezTo>
                  <a:pt x="305" y="319"/>
                  <a:pt x="293" y="332"/>
                  <a:pt x="279" y="343"/>
                </a:cubicBezTo>
                <a:cubicBezTo>
                  <a:pt x="269" y="351"/>
                  <a:pt x="259" y="360"/>
                  <a:pt x="252" y="368"/>
                </a:cubicBezTo>
                <a:cubicBezTo>
                  <a:pt x="261" y="365"/>
                  <a:pt x="272" y="360"/>
                  <a:pt x="283" y="354"/>
                </a:cubicBezTo>
                <a:cubicBezTo>
                  <a:pt x="305" y="343"/>
                  <a:pt x="328" y="324"/>
                  <a:pt x="346" y="298"/>
                </a:cubicBezTo>
                <a:cubicBezTo>
                  <a:pt x="363" y="272"/>
                  <a:pt x="375" y="239"/>
                  <a:pt x="375" y="200"/>
                </a:cubicBezTo>
                <a:cubicBezTo>
                  <a:pt x="375" y="166"/>
                  <a:pt x="366" y="137"/>
                  <a:pt x="352" y="113"/>
                </a:cubicBezTo>
                <a:cubicBezTo>
                  <a:pt x="338" y="89"/>
                  <a:pt x="319" y="69"/>
                  <a:pt x="300" y="55"/>
                </a:cubicBezTo>
                <a:cubicBezTo>
                  <a:pt x="269" y="34"/>
                  <a:pt x="234" y="24"/>
                  <a:pt x="199" y="24"/>
                </a:cubicBezTo>
                <a:cubicBezTo>
                  <a:pt x="189" y="24"/>
                  <a:pt x="179" y="25"/>
                  <a:pt x="170" y="26"/>
                </a:cubicBezTo>
                <a:cubicBezTo>
                  <a:pt x="163" y="27"/>
                  <a:pt x="157" y="23"/>
                  <a:pt x="156" y="16"/>
                </a:cubicBezTo>
                <a:cubicBezTo>
                  <a:pt x="155" y="10"/>
                  <a:pt x="160" y="4"/>
                  <a:pt x="166" y="3"/>
                </a:cubicBezTo>
                <a:cubicBezTo>
                  <a:pt x="177" y="1"/>
                  <a:pt x="188" y="0"/>
                  <a:pt x="199" y="0"/>
                </a:cubicBezTo>
                <a:cubicBezTo>
                  <a:pt x="238" y="0"/>
                  <a:pt x="278" y="12"/>
                  <a:pt x="313" y="36"/>
                </a:cubicBezTo>
                <a:cubicBezTo>
                  <a:pt x="335" y="52"/>
                  <a:pt x="357" y="74"/>
                  <a:pt x="372" y="101"/>
                </a:cubicBezTo>
                <a:cubicBezTo>
                  <a:pt x="388" y="129"/>
                  <a:pt x="399" y="162"/>
                  <a:pt x="399" y="200"/>
                </a:cubicBezTo>
                <a:cubicBezTo>
                  <a:pt x="399" y="244"/>
                  <a:pt x="385" y="282"/>
                  <a:pt x="365" y="311"/>
                </a:cubicBezTo>
                <a:cubicBezTo>
                  <a:pt x="345" y="340"/>
                  <a:pt x="319" y="361"/>
                  <a:pt x="294" y="375"/>
                </a:cubicBezTo>
                <a:cubicBezTo>
                  <a:pt x="257" y="395"/>
                  <a:pt x="223" y="398"/>
                  <a:pt x="222" y="398"/>
                </a:cubicBezTo>
                <a:cubicBezTo>
                  <a:pt x="217" y="398"/>
                  <a:pt x="213" y="396"/>
                  <a:pt x="211" y="392"/>
                </a:cubicBezTo>
                <a:cubicBezTo>
                  <a:pt x="208" y="388"/>
                  <a:pt x="209" y="383"/>
                  <a:pt x="211" y="379"/>
                </a:cubicBezTo>
                <a:cubicBezTo>
                  <a:pt x="212" y="379"/>
                  <a:pt x="232" y="349"/>
                  <a:pt x="265" y="324"/>
                </a:cubicBezTo>
                <a:cubicBezTo>
                  <a:pt x="274" y="317"/>
                  <a:pt x="282" y="309"/>
                  <a:pt x="290" y="301"/>
                </a:cubicBezTo>
                <a:cubicBezTo>
                  <a:pt x="297" y="292"/>
                  <a:pt x="304" y="284"/>
                  <a:pt x="307" y="277"/>
                </a:cubicBezTo>
                <a:cubicBezTo>
                  <a:pt x="308" y="276"/>
                  <a:pt x="309" y="274"/>
                  <a:pt x="309" y="273"/>
                </a:cubicBezTo>
                <a:cubicBezTo>
                  <a:pt x="305" y="271"/>
                  <a:pt x="300" y="269"/>
                  <a:pt x="294" y="266"/>
                </a:cubicBezTo>
                <a:cubicBezTo>
                  <a:pt x="285" y="263"/>
                  <a:pt x="276" y="259"/>
                  <a:pt x="265" y="254"/>
                </a:cubicBezTo>
                <a:cubicBezTo>
                  <a:pt x="244" y="246"/>
                  <a:pt x="222" y="236"/>
                  <a:pt x="208" y="233"/>
                </a:cubicBezTo>
                <a:cubicBezTo>
                  <a:pt x="206" y="232"/>
                  <a:pt x="203" y="232"/>
                  <a:pt x="202" y="232"/>
                </a:cubicBezTo>
                <a:cubicBezTo>
                  <a:pt x="198" y="235"/>
                  <a:pt x="193" y="236"/>
                  <a:pt x="188" y="236"/>
                </a:cubicBezTo>
                <a:cubicBezTo>
                  <a:pt x="179" y="236"/>
                  <a:pt x="172" y="232"/>
                  <a:pt x="166" y="226"/>
                </a:cubicBezTo>
                <a:cubicBezTo>
                  <a:pt x="161" y="221"/>
                  <a:pt x="158" y="214"/>
                  <a:pt x="156" y="207"/>
                </a:cubicBezTo>
                <a:cubicBezTo>
                  <a:pt x="154" y="207"/>
                  <a:pt x="153" y="206"/>
                  <a:pt x="151" y="205"/>
                </a:cubicBezTo>
                <a:cubicBezTo>
                  <a:pt x="145" y="203"/>
                  <a:pt x="138" y="199"/>
                  <a:pt x="132" y="192"/>
                </a:cubicBezTo>
                <a:cubicBezTo>
                  <a:pt x="128" y="187"/>
                  <a:pt x="124" y="181"/>
                  <a:pt x="124" y="173"/>
                </a:cubicBezTo>
                <a:cubicBezTo>
                  <a:pt x="124" y="165"/>
                  <a:pt x="128" y="158"/>
                  <a:pt x="134" y="151"/>
                </a:cubicBezTo>
                <a:cubicBezTo>
                  <a:pt x="138" y="146"/>
                  <a:pt x="143" y="143"/>
                  <a:pt x="148" y="140"/>
                </a:cubicBezTo>
                <a:cubicBezTo>
                  <a:pt x="152" y="138"/>
                  <a:pt x="157" y="136"/>
                  <a:pt x="162" y="136"/>
                </a:cubicBezTo>
                <a:cubicBezTo>
                  <a:pt x="167" y="136"/>
                  <a:pt x="172" y="138"/>
                  <a:pt x="176" y="139"/>
                </a:cubicBezTo>
                <a:cubicBezTo>
                  <a:pt x="178" y="141"/>
                  <a:pt x="180" y="142"/>
                  <a:pt x="182" y="144"/>
                </a:cubicBezTo>
                <a:cubicBezTo>
                  <a:pt x="186" y="140"/>
                  <a:pt x="190" y="136"/>
                  <a:pt x="194" y="131"/>
                </a:cubicBezTo>
                <a:cubicBezTo>
                  <a:pt x="206" y="119"/>
                  <a:pt x="219" y="105"/>
                  <a:pt x="225" y="98"/>
                </a:cubicBezTo>
                <a:cubicBezTo>
                  <a:pt x="225" y="97"/>
                  <a:pt x="225" y="97"/>
                  <a:pt x="225" y="97"/>
                </a:cubicBezTo>
                <a:cubicBezTo>
                  <a:pt x="222" y="93"/>
                  <a:pt x="217" y="89"/>
                  <a:pt x="212" y="84"/>
                </a:cubicBezTo>
                <a:cubicBezTo>
                  <a:pt x="203" y="76"/>
                  <a:pt x="193" y="67"/>
                  <a:pt x="188" y="62"/>
                </a:cubicBezTo>
                <a:cubicBezTo>
                  <a:pt x="187" y="62"/>
                  <a:pt x="186" y="62"/>
                  <a:pt x="185" y="62"/>
                </a:cubicBezTo>
                <a:cubicBezTo>
                  <a:pt x="167" y="62"/>
                  <a:pt x="150" y="56"/>
                  <a:pt x="137" y="51"/>
                </a:cubicBezTo>
                <a:cubicBezTo>
                  <a:pt x="131" y="48"/>
                  <a:pt x="125" y="45"/>
                  <a:pt x="121" y="43"/>
                </a:cubicBezTo>
                <a:cubicBezTo>
                  <a:pt x="110" y="48"/>
                  <a:pt x="110" y="48"/>
                  <a:pt x="110" y="48"/>
                </a:cubicBezTo>
                <a:cubicBezTo>
                  <a:pt x="110" y="51"/>
                  <a:pt x="110" y="54"/>
                  <a:pt x="109" y="58"/>
                </a:cubicBezTo>
                <a:cubicBezTo>
                  <a:pt x="108" y="67"/>
                  <a:pt x="107" y="79"/>
                  <a:pt x="104" y="90"/>
                </a:cubicBezTo>
                <a:cubicBezTo>
                  <a:pt x="102" y="97"/>
                  <a:pt x="99" y="104"/>
                  <a:pt x="95" y="111"/>
                </a:cubicBezTo>
                <a:cubicBezTo>
                  <a:pt x="93" y="112"/>
                  <a:pt x="92" y="115"/>
                  <a:pt x="91" y="118"/>
                </a:cubicBezTo>
                <a:cubicBezTo>
                  <a:pt x="91" y="122"/>
                  <a:pt x="90" y="126"/>
                  <a:pt x="90" y="131"/>
                </a:cubicBezTo>
                <a:cubicBezTo>
                  <a:pt x="90" y="147"/>
                  <a:pt x="95" y="166"/>
                  <a:pt x="102" y="179"/>
                </a:cubicBezTo>
                <a:cubicBezTo>
                  <a:pt x="103" y="180"/>
                  <a:pt x="106" y="184"/>
                  <a:pt x="109" y="187"/>
                </a:cubicBezTo>
                <a:cubicBezTo>
                  <a:pt x="113" y="191"/>
                  <a:pt x="118" y="195"/>
                  <a:pt x="124" y="199"/>
                </a:cubicBezTo>
                <a:cubicBezTo>
                  <a:pt x="135" y="208"/>
                  <a:pt x="148" y="216"/>
                  <a:pt x="159" y="224"/>
                </a:cubicBezTo>
                <a:cubicBezTo>
                  <a:pt x="166" y="230"/>
                  <a:pt x="173" y="234"/>
                  <a:pt x="178" y="239"/>
                </a:cubicBezTo>
                <a:cubicBezTo>
                  <a:pt x="181" y="242"/>
                  <a:pt x="184" y="244"/>
                  <a:pt x="186" y="248"/>
                </a:cubicBezTo>
                <a:cubicBezTo>
                  <a:pt x="187" y="250"/>
                  <a:pt x="188" y="252"/>
                  <a:pt x="189" y="256"/>
                </a:cubicBezTo>
                <a:cubicBezTo>
                  <a:pt x="189" y="258"/>
                  <a:pt x="188" y="260"/>
                  <a:pt x="187" y="262"/>
                </a:cubicBezTo>
                <a:cubicBezTo>
                  <a:pt x="185" y="266"/>
                  <a:pt x="183" y="269"/>
                  <a:pt x="181" y="271"/>
                </a:cubicBezTo>
                <a:cubicBezTo>
                  <a:pt x="179" y="274"/>
                  <a:pt x="178" y="275"/>
                  <a:pt x="178" y="276"/>
                </a:cubicBezTo>
                <a:cubicBezTo>
                  <a:pt x="178" y="277"/>
                  <a:pt x="178" y="277"/>
                  <a:pt x="178" y="278"/>
                </a:cubicBezTo>
                <a:cubicBezTo>
                  <a:pt x="178" y="278"/>
                  <a:pt x="178" y="279"/>
                  <a:pt x="178" y="280"/>
                </a:cubicBezTo>
                <a:cubicBezTo>
                  <a:pt x="179" y="282"/>
                  <a:pt x="181" y="284"/>
                  <a:pt x="183" y="287"/>
                </a:cubicBezTo>
                <a:cubicBezTo>
                  <a:pt x="189" y="293"/>
                  <a:pt x="194" y="298"/>
                  <a:pt x="198" y="303"/>
                </a:cubicBezTo>
                <a:cubicBezTo>
                  <a:pt x="202" y="308"/>
                  <a:pt x="206" y="313"/>
                  <a:pt x="208" y="319"/>
                </a:cubicBezTo>
                <a:cubicBezTo>
                  <a:pt x="210" y="323"/>
                  <a:pt x="210" y="328"/>
                  <a:pt x="210" y="332"/>
                </a:cubicBezTo>
                <a:cubicBezTo>
                  <a:pt x="210" y="336"/>
                  <a:pt x="210" y="340"/>
                  <a:pt x="209" y="344"/>
                </a:cubicBezTo>
                <a:cubicBezTo>
                  <a:pt x="204" y="364"/>
                  <a:pt x="195" y="390"/>
                  <a:pt x="195" y="391"/>
                </a:cubicBezTo>
                <a:cubicBezTo>
                  <a:pt x="193" y="395"/>
                  <a:pt x="189" y="398"/>
                  <a:pt x="184" y="398"/>
                </a:cubicBezTo>
                <a:lnTo>
                  <a:pt x="183" y="39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572"/>
          <p:cNvSpPr>
            <a:spLocks/>
          </p:cNvSpPr>
          <p:nvPr userDrawn="1"/>
        </p:nvSpPr>
        <p:spPr bwMode="auto">
          <a:xfrm>
            <a:off x="8749593" y="3741398"/>
            <a:ext cx="458788" cy="390525"/>
          </a:xfrm>
          <a:custGeom>
            <a:avLst/>
            <a:gdLst/>
            <a:ahLst/>
            <a:cxnLst>
              <a:cxn ang="0">
                <a:pos x="406" y="233"/>
              </a:cxn>
              <a:cxn ang="0">
                <a:pos x="383" y="124"/>
              </a:cxn>
              <a:cxn ang="0">
                <a:pos x="342" y="120"/>
              </a:cxn>
              <a:cxn ang="0">
                <a:pos x="333" y="124"/>
              </a:cxn>
              <a:cxn ang="0">
                <a:pos x="274" y="147"/>
              </a:cxn>
              <a:cxn ang="0">
                <a:pos x="241" y="103"/>
              </a:cxn>
              <a:cxn ang="0">
                <a:pos x="370" y="61"/>
              </a:cxn>
              <a:cxn ang="0">
                <a:pos x="240" y="19"/>
              </a:cxn>
              <a:cxn ang="0">
                <a:pos x="195" y="0"/>
              </a:cxn>
              <a:cxn ang="0">
                <a:pos x="83" y="29"/>
              </a:cxn>
              <a:cxn ang="0">
                <a:pos x="84" y="93"/>
              </a:cxn>
              <a:cxn ang="0">
                <a:pos x="165" y="129"/>
              </a:cxn>
              <a:cxn ang="0">
                <a:pos x="85" y="147"/>
              </a:cxn>
              <a:cxn ang="0">
                <a:pos x="73" y="123"/>
              </a:cxn>
              <a:cxn ang="0">
                <a:pos x="64" y="120"/>
              </a:cxn>
              <a:cxn ang="0">
                <a:pos x="23" y="124"/>
              </a:cxn>
              <a:cxn ang="0">
                <a:pos x="23" y="343"/>
              </a:cxn>
              <a:cxn ang="0">
                <a:pos x="64" y="346"/>
              </a:cxn>
              <a:cxn ang="0">
                <a:pos x="73" y="343"/>
              </a:cxn>
              <a:cxn ang="0">
                <a:pos x="82" y="220"/>
              </a:cxn>
              <a:cxn ang="0">
                <a:pos x="57" y="319"/>
              </a:cxn>
              <a:cxn ang="0">
                <a:pos x="36" y="310"/>
              </a:cxn>
              <a:cxn ang="0">
                <a:pos x="39" y="147"/>
              </a:cxn>
              <a:cxn ang="0">
                <a:pos x="62" y="163"/>
              </a:cxn>
              <a:cxn ang="0">
                <a:pos x="136" y="174"/>
              </a:cxn>
              <a:cxn ang="0">
                <a:pos x="137" y="174"/>
              </a:cxn>
              <a:cxn ang="0">
                <a:pos x="145" y="171"/>
              </a:cxn>
              <a:cxn ang="0">
                <a:pos x="182" y="153"/>
              </a:cxn>
              <a:cxn ang="0">
                <a:pos x="192" y="139"/>
              </a:cxn>
              <a:cxn ang="0">
                <a:pos x="179" y="77"/>
              </a:cxn>
              <a:cxn ang="0">
                <a:pos x="71" y="60"/>
              </a:cxn>
              <a:cxn ang="0">
                <a:pos x="177" y="45"/>
              </a:cxn>
              <a:cxn ang="0">
                <a:pos x="190" y="32"/>
              </a:cxn>
              <a:cxn ang="0">
                <a:pos x="211" y="27"/>
              </a:cxn>
              <a:cxn ang="0">
                <a:pos x="216" y="32"/>
              </a:cxn>
              <a:cxn ang="0">
                <a:pos x="228" y="45"/>
              </a:cxn>
              <a:cxn ang="0">
                <a:pos x="335" y="60"/>
              </a:cxn>
              <a:cxn ang="0">
                <a:pos x="227" y="77"/>
              </a:cxn>
              <a:cxn ang="0">
                <a:pos x="214" y="90"/>
              </a:cxn>
              <a:cxn ang="0">
                <a:pos x="224" y="152"/>
              </a:cxn>
              <a:cxn ang="0">
                <a:pos x="261" y="171"/>
              </a:cxn>
              <a:cxn ang="0">
                <a:pos x="261" y="171"/>
              </a:cxn>
              <a:cxn ang="0">
                <a:pos x="332" y="174"/>
              </a:cxn>
              <a:cxn ang="0">
                <a:pos x="344" y="164"/>
              </a:cxn>
              <a:cxn ang="0">
                <a:pos x="366" y="147"/>
              </a:cxn>
              <a:cxn ang="0">
                <a:pos x="366" y="319"/>
              </a:cxn>
              <a:cxn ang="0">
                <a:pos x="344" y="303"/>
              </a:cxn>
              <a:cxn ang="0">
                <a:pos x="331" y="293"/>
              </a:cxn>
              <a:cxn ang="0">
                <a:pos x="123" y="293"/>
              </a:cxn>
              <a:cxn ang="0">
                <a:pos x="123" y="320"/>
              </a:cxn>
              <a:cxn ang="0">
                <a:pos x="333" y="343"/>
              </a:cxn>
              <a:cxn ang="0">
                <a:pos x="342" y="346"/>
              </a:cxn>
              <a:cxn ang="0">
                <a:pos x="383" y="34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</a:cxnLst>
            <a:rect l="0" t="0" r="r" b="b"/>
            <a:pathLst>
              <a:path w="406" h="346">
                <a:moveTo>
                  <a:pt x="406" y="233"/>
                </a:move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149"/>
                  <a:pt x="386" y="127"/>
                  <a:pt x="383" y="124"/>
                </a:cubicBezTo>
                <a:cubicBezTo>
                  <a:pt x="380" y="122"/>
                  <a:pt x="377" y="120"/>
                  <a:pt x="374" y="120"/>
                </a:cubicBezTo>
                <a:cubicBezTo>
                  <a:pt x="342" y="120"/>
                  <a:pt x="342" y="120"/>
                  <a:pt x="342" y="120"/>
                </a:cubicBezTo>
                <a:cubicBezTo>
                  <a:pt x="339" y="120"/>
                  <a:pt x="336" y="122"/>
                  <a:pt x="333" y="124"/>
                </a:cubicBezTo>
                <a:cubicBezTo>
                  <a:pt x="333" y="124"/>
                  <a:pt x="333" y="124"/>
                  <a:pt x="333" y="124"/>
                </a:cubicBezTo>
                <a:cubicBezTo>
                  <a:pt x="331" y="126"/>
                  <a:pt x="325" y="132"/>
                  <a:pt x="320" y="147"/>
                </a:cubicBezTo>
                <a:cubicBezTo>
                  <a:pt x="274" y="147"/>
                  <a:pt x="274" y="147"/>
                  <a:pt x="274" y="147"/>
                </a:cubicBezTo>
                <a:cubicBezTo>
                  <a:pt x="264" y="139"/>
                  <a:pt x="253" y="133"/>
                  <a:pt x="241" y="129"/>
                </a:cubicBezTo>
                <a:cubicBezTo>
                  <a:pt x="241" y="103"/>
                  <a:pt x="241" y="103"/>
                  <a:pt x="241" y="103"/>
                </a:cubicBezTo>
                <a:cubicBezTo>
                  <a:pt x="272" y="102"/>
                  <a:pt x="301" y="98"/>
                  <a:pt x="322" y="93"/>
                </a:cubicBezTo>
                <a:cubicBezTo>
                  <a:pt x="344" y="88"/>
                  <a:pt x="370" y="80"/>
                  <a:pt x="370" y="61"/>
                </a:cubicBezTo>
                <a:cubicBezTo>
                  <a:pt x="370" y="42"/>
                  <a:pt x="345" y="34"/>
                  <a:pt x="323" y="29"/>
                </a:cubicBezTo>
                <a:cubicBezTo>
                  <a:pt x="301" y="24"/>
                  <a:pt x="272" y="20"/>
                  <a:pt x="240" y="19"/>
                </a:cubicBezTo>
                <a:cubicBezTo>
                  <a:pt x="235" y="8"/>
                  <a:pt x="224" y="0"/>
                  <a:pt x="211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182" y="0"/>
                  <a:pt x="171" y="8"/>
                  <a:pt x="166" y="19"/>
                </a:cubicBezTo>
                <a:cubicBezTo>
                  <a:pt x="134" y="20"/>
                  <a:pt x="105" y="24"/>
                  <a:pt x="83" y="29"/>
                </a:cubicBezTo>
                <a:cubicBezTo>
                  <a:pt x="61" y="34"/>
                  <a:pt x="36" y="42"/>
                  <a:pt x="36" y="61"/>
                </a:cubicBezTo>
                <a:cubicBezTo>
                  <a:pt x="36" y="80"/>
                  <a:pt x="61" y="88"/>
                  <a:pt x="84" y="93"/>
                </a:cubicBezTo>
                <a:cubicBezTo>
                  <a:pt x="105" y="98"/>
                  <a:pt x="134" y="102"/>
                  <a:pt x="165" y="103"/>
                </a:cubicBezTo>
                <a:cubicBezTo>
                  <a:pt x="165" y="129"/>
                  <a:pt x="165" y="129"/>
                  <a:pt x="165" y="129"/>
                </a:cubicBezTo>
                <a:cubicBezTo>
                  <a:pt x="153" y="133"/>
                  <a:pt x="142" y="139"/>
                  <a:pt x="131" y="147"/>
                </a:cubicBezTo>
                <a:cubicBezTo>
                  <a:pt x="85" y="147"/>
                  <a:pt x="85" y="147"/>
                  <a:pt x="85" y="147"/>
                </a:cubicBezTo>
                <a:cubicBezTo>
                  <a:pt x="80" y="132"/>
                  <a:pt x="75" y="126"/>
                  <a:pt x="73" y="124"/>
                </a:cubicBezTo>
                <a:cubicBezTo>
                  <a:pt x="73" y="124"/>
                  <a:pt x="73" y="124"/>
                  <a:pt x="73" y="123"/>
                </a:cubicBezTo>
                <a:cubicBezTo>
                  <a:pt x="70" y="121"/>
                  <a:pt x="67" y="120"/>
                  <a:pt x="64" y="120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32" y="120"/>
                  <a:pt x="32" y="120"/>
                  <a:pt x="32" y="120"/>
                </a:cubicBezTo>
                <a:cubicBezTo>
                  <a:pt x="29" y="120"/>
                  <a:pt x="26" y="121"/>
                  <a:pt x="23" y="124"/>
                </a:cubicBezTo>
                <a:cubicBezTo>
                  <a:pt x="19" y="127"/>
                  <a:pt x="0" y="148"/>
                  <a:pt x="0" y="233"/>
                </a:cubicBezTo>
                <a:cubicBezTo>
                  <a:pt x="0" y="318"/>
                  <a:pt x="19" y="339"/>
                  <a:pt x="23" y="343"/>
                </a:cubicBezTo>
                <a:cubicBezTo>
                  <a:pt x="26" y="345"/>
                  <a:pt x="29" y="346"/>
                  <a:pt x="32" y="346"/>
                </a:cubicBezTo>
                <a:cubicBezTo>
                  <a:pt x="64" y="346"/>
                  <a:pt x="64" y="346"/>
                  <a:pt x="64" y="346"/>
                </a:cubicBezTo>
                <a:cubicBezTo>
                  <a:pt x="67" y="346"/>
                  <a:pt x="70" y="345"/>
                  <a:pt x="73" y="343"/>
                </a:cubicBezTo>
                <a:cubicBezTo>
                  <a:pt x="73" y="343"/>
                  <a:pt x="73" y="343"/>
                  <a:pt x="73" y="343"/>
                </a:cubicBezTo>
                <a:cubicBezTo>
                  <a:pt x="77" y="339"/>
                  <a:pt x="96" y="318"/>
                  <a:pt x="96" y="233"/>
                </a:cubicBezTo>
                <a:cubicBezTo>
                  <a:pt x="96" y="226"/>
                  <a:pt x="90" y="220"/>
                  <a:pt x="82" y="220"/>
                </a:cubicBezTo>
                <a:cubicBezTo>
                  <a:pt x="75" y="220"/>
                  <a:pt x="69" y="226"/>
                  <a:pt x="69" y="233"/>
                </a:cubicBezTo>
                <a:cubicBezTo>
                  <a:pt x="69" y="287"/>
                  <a:pt x="61" y="311"/>
                  <a:pt x="57" y="319"/>
                </a:cubicBezTo>
                <a:cubicBezTo>
                  <a:pt x="39" y="319"/>
                  <a:pt x="39" y="319"/>
                  <a:pt x="39" y="319"/>
                </a:cubicBezTo>
                <a:cubicBezTo>
                  <a:pt x="38" y="317"/>
                  <a:pt x="37" y="314"/>
                  <a:pt x="36" y="310"/>
                </a:cubicBezTo>
                <a:cubicBezTo>
                  <a:pt x="32" y="297"/>
                  <a:pt x="27" y="274"/>
                  <a:pt x="27" y="233"/>
                </a:cubicBezTo>
                <a:cubicBezTo>
                  <a:pt x="27" y="179"/>
                  <a:pt x="35" y="156"/>
                  <a:pt x="39" y="147"/>
                </a:cubicBezTo>
                <a:cubicBezTo>
                  <a:pt x="57" y="147"/>
                  <a:pt x="57" y="147"/>
                  <a:pt x="57" y="147"/>
                </a:cubicBezTo>
                <a:cubicBezTo>
                  <a:pt x="58" y="150"/>
                  <a:pt x="60" y="155"/>
                  <a:pt x="62" y="163"/>
                </a:cubicBezTo>
                <a:cubicBezTo>
                  <a:pt x="63" y="169"/>
                  <a:pt x="69" y="174"/>
                  <a:pt x="75" y="174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37" y="174"/>
                  <a:pt x="137" y="174"/>
                  <a:pt x="137" y="174"/>
                </a:cubicBezTo>
                <a:cubicBezTo>
                  <a:pt x="140" y="174"/>
                  <a:pt x="142" y="173"/>
                  <a:pt x="145" y="171"/>
                </a:cubicBezTo>
                <a:cubicBezTo>
                  <a:pt x="145" y="171"/>
                  <a:pt x="145" y="171"/>
                  <a:pt x="145" y="171"/>
                </a:cubicBezTo>
                <a:cubicBezTo>
                  <a:pt x="145" y="171"/>
                  <a:pt x="145" y="171"/>
                  <a:pt x="145" y="171"/>
                </a:cubicBezTo>
                <a:cubicBezTo>
                  <a:pt x="155" y="162"/>
                  <a:pt x="168" y="156"/>
                  <a:pt x="182" y="153"/>
                </a:cubicBezTo>
                <a:cubicBezTo>
                  <a:pt x="182" y="152"/>
                  <a:pt x="182" y="152"/>
                  <a:pt x="182" y="152"/>
                </a:cubicBezTo>
                <a:cubicBezTo>
                  <a:pt x="188" y="151"/>
                  <a:pt x="192" y="145"/>
                  <a:pt x="192" y="139"/>
                </a:cubicBezTo>
                <a:cubicBezTo>
                  <a:pt x="192" y="139"/>
                  <a:pt x="192" y="90"/>
                  <a:pt x="192" y="90"/>
                </a:cubicBezTo>
                <a:cubicBezTo>
                  <a:pt x="192" y="83"/>
                  <a:pt x="186" y="77"/>
                  <a:pt x="179" y="77"/>
                </a:cubicBezTo>
                <a:cubicBezTo>
                  <a:pt x="121" y="75"/>
                  <a:pt x="86" y="68"/>
                  <a:pt x="71" y="62"/>
                </a:cubicBezTo>
                <a:cubicBezTo>
                  <a:pt x="70" y="62"/>
                  <a:pt x="70" y="60"/>
                  <a:pt x="71" y="60"/>
                </a:cubicBezTo>
                <a:cubicBezTo>
                  <a:pt x="86" y="55"/>
                  <a:pt x="120" y="47"/>
                  <a:pt x="177" y="45"/>
                </a:cubicBezTo>
                <a:cubicBezTo>
                  <a:pt x="177" y="45"/>
                  <a:pt x="177" y="45"/>
                  <a:pt x="177" y="45"/>
                </a:cubicBezTo>
                <a:cubicBezTo>
                  <a:pt x="184" y="45"/>
                  <a:pt x="190" y="39"/>
                  <a:pt x="190" y="32"/>
                </a:cubicBezTo>
                <a:cubicBezTo>
                  <a:pt x="190" y="32"/>
                  <a:pt x="190" y="32"/>
                  <a:pt x="190" y="32"/>
                </a:cubicBezTo>
                <a:cubicBezTo>
                  <a:pt x="190" y="29"/>
                  <a:pt x="192" y="27"/>
                  <a:pt x="195" y="27"/>
                </a:cubicBezTo>
                <a:cubicBezTo>
                  <a:pt x="211" y="27"/>
                  <a:pt x="211" y="27"/>
                  <a:pt x="211" y="27"/>
                </a:cubicBezTo>
                <a:cubicBezTo>
                  <a:pt x="214" y="27"/>
                  <a:pt x="216" y="29"/>
                  <a:pt x="216" y="32"/>
                </a:cubicBezTo>
                <a:cubicBezTo>
                  <a:pt x="216" y="32"/>
                  <a:pt x="216" y="32"/>
                  <a:pt x="216" y="32"/>
                </a:cubicBezTo>
                <a:cubicBezTo>
                  <a:pt x="216" y="38"/>
                  <a:pt x="220" y="44"/>
                  <a:pt x="226" y="45"/>
                </a:cubicBezTo>
                <a:cubicBezTo>
                  <a:pt x="227" y="45"/>
                  <a:pt x="228" y="45"/>
                  <a:pt x="228" y="45"/>
                </a:cubicBezTo>
                <a:cubicBezTo>
                  <a:pt x="229" y="45"/>
                  <a:pt x="229" y="45"/>
                  <a:pt x="229" y="45"/>
                </a:cubicBezTo>
                <a:cubicBezTo>
                  <a:pt x="285" y="47"/>
                  <a:pt x="320" y="55"/>
                  <a:pt x="335" y="60"/>
                </a:cubicBezTo>
                <a:cubicBezTo>
                  <a:pt x="336" y="60"/>
                  <a:pt x="336" y="62"/>
                  <a:pt x="335" y="62"/>
                </a:cubicBezTo>
                <a:cubicBezTo>
                  <a:pt x="319" y="68"/>
                  <a:pt x="285" y="75"/>
                  <a:pt x="227" y="77"/>
                </a:cubicBezTo>
                <a:cubicBezTo>
                  <a:pt x="227" y="77"/>
                  <a:pt x="226" y="77"/>
                  <a:pt x="226" y="77"/>
                </a:cubicBezTo>
                <a:cubicBezTo>
                  <a:pt x="219" y="77"/>
                  <a:pt x="214" y="83"/>
                  <a:pt x="214" y="90"/>
                </a:cubicBezTo>
                <a:cubicBezTo>
                  <a:pt x="214" y="90"/>
                  <a:pt x="214" y="139"/>
                  <a:pt x="214" y="139"/>
                </a:cubicBezTo>
                <a:cubicBezTo>
                  <a:pt x="214" y="145"/>
                  <a:pt x="218" y="151"/>
                  <a:pt x="224" y="152"/>
                </a:cubicBezTo>
                <a:cubicBezTo>
                  <a:pt x="224" y="152"/>
                  <a:pt x="224" y="152"/>
                  <a:pt x="224" y="153"/>
                </a:cubicBezTo>
                <a:cubicBezTo>
                  <a:pt x="238" y="156"/>
                  <a:pt x="250" y="162"/>
                  <a:pt x="261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3" y="173"/>
                  <a:pt x="266" y="174"/>
                  <a:pt x="268" y="174"/>
                </a:cubicBezTo>
                <a:cubicBezTo>
                  <a:pt x="269" y="174"/>
                  <a:pt x="331" y="174"/>
                  <a:pt x="332" y="174"/>
                </a:cubicBezTo>
                <a:cubicBezTo>
                  <a:pt x="337" y="173"/>
                  <a:pt x="342" y="169"/>
                  <a:pt x="344" y="164"/>
                </a:cubicBezTo>
                <a:cubicBezTo>
                  <a:pt x="344" y="164"/>
                  <a:pt x="344" y="164"/>
                  <a:pt x="344" y="164"/>
                </a:cubicBezTo>
                <a:cubicBezTo>
                  <a:pt x="346" y="156"/>
                  <a:pt x="348" y="151"/>
                  <a:pt x="349" y="147"/>
                </a:cubicBezTo>
                <a:cubicBezTo>
                  <a:pt x="366" y="147"/>
                  <a:pt x="366" y="147"/>
                  <a:pt x="366" y="147"/>
                </a:cubicBezTo>
                <a:cubicBezTo>
                  <a:pt x="371" y="156"/>
                  <a:pt x="379" y="179"/>
                  <a:pt x="379" y="233"/>
                </a:cubicBezTo>
                <a:cubicBezTo>
                  <a:pt x="379" y="287"/>
                  <a:pt x="371" y="311"/>
                  <a:pt x="366" y="319"/>
                </a:cubicBezTo>
                <a:cubicBezTo>
                  <a:pt x="349" y="319"/>
                  <a:pt x="349" y="319"/>
                  <a:pt x="349" y="319"/>
                </a:cubicBezTo>
                <a:cubicBezTo>
                  <a:pt x="348" y="316"/>
                  <a:pt x="346" y="311"/>
                  <a:pt x="344" y="303"/>
                </a:cubicBezTo>
                <a:cubicBezTo>
                  <a:pt x="344" y="303"/>
                  <a:pt x="344" y="303"/>
                  <a:pt x="344" y="302"/>
                </a:cubicBezTo>
                <a:cubicBezTo>
                  <a:pt x="342" y="297"/>
                  <a:pt x="337" y="293"/>
                  <a:pt x="331" y="293"/>
                </a:cubicBezTo>
                <a:cubicBezTo>
                  <a:pt x="331" y="293"/>
                  <a:pt x="331" y="293"/>
                  <a:pt x="331" y="293"/>
                </a:cubicBezTo>
                <a:cubicBezTo>
                  <a:pt x="123" y="293"/>
                  <a:pt x="123" y="293"/>
                  <a:pt x="123" y="293"/>
                </a:cubicBezTo>
                <a:cubicBezTo>
                  <a:pt x="116" y="293"/>
                  <a:pt x="110" y="299"/>
                  <a:pt x="110" y="306"/>
                </a:cubicBezTo>
                <a:cubicBezTo>
                  <a:pt x="110" y="314"/>
                  <a:pt x="116" y="320"/>
                  <a:pt x="123" y="320"/>
                </a:cubicBezTo>
                <a:cubicBezTo>
                  <a:pt x="320" y="320"/>
                  <a:pt x="320" y="320"/>
                  <a:pt x="320" y="320"/>
                </a:cubicBezTo>
                <a:cubicBezTo>
                  <a:pt x="325" y="334"/>
                  <a:pt x="331" y="341"/>
                  <a:pt x="333" y="343"/>
                </a:cubicBezTo>
                <a:cubicBezTo>
                  <a:pt x="333" y="343"/>
                  <a:pt x="333" y="343"/>
                  <a:pt x="333" y="343"/>
                </a:cubicBezTo>
                <a:cubicBezTo>
                  <a:pt x="336" y="345"/>
                  <a:pt x="339" y="346"/>
                  <a:pt x="342" y="346"/>
                </a:cubicBezTo>
                <a:cubicBezTo>
                  <a:pt x="374" y="346"/>
                  <a:pt x="374" y="346"/>
                  <a:pt x="374" y="346"/>
                </a:cubicBezTo>
                <a:cubicBezTo>
                  <a:pt x="377" y="346"/>
                  <a:pt x="380" y="345"/>
                  <a:pt x="383" y="343"/>
                </a:cubicBezTo>
                <a:cubicBezTo>
                  <a:pt x="386" y="339"/>
                  <a:pt x="406" y="318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632"/>
          <p:cNvSpPr>
            <a:spLocks/>
          </p:cNvSpPr>
          <p:nvPr userDrawn="1"/>
        </p:nvSpPr>
        <p:spPr bwMode="auto">
          <a:xfrm>
            <a:off x="8837700" y="2499736"/>
            <a:ext cx="282575" cy="284163"/>
          </a:xfrm>
          <a:custGeom>
            <a:avLst/>
            <a:gdLst/>
            <a:ahLst/>
            <a:cxnLst>
              <a:cxn ang="0">
                <a:pos x="112" y="242"/>
              </a:cxn>
              <a:cxn ang="0">
                <a:pos x="103" y="214"/>
              </a:cxn>
              <a:cxn ang="0">
                <a:pos x="103" y="214"/>
              </a:cxn>
              <a:cxn ang="0">
                <a:pos x="103" y="214"/>
              </a:cxn>
              <a:cxn ang="0">
                <a:pos x="98" y="138"/>
              </a:cxn>
              <a:cxn ang="0">
                <a:pos x="91" y="141"/>
              </a:cxn>
              <a:cxn ang="0">
                <a:pos x="82" y="142"/>
              </a:cxn>
              <a:cxn ang="0">
                <a:pos x="64" y="136"/>
              </a:cxn>
              <a:cxn ang="0">
                <a:pos x="52" y="118"/>
              </a:cxn>
              <a:cxn ang="0">
                <a:pos x="51" y="110"/>
              </a:cxn>
              <a:cxn ang="0">
                <a:pos x="69" y="80"/>
              </a:cxn>
              <a:cxn ang="0">
                <a:pos x="69" y="80"/>
              </a:cxn>
              <a:cxn ang="0">
                <a:pos x="134" y="45"/>
              </a:cxn>
              <a:cxn ang="0">
                <a:pos x="135" y="45"/>
              </a:cxn>
              <a:cxn ang="0">
                <a:pos x="144" y="43"/>
              </a:cxn>
              <a:cxn ang="0">
                <a:pos x="166" y="53"/>
              </a:cxn>
              <a:cxn ang="0">
                <a:pos x="174" y="76"/>
              </a:cxn>
              <a:cxn ang="0">
                <a:pos x="174" y="195"/>
              </a:cxn>
              <a:cxn ang="0">
                <a:pos x="164" y="205"/>
              </a:cxn>
              <a:cxn ang="0">
                <a:pos x="155" y="195"/>
              </a:cxn>
              <a:cxn ang="0">
                <a:pos x="155" y="76"/>
              </a:cxn>
              <a:cxn ang="0">
                <a:pos x="152" y="65"/>
              </a:cxn>
              <a:cxn ang="0">
                <a:pos x="144" y="62"/>
              </a:cxn>
              <a:cxn ang="0">
                <a:pos x="139" y="63"/>
              </a:cxn>
              <a:cxn ang="0">
                <a:pos x="117" y="73"/>
              </a:cxn>
              <a:cxn ang="0">
                <a:pos x="117" y="73"/>
              </a:cxn>
              <a:cxn ang="0">
                <a:pos x="78" y="96"/>
              </a:cxn>
              <a:cxn ang="0">
                <a:pos x="70" y="110"/>
              </a:cxn>
              <a:cxn ang="0">
                <a:pos x="70" y="114"/>
              </a:cxn>
              <a:cxn ang="0">
                <a:pos x="75" y="121"/>
              </a:cxn>
              <a:cxn ang="0">
                <a:pos x="82" y="124"/>
              </a:cxn>
              <a:cxn ang="0">
                <a:pos x="86" y="123"/>
              </a:cxn>
              <a:cxn ang="0">
                <a:pos x="90" y="122"/>
              </a:cxn>
              <a:cxn ang="0">
                <a:pos x="122" y="214"/>
              </a:cxn>
              <a:cxn ang="0">
                <a:pos x="122" y="214"/>
              </a:cxn>
              <a:cxn ang="0">
                <a:pos x="125" y="228"/>
              </a:cxn>
              <a:cxn ang="0">
                <a:pos x="130" y="232"/>
              </a:cxn>
              <a:cxn ang="0">
                <a:pos x="136" y="233"/>
              </a:cxn>
              <a:cxn ang="0">
                <a:pos x="141" y="233"/>
              </a:cxn>
              <a:cxn ang="0">
                <a:pos x="141" y="233"/>
              </a:cxn>
              <a:cxn ang="0">
                <a:pos x="207" y="199"/>
              </a:cxn>
              <a:cxn ang="0">
                <a:pos x="232" y="127"/>
              </a:cxn>
              <a:cxn ang="0">
                <a:pos x="203" y="49"/>
              </a:cxn>
              <a:cxn ang="0">
                <a:pos x="126" y="19"/>
              </a:cxn>
              <a:cxn ang="0">
                <a:pos x="48" y="49"/>
              </a:cxn>
              <a:cxn ang="0">
                <a:pos x="19" y="126"/>
              </a:cxn>
              <a:cxn ang="0">
                <a:pos x="77" y="224"/>
              </a:cxn>
              <a:cxn ang="0">
                <a:pos x="82" y="236"/>
              </a:cxn>
              <a:cxn ang="0">
                <a:pos x="69" y="241"/>
              </a:cxn>
              <a:cxn ang="0">
                <a:pos x="0" y="126"/>
              </a:cxn>
              <a:cxn ang="0">
                <a:pos x="35" y="36"/>
              </a:cxn>
              <a:cxn ang="0">
                <a:pos x="126" y="0"/>
              </a:cxn>
              <a:cxn ang="0">
                <a:pos x="216" y="36"/>
              </a:cxn>
              <a:cxn ang="0">
                <a:pos x="251" y="127"/>
              </a:cxn>
              <a:cxn ang="0">
                <a:pos x="221" y="211"/>
              </a:cxn>
              <a:cxn ang="0">
                <a:pos x="144" y="251"/>
              </a:cxn>
              <a:cxn ang="0">
                <a:pos x="143" y="251"/>
              </a:cxn>
              <a:cxn ang="0">
                <a:pos x="136" y="252"/>
              </a:cxn>
              <a:cxn ang="0">
                <a:pos x="123" y="250"/>
              </a:cxn>
            </a:cxnLst>
            <a:rect l="0" t="0" r="r" b="b"/>
            <a:pathLst>
              <a:path w="251" h="252">
                <a:moveTo>
                  <a:pt x="123" y="250"/>
                </a:moveTo>
                <a:cubicBezTo>
                  <a:pt x="119" y="248"/>
                  <a:pt x="115" y="246"/>
                  <a:pt x="112" y="242"/>
                </a:cubicBezTo>
                <a:cubicBezTo>
                  <a:pt x="112" y="242"/>
                  <a:pt x="112" y="242"/>
                  <a:pt x="112" y="242"/>
                </a:cubicBezTo>
                <a:cubicBezTo>
                  <a:pt x="106" y="235"/>
                  <a:pt x="103" y="226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35"/>
                  <a:pt x="103" y="135"/>
                  <a:pt x="103" y="135"/>
                </a:cubicBezTo>
                <a:cubicBezTo>
                  <a:pt x="98" y="138"/>
                  <a:pt x="98" y="138"/>
                  <a:pt x="98" y="138"/>
                </a:cubicBezTo>
                <a:cubicBezTo>
                  <a:pt x="98" y="138"/>
                  <a:pt x="98" y="138"/>
                  <a:pt x="98" y="138"/>
                </a:cubicBezTo>
                <a:cubicBezTo>
                  <a:pt x="96" y="139"/>
                  <a:pt x="94" y="140"/>
                  <a:pt x="91" y="141"/>
                </a:cubicBezTo>
                <a:cubicBezTo>
                  <a:pt x="91" y="141"/>
                  <a:pt x="91" y="141"/>
                  <a:pt x="91" y="141"/>
                </a:cubicBezTo>
                <a:cubicBezTo>
                  <a:pt x="88" y="142"/>
                  <a:pt x="85" y="142"/>
                  <a:pt x="82" y="142"/>
                </a:cubicBezTo>
                <a:cubicBezTo>
                  <a:pt x="82" y="142"/>
                  <a:pt x="82" y="142"/>
                  <a:pt x="82" y="142"/>
                </a:cubicBezTo>
                <a:cubicBezTo>
                  <a:pt x="76" y="142"/>
                  <a:pt x="69" y="140"/>
                  <a:pt x="64" y="136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59" y="132"/>
                  <a:pt x="54" y="126"/>
                  <a:pt x="52" y="118"/>
                </a:cubicBezTo>
                <a:cubicBezTo>
                  <a:pt x="52" y="118"/>
                  <a:pt x="52" y="118"/>
                  <a:pt x="52" y="118"/>
                </a:cubicBezTo>
                <a:cubicBezTo>
                  <a:pt x="52" y="116"/>
                  <a:pt x="51" y="113"/>
                  <a:pt x="51" y="110"/>
                </a:cubicBezTo>
                <a:cubicBezTo>
                  <a:pt x="51" y="110"/>
                  <a:pt x="51" y="110"/>
                  <a:pt x="51" y="110"/>
                </a:cubicBezTo>
                <a:cubicBezTo>
                  <a:pt x="51" y="98"/>
                  <a:pt x="57" y="86"/>
                  <a:pt x="69" y="80"/>
                </a:cubicBezTo>
                <a:cubicBezTo>
                  <a:pt x="69" y="80"/>
                  <a:pt x="69" y="80"/>
                  <a:pt x="69" y="80"/>
                </a:cubicBezTo>
                <a:cubicBezTo>
                  <a:pt x="69" y="80"/>
                  <a:pt x="69" y="80"/>
                  <a:pt x="69" y="80"/>
                </a:cubicBezTo>
                <a:cubicBezTo>
                  <a:pt x="107" y="57"/>
                  <a:pt x="107" y="57"/>
                  <a:pt x="107" y="57"/>
                </a:cubicBezTo>
                <a:cubicBezTo>
                  <a:pt x="117" y="51"/>
                  <a:pt x="126" y="47"/>
                  <a:pt x="134" y="45"/>
                </a:cubicBezTo>
                <a:cubicBezTo>
                  <a:pt x="134" y="45"/>
                  <a:pt x="134" y="45"/>
                  <a:pt x="134" y="45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38" y="44"/>
                  <a:pt x="141" y="43"/>
                  <a:pt x="144" y="43"/>
                </a:cubicBezTo>
                <a:cubicBezTo>
                  <a:pt x="144" y="43"/>
                  <a:pt x="144" y="43"/>
                  <a:pt x="144" y="43"/>
                </a:cubicBezTo>
                <a:cubicBezTo>
                  <a:pt x="153" y="43"/>
                  <a:pt x="161" y="47"/>
                  <a:pt x="166" y="53"/>
                </a:cubicBezTo>
                <a:cubicBezTo>
                  <a:pt x="166" y="53"/>
                  <a:pt x="166" y="53"/>
                  <a:pt x="166" y="53"/>
                </a:cubicBezTo>
                <a:cubicBezTo>
                  <a:pt x="171" y="59"/>
                  <a:pt x="174" y="67"/>
                  <a:pt x="174" y="76"/>
                </a:cubicBezTo>
                <a:cubicBezTo>
                  <a:pt x="174" y="76"/>
                  <a:pt x="174" y="76"/>
                  <a:pt x="174" y="76"/>
                </a:cubicBezTo>
                <a:cubicBezTo>
                  <a:pt x="174" y="76"/>
                  <a:pt x="174" y="76"/>
                  <a:pt x="174" y="76"/>
                </a:cubicBezTo>
                <a:cubicBezTo>
                  <a:pt x="174" y="195"/>
                  <a:pt x="174" y="195"/>
                  <a:pt x="174" y="195"/>
                </a:cubicBezTo>
                <a:cubicBezTo>
                  <a:pt x="174" y="200"/>
                  <a:pt x="170" y="205"/>
                  <a:pt x="164" y="205"/>
                </a:cubicBezTo>
                <a:cubicBezTo>
                  <a:pt x="164" y="205"/>
                  <a:pt x="164" y="205"/>
                  <a:pt x="164" y="205"/>
                </a:cubicBezTo>
                <a:cubicBezTo>
                  <a:pt x="159" y="205"/>
                  <a:pt x="155" y="200"/>
                  <a:pt x="155" y="195"/>
                </a:cubicBezTo>
                <a:cubicBezTo>
                  <a:pt x="155" y="195"/>
                  <a:pt x="155" y="195"/>
                  <a:pt x="155" y="195"/>
                </a:cubicBezTo>
                <a:cubicBezTo>
                  <a:pt x="155" y="76"/>
                  <a:pt x="155" y="76"/>
                  <a:pt x="155" y="76"/>
                </a:cubicBezTo>
                <a:cubicBezTo>
                  <a:pt x="155" y="76"/>
                  <a:pt x="155" y="76"/>
                  <a:pt x="155" y="76"/>
                </a:cubicBezTo>
                <a:cubicBezTo>
                  <a:pt x="155" y="71"/>
                  <a:pt x="153" y="67"/>
                  <a:pt x="152" y="65"/>
                </a:cubicBezTo>
                <a:cubicBezTo>
                  <a:pt x="152" y="65"/>
                  <a:pt x="152" y="65"/>
                  <a:pt x="152" y="65"/>
                </a:cubicBezTo>
                <a:cubicBezTo>
                  <a:pt x="150" y="63"/>
                  <a:pt x="148" y="62"/>
                  <a:pt x="144" y="62"/>
                </a:cubicBezTo>
                <a:cubicBezTo>
                  <a:pt x="144" y="62"/>
                  <a:pt x="144" y="62"/>
                  <a:pt x="144" y="62"/>
                </a:cubicBezTo>
                <a:cubicBezTo>
                  <a:pt x="143" y="62"/>
                  <a:pt x="141" y="62"/>
                  <a:pt x="139" y="63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33" y="64"/>
                  <a:pt x="126" y="68"/>
                  <a:pt x="117" y="73"/>
                </a:cubicBezTo>
                <a:cubicBezTo>
                  <a:pt x="117" y="73"/>
                  <a:pt x="117" y="73"/>
                  <a:pt x="117" y="73"/>
                </a:cubicBezTo>
                <a:cubicBezTo>
                  <a:pt x="117" y="73"/>
                  <a:pt x="117" y="73"/>
                  <a:pt x="117" y="73"/>
                </a:cubicBezTo>
                <a:cubicBezTo>
                  <a:pt x="78" y="96"/>
                  <a:pt x="78" y="96"/>
                  <a:pt x="78" y="96"/>
                </a:cubicBezTo>
                <a:cubicBezTo>
                  <a:pt x="78" y="96"/>
                  <a:pt x="78" y="96"/>
                  <a:pt x="78" y="96"/>
                </a:cubicBezTo>
                <a:cubicBezTo>
                  <a:pt x="73" y="99"/>
                  <a:pt x="70" y="104"/>
                  <a:pt x="70" y="110"/>
                </a:cubicBezTo>
                <a:cubicBezTo>
                  <a:pt x="70" y="110"/>
                  <a:pt x="70" y="110"/>
                  <a:pt x="70" y="110"/>
                </a:cubicBezTo>
                <a:cubicBezTo>
                  <a:pt x="70" y="111"/>
                  <a:pt x="70" y="112"/>
                  <a:pt x="70" y="114"/>
                </a:cubicBezTo>
                <a:cubicBezTo>
                  <a:pt x="70" y="114"/>
                  <a:pt x="70" y="114"/>
                  <a:pt x="70" y="114"/>
                </a:cubicBezTo>
                <a:cubicBezTo>
                  <a:pt x="72" y="118"/>
                  <a:pt x="73" y="120"/>
                  <a:pt x="75" y="121"/>
                </a:cubicBezTo>
                <a:cubicBezTo>
                  <a:pt x="75" y="121"/>
                  <a:pt x="75" y="121"/>
                  <a:pt x="75" y="121"/>
                </a:cubicBezTo>
                <a:cubicBezTo>
                  <a:pt x="77" y="123"/>
                  <a:pt x="79" y="124"/>
                  <a:pt x="82" y="124"/>
                </a:cubicBezTo>
                <a:cubicBezTo>
                  <a:pt x="82" y="124"/>
                  <a:pt x="82" y="124"/>
                  <a:pt x="82" y="124"/>
                </a:cubicBezTo>
                <a:cubicBezTo>
                  <a:pt x="83" y="124"/>
                  <a:pt x="85" y="124"/>
                  <a:pt x="86" y="123"/>
                </a:cubicBezTo>
                <a:cubicBezTo>
                  <a:pt x="86" y="123"/>
                  <a:pt x="86" y="123"/>
                  <a:pt x="86" y="123"/>
                </a:cubicBezTo>
                <a:cubicBezTo>
                  <a:pt x="86" y="123"/>
                  <a:pt x="88" y="122"/>
                  <a:pt x="90" y="122"/>
                </a:cubicBezTo>
                <a:cubicBezTo>
                  <a:pt x="90" y="122"/>
                  <a:pt x="90" y="122"/>
                  <a:pt x="90" y="122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21"/>
                  <a:pt x="123" y="225"/>
                  <a:pt x="125" y="228"/>
                </a:cubicBezTo>
                <a:cubicBezTo>
                  <a:pt x="125" y="228"/>
                  <a:pt x="125" y="228"/>
                  <a:pt x="125" y="228"/>
                </a:cubicBezTo>
                <a:cubicBezTo>
                  <a:pt x="126" y="230"/>
                  <a:pt x="127" y="231"/>
                  <a:pt x="130" y="232"/>
                </a:cubicBezTo>
                <a:cubicBezTo>
                  <a:pt x="130" y="232"/>
                  <a:pt x="130" y="232"/>
                  <a:pt x="130" y="232"/>
                </a:cubicBezTo>
                <a:cubicBezTo>
                  <a:pt x="131" y="233"/>
                  <a:pt x="133" y="233"/>
                  <a:pt x="136" y="233"/>
                </a:cubicBezTo>
                <a:cubicBezTo>
                  <a:pt x="136" y="233"/>
                  <a:pt x="136" y="233"/>
                  <a:pt x="136" y="233"/>
                </a:cubicBezTo>
                <a:cubicBezTo>
                  <a:pt x="138" y="233"/>
                  <a:pt x="139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69" y="229"/>
                  <a:pt x="191" y="217"/>
                  <a:pt x="207" y="199"/>
                </a:cubicBezTo>
                <a:cubicBezTo>
                  <a:pt x="207" y="199"/>
                  <a:pt x="207" y="199"/>
                  <a:pt x="207" y="199"/>
                </a:cubicBezTo>
                <a:cubicBezTo>
                  <a:pt x="223" y="181"/>
                  <a:pt x="232" y="156"/>
                  <a:pt x="232" y="127"/>
                </a:cubicBezTo>
                <a:cubicBezTo>
                  <a:pt x="232" y="127"/>
                  <a:pt x="232" y="127"/>
                  <a:pt x="232" y="127"/>
                </a:cubicBezTo>
                <a:cubicBezTo>
                  <a:pt x="232" y="95"/>
                  <a:pt x="221" y="68"/>
                  <a:pt x="203" y="49"/>
                </a:cubicBezTo>
                <a:cubicBezTo>
                  <a:pt x="203" y="49"/>
                  <a:pt x="203" y="49"/>
                  <a:pt x="203" y="49"/>
                </a:cubicBezTo>
                <a:cubicBezTo>
                  <a:pt x="184" y="30"/>
                  <a:pt x="158" y="19"/>
                  <a:pt x="126" y="19"/>
                </a:cubicBezTo>
                <a:cubicBezTo>
                  <a:pt x="126" y="19"/>
                  <a:pt x="126" y="19"/>
                  <a:pt x="126" y="19"/>
                </a:cubicBezTo>
                <a:cubicBezTo>
                  <a:pt x="94" y="19"/>
                  <a:pt x="67" y="30"/>
                  <a:pt x="48" y="49"/>
                </a:cubicBezTo>
                <a:cubicBezTo>
                  <a:pt x="48" y="49"/>
                  <a:pt x="48" y="49"/>
                  <a:pt x="48" y="49"/>
                </a:cubicBezTo>
                <a:cubicBezTo>
                  <a:pt x="30" y="68"/>
                  <a:pt x="19" y="94"/>
                  <a:pt x="19" y="126"/>
                </a:cubicBezTo>
                <a:cubicBezTo>
                  <a:pt x="19" y="126"/>
                  <a:pt x="19" y="126"/>
                  <a:pt x="19" y="126"/>
                </a:cubicBezTo>
                <a:cubicBezTo>
                  <a:pt x="19" y="172"/>
                  <a:pt x="41" y="207"/>
                  <a:pt x="77" y="224"/>
                </a:cubicBezTo>
                <a:cubicBezTo>
                  <a:pt x="77" y="224"/>
                  <a:pt x="77" y="224"/>
                  <a:pt x="77" y="224"/>
                </a:cubicBezTo>
                <a:cubicBezTo>
                  <a:pt x="77" y="224"/>
                  <a:pt x="77" y="224"/>
                  <a:pt x="77" y="224"/>
                </a:cubicBezTo>
                <a:cubicBezTo>
                  <a:pt x="82" y="226"/>
                  <a:pt x="84" y="231"/>
                  <a:pt x="82" y="236"/>
                </a:cubicBezTo>
                <a:cubicBezTo>
                  <a:pt x="82" y="236"/>
                  <a:pt x="82" y="236"/>
                  <a:pt x="82" y="236"/>
                </a:cubicBezTo>
                <a:cubicBezTo>
                  <a:pt x="80" y="241"/>
                  <a:pt x="74" y="243"/>
                  <a:pt x="69" y="241"/>
                </a:cubicBezTo>
                <a:cubicBezTo>
                  <a:pt x="69" y="241"/>
                  <a:pt x="69" y="241"/>
                  <a:pt x="69" y="241"/>
                </a:cubicBezTo>
                <a:cubicBezTo>
                  <a:pt x="27" y="221"/>
                  <a:pt x="0" y="178"/>
                  <a:pt x="0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90"/>
                  <a:pt x="13" y="58"/>
                  <a:pt x="35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58" y="13"/>
                  <a:pt x="89" y="0"/>
                  <a:pt x="126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62" y="0"/>
                  <a:pt x="194" y="14"/>
                  <a:pt x="216" y="36"/>
                </a:cubicBezTo>
                <a:cubicBezTo>
                  <a:pt x="216" y="36"/>
                  <a:pt x="216" y="36"/>
                  <a:pt x="216" y="36"/>
                </a:cubicBezTo>
                <a:cubicBezTo>
                  <a:pt x="238" y="59"/>
                  <a:pt x="251" y="91"/>
                  <a:pt x="251" y="127"/>
                </a:cubicBezTo>
                <a:cubicBezTo>
                  <a:pt x="251" y="127"/>
                  <a:pt x="251" y="127"/>
                  <a:pt x="251" y="127"/>
                </a:cubicBezTo>
                <a:cubicBezTo>
                  <a:pt x="251" y="160"/>
                  <a:pt x="240" y="189"/>
                  <a:pt x="221" y="211"/>
                </a:cubicBezTo>
                <a:cubicBezTo>
                  <a:pt x="221" y="211"/>
                  <a:pt x="221" y="211"/>
                  <a:pt x="221" y="211"/>
                </a:cubicBezTo>
                <a:cubicBezTo>
                  <a:pt x="202" y="233"/>
                  <a:pt x="175" y="247"/>
                  <a:pt x="144" y="251"/>
                </a:cubicBezTo>
                <a:cubicBezTo>
                  <a:pt x="144" y="251"/>
                  <a:pt x="144" y="251"/>
                  <a:pt x="144" y="251"/>
                </a:cubicBezTo>
                <a:cubicBezTo>
                  <a:pt x="143" y="251"/>
                  <a:pt x="143" y="251"/>
                  <a:pt x="143" y="251"/>
                </a:cubicBezTo>
                <a:cubicBezTo>
                  <a:pt x="143" y="251"/>
                  <a:pt x="143" y="251"/>
                  <a:pt x="143" y="251"/>
                </a:cubicBezTo>
                <a:cubicBezTo>
                  <a:pt x="141" y="252"/>
                  <a:pt x="138" y="252"/>
                  <a:pt x="136" y="252"/>
                </a:cubicBezTo>
                <a:cubicBezTo>
                  <a:pt x="136" y="252"/>
                  <a:pt x="136" y="252"/>
                  <a:pt x="136" y="252"/>
                </a:cubicBezTo>
                <a:cubicBezTo>
                  <a:pt x="132" y="252"/>
                  <a:pt x="127" y="251"/>
                  <a:pt x="123" y="25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640"/>
          <p:cNvSpPr>
            <a:spLocks noEditPoints="1"/>
          </p:cNvSpPr>
          <p:nvPr userDrawn="1"/>
        </p:nvSpPr>
        <p:spPr bwMode="auto">
          <a:xfrm>
            <a:off x="8838493" y="1818386"/>
            <a:ext cx="280988" cy="371475"/>
          </a:xfrm>
          <a:custGeom>
            <a:avLst/>
            <a:gdLst/>
            <a:ahLst/>
            <a:cxnLst>
              <a:cxn ang="0">
                <a:pos x="247" y="39"/>
              </a:cxn>
              <a:cxn ang="0">
                <a:pos x="236" y="28"/>
              </a:cxn>
              <a:cxn ang="0">
                <a:pos x="223" y="35"/>
              </a:cxn>
              <a:cxn ang="0">
                <a:pos x="223" y="35"/>
              </a:cxn>
              <a:cxn ang="0">
                <a:pos x="222" y="36"/>
              </a:cxn>
              <a:cxn ang="0">
                <a:pos x="125" y="53"/>
              </a:cxn>
              <a:cxn ang="0">
                <a:pos x="29" y="39"/>
              </a:cxn>
              <a:cxn ang="0">
                <a:pos x="123" y="25"/>
              </a:cxn>
              <a:cxn ang="0">
                <a:pos x="136" y="12"/>
              </a:cxn>
              <a:cxn ang="0">
                <a:pos x="123" y="0"/>
              </a:cxn>
              <a:cxn ang="0">
                <a:pos x="42" y="8"/>
              </a:cxn>
              <a:cxn ang="0">
                <a:pos x="0" y="39"/>
              </a:cxn>
              <a:cxn ang="0">
                <a:pos x="42" y="70"/>
              </a:cxn>
              <a:cxn ang="0">
                <a:pos x="125" y="78"/>
              </a:cxn>
              <a:cxn ang="0">
                <a:pos x="219" y="66"/>
              </a:cxn>
              <a:cxn ang="0">
                <a:pos x="213" y="126"/>
              </a:cxn>
              <a:cxn ang="0">
                <a:pos x="197" y="121"/>
              </a:cxn>
              <a:cxn ang="0">
                <a:pos x="123" y="113"/>
              </a:cxn>
              <a:cxn ang="0">
                <a:pos x="50" y="121"/>
              </a:cxn>
              <a:cxn ang="0">
                <a:pos x="34" y="126"/>
              </a:cxn>
              <a:cxn ang="0">
                <a:pos x="32" y="106"/>
              </a:cxn>
              <a:cxn ang="0">
                <a:pos x="18" y="94"/>
              </a:cxn>
              <a:cxn ang="0">
                <a:pos x="7" y="108"/>
              </a:cxn>
              <a:cxn ang="0">
                <a:pos x="22" y="291"/>
              </a:cxn>
              <a:cxn ang="0">
                <a:pos x="123" y="329"/>
              </a:cxn>
              <a:cxn ang="0">
                <a:pos x="223" y="291"/>
              </a:cxn>
              <a:cxn ang="0">
                <a:pos x="247" y="42"/>
              </a:cxn>
              <a:cxn ang="0">
                <a:pos x="247" y="39"/>
              </a:cxn>
              <a:cxn ang="0">
                <a:pos x="123" y="139"/>
              </a:cxn>
              <a:cxn ang="0">
                <a:pos x="206" y="151"/>
              </a:cxn>
              <a:cxn ang="0">
                <a:pos x="124" y="163"/>
              </a:cxn>
              <a:cxn ang="0">
                <a:pos x="41" y="150"/>
              </a:cxn>
              <a:cxn ang="0">
                <a:pos x="123" y="139"/>
              </a:cxn>
              <a:cxn ang="0">
                <a:pos x="123" y="304"/>
              </a:cxn>
              <a:cxn ang="0">
                <a:pos x="47" y="289"/>
              </a:cxn>
              <a:cxn ang="0">
                <a:pos x="38" y="177"/>
              </a:cxn>
              <a:cxn ang="0">
                <a:pos x="124" y="188"/>
              </a:cxn>
              <a:cxn ang="0">
                <a:pos x="209" y="177"/>
              </a:cxn>
              <a:cxn ang="0">
                <a:pos x="198" y="289"/>
              </a:cxn>
              <a:cxn ang="0">
                <a:pos x="123" y="304"/>
              </a:cxn>
            </a:cxnLst>
            <a:rect l="0" t="0" r="r" b="b"/>
            <a:pathLst>
              <a:path w="247" h="329">
                <a:moveTo>
                  <a:pt x="247" y="39"/>
                </a:moveTo>
                <a:cubicBezTo>
                  <a:pt x="246" y="33"/>
                  <a:pt x="242" y="28"/>
                  <a:pt x="236" y="28"/>
                </a:cubicBezTo>
                <a:cubicBezTo>
                  <a:pt x="230" y="27"/>
                  <a:pt x="225" y="30"/>
                  <a:pt x="223" y="35"/>
                </a:cubicBezTo>
                <a:cubicBezTo>
                  <a:pt x="223" y="35"/>
                  <a:pt x="223" y="35"/>
                  <a:pt x="223" y="35"/>
                </a:cubicBezTo>
                <a:cubicBezTo>
                  <a:pt x="222" y="36"/>
                  <a:pt x="222" y="36"/>
                  <a:pt x="222" y="36"/>
                </a:cubicBezTo>
                <a:cubicBezTo>
                  <a:pt x="216" y="42"/>
                  <a:pt x="182" y="53"/>
                  <a:pt x="125" y="53"/>
                </a:cubicBezTo>
                <a:cubicBezTo>
                  <a:pt x="76" y="53"/>
                  <a:pt x="41" y="45"/>
                  <a:pt x="29" y="39"/>
                </a:cubicBezTo>
                <a:cubicBezTo>
                  <a:pt x="40" y="33"/>
                  <a:pt x="73" y="25"/>
                  <a:pt x="123" y="25"/>
                </a:cubicBezTo>
                <a:cubicBezTo>
                  <a:pt x="130" y="25"/>
                  <a:pt x="136" y="19"/>
                  <a:pt x="136" y="12"/>
                </a:cubicBezTo>
                <a:cubicBezTo>
                  <a:pt x="136" y="5"/>
                  <a:pt x="130" y="0"/>
                  <a:pt x="123" y="0"/>
                </a:cubicBezTo>
                <a:cubicBezTo>
                  <a:pt x="93" y="0"/>
                  <a:pt x="64" y="3"/>
                  <a:pt x="42" y="8"/>
                </a:cubicBezTo>
                <a:cubicBezTo>
                  <a:pt x="31" y="10"/>
                  <a:pt x="0" y="18"/>
                  <a:pt x="0" y="39"/>
                </a:cubicBezTo>
                <a:cubicBezTo>
                  <a:pt x="0" y="60"/>
                  <a:pt x="32" y="67"/>
                  <a:pt x="42" y="70"/>
                </a:cubicBezTo>
                <a:cubicBezTo>
                  <a:pt x="65" y="75"/>
                  <a:pt x="94" y="78"/>
                  <a:pt x="125" y="78"/>
                </a:cubicBezTo>
                <a:cubicBezTo>
                  <a:pt x="138" y="78"/>
                  <a:pt x="187" y="77"/>
                  <a:pt x="219" y="66"/>
                </a:cubicBezTo>
                <a:cubicBezTo>
                  <a:pt x="218" y="82"/>
                  <a:pt x="216" y="103"/>
                  <a:pt x="213" y="126"/>
                </a:cubicBezTo>
                <a:cubicBezTo>
                  <a:pt x="207" y="123"/>
                  <a:pt x="200" y="122"/>
                  <a:pt x="197" y="121"/>
                </a:cubicBezTo>
                <a:cubicBezTo>
                  <a:pt x="177" y="116"/>
                  <a:pt x="151" y="113"/>
                  <a:pt x="123" y="113"/>
                </a:cubicBezTo>
                <a:cubicBezTo>
                  <a:pt x="96" y="113"/>
                  <a:pt x="70" y="116"/>
                  <a:pt x="50" y="121"/>
                </a:cubicBezTo>
                <a:cubicBezTo>
                  <a:pt x="47" y="122"/>
                  <a:pt x="40" y="123"/>
                  <a:pt x="34" y="126"/>
                </a:cubicBezTo>
                <a:cubicBezTo>
                  <a:pt x="33" y="114"/>
                  <a:pt x="32" y="106"/>
                  <a:pt x="32" y="106"/>
                </a:cubicBezTo>
                <a:cubicBezTo>
                  <a:pt x="31" y="99"/>
                  <a:pt x="25" y="94"/>
                  <a:pt x="18" y="94"/>
                </a:cubicBezTo>
                <a:cubicBezTo>
                  <a:pt x="11" y="95"/>
                  <a:pt x="6" y="101"/>
                  <a:pt x="7" y="108"/>
                </a:cubicBezTo>
                <a:cubicBezTo>
                  <a:pt x="22" y="291"/>
                  <a:pt x="22" y="291"/>
                  <a:pt x="22" y="291"/>
                </a:cubicBezTo>
                <a:cubicBezTo>
                  <a:pt x="23" y="319"/>
                  <a:pt x="77" y="329"/>
                  <a:pt x="123" y="329"/>
                </a:cubicBezTo>
                <a:cubicBezTo>
                  <a:pt x="168" y="329"/>
                  <a:pt x="222" y="319"/>
                  <a:pt x="223" y="291"/>
                </a:cubicBezTo>
                <a:cubicBezTo>
                  <a:pt x="247" y="42"/>
                  <a:pt x="247" y="42"/>
                  <a:pt x="247" y="42"/>
                </a:cubicBezTo>
                <a:cubicBezTo>
                  <a:pt x="247" y="41"/>
                  <a:pt x="247" y="40"/>
                  <a:pt x="247" y="39"/>
                </a:cubicBezTo>
                <a:close/>
                <a:moveTo>
                  <a:pt x="123" y="139"/>
                </a:moveTo>
                <a:cubicBezTo>
                  <a:pt x="166" y="139"/>
                  <a:pt x="195" y="145"/>
                  <a:pt x="206" y="151"/>
                </a:cubicBezTo>
                <a:cubicBezTo>
                  <a:pt x="195" y="156"/>
                  <a:pt x="167" y="163"/>
                  <a:pt x="124" y="163"/>
                </a:cubicBezTo>
                <a:cubicBezTo>
                  <a:pt x="81" y="163"/>
                  <a:pt x="52" y="156"/>
                  <a:pt x="41" y="150"/>
                </a:cubicBezTo>
                <a:cubicBezTo>
                  <a:pt x="52" y="145"/>
                  <a:pt x="81" y="139"/>
                  <a:pt x="123" y="139"/>
                </a:cubicBezTo>
                <a:close/>
                <a:moveTo>
                  <a:pt x="123" y="304"/>
                </a:moveTo>
                <a:cubicBezTo>
                  <a:pt x="77" y="304"/>
                  <a:pt x="51" y="293"/>
                  <a:pt x="47" y="289"/>
                </a:cubicBezTo>
                <a:cubicBezTo>
                  <a:pt x="47" y="288"/>
                  <a:pt x="42" y="228"/>
                  <a:pt x="38" y="177"/>
                </a:cubicBezTo>
                <a:cubicBezTo>
                  <a:pt x="67" y="187"/>
                  <a:pt x="112" y="188"/>
                  <a:pt x="124" y="188"/>
                </a:cubicBezTo>
                <a:cubicBezTo>
                  <a:pt x="136" y="188"/>
                  <a:pt x="180" y="187"/>
                  <a:pt x="209" y="177"/>
                </a:cubicBezTo>
                <a:cubicBezTo>
                  <a:pt x="203" y="235"/>
                  <a:pt x="198" y="288"/>
                  <a:pt x="198" y="289"/>
                </a:cubicBezTo>
                <a:cubicBezTo>
                  <a:pt x="194" y="293"/>
                  <a:pt x="168" y="304"/>
                  <a:pt x="123" y="30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4" name="Group 413"/>
          <p:cNvGrpSpPr>
            <a:grpSpLocks noChangeAspect="1"/>
          </p:cNvGrpSpPr>
          <p:nvPr userDrawn="1"/>
        </p:nvGrpSpPr>
        <p:grpSpPr bwMode="auto">
          <a:xfrm>
            <a:off x="9352799" y="4510374"/>
            <a:ext cx="457200" cy="301625"/>
            <a:chOff x="4193" y="3192"/>
            <a:chExt cx="288" cy="190"/>
          </a:xfrm>
          <a:noFill/>
        </p:grpSpPr>
        <p:sp>
          <p:nvSpPr>
            <p:cNvPr id="127" name="Freeform 414"/>
            <p:cNvSpPr>
              <a:spLocks/>
            </p:cNvSpPr>
            <p:nvPr/>
          </p:nvSpPr>
          <p:spPr bwMode="auto">
            <a:xfrm>
              <a:off x="4193" y="3192"/>
              <a:ext cx="288" cy="190"/>
            </a:xfrm>
            <a:custGeom>
              <a:avLst/>
              <a:gdLst/>
              <a:ahLst/>
              <a:cxnLst>
                <a:cxn ang="0">
                  <a:pos x="313" y="171"/>
                </a:cxn>
                <a:cxn ang="0">
                  <a:pos x="405" y="145"/>
                </a:cxn>
                <a:cxn ang="0">
                  <a:pos x="200" y="0"/>
                </a:cxn>
                <a:cxn ang="0">
                  <a:pos x="0" y="143"/>
                </a:cxn>
                <a:cxn ang="0">
                  <a:pos x="158" y="195"/>
                </a:cxn>
                <a:cxn ang="0">
                  <a:pos x="241" y="223"/>
                </a:cxn>
                <a:cxn ang="0">
                  <a:pos x="197" y="159"/>
                </a:cxn>
                <a:cxn ang="0">
                  <a:pos x="173" y="85"/>
                </a:cxn>
              </a:cxnLst>
              <a:rect l="0" t="0" r="r" b="b"/>
              <a:pathLst>
                <a:path w="405" h="267">
                  <a:moveTo>
                    <a:pt x="313" y="171"/>
                  </a:moveTo>
                  <a:cubicBezTo>
                    <a:pt x="405" y="145"/>
                    <a:pt x="405" y="145"/>
                    <a:pt x="405" y="145"/>
                  </a:cubicBezTo>
                  <a:cubicBezTo>
                    <a:pt x="405" y="145"/>
                    <a:pt x="368" y="3"/>
                    <a:pt x="200" y="0"/>
                  </a:cubicBezTo>
                  <a:cubicBezTo>
                    <a:pt x="52" y="1"/>
                    <a:pt x="0" y="143"/>
                    <a:pt x="0" y="143"/>
                  </a:cubicBezTo>
                  <a:cubicBezTo>
                    <a:pt x="0" y="143"/>
                    <a:pt x="149" y="192"/>
                    <a:pt x="158" y="195"/>
                  </a:cubicBezTo>
                  <a:cubicBezTo>
                    <a:pt x="146" y="248"/>
                    <a:pt x="221" y="267"/>
                    <a:pt x="241" y="223"/>
                  </a:cubicBezTo>
                  <a:cubicBezTo>
                    <a:pt x="258" y="185"/>
                    <a:pt x="225" y="155"/>
                    <a:pt x="197" y="159"/>
                  </a:cubicBezTo>
                  <a:cubicBezTo>
                    <a:pt x="188" y="131"/>
                    <a:pt x="173" y="85"/>
                    <a:pt x="173" y="85"/>
                  </a:cubicBezTo>
                </a:path>
              </a:pathLst>
            </a:cu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415"/>
            <p:cNvSpPr>
              <a:spLocks noChangeShapeType="1"/>
            </p:cNvSpPr>
            <p:nvPr/>
          </p:nvSpPr>
          <p:spPr bwMode="auto">
            <a:xfrm flipH="1" flipV="1">
              <a:off x="4232" y="3235"/>
              <a:ext cx="20" cy="19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416"/>
            <p:cNvSpPr>
              <a:spLocks noChangeShapeType="1"/>
            </p:cNvSpPr>
            <p:nvPr/>
          </p:nvSpPr>
          <p:spPr bwMode="auto">
            <a:xfrm flipV="1">
              <a:off x="4335" y="3192"/>
              <a:ext cx="1" cy="28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417"/>
            <p:cNvSpPr>
              <a:spLocks noChangeShapeType="1"/>
            </p:cNvSpPr>
            <p:nvPr/>
          </p:nvSpPr>
          <p:spPr bwMode="auto">
            <a:xfrm flipV="1">
              <a:off x="4424" y="3235"/>
              <a:ext cx="17" cy="21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" name="Freeform 513"/>
          <p:cNvSpPr>
            <a:spLocks/>
          </p:cNvSpPr>
          <p:nvPr userDrawn="1"/>
        </p:nvSpPr>
        <p:spPr bwMode="auto">
          <a:xfrm>
            <a:off x="9328193" y="2448142"/>
            <a:ext cx="506412" cy="387350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2" y="8"/>
              </a:cxn>
              <a:cxn ang="0">
                <a:pos x="4" y="22"/>
              </a:cxn>
              <a:cxn ang="0">
                <a:pos x="101" y="331"/>
              </a:cxn>
              <a:cxn ang="0">
                <a:pos x="116" y="342"/>
              </a:cxn>
              <a:cxn ang="0">
                <a:pos x="128" y="329"/>
              </a:cxn>
              <a:cxn ang="0">
                <a:pos x="127" y="327"/>
              </a:cxn>
              <a:cxn ang="0">
                <a:pos x="40" y="27"/>
              </a:cxn>
              <a:cxn ang="0">
                <a:pos x="101" y="27"/>
              </a:cxn>
              <a:cxn ang="0">
                <a:pos x="174" y="184"/>
              </a:cxn>
              <a:cxn ang="0">
                <a:pos x="182" y="194"/>
              </a:cxn>
              <a:cxn ang="0">
                <a:pos x="194" y="193"/>
              </a:cxn>
              <a:cxn ang="0">
                <a:pos x="370" y="168"/>
              </a:cxn>
              <a:cxn ang="0">
                <a:pos x="401" y="264"/>
              </a:cxn>
              <a:cxn ang="0">
                <a:pos x="397" y="316"/>
              </a:cxn>
              <a:cxn ang="0">
                <a:pos x="362" y="316"/>
              </a:cxn>
              <a:cxn ang="0">
                <a:pos x="362" y="273"/>
              </a:cxn>
              <a:cxn ang="0">
                <a:pos x="349" y="259"/>
              </a:cxn>
              <a:cxn ang="0">
                <a:pos x="164" y="259"/>
              </a:cxn>
              <a:cxn ang="0">
                <a:pos x="150" y="273"/>
              </a:cxn>
              <a:cxn ang="0">
                <a:pos x="164" y="286"/>
              </a:cxn>
              <a:cxn ang="0">
                <a:pos x="335" y="286"/>
              </a:cxn>
              <a:cxn ang="0">
                <a:pos x="335" y="329"/>
              </a:cxn>
              <a:cxn ang="0">
                <a:pos x="349" y="342"/>
              </a:cxn>
              <a:cxn ang="0">
                <a:pos x="408" y="342"/>
              </a:cxn>
              <a:cxn ang="0">
                <a:pos x="421" y="332"/>
              </a:cxn>
              <a:cxn ang="0">
                <a:pos x="388" y="148"/>
              </a:cxn>
              <a:cxn ang="0">
                <a:pos x="258" y="138"/>
              </a:cxn>
              <a:cxn ang="0">
                <a:pos x="196" y="162"/>
              </a:cxn>
              <a:cxn ang="0">
                <a:pos x="115" y="4"/>
              </a:cxn>
              <a:cxn ang="0">
                <a:pos x="106" y="0"/>
              </a:cxn>
              <a:cxn ang="0">
                <a:pos x="14" y="0"/>
              </a:cxn>
            </a:cxnLst>
            <a:rect l="0" t="0" r="r" b="b"/>
            <a:pathLst>
              <a:path w="449" h="343">
                <a:moveTo>
                  <a:pt x="14" y="0"/>
                </a:moveTo>
                <a:cubicBezTo>
                  <a:pt x="9" y="0"/>
                  <a:pt x="4" y="3"/>
                  <a:pt x="2" y="8"/>
                </a:cubicBezTo>
                <a:cubicBezTo>
                  <a:pt x="0" y="13"/>
                  <a:pt x="1" y="18"/>
                  <a:pt x="4" y="22"/>
                </a:cubicBezTo>
                <a:cubicBezTo>
                  <a:pt x="69" y="98"/>
                  <a:pt x="101" y="328"/>
                  <a:pt x="101" y="331"/>
                </a:cubicBezTo>
                <a:cubicBezTo>
                  <a:pt x="102" y="338"/>
                  <a:pt x="109" y="343"/>
                  <a:pt x="116" y="342"/>
                </a:cubicBezTo>
                <a:cubicBezTo>
                  <a:pt x="123" y="341"/>
                  <a:pt x="128" y="336"/>
                  <a:pt x="128" y="329"/>
                </a:cubicBezTo>
                <a:cubicBezTo>
                  <a:pt x="128" y="328"/>
                  <a:pt x="128" y="328"/>
                  <a:pt x="127" y="327"/>
                </a:cubicBezTo>
                <a:cubicBezTo>
                  <a:pt x="126" y="318"/>
                  <a:pt x="100" y="122"/>
                  <a:pt x="40" y="27"/>
                </a:cubicBezTo>
                <a:cubicBezTo>
                  <a:pt x="65" y="27"/>
                  <a:pt x="94" y="27"/>
                  <a:pt x="101" y="27"/>
                </a:cubicBezTo>
                <a:cubicBezTo>
                  <a:pt x="129" y="55"/>
                  <a:pt x="160" y="120"/>
                  <a:pt x="174" y="184"/>
                </a:cubicBezTo>
                <a:cubicBezTo>
                  <a:pt x="175" y="188"/>
                  <a:pt x="178" y="192"/>
                  <a:pt x="182" y="194"/>
                </a:cubicBezTo>
                <a:cubicBezTo>
                  <a:pt x="185" y="195"/>
                  <a:pt x="190" y="195"/>
                  <a:pt x="194" y="193"/>
                </a:cubicBezTo>
                <a:cubicBezTo>
                  <a:pt x="229" y="174"/>
                  <a:pt x="330" y="132"/>
                  <a:pt x="370" y="168"/>
                </a:cubicBezTo>
                <a:cubicBezTo>
                  <a:pt x="395" y="190"/>
                  <a:pt x="401" y="230"/>
                  <a:pt x="401" y="264"/>
                </a:cubicBezTo>
                <a:cubicBezTo>
                  <a:pt x="401" y="285"/>
                  <a:pt x="399" y="304"/>
                  <a:pt x="397" y="316"/>
                </a:cubicBezTo>
                <a:cubicBezTo>
                  <a:pt x="386" y="316"/>
                  <a:pt x="374" y="316"/>
                  <a:pt x="362" y="316"/>
                </a:cubicBezTo>
                <a:cubicBezTo>
                  <a:pt x="362" y="300"/>
                  <a:pt x="362" y="273"/>
                  <a:pt x="362" y="273"/>
                </a:cubicBezTo>
                <a:cubicBezTo>
                  <a:pt x="362" y="265"/>
                  <a:pt x="356" y="259"/>
                  <a:pt x="349" y="259"/>
                </a:cubicBezTo>
                <a:cubicBezTo>
                  <a:pt x="164" y="259"/>
                  <a:pt x="164" y="259"/>
                  <a:pt x="164" y="259"/>
                </a:cubicBezTo>
                <a:cubicBezTo>
                  <a:pt x="156" y="259"/>
                  <a:pt x="150" y="265"/>
                  <a:pt x="150" y="273"/>
                </a:cubicBezTo>
                <a:cubicBezTo>
                  <a:pt x="150" y="280"/>
                  <a:pt x="156" y="286"/>
                  <a:pt x="164" y="286"/>
                </a:cubicBezTo>
                <a:cubicBezTo>
                  <a:pt x="164" y="286"/>
                  <a:pt x="312" y="286"/>
                  <a:pt x="335" y="286"/>
                </a:cubicBezTo>
                <a:cubicBezTo>
                  <a:pt x="335" y="301"/>
                  <a:pt x="335" y="329"/>
                  <a:pt x="335" y="329"/>
                </a:cubicBezTo>
                <a:cubicBezTo>
                  <a:pt x="335" y="336"/>
                  <a:pt x="341" y="342"/>
                  <a:pt x="349" y="342"/>
                </a:cubicBezTo>
                <a:cubicBezTo>
                  <a:pt x="408" y="342"/>
                  <a:pt x="408" y="342"/>
                  <a:pt x="408" y="342"/>
                </a:cubicBezTo>
                <a:cubicBezTo>
                  <a:pt x="414" y="342"/>
                  <a:pt x="420" y="338"/>
                  <a:pt x="421" y="332"/>
                </a:cubicBezTo>
                <a:cubicBezTo>
                  <a:pt x="422" y="327"/>
                  <a:pt x="449" y="202"/>
                  <a:pt x="388" y="148"/>
                </a:cubicBezTo>
                <a:cubicBezTo>
                  <a:pt x="361" y="124"/>
                  <a:pt x="317" y="121"/>
                  <a:pt x="258" y="138"/>
                </a:cubicBezTo>
                <a:cubicBezTo>
                  <a:pt x="233" y="146"/>
                  <a:pt x="210" y="155"/>
                  <a:pt x="196" y="162"/>
                </a:cubicBezTo>
                <a:cubicBezTo>
                  <a:pt x="178" y="95"/>
                  <a:pt x="146" y="32"/>
                  <a:pt x="115" y="4"/>
                </a:cubicBezTo>
                <a:cubicBezTo>
                  <a:pt x="113" y="1"/>
                  <a:pt x="109" y="0"/>
                  <a:pt x="106" y="0"/>
                </a:cubicBezTo>
                <a:lnTo>
                  <a:pt x="1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Freeform 517"/>
          <p:cNvSpPr>
            <a:spLocks noEditPoints="1"/>
          </p:cNvSpPr>
          <p:nvPr userDrawn="1"/>
        </p:nvSpPr>
        <p:spPr bwMode="auto">
          <a:xfrm>
            <a:off x="9425030" y="1183087"/>
            <a:ext cx="312738" cy="477838"/>
          </a:xfrm>
          <a:custGeom>
            <a:avLst/>
            <a:gdLst/>
            <a:ahLst/>
            <a:cxnLst>
              <a:cxn ang="0">
                <a:pos x="141" y="1"/>
              </a:cxn>
              <a:cxn ang="0">
                <a:pos x="9" y="49"/>
              </a:cxn>
              <a:cxn ang="0">
                <a:pos x="0" y="62"/>
              </a:cxn>
              <a:cxn ang="0">
                <a:pos x="0" y="202"/>
              </a:cxn>
              <a:cxn ang="0">
                <a:pos x="9" y="214"/>
              </a:cxn>
              <a:cxn ang="0">
                <a:pos x="117" y="272"/>
              </a:cxn>
              <a:cxn ang="0">
                <a:pos x="117" y="387"/>
              </a:cxn>
              <a:cxn ang="0">
                <a:pos x="26" y="339"/>
              </a:cxn>
              <a:cxn ang="0">
                <a:pos x="26" y="266"/>
              </a:cxn>
              <a:cxn ang="0">
                <a:pos x="13" y="253"/>
              </a:cxn>
              <a:cxn ang="0">
                <a:pos x="0" y="266"/>
              </a:cxn>
              <a:cxn ang="0">
                <a:pos x="0" y="347"/>
              </a:cxn>
              <a:cxn ang="0">
                <a:pos x="7" y="359"/>
              </a:cxn>
              <a:cxn ang="0">
                <a:pos x="125" y="421"/>
              </a:cxn>
              <a:cxn ang="0">
                <a:pos x="138" y="420"/>
              </a:cxn>
              <a:cxn ang="0">
                <a:pos x="144" y="409"/>
              </a:cxn>
              <a:cxn ang="0">
                <a:pos x="144" y="264"/>
              </a:cxn>
              <a:cxn ang="0">
                <a:pos x="137" y="252"/>
              </a:cxn>
              <a:cxn ang="0">
                <a:pos x="26" y="194"/>
              </a:cxn>
              <a:cxn ang="0">
                <a:pos x="26" y="71"/>
              </a:cxn>
              <a:cxn ang="0">
                <a:pos x="132" y="33"/>
              </a:cxn>
              <a:cxn ang="0">
                <a:pos x="132" y="154"/>
              </a:cxn>
              <a:cxn ang="0">
                <a:pos x="139" y="165"/>
              </a:cxn>
              <a:cxn ang="0">
                <a:pos x="250" y="224"/>
              </a:cxn>
              <a:cxn ang="0">
                <a:pos x="250" y="342"/>
              </a:cxn>
              <a:cxn ang="0">
                <a:pos x="264" y="355"/>
              </a:cxn>
              <a:cxn ang="0">
                <a:pos x="277" y="342"/>
              </a:cxn>
              <a:cxn ang="0">
                <a:pos x="277" y="216"/>
              </a:cxn>
              <a:cxn ang="0">
                <a:pos x="272" y="206"/>
              </a:cxn>
              <a:cxn ang="0">
                <a:pos x="268" y="203"/>
              </a:cxn>
              <a:cxn ang="0">
                <a:pos x="159" y="146"/>
              </a:cxn>
              <a:cxn ang="0">
                <a:pos x="159" y="14"/>
              </a:cxn>
              <a:cxn ang="0">
                <a:pos x="153" y="3"/>
              </a:cxn>
              <a:cxn ang="0">
                <a:pos x="141" y="1"/>
              </a:cxn>
              <a:cxn ang="0">
                <a:pos x="261" y="229"/>
              </a:cxn>
              <a:cxn ang="0">
                <a:pos x="262" y="229"/>
              </a:cxn>
              <a:cxn ang="0">
                <a:pos x="261" y="229"/>
              </a:cxn>
            </a:cxnLst>
            <a:rect l="0" t="0" r="r" b="b"/>
            <a:pathLst>
              <a:path w="277" h="423">
                <a:moveTo>
                  <a:pt x="141" y="1"/>
                </a:moveTo>
                <a:cubicBezTo>
                  <a:pt x="9" y="49"/>
                  <a:pt x="9" y="49"/>
                  <a:pt x="9" y="49"/>
                </a:cubicBezTo>
                <a:cubicBezTo>
                  <a:pt x="3" y="51"/>
                  <a:pt x="0" y="56"/>
                  <a:pt x="0" y="62"/>
                </a:cubicBezTo>
                <a:cubicBezTo>
                  <a:pt x="0" y="202"/>
                  <a:pt x="0" y="202"/>
                  <a:pt x="0" y="202"/>
                </a:cubicBezTo>
                <a:cubicBezTo>
                  <a:pt x="0" y="208"/>
                  <a:pt x="4" y="212"/>
                  <a:pt x="9" y="214"/>
                </a:cubicBezTo>
                <a:cubicBezTo>
                  <a:pt x="12" y="216"/>
                  <a:pt x="105" y="265"/>
                  <a:pt x="117" y="272"/>
                </a:cubicBezTo>
                <a:cubicBezTo>
                  <a:pt x="117" y="284"/>
                  <a:pt x="117" y="357"/>
                  <a:pt x="117" y="387"/>
                </a:cubicBezTo>
                <a:cubicBezTo>
                  <a:pt x="92" y="374"/>
                  <a:pt x="37" y="345"/>
                  <a:pt x="26" y="339"/>
                </a:cubicBezTo>
                <a:cubicBezTo>
                  <a:pt x="26" y="326"/>
                  <a:pt x="26" y="266"/>
                  <a:pt x="26" y="266"/>
                </a:cubicBezTo>
                <a:cubicBezTo>
                  <a:pt x="26" y="259"/>
                  <a:pt x="20" y="253"/>
                  <a:pt x="13" y="253"/>
                </a:cubicBezTo>
                <a:cubicBezTo>
                  <a:pt x="6" y="253"/>
                  <a:pt x="0" y="259"/>
                  <a:pt x="0" y="266"/>
                </a:cubicBezTo>
                <a:cubicBezTo>
                  <a:pt x="0" y="347"/>
                  <a:pt x="0" y="347"/>
                  <a:pt x="0" y="347"/>
                </a:cubicBezTo>
                <a:cubicBezTo>
                  <a:pt x="0" y="352"/>
                  <a:pt x="3" y="357"/>
                  <a:pt x="7" y="359"/>
                </a:cubicBezTo>
                <a:cubicBezTo>
                  <a:pt x="125" y="421"/>
                  <a:pt x="125" y="421"/>
                  <a:pt x="125" y="421"/>
                </a:cubicBezTo>
                <a:cubicBezTo>
                  <a:pt x="129" y="423"/>
                  <a:pt x="134" y="423"/>
                  <a:pt x="138" y="420"/>
                </a:cubicBezTo>
                <a:cubicBezTo>
                  <a:pt x="142" y="418"/>
                  <a:pt x="144" y="413"/>
                  <a:pt x="144" y="409"/>
                </a:cubicBezTo>
                <a:cubicBezTo>
                  <a:pt x="144" y="264"/>
                  <a:pt x="144" y="264"/>
                  <a:pt x="144" y="264"/>
                </a:cubicBezTo>
                <a:cubicBezTo>
                  <a:pt x="144" y="259"/>
                  <a:pt x="141" y="254"/>
                  <a:pt x="137" y="252"/>
                </a:cubicBezTo>
                <a:cubicBezTo>
                  <a:pt x="137" y="252"/>
                  <a:pt x="39" y="200"/>
                  <a:pt x="26" y="194"/>
                </a:cubicBezTo>
                <a:cubicBezTo>
                  <a:pt x="26" y="180"/>
                  <a:pt x="26" y="86"/>
                  <a:pt x="26" y="71"/>
                </a:cubicBezTo>
                <a:cubicBezTo>
                  <a:pt x="40" y="66"/>
                  <a:pt x="108" y="42"/>
                  <a:pt x="132" y="33"/>
                </a:cubicBezTo>
                <a:cubicBezTo>
                  <a:pt x="132" y="61"/>
                  <a:pt x="132" y="154"/>
                  <a:pt x="132" y="154"/>
                </a:cubicBezTo>
                <a:cubicBezTo>
                  <a:pt x="132" y="159"/>
                  <a:pt x="135" y="163"/>
                  <a:pt x="139" y="165"/>
                </a:cubicBezTo>
                <a:cubicBezTo>
                  <a:pt x="139" y="165"/>
                  <a:pt x="238" y="217"/>
                  <a:pt x="250" y="224"/>
                </a:cubicBezTo>
                <a:cubicBezTo>
                  <a:pt x="250" y="238"/>
                  <a:pt x="250" y="342"/>
                  <a:pt x="250" y="342"/>
                </a:cubicBezTo>
                <a:cubicBezTo>
                  <a:pt x="250" y="349"/>
                  <a:pt x="256" y="355"/>
                  <a:pt x="264" y="355"/>
                </a:cubicBezTo>
                <a:cubicBezTo>
                  <a:pt x="271" y="355"/>
                  <a:pt x="277" y="349"/>
                  <a:pt x="277" y="342"/>
                </a:cubicBezTo>
                <a:cubicBezTo>
                  <a:pt x="277" y="216"/>
                  <a:pt x="277" y="216"/>
                  <a:pt x="277" y="216"/>
                </a:cubicBezTo>
                <a:cubicBezTo>
                  <a:pt x="277" y="212"/>
                  <a:pt x="275" y="208"/>
                  <a:pt x="272" y="206"/>
                </a:cubicBezTo>
                <a:cubicBezTo>
                  <a:pt x="271" y="205"/>
                  <a:pt x="270" y="204"/>
                  <a:pt x="268" y="203"/>
                </a:cubicBezTo>
                <a:cubicBezTo>
                  <a:pt x="265" y="202"/>
                  <a:pt x="171" y="152"/>
                  <a:pt x="159" y="146"/>
                </a:cubicBezTo>
                <a:cubicBezTo>
                  <a:pt x="159" y="131"/>
                  <a:pt x="159" y="14"/>
                  <a:pt x="159" y="14"/>
                </a:cubicBezTo>
                <a:cubicBezTo>
                  <a:pt x="159" y="10"/>
                  <a:pt x="157" y="6"/>
                  <a:pt x="153" y="3"/>
                </a:cubicBezTo>
                <a:cubicBezTo>
                  <a:pt x="150" y="1"/>
                  <a:pt x="145" y="0"/>
                  <a:pt x="141" y="1"/>
                </a:cubicBezTo>
                <a:close/>
                <a:moveTo>
                  <a:pt x="261" y="229"/>
                </a:moveTo>
                <a:cubicBezTo>
                  <a:pt x="261" y="229"/>
                  <a:pt x="261" y="229"/>
                  <a:pt x="262" y="229"/>
                </a:cubicBezTo>
                <a:cubicBezTo>
                  <a:pt x="261" y="229"/>
                  <a:pt x="261" y="229"/>
                  <a:pt x="261" y="22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564"/>
          <p:cNvSpPr>
            <a:spLocks/>
          </p:cNvSpPr>
          <p:nvPr userDrawn="1"/>
        </p:nvSpPr>
        <p:spPr bwMode="auto">
          <a:xfrm>
            <a:off x="9382168" y="5161959"/>
            <a:ext cx="398462" cy="322263"/>
          </a:xfrm>
          <a:custGeom>
            <a:avLst/>
            <a:gdLst/>
            <a:ahLst/>
            <a:cxnLst>
              <a:cxn ang="0">
                <a:pos x="339" y="257"/>
              </a:cxn>
              <a:cxn ang="0">
                <a:pos x="26" y="257"/>
              </a:cxn>
              <a:cxn ang="0">
                <a:pos x="26" y="46"/>
              </a:cxn>
              <a:cxn ang="0">
                <a:pos x="71" y="91"/>
              </a:cxn>
              <a:cxn ang="0">
                <a:pos x="80" y="94"/>
              </a:cxn>
              <a:cxn ang="0">
                <a:pos x="89" y="91"/>
              </a:cxn>
              <a:cxn ang="0">
                <a:pos x="128" y="52"/>
              </a:cxn>
              <a:cxn ang="0">
                <a:pos x="239" y="163"/>
              </a:cxn>
              <a:cxn ang="0">
                <a:pos x="214" y="163"/>
              </a:cxn>
              <a:cxn ang="0">
                <a:pos x="200" y="177"/>
              </a:cxn>
              <a:cxn ang="0">
                <a:pos x="214" y="190"/>
              </a:cxn>
              <a:cxn ang="0">
                <a:pos x="268" y="190"/>
              </a:cxn>
              <a:cxn ang="0">
                <a:pos x="282" y="177"/>
              </a:cxn>
              <a:cxn ang="0">
                <a:pos x="282" y="122"/>
              </a:cxn>
              <a:cxn ang="0">
                <a:pos x="268" y="109"/>
              </a:cxn>
              <a:cxn ang="0">
                <a:pos x="255" y="122"/>
              </a:cxn>
              <a:cxn ang="0">
                <a:pos x="255" y="142"/>
              </a:cxn>
              <a:cxn ang="0">
                <a:pos x="137" y="24"/>
              </a:cxn>
              <a:cxn ang="0">
                <a:pos x="128" y="20"/>
              </a:cxn>
              <a:cxn ang="0">
                <a:pos x="118" y="24"/>
              </a:cxn>
              <a:cxn ang="0">
                <a:pos x="80" y="62"/>
              </a:cxn>
              <a:cxn ang="0">
                <a:pos x="23" y="5"/>
              </a:cxn>
              <a:cxn ang="0">
                <a:pos x="8" y="2"/>
              </a:cxn>
              <a:cxn ang="0">
                <a:pos x="0" y="14"/>
              </a:cxn>
              <a:cxn ang="0">
                <a:pos x="0" y="270"/>
              </a:cxn>
              <a:cxn ang="0">
                <a:pos x="13" y="284"/>
              </a:cxn>
              <a:cxn ang="0">
                <a:pos x="339" y="284"/>
              </a:cxn>
              <a:cxn ang="0">
                <a:pos x="353" y="270"/>
              </a:cxn>
              <a:cxn ang="0">
                <a:pos x="339" y="257"/>
              </a:cxn>
            </a:cxnLst>
            <a:rect l="0" t="0" r="r" b="b"/>
            <a:pathLst>
              <a:path w="353" h="284">
                <a:moveTo>
                  <a:pt x="339" y="257"/>
                </a:moveTo>
                <a:cubicBezTo>
                  <a:pt x="339" y="257"/>
                  <a:pt x="51" y="257"/>
                  <a:pt x="26" y="257"/>
                </a:cubicBezTo>
                <a:cubicBezTo>
                  <a:pt x="26" y="46"/>
                  <a:pt x="26" y="46"/>
                  <a:pt x="26" y="46"/>
                </a:cubicBezTo>
                <a:cubicBezTo>
                  <a:pt x="46" y="66"/>
                  <a:pt x="71" y="91"/>
                  <a:pt x="71" y="91"/>
                </a:cubicBezTo>
                <a:cubicBezTo>
                  <a:pt x="73" y="93"/>
                  <a:pt x="76" y="94"/>
                  <a:pt x="80" y="94"/>
                </a:cubicBezTo>
                <a:cubicBezTo>
                  <a:pt x="83" y="94"/>
                  <a:pt x="87" y="93"/>
                  <a:pt x="89" y="91"/>
                </a:cubicBezTo>
                <a:cubicBezTo>
                  <a:pt x="89" y="91"/>
                  <a:pt x="115" y="64"/>
                  <a:pt x="128" y="52"/>
                </a:cubicBezTo>
                <a:cubicBezTo>
                  <a:pt x="142" y="67"/>
                  <a:pt x="227" y="151"/>
                  <a:pt x="239" y="163"/>
                </a:cubicBezTo>
                <a:cubicBezTo>
                  <a:pt x="226" y="163"/>
                  <a:pt x="214" y="163"/>
                  <a:pt x="214" y="163"/>
                </a:cubicBezTo>
                <a:cubicBezTo>
                  <a:pt x="206" y="163"/>
                  <a:pt x="200" y="169"/>
                  <a:pt x="200" y="177"/>
                </a:cubicBezTo>
                <a:cubicBezTo>
                  <a:pt x="200" y="184"/>
                  <a:pt x="206" y="190"/>
                  <a:pt x="214" y="190"/>
                </a:cubicBezTo>
                <a:cubicBezTo>
                  <a:pt x="268" y="190"/>
                  <a:pt x="268" y="190"/>
                  <a:pt x="268" y="190"/>
                </a:cubicBezTo>
                <a:cubicBezTo>
                  <a:pt x="276" y="190"/>
                  <a:pt x="282" y="184"/>
                  <a:pt x="282" y="177"/>
                </a:cubicBezTo>
                <a:cubicBezTo>
                  <a:pt x="282" y="122"/>
                  <a:pt x="282" y="122"/>
                  <a:pt x="282" y="122"/>
                </a:cubicBezTo>
                <a:cubicBezTo>
                  <a:pt x="282" y="115"/>
                  <a:pt x="276" y="109"/>
                  <a:pt x="268" y="109"/>
                </a:cubicBezTo>
                <a:cubicBezTo>
                  <a:pt x="261" y="109"/>
                  <a:pt x="255" y="115"/>
                  <a:pt x="255" y="122"/>
                </a:cubicBezTo>
                <a:cubicBezTo>
                  <a:pt x="255" y="122"/>
                  <a:pt x="255" y="131"/>
                  <a:pt x="255" y="142"/>
                </a:cubicBezTo>
                <a:cubicBezTo>
                  <a:pt x="137" y="24"/>
                  <a:pt x="137" y="24"/>
                  <a:pt x="137" y="24"/>
                </a:cubicBezTo>
                <a:cubicBezTo>
                  <a:pt x="134" y="22"/>
                  <a:pt x="131" y="20"/>
                  <a:pt x="128" y="20"/>
                </a:cubicBezTo>
                <a:cubicBezTo>
                  <a:pt x="124" y="20"/>
                  <a:pt x="121" y="22"/>
                  <a:pt x="118" y="24"/>
                </a:cubicBezTo>
                <a:cubicBezTo>
                  <a:pt x="118" y="24"/>
                  <a:pt x="92" y="50"/>
                  <a:pt x="80" y="62"/>
                </a:cubicBezTo>
                <a:cubicBezTo>
                  <a:pt x="66" y="49"/>
                  <a:pt x="23" y="5"/>
                  <a:pt x="23" y="5"/>
                </a:cubicBezTo>
                <a:cubicBezTo>
                  <a:pt x="19" y="1"/>
                  <a:pt x="13" y="0"/>
                  <a:pt x="8" y="2"/>
                </a:cubicBezTo>
                <a:cubicBezTo>
                  <a:pt x="3" y="4"/>
                  <a:pt x="0" y="9"/>
                  <a:pt x="0" y="14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278"/>
                  <a:pt x="6" y="284"/>
                  <a:pt x="13" y="284"/>
                </a:cubicBezTo>
                <a:cubicBezTo>
                  <a:pt x="339" y="284"/>
                  <a:pt x="339" y="284"/>
                  <a:pt x="339" y="284"/>
                </a:cubicBezTo>
                <a:cubicBezTo>
                  <a:pt x="347" y="284"/>
                  <a:pt x="353" y="278"/>
                  <a:pt x="353" y="270"/>
                </a:cubicBezTo>
                <a:cubicBezTo>
                  <a:pt x="353" y="263"/>
                  <a:pt x="347" y="257"/>
                  <a:pt x="339" y="25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584"/>
          <p:cNvSpPr>
            <a:spLocks/>
          </p:cNvSpPr>
          <p:nvPr userDrawn="1"/>
        </p:nvSpPr>
        <p:spPr bwMode="auto">
          <a:xfrm>
            <a:off x="9399630" y="3681867"/>
            <a:ext cx="363538" cy="509587"/>
          </a:xfrm>
          <a:custGeom>
            <a:avLst/>
            <a:gdLst/>
            <a:ahLst/>
            <a:cxnLst>
              <a:cxn ang="0">
                <a:pos x="311" y="117"/>
              </a:cxn>
              <a:cxn ang="0">
                <a:pos x="246" y="130"/>
              </a:cxn>
              <a:cxn ang="0">
                <a:pos x="209" y="151"/>
              </a:cxn>
              <a:cxn ang="0">
                <a:pos x="153" y="195"/>
              </a:cxn>
              <a:cxn ang="0">
                <a:pos x="151" y="320"/>
              </a:cxn>
              <a:cxn ang="0">
                <a:pos x="116" y="286"/>
              </a:cxn>
              <a:cxn ang="0">
                <a:pos x="100" y="271"/>
              </a:cxn>
              <a:cxn ang="0">
                <a:pos x="132" y="192"/>
              </a:cxn>
              <a:cxn ang="0">
                <a:pos x="148" y="170"/>
              </a:cxn>
              <a:cxn ang="0">
                <a:pos x="66" y="131"/>
              </a:cxn>
              <a:cxn ang="0">
                <a:pos x="74" y="280"/>
              </a:cxn>
              <a:cxn ang="0">
                <a:pos x="88" y="295"/>
              </a:cxn>
              <a:cxn ang="0">
                <a:pos x="147" y="356"/>
              </a:cxn>
              <a:cxn ang="0">
                <a:pos x="154" y="364"/>
              </a:cxn>
              <a:cxn ang="0">
                <a:pos x="155" y="365"/>
              </a:cxn>
              <a:cxn ang="0">
                <a:pos x="156" y="366"/>
              </a:cxn>
              <a:cxn ang="0">
                <a:pos x="157" y="366"/>
              </a:cxn>
              <a:cxn ang="0">
                <a:pos x="159" y="367"/>
              </a:cxn>
              <a:cxn ang="0">
                <a:pos x="159" y="367"/>
              </a:cxn>
              <a:cxn ang="0">
                <a:pos x="161" y="368"/>
              </a:cxn>
              <a:cxn ang="0">
                <a:pos x="162" y="368"/>
              </a:cxn>
              <a:cxn ang="0">
                <a:pos x="163" y="368"/>
              </a:cxn>
              <a:cxn ang="0">
                <a:pos x="164" y="368"/>
              </a:cxn>
              <a:cxn ang="0">
                <a:pos x="167" y="368"/>
              </a:cxn>
              <a:cxn ang="0">
                <a:pos x="168" y="367"/>
              </a:cxn>
              <a:cxn ang="0">
                <a:pos x="169" y="367"/>
              </a:cxn>
              <a:cxn ang="0">
                <a:pos x="171" y="366"/>
              </a:cxn>
              <a:cxn ang="0">
                <a:pos x="172" y="365"/>
              </a:cxn>
              <a:cxn ang="0">
                <a:pos x="173" y="365"/>
              </a:cxn>
              <a:cxn ang="0">
                <a:pos x="174" y="364"/>
              </a:cxn>
              <a:cxn ang="0">
                <a:pos x="174" y="364"/>
              </a:cxn>
              <a:cxn ang="0">
                <a:pos x="217" y="317"/>
              </a:cxn>
              <a:cxn ang="0">
                <a:pos x="247" y="290"/>
              </a:cxn>
              <a:cxn ang="0">
                <a:pos x="263" y="187"/>
              </a:cxn>
              <a:cxn ang="0">
                <a:pos x="237" y="184"/>
              </a:cxn>
              <a:cxn ang="0">
                <a:pos x="223" y="275"/>
              </a:cxn>
              <a:cxn ang="0">
                <a:pos x="177" y="320"/>
              </a:cxn>
              <a:cxn ang="0">
                <a:pos x="194" y="193"/>
              </a:cxn>
              <a:cxn ang="0">
                <a:pos x="252" y="157"/>
              </a:cxn>
              <a:cxn ang="0">
                <a:pos x="258" y="154"/>
              </a:cxn>
              <a:cxn ang="0">
                <a:pos x="286" y="257"/>
              </a:cxn>
              <a:cxn ang="0">
                <a:pos x="182" y="423"/>
              </a:cxn>
              <a:cxn ang="0">
                <a:pos x="161" y="426"/>
              </a:cxn>
              <a:cxn ang="0">
                <a:pos x="114" y="404"/>
              </a:cxn>
              <a:cxn ang="0">
                <a:pos x="26" y="100"/>
              </a:cxn>
              <a:cxn ang="0">
                <a:pos x="27" y="81"/>
              </a:cxn>
              <a:cxn ang="0">
                <a:pos x="84" y="47"/>
              </a:cxn>
              <a:cxn ang="0">
                <a:pos x="162" y="27"/>
              </a:cxn>
              <a:cxn ang="0">
                <a:pos x="284" y="72"/>
              </a:cxn>
              <a:cxn ang="0">
                <a:pos x="299" y="83"/>
              </a:cxn>
              <a:cxn ang="0">
                <a:pos x="318" y="64"/>
              </a:cxn>
              <a:cxn ang="0">
                <a:pos x="251" y="23"/>
              </a:cxn>
              <a:cxn ang="0">
                <a:pos x="162" y="0"/>
              </a:cxn>
              <a:cxn ang="0">
                <a:pos x="25" y="50"/>
              </a:cxn>
              <a:cxn ang="0">
                <a:pos x="6" y="64"/>
              </a:cxn>
              <a:cxn ang="0">
                <a:pos x="1" y="76"/>
              </a:cxn>
              <a:cxn ang="0">
                <a:pos x="12" y="261"/>
              </a:cxn>
              <a:cxn ang="0">
                <a:pos x="132" y="447"/>
              </a:cxn>
              <a:cxn ang="0">
                <a:pos x="162" y="453"/>
              </a:cxn>
              <a:cxn ang="0">
                <a:pos x="162" y="453"/>
              </a:cxn>
              <a:cxn ang="0">
                <a:pos x="228" y="424"/>
              </a:cxn>
              <a:cxn ang="0">
                <a:pos x="324" y="130"/>
              </a:cxn>
            </a:cxnLst>
            <a:rect l="0" t="0" r="r" b="b"/>
            <a:pathLst>
              <a:path w="324" h="453">
                <a:moveTo>
                  <a:pt x="320" y="121"/>
                </a:moveTo>
                <a:cubicBezTo>
                  <a:pt x="317" y="118"/>
                  <a:pt x="314" y="117"/>
                  <a:pt x="311" y="117"/>
                </a:cubicBezTo>
                <a:cubicBezTo>
                  <a:pt x="309" y="116"/>
                  <a:pt x="308" y="116"/>
                  <a:pt x="306" y="116"/>
                </a:cubicBezTo>
                <a:cubicBezTo>
                  <a:pt x="288" y="116"/>
                  <a:pt x="265" y="121"/>
                  <a:pt x="246" y="130"/>
                </a:cubicBezTo>
                <a:cubicBezTo>
                  <a:pt x="246" y="130"/>
                  <a:pt x="246" y="130"/>
                  <a:pt x="246" y="130"/>
                </a:cubicBezTo>
                <a:cubicBezTo>
                  <a:pt x="246" y="130"/>
                  <a:pt x="229" y="139"/>
                  <a:pt x="209" y="151"/>
                </a:cubicBezTo>
                <a:cubicBezTo>
                  <a:pt x="199" y="157"/>
                  <a:pt x="188" y="164"/>
                  <a:pt x="178" y="171"/>
                </a:cubicBezTo>
                <a:cubicBezTo>
                  <a:pt x="168" y="179"/>
                  <a:pt x="159" y="187"/>
                  <a:pt x="153" y="195"/>
                </a:cubicBezTo>
                <a:cubicBezTo>
                  <a:pt x="151" y="198"/>
                  <a:pt x="151" y="200"/>
                  <a:pt x="151" y="203"/>
                </a:cubicBezTo>
                <a:cubicBezTo>
                  <a:pt x="151" y="320"/>
                  <a:pt x="151" y="320"/>
                  <a:pt x="151" y="320"/>
                </a:cubicBezTo>
                <a:cubicBezTo>
                  <a:pt x="148" y="318"/>
                  <a:pt x="145" y="315"/>
                  <a:pt x="142" y="312"/>
                </a:cubicBezTo>
                <a:cubicBezTo>
                  <a:pt x="134" y="303"/>
                  <a:pt x="125" y="293"/>
                  <a:pt x="116" y="286"/>
                </a:cubicBezTo>
                <a:cubicBezTo>
                  <a:pt x="112" y="282"/>
                  <a:pt x="108" y="278"/>
                  <a:pt x="105" y="275"/>
                </a:cubicBezTo>
                <a:cubicBezTo>
                  <a:pt x="103" y="274"/>
                  <a:pt x="102" y="272"/>
                  <a:pt x="100" y="271"/>
                </a:cubicBezTo>
                <a:cubicBezTo>
                  <a:pt x="89" y="165"/>
                  <a:pt x="89" y="165"/>
                  <a:pt x="89" y="165"/>
                </a:cubicBezTo>
                <a:cubicBezTo>
                  <a:pt x="102" y="172"/>
                  <a:pt x="118" y="182"/>
                  <a:pt x="132" y="192"/>
                </a:cubicBezTo>
                <a:cubicBezTo>
                  <a:pt x="138" y="196"/>
                  <a:pt x="146" y="195"/>
                  <a:pt x="151" y="189"/>
                </a:cubicBezTo>
                <a:cubicBezTo>
                  <a:pt x="155" y="183"/>
                  <a:pt x="154" y="174"/>
                  <a:pt x="148" y="170"/>
                </a:cubicBezTo>
                <a:cubicBezTo>
                  <a:pt x="118" y="148"/>
                  <a:pt x="79" y="130"/>
                  <a:pt x="79" y="130"/>
                </a:cubicBezTo>
                <a:cubicBezTo>
                  <a:pt x="75" y="128"/>
                  <a:pt x="70" y="129"/>
                  <a:pt x="66" y="131"/>
                </a:cubicBezTo>
                <a:cubicBezTo>
                  <a:pt x="62" y="134"/>
                  <a:pt x="60" y="139"/>
                  <a:pt x="60" y="144"/>
                </a:cubicBezTo>
                <a:cubicBezTo>
                  <a:pt x="74" y="280"/>
                  <a:pt x="74" y="280"/>
                  <a:pt x="74" y="280"/>
                </a:cubicBezTo>
                <a:cubicBezTo>
                  <a:pt x="75" y="284"/>
                  <a:pt x="77" y="288"/>
                  <a:pt x="81" y="290"/>
                </a:cubicBezTo>
                <a:cubicBezTo>
                  <a:pt x="82" y="291"/>
                  <a:pt x="84" y="293"/>
                  <a:pt x="88" y="295"/>
                </a:cubicBezTo>
                <a:cubicBezTo>
                  <a:pt x="98" y="304"/>
                  <a:pt x="115" y="322"/>
                  <a:pt x="129" y="337"/>
                </a:cubicBezTo>
                <a:cubicBezTo>
                  <a:pt x="136" y="344"/>
                  <a:pt x="142" y="351"/>
                  <a:pt x="147" y="356"/>
                </a:cubicBezTo>
                <a:cubicBezTo>
                  <a:pt x="151" y="361"/>
                  <a:pt x="154" y="364"/>
                  <a:pt x="154" y="364"/>
                </a:cubicBezTo>
                <a:cubicBezTo>
                  <a:pt x="154" y="364"/>
                  <a:pt x="154" y="364"/>
                  <a:pt x="154" y="364"/>
                </a:cubicBezTo>
                <a:cubicBezTo>
                  <a:pt x="154" y="364"/>
                  <a:pt x="155" y="364"/>
                  <a:pt x="155" y="365"/>
                </a:cubicBezTo>
                <a:cubicBezTo>
                  <a:pt x="155" y="365"/>
                  <a:pt x="155" y="365"/>
                  <a:pt x="155" y="365"/>
                </a:cubicBezTo>
                <a:cubicBezTo>
                  <a:pt x="155" y="365"/>
                  <a:pt x="156" y="365"/>
                  <a:pt x="156" y="365"/>
                </a:cubicBezTo>
                <a:cubicBezTo>
                  <a:pt x="156" y="365"/>
                  <a:pt x="156" y="366"/>
                  <a:pt x="156" y="366"/>
                </a:cubicBezTo>
                <a:cubicBezTo>
                  <a:pt x="156" y="366"/>
                  <a:pt x="157" y="366"/>
                  <a:pt x="157" y="366"/>
                </a:cubicBezTo>
                <a:cubicBezTo>
                  <a:pt x="157" y="366"/>
                  <a:pt x="157" y="366"/>
                  <a:pt x="157" y="366"/>
                </a:cubicBezTo>
                <a:cubicBezTo>
                  <a:pt x="158" y="367"/>
                  <a:pt x="158" y="367"/>
                  <a:pt x="158" y="367"/>
                </a:cubicBezTo>
                <a:cubicBezTo>
                  <a:pt x="158" y="367"/>
                  <a:pt x="159" y="367"/>
                  <a:pt x="159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60" y="367"/>
                  <a:pt x="160" y="367"/>
                  <a:pt x="160" y="367"/>
                </a:cubicBezTo>
                <a:cubicBezTo>
                  <a:pt x="160" y="368"/>
                  <a:pt x="161" y="368"/>
                  <a:pt x="161" y="368"/>
                </a:cubicBezTo>
                <a:cubicBezTo>
                  <a:pt x="161" y="368"/>
                  <a:pt x="161" y="368"/>
                  <a:pt x="161" y="368"/>
                </a:cubicBezTo>
                <a:cubicBezTo>
                  <a:pt x="162" y="368"/>
                  <a:pt x="162" y="368"/>
                  <a:pt x="162" y="368"/>
                </a:cubicBezTo>
                <a:cubicBezTo>
                  <a:pt x="162" y="368"/>
                  <a:pt x="163" y="368"/>
                  <a:pt x="163" y="368"/>
                </a:cubicBezTo>
                <a:cubicBezTo>
                  <a:pt x="163" y="368"/>
                  <a:pt x="163" y="368"/>
                  <a:pt x="163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5" y="368"/>
                  <a:pt x="166" y="368"/>
                  <a:pt x="167" y="368"/>
                </a:cubicBezTo>
                <a:cubicBezTo>
                  <a:pt x="167" y="368"/>
                  <a:pt x="167" y="368"/>
                  <a:pt x="167" y="368"/>
                </a:cubicBezTo>
                <a:cubicBezTo>
                  <a:pt x="167" y="368"/>
                  <a:pt x="168" y="368"/>
                  <a:pt x="168" y="367"/>
                </a:cubicBezTo>
                <a:cubicBezTo>
                  <a:pt x="168" y="367"/>
                  <a:pt x="168" y="367"/>
                  <a:pt x="168" y="367"/>
                </a:cubicBezTo>
                <a:cubicBezTo>
                  <a:pt x="168" y="367"/>
                  <a:pt x="169" y="367"/>
                  <a:pt x="169" y="367"/>
                </a:cubicBezTo>
                <a:cubicBezTo>
                  <a:pt x="169" y="367"/>
                  <a:pt x="169" y="367"/>
                  <a:pt x="169" y="367"/>
                </a:cubicBezTo>
                <a:cubicBezTo>
                  <a:pt x="170" y="367"/>
                  <a:pt x="170" y="366"/>
                  <a:pt x="171" y="366"/>
                </a:cubicBezTo>
                <a:cubicBezTo>
                  <a:pt x="171" y="366"/>
                  <a:pt x="171" y="366"/>
                  <a:pt x="172" y="366"/>
                </a:cubicBezTo>
                <a:cubicBezTo>
                  <a:pt x="172" y="365"/>
                  <a:pt x="172" y="365"/>
                  <a:pt x="172" y="365"/>
                </a:cubicBezTo>
                <a:cubicBezTo>
                  <a:pt x="172" y="365"/>
                  <a:pt x="172" y="365"/>
                  <a:pt x="173" y="365"/>
                </a:cubicBezTo>
                <a:cubicBezTo>
                  <a:pt x="173" y="365"/>
                  <a:pt x="173" y="365"/>
                  <a:pt x="173" y="365"/>
                </a:cubicBezTo>
                <a:cubicBezTo>
                  <a:pt x="173" y="365"/>
                  <a:pt x="173" y="365"/>
                  <a:pt x="173" y="365"/>
                </a:cubicBezTo>
                <a:cubicBezTo>
                  <a:pt x="173" y="364"/>
                  <a:pt x="173" y="364"/>
                  <a:pt x="174" y="364"/>
                </a:cubicBezTo>
                <a:cubicBezTo>
                  <a:pt x="174" y="364"/>
                  <a:pt x="174" y="364"/>
                  <a:pt x="174" y="364"/>
                </a:cubicBezTo>
                <a:cubicBezTo>
                  <a:pt x="174" y="364"/>
                  <a:pt x="174" y="364"/>
                  <a:pt x="174" y="364"/>
                </a:cubicBezTo>
                <a:cubicBezTo>
                  <a:pt x="174" y="364"/>
                  <a:pt x="177" y="360"/>
                  <a:pt x="183" y="353"/>
                </a:cubicBezTo>
                <a:cubicBezTo>
                  <a:pt x="192" y="344"/>
                  <a:pt x="205" y="330"/>
                  <a:pt x="217" y="317"/>
                </a:cubicBezTo>
                <a:cubicBezTo>
                  <a:pt x="224" y="311"/>
                  <a:pt x="230" y="304"/>
                  <a:pt x="235" y="300"/>
                </a:cubicBezTo>
                <a:cubicBezTo>
                  <a:pt x="240" y="295"/>
                  <a:pt x="245" y="291"/>
                  <a:pt x="247" y="290"/>
                </a:cubicBezTo>
                <a:cubicBezTo>
                  <a:pt x="251" y="288"/>
                  <a:pt x="253" y="284"/>
                  <a:pt x="253" y="280"/>
                </a:cubicBezTo>
                <a:cubicBezTo>
                  <a:pt x="263" y="187"/>
                  <a:pt x="263" y="187"/>
                  <a:pt x="263" y="187"/>
                </a:cubicBezTo>
                <a:cubicBezTo>
                  <a:pt x="264" y="179"/>
                  <a:pt x="258" y="173"/>
                  <a:pt x="251" y="172"/>
                </a:cubicBezTo>
                <a:cubicBezTo>
                  <a:pt x="244" y="171"/>
                  <a:pt x="237" y="177"/>
                  <a:pt x="237" y="184"/>
                </a:cubicBezTo>
                <a:cubicBezTo>
                  <a:pt x="227" y="271"/>
                  <a:pt x="227" y="271"/>
                  <a:pt x="227" y="271"/>
                </a:cubicBezTo>
                <a:cubicBezTo>
                  <a:pt x="226" y="272"/>
                  <a:pt x="224" y="274"/>
                  <a:pt x="223" y="275"/>
                </a:cubicBezTo>
                <a:cubicBezTo>
                  <a:pt x="210" y="286"/>
                  <a:pt x="193" y="303"/>
                  <a:pt x="179" y="318"/>
                </a:cubicBezTo>
                <a:cubicBezTo>
                  <a:pt x="179" y="319"/>
                  <a:pt x="178" y="320"/>
                  <a:pt x="177" y="320"/>
                </a:cubicBezTo>
                <a:cubicBezTo>
                  <a:pt x="177" y="208"/>
                  <a:pt x="177" y="208"/>
                  <a:pt x="177" y="208"/>
                </a:cubicBezTo>
                <a:cubicBezTo>
                  <a:pt x="181" y="203"/>
                  <a:pt x="187" y="198"/>
                  <a:pt x="194" y="193"/>
                </a:cubicBezTo>
                <a:cubicBezTo>
                  <a:pt x="207" y="183"/>
                  <a:pt x="223" y="173"/>
                  <a:pt x="236" y="166"/>
                </a:cubicBezTo>
                <a:cubicBezTo>
                  <a:pt x="242" y="162"/>
                  <a:pt x="248" y="159"/>
                  <a:pt x="252" y="157"/>
                </a:cubicBezTo>
                <a:cubicBezTo>
                  <a:pt x="254" y="156"/>
                  <a:pt x="255" y="155"/>
                  <a:pt x="256" y="155"/>
                </a:cubicBezTo>
                <a:cubicBezTo>
                  <a:pt x="257" y="155"/>
                  <a:pt x="257" y="154"/>
                  <a:pt x="258" y="154"/>
                </a:cubicBezTo>
                <a:cubicBezTo>
                  <a:pt x="269" y="149"/>
                  <a:pt x="284" y="145"/>
                  <a:pt x="296" y="144"/>
                </a:cubicBezTo>
                <a:cubicBezTo>
                  <a:pt x="294" y="185"/>
                  <a:pt x="289" y="235"/>
                  <a:pt x="286" y="257"/>
                </a:cubicBezTo>
                <a:cubicBezTo>
                  <a:pt x="274" y="336"/>
                  <a:pt x="237" y="381"/>
                  <a:pt x="210" y="404"/>
                </a:cubicBezTo>
                <a:cubicBezTo>
                  <a:pt x="199" y="414"/>
                  <a:pt x="190" y="419"/>
                  <a:pt x="182" y="423"/>
                </a:cubicBezTo>
                <a:cubicBezTo>
                  <a:pt x="175" y="426"/>
                  <a:pt x="169" y="426"/>
                  <a:pt x="163" y="426"/>
                </a:cubicBezTo>
                <a:cubicBezTo>
                  <a:pt x="162" y="426"/>
                  <a:pt x="162" y="426"/>
                  <a:pt x="161" y="426"/>
                </a:cubicBezTo>
                <a:cubicBezTo>
                  <a:pt x="155" y="426"/>
                  <a:pt x="149" y="426"/>
                  <a:pt x="142" y="423"/>
                </a:cubicBezTo>
                <a:cubicBezTo>
                  <a:pt x="134" y="419"/>
                  <a:pt x="125" y="414"/>
                  <a:pt x="114" y="404"/>
                </a:cubicBezTo>
                <a:cubicBezTo>
                  <a:pt x="87" y="381"/>
                  <a:pt x="50" y="336"/>
                  <a:pt x="38" y="257"/>
                </a:cubicBezTo>
                <a:cubicBezTo>
                  <a:pt x="34" y="226"/>
                  <a:pt x="26" y="142"/>
                  <a:pt x="26" y="100"/>
                </a:cubicBezTo>
                <a:cubicBezTo>
                  <a:pt x="26" y="93"/>
                  <a:pt x="26" y="87"/>
                  <a:pt x="27" y="83"/>
                </a:cubicBezTo>
                <a:cubicBezTo>
                  <a:pt x="27" y="83"/>
                  <a:pt x="27" y="82"/>
                  <a:pt x="27" y="81"/>
                </a:cubicBezTo>
                <a:cubicBezTo>
                  <a:pt x="28" y="81"/>
                  <a:pt x="29" y="80"/>
                  <a:pt x="30" y="79"/>
                </a:cubicBezTo>
                <a:cubicBezTo>
                  <a:pt x="39" y="72"/>
                  <a:pt x="59" y="59"/>
                  <a:pt x="84" y="47"/>
                </a:cubicBezTo>
                <a:cubicBezTo>
                  <a:pt x="108" y="36"/>
                  <a:pt x="137" y="26"/>
                  <a:pt x="162" y="27"/>
                </a:cubicBezTo>
                <a:cubicBezTo>
                  <a:pt x="162" y="27"/>
                  <a:pt x="162" y="27"/>
                  <a:pt x="162" y="27"/>
                </a:cubicBezTo>
                <a:cubicBezTo>
                  <a:pt x="191" y="26"/>
                  <a:pt x="224" y="39"/>
                  <a:pt x="250" y="52"/>
                </a:cubicBezTo>
                <a:cubicBezTo>
                  <a:pt x="263" y="59"/>
                  <a:pt x="275" y="66"/>
                  <a:pt x="284" y="72"/>
                </a:cubicBezTo>
                <a:cubicBezTo>
                  <a:pt x="288" y="75"/>
                  <a:pt x="291" y="77"/>
                  <a:pt x="294" y="79"/>
                </a:cubicBezTo>
                <a:cubicBezTo>
                  <a:pt x="297" y="81"/>
                  <a:pt x="299" y="83"/>
                  <a:pt x="299" y="83"/>
                </a:cubicBezTo>
                <a:cubicBezTo>
                  <a:pt x="304" y="88"/>
                  <a:pt x="312" y="88"/>
                  <a:pt x="318" y="83"/>
                </a:cubicBezTo>
                <a:cubicBezTo>
                  <a:pt x="323" y="78"/>
                  <a:pt x="323" y="69"/>
                  <a:pt x="318" y="64"/>
                </a:cubicBezTo>
                <a:cubicBezTo>
                  <a:pt x="316" y="62"/>
                  <a:pt x="313" y="60"/>
                  <a:pt x="310" y="58"/>
                </a:cubicBezTo>
                <a:cubicBezTo>
                  <a:pt x="299" y="50"/>
                  <a:pt x="278" y="35"/>
                  <a:pt x="251" y="23"/>
                </a:cubicBezTo>
                <a:cubicBezTo>
                  <a:pt x="225" y="11"/>
                  <a:pt x="194" y="0"/>
                  <a:pt x="162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26" y="0"/>
                  <a:pt x="90" y="14"/>
                  <a:pt x="61" y="28"/>
                </a:cubicBezTo>
                <a:cubicBezTo>
                  <a:pt x="47" y="36"/>
                  <a:pt x="35" y="43"/>
                  <a:pt x="25" y="50"/>
                </a:cubicBezTo>
                <a:cubicBezTo>
                  <a:pt x="21" y="53"/>
                  <a:pt x="17" y="56"/>
                  <a:pt x="14" y="58"/>
                </a:cubicBezTo>
                <a:cubicBezTo>
                  <a:pt x="10" y="60"/>
                  <a:pt x="8" y="62"/>
                  <a:pt x="6" y="64"/>
                </a:cubicBezTo>
                <a:cubicBezTo>
                  <a:pt x="4" y="66"/>
                  <a:pt x="3" y="68"/>
                  <a:pt x="3" y="69"/>
                </a:cubicBezTo>
                <a:cubicBezTo>
                  <a:pt x="2" y="72"/>
                  <a:pt x="1" y="74"/>
                  <a:pt x="1" y="76"/>
                </a:cubicBezTo>
                <a:cubicBezTo>
                  <a:pt x="0" y="82"/>
                  <a:pt x="0" y="90"/>
                  <a:pt x="0" y="100"/>
                </a:cubicBezTo>
                <a:cubicBezTo>
                  <a:pt x="0" y="145"/>
                  <a:pt x="7" y="228"/>
                  <a:pt x="12" y="261"/>
                </a:cubicBezTo>
                <a:cubicBezTo>
                  <a:pt x="25" y="347"/>
                  <a:pt x="66" y="398"/>
                  <a:pt x="96" y="424"/>
                </a:cubicBezTo>
                <a:cubicBezTo>
                  <a:pt x="109" y="436"/>
                  <a:pt x="121" y="443"/>
                  <a:pt x="132" y="447"/>
                </a:cubicBezTo>
                <a:cubicBezTo>
                  <a:pt x="143" y="452"/>
                  <a:pt x="153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71" y="453"/>
                  <a:pt x="181" y="452"/>
                  <a:pt x="192" y="447"/>
                </a:cubicBezTo>
                <a:cubicBezTo>
                  <a:pt x="203" y="443"/>
                  <a:pt x="215" y="436"/>
                  <a:pt x="228" y="424"/>
                </a:cubicBezTo>
                <a:cubicBezTo>
                  <a:pt x="258" y="398"/>
                  <a:pt x="299" y="347"/>
                  <a:pt x="312" y="261"/>
                </a:cubicBezTo>
                <a:cubicBezTo>
                  <a:pt x="316" y="235"/>
                  <a:pt x="321" y="176"/>
                  <a:pt x="324" y="130"/>
                </a:cubicBezTo>
                <a:cubicBezTo>
                  <a:pt x="324" y="127"/>
                  <a:pt x="322" y="123"/>
                  <a:pt x="320" y="1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592"/>
          <p:cNvSpPr>
            <a:spLocks/>
          </p:cNvSpPr>
          <p:nvPr userDrawn="1"/>
        </p:nvSpPr>
        <p:spPr bwMode="auto">
          <a:xfrm>
            <a:off x="9323431" y="3061602"/>
            <a:ext cx="515937" cy="373062"/>
          </a:xfrm>
          <a:custGeom>
            <a:avLst/>
            <a:gdLst/>
            <a:ahLst/>
            <a:cxnLst>
              <a:cxn ang="0">
                <a:pos x="445" y="331"/>
              </a:cxn>
              <a:cxn ang="0">
                <a:pos x="13" y="331"/>
              </a:cxn>
              <a:cxn ang="0">
                <a:pos x="0" y="317"/>
              </a:cxn>
              <a:cxn ang="0">
                <a:pos x="0" y="282"/>
              </a:cxn>
              <a:cxn ang="0">
                <a:pos x="4" y="272"/>
              </a:cxn>
              <a:cxn ang="0">
                <a:pos x="70" y="207"/>
              </a:cxn>
              <a:cxn ang="0">
                <a:pos x="70" y="13"/>
              </a:cxn>
              <a:cxn ang="0">
                <a:pos x="83" y="0"/>
              </a:cxn>
              <a:cxn ang="0">
                <a:pos x="375" y="0"/>
              </a:cxn>
              <a:cxn ang="0">
                <a:pos x="388" y="13"/>
              </a:cxn>
              <a:cxn ang="0">
                <a:pos x="388" y="188"/>
              </a:cxn>
              <a:cxn ang="0">
                <a:pos x="375" y="202"/>
              </a:cxn>
              <a:cxn ang="0">
                <a:pos x="361" y="188"/>
              </a:cxn>
              <a:cxn ang="0">
                <a:pos x="361" y="27"/>
              </a:cxn>
              <a:cxn ang="0">
                <a:pos x="97" y="27"/>
              </a:cxn>
              <a:cxn ang="0">
                <a:pos x="97" y="213"/>
              </a:cxn>
              <a:cxn ang="0">
                <a:pos x="93" y="222"/>
              </a:cxn>
              <a:cxn ang="0">
                <a:pos x="26" y="288"/>
              </a:cxn>
              <a:cxn ang="0">
                <a:pos x="26" y="304"/>
              </a:cxn>
              <a:cxn ang="0">
                <a:pos x="432" y="304"/>
              </a:cxn>
              <a:cxn ang="0">
                <a:pos x="432" y="288"/>
              </a:cxn>
              <a:cxn ang="0">
                <a:pos x="371" y="240"/>
              </a:cxn>
              <a:cxn ang="0">
                <a:pos x="139" y="240"/>
              </a:cxn>
              <a:cxn ang="0">
                <a:pos x="126" y="254"/>
              </a:cxn>
              <a:cxn ang="0">
                <a:pos x="363" y="254"/>
              </a:cxn>
              <a:cxn ang="0">
                <a:pos x="377" y="267"/>
              </a:cxn>
              <a:cxn ang="0">
                <a:pos x="363" y="280"/>
              </a:cxn>
              <a:cxn ang="0">
                <a:pos x="96" y="280"/>
              </a:cxn>
              <a:cxn ang="0">
                <a:pos x="83" y="272"/>
              </a:cxn>
              <a:cxn ang="0">
                <a:pos x="86" y="258"/>
              </a:cxn>
              <a:cxn ang="0">
                <a:pos x="124" y="217"/>
              </a:cxn>
              <a:cxn ang="0">
                <a:pos x="134" y="213"/>
              </a:cxn>
              <a:cxn ang="0">
                <a:pos x="376" y="213"/>
              </a:cxn>
              <a:cxn ang="0">
                <a:pos x="385" y="216"/>
              </a:cxn>
              <a:cxn ang="0">
                <a:pos x="454" y="272"/>
              </a:cxn>
              <a:cxn ang="0">
                <a:pos x="458" y="282"/>
              </a:cxn>
              <a:cxn ang="0">
                <a:pos x="458" y="317"/>
              </a:cxn>
              <a:cxn ang="0">
                <a:pos x="445" y="331"/>
              </a:cxn>
            </a:cxnLst>
            <a:rect l="0" t="0" r="r" b="b"/>
            <a:pathLst>
              <a:path w="458" h="331">
                <a:moveTo>
                  <a:pt x="445" y="331"/>
                </a:moveTo>
                <a:cubicBezTo>
                  <a:pt x="13" y="331"/>
                  <a:pt x="13" y="331"/>
                  <a:pt x="13" y="331"/>
                </a:cubicBezTo>
                <a:cubicBezTo>
                  <a:pt x="5" y="331"/>
                  <a:pt x="0" y="325"/>
                  <a:pt x="0" y="317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278"/>
                  <a:pt x="1" y="275"/>
                  <a:pt x="4" y="272"/>
                </a:cubicBezTo>
                <a:cubicBezTo>
                  <a:pt x="70" y="207"/>
                  <a:pt x="70" y="207"/>
                  <a:pt x="70" y="207"/>
                </a:cubicBezTo>
                <a:cubicBezTo>
                  <a:pt x="70" y="13"/>
                  <a:pt x="70" y="13"/>
                  <a:pt x="70" y="13"/>
                </a:cubicBezTo>
                <a:cubicBezTo>
                  <a:pt x="70" y="6"/>
                  <a:pt x="76" y="0"/>
                  <a:pt x="83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382" y="0"/>
                  <a:pt x="388" y="6"/>
                  <a:pt x="388" y="13"/>
                </a:cubicBezTo>
                <a:cubicBezTo>
                  <a:pt x="388" y="188"/>
                  <a:pt x="388" y="188"/>
                  <a:pt x="388" y="188"/>
                </a:cubicBezTo>
                <a:cubicBezTo>
                  <a:pt x="388" y="196"/>
                  <a:pt x="382" y="202"/>
                  <a:pt x="375" y="202"/>
                </a:cubicBezTo>
                <a:cubicBezTo>
                  <a:pt x="367" y="202"/>
                  <a:pt x="361" y="196"/>
                  <a:pt x="361" y="188"/>
                </a:cubicBezTo>
                <a:cubicBezTo>
                  <a:pt x="361" y="27"/>
                  <a:pt x="361" y="27"/>
                  <a:pt x="361" y="27"/>
                </a:cubicBezTo>
                <a:cubicBezTo>
                  <a:pt x="97" y="27"/>
                  <a:pt x="97" y="27"/>
                  <a:pt x="97" y="27"/>
                </a:cubicBezTo>
                <a:cubicBezTo>
                  <a:pt x="97" y="213"/>
                  <a:pt x="97" y="213"/>
                  <a:pt x="97" y="213"/>
                </a:cubicBezTo>
                <a:cubicBezTo>
                  <a:pt x="97" y="217"/>
                  <a:pt x="95" y="220"/>
                  <a:pt x="93" y="222"/>
                </a:cubicBezTo>
                <a:cubicBezTo>
                  <a:pt x="26" y="288"/>
                  <a:pt x="26" y="288"/>
                  <a:pt x="26" y="288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432" y="304"/>
                  <a:pt x="432" y="304"/>
                  <a:pt x="432" y="304"/>
                </a:cubicBezTo>
                <a:cubicBezTo>
                  <a:pt x="432" y="288"/>
                  <a:pt x="432" y="288"/>
                  <a:pt x="432" y="288"/>
                </a:cubicBezTo>
                <a:cubicBezTo>
                  <a:pt x="371" y="240"/>
                  <a:pt x="371" y="240"/>
                  <a:pt x="371" y="240"/>
                </a:cubicBezTo>
                <a:cubicBezTo>
                  <a:pt x="139" y="240"/>
                  <a:pt x="139" y="240"/>
                  <a:pt x="139" y="240"/>
                </a:cubicBezTo>
                <a:cubicBezTo>
                  <a:pt x="126" y="254"/>
                  <a:pt x="126" y="254"/>
                  <a:pt x="126" y="254"/>
                </a:cubicBezTo>
                <a:cubicBezTo>
                  <a:pt x="363" y="254"/>
                  <a:pt x="363" y="254"/>
                  <a:pt x="363" y="254"/>
                </a:cubicBezTo>
                <a:cubicBezTo>
                  <a:pt x="371" y="254"/>
                  <a:pt x="377" y="260"/>
                  <a:pt x="377" y="267"/>
                </a:cubicBezTo>
                <a:cubicBezTo>
                  <a:pt x="377" y="274"/>
                  <a:pt x="371" y="280"/>
                  <a:pt x="363" y="280"/>
                </a:cubicBezTo>
                <a:cubicBezTo>
                  <a:pt x="96" y="280"/>
                  <a:pt x="96" y="280"/>
                  <a:pt x="96" y="280"/>
                </a:cubicBezTo>
                <a:cubicBezTo>
                  <a:pt x="90" y="280"/>
                  <a:pt x="86" y="277"/>
                  <a:pt x="83" y="272"/>
                </a:cubicBezTo>
                <a:cubicBezTo>
                  <a:pt x="81" y="267"/>
                  <a:pt x="82" y="262"/>
                  <a:pt x="86" y="258"/>
                </a:cubicBezTo>
                <a:cubicBezTo>
                  <a:pt x="124" y="217"/>
                  <a:pt x="124" y="217"/>
                  <a:pt x="124" y="217"/>
                </a:cubicBezTo>
                <a:cubicBezTo>
                  <a:pt x="126" y="214"/>
                  <a:pt x="130" y="213"/>
                  <a:pt x="134" y="213"/>
                </a:cubicBezTo>
                <a:cubicBezTo>
                  <a:pt x="376" y="213"/>
                  <a:pt x="376" y="213"/>
                  <a:pt x="376" y="213"/>
                </a:cubicBezTo>
                <a:cubicBezTo>
                  <a:pt x="379" y="213"/>
                  <a:pt x="382" y="214"/>
                  <a:pt x="385" y="216"/>
                </a:cubicBezTo>
                <a:cubicBezTo>
                  <a:pt x="454" y="272"/>
                  <a:pt x="454" y="272"/>
                  <a:pt x="454" y="272"/>
                </a:cubicBezTo>
                <a:cubicBezTo>
                  <a:pt x="457" y="274"/>
                  <a:pt x="458" y="278"/>
                  <a:pt x="458" y="282"/>
                </a:cubicBezTo>
                <a:cubicBezTo>
                  <a:pt x="458" y="317"/>
                  <a:pt x="458" y="317"/>
                  <a:pt x="458" y="317"/>
                </a:cubicBezTo>
                <a:cubicBezTo>
                  <a:pt x="458" y="325"/>
                  <a:pt x="453" y="331"/>
                  <a:pt x="445" y="33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Freeform 644"/>
          <p:cNvSpPr>
            <a:spLocks/>
          </p:cNvSpPr>
          <p:nvPr userDrawn="1"/>
        </p:nvSpPr>
        <p:spPr bwMode="auto">
          <a:xfrm>
            <a:off x="9440112" y="1838229"/>
            <a:ext cx="282575" cy="331788"/>
          </a:xfrm>
          <a:custGeom>
            <a:avLst/>
            <a:gdLst/>
            <a:ahLst/>
            <a:cxnLst>
              <a:cxn ang="0">
                <a:pos x="218" y="89"/>
              </a:cxn>
              <a:cxn ang="0">
                <a:pos x="200" y="103"/>
              </a:cxn>
              <a:cxn ang="0">
                <a:pos x="195" y="116"/>
              </a:cxn>
              <a:cxn ang="0">
                <a:pos x="187" y="231"/>
              </a:cxn>
              <a:cxn ang="0">
                <a:pos x="83" y="247"/>
              </a:cxn>
              <a:cxn ang="0">
                <a:pos x="172" y="227"/>
              </a:cxn>
              <a:cxn ang="0">
                <a:pos x="184" y="223"/>
              </a:cxn>
              <a:cxn ang="0">
                <a:pos x="141" y="157"/>
              </a:cxn>
              <a:cxn ang="0">
                <a:pos x="130" y="157"/>
              </a:cxn>
              <a:cxn ang="0">
                <a:pos x="93" y="135"/>
              </a:cxn>
              <a:cxn ang="0">
                <a:pos x="130" y="152"/>
              </a:cxn>
              <a:cxn ang="0">
                <a:pos x="188" y="91"/>
              </a:cxn>
              <a:cxn ang="0">
                <a:pos x="185" y="87"/>
              </a:cxn>
              <a:cxn ang="0">
                <a:pos x="57" y="93"/>
              </a:cxn>
              <a:cxn ang="0">
                <a:pos x="48" y="101"/>
              </a:cxn>
              <a:cxn ang="0">
                <a:pos x="23" y="169"/>
              </a:cxn>
              <a:cxn ang="0">
                <a:pos x="34" y="233"/>
              </a:cxn>
              <a:cxn ang="0">
                <a:pos x="46" y="91"/>
              </a:cxn>
              <a:cxn ang="0">
                <a:pos x="112" y="59"/>
              </a:cxn>
              <a:cxn ang="0">
                <a:pos x="118" y="53"/>
              </a:cxn>
              <a:cxn ang="0">
                <a:pos x="107" y="31"/>
              </a:cxn>
              <a:cxn ang="0">
                <a:pos x="143" y="31"/>
              </a:cxn>
              <a:cxn ang="0">
                <a:pos x="132" y="53"/>
              </a:cxn>
              <a:cxn ang="0">
                <a:pos x="139" y="59"/>
              </a:cxn>
              <a:cxn ang="0">
                <a:pos x="194" y="82"/>
              </a:cxn>
              <a:cxn ang="0">
                <a:pos x="203" y="72"/>
              </a:cxn>
              <a:cxn ang="0">
                <a:pos x="157" y="31"/>
              </a:cxn>
              <a:cxn ang="0">
                <a:pos x="93" y="31"/>
              </a:cxn>
              <a:cxn ang="0">
                <a:pos x="36" y="81"/>
              </a:cxn>
              <a:cxn ang="0">
                <a:pos x="28" y="247"/>
              </a:cxn>
              <a:cxn ang="0">
                <a:pos x="33" y="250"/>
              </a:cxn>
              <a:cxn ang="0">
                <a:pos x="50" y="236"/>
              </a:cxn>
              <a:cxn ang="0">
                <a:pos x="55" y="223"/>
              </a:cxn>
              <a:cxn ang="0">
                <a:pos x="58" y="111"/>
              </a:cxn>
              <a:cxn ang="0">
                <a:pos x="125" y="81"/>
              </a:cxn>
              <a:cxn ang="0">
                <a:pos x="124" y="138"/>
              </a:cxn>
              <a:cxn ang="0">
                <a:pos x="70" y="110"/>
              </a:cxn>
              <a:cxn ang="0">
                <a:pos x="66" y="123"/>
              </a:cxn>
              <a:cxn ang="0">
                <a:pos x="117" y="186"/>
              </a:cxn>
              <a:cxn ang="0">
                <a:pos x="135" y="172"/>
              </a:cxn>
              <a:cxn ang="0">
                <a:pos x="131" y="187"/>
              </a:cxn>
              <a:cxn ang="0">
                <a:pos x="67" y="243"/>
              </a:cxn>
              <a:cxn ang="0">
                <a:pos x="68" y="254"/>
              </a:cxn>
              <a:cxn ang="0">
                <a:pos x="197" y="241"/>
              </a:cxn>
              <a:cxn ang="0">
                <a:pos x="210" y="112"/>
              </a:cxn>
              <a:cxn ang="0">
                <a:pos x="236" y="169"/>
              </a:cxn>
              <a:cxn ang="0">
                <a:pos x="125" y="280"/>
              </a:cxn>
              <a:cxn ang="0">
                <a:pos x="49" y="260"/>
              </a:cxn>
              <a:cxn ang="0">
                <a:pos x="50" y="269"/>
              </a:cxn>
              <a:cxn ang="0">
                <a:pos x="125" y="294"/>
              </a:cxn>
              <a:cxn ang="0">
                <a:pos x="249" y="169"/>
              </a:cxn>
            </a:cxnLst>
            <a:rect l="0" t="0" r="r" b="b"/>
            <a:pathLst>
              <a:path w="249" h="294">
                <a:moveTo>
                  <a:pt x="223" y="92"/>
                </a:moveTo>
                <a:cubicBezTo>
                  <a:pt x="221" y="90"/>
                  <a:pt x="220" y="89"/>
                  <a:pt x="218" y="89"/>
                </a:cubicBezTo>
                <a:cubicBezTo>
                  <a:pt x="216" y="89"/>
                  <a:pt x="214" y="90"/>
                  <a:pt x="212" y="91"/>
                </a:cubicBezTo>
                <a:cubicBezTo>
                  <a:pt x="200" y="103"/>
                  <a:pt x="200" y="103"/>
                  <a:pt x="200" y="103"/>
                </a:cubicBezTo>
                <a:cubicBezTo>
                  <a:pt x="196" y="106"/>
                  <a:pt x="196" y="106"/>
                  <a:pt x="196" y="106"/>
                </a:cubicBezTo>
                <a:cubicBezTo>
                  <a:pt x="193" y="109"/>
                  <a:pt x="193" y="113"/>
                  <a:pt x="195" y="116"/>
                </a:cubicBezTo>
                <a:cubicBezTo>
                  <a:pt x="207" y="131"/>
                  <a:pt x="213" y="150"/>
                  <a:pt x="213" y="169"/>
                </a:cubicBezTo>
                <a:cubicBezTo>
                  <a:pt x="213" y="192"/>
                  <a:pt x="204" y="214"/>
                  <a:pt x="187" y="231"/>
                </a:cubicBezTo>
                <a:cubicBezTo>
                  <a:pt x="170" y="249"/>
                  <a:pt x="147" y="257"/>
                  <a:pt x="125" y="257"/>
                </a:cubicBezTo>
                <a:cubicBezTo>
                  <a:pt x="110" y="257"/>
                  <a:pt x="96" y="254"/>
                  <a:pt x="83" y="247"/>
                </a:cubicBezTo>
                <a:cubicBezTo>
                  <a:pt x="128" y="202"/>
                  <a:pt x="128" y="202"/>
                  <a:pt x="128" y="202"/>
                </a:cubicBezTo>
                <a:cubicBezTo>
                  <a:pt x="172" y="227"/>
                  <a:pt x="172" y="227"/>
                  <a:pt x="172" y="227"/>
                </a:cubicBezTo>
                <a:cubicBezTo>
                  <a:pt x="175" y="229"/>
                  <a:pt x="178" y="229"/>
                  <a:pt x="181" y="226"/>
                </a:cubicBezTo>
                <a:cubicBezTo>
                  <a:pt x="184" y="223"/>
                  <a:pt x="184" y="223"/>
                  <a:pt x="184" y="223"/>
                </a:cubicBezTo>
                <a:cubicBezTo>
                  <a:pt x="186" y="220"/>
                  <a:pt x="186" y="217"/>
                  <a:pt x="184" y="214"/>
                </a:cubicBezTo>
                <a:cubicBezTo>
                  <a:pt x="141" y="157"/>
                  <a:pt x="141" y="157"/>
                  <a:pt x="141" y="157"/>
                </a:cubicBezTo>
                <a:cubicBezTo>
                  <a:pt x="140" y="156"/>
                  <a:pt x="138" y="155"/>
                  <a:pt x="136" y="155"/>
                </a:cubicBezTo>
                <a:cubicBezTo>
                  <a:pt x="134" y="154"/>
                  <a:pt x="132" y="155"/>
                  <a:pt x="130" y="157"/>
                </a:cubicBezTo>
                <a:cubicBezTo>
                  <a:pt x="119" y="169"/>
                  <a:pt x="119" y="169"/>
                  <a:pt x="119" y="169"/>
                </a:cubicBezTo>
                <a:cubicBezTo>
                  <a:pt x="93" y="135"/>
                  <a:pt x="93" y="135"/>
                  <a:pt x="93" y="135"/>
                </a:cubicBezTo>
                <a:cubicBezTo>
                  <a:pt x="122" y="153"/>
                  <a:pt x="122" y="153"/>
                  <a:pt x="122" y="153"/>
                </a:cubicBezTo>
                <a:cubicBezTo>
                  <a:pt x="124" y="155"/>
                  <a:pt x="128" y="154"/>
                  <a:pt x="130" y="152"/>
                </a:cubicBezTo>
                <a:cubicBezTo>
                  <a:pt x="186" y="98"/>
                  <a:pt x="186" y="98"/>
                  <a:pt x="186" y="98"/>
                </a:cubicBezTo>
                <a:cubicBezTo>
                  <a:pt x="187" y="96"/>
                  <a:pt x="188" y="94"/>
                  <a:pt x="188" y="91"/>
                </a:cubicBezTo>
                <a:cubicBezTo>
                  <a:pt x="187" y="90"/>
                  <a:pt x="186" y="88"/>
                  <a:pt x="185" y="87"/>
                </a:cubicBezTo>
                <a:cubicBezTo>
                  <a:pt x="185" y="87"/>
                  <a:pt x="185" y="87"/>
                  <a:pt x="185" y="87"/>
                </a:cubicBezTo>
                <a:cubicBezTo>
                  <a:pt x="167" y="74"/>
                  <a:pt x="146" y="67"/>
                  <a:pt x="125" y="67"/>
                </a:cubicBezTo>
                <a:cubicBezTo>
                  <a:pt x="100" y="67"/>
                  <a:pt x="76" y="76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48" y="101"/>
                  <a:pt x="48" y="101"/>
                  <a:pt x="48" y="101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31" y="121"/>
                  <a:pt x="23" y="145"/>
                  <a:pt x="23" y="169"/>
                </a:cubicBezTo>
                <a:cubicBezTo>
                  <a:pt x="23" y="189"/>
                  <a:pt x="29" y="209"/>
                  <a:pt x="40" y="226"/>
                </a:cubicBezTo>
                <a:cubicBezTo>
                  <a:pt x="34" y="233"/>
                  <a:pt x="34" y="233"/>
                  <a:pt x="34" y="233"/>
                </a:cubicBezTo>
                <a:cubicBezTo>
                  <a:pt x="20" y="214"/>
                  <a:pt x="14" y="191"/>
                  <a:pt x="14" y="169"/>
                </a:cubicBezTo>
                <a:cubicBezTo>
                  <a:pt x="14" y="141"/>
                  <a:pt x="25" y="112"/>
                  <a:pt x="46" y="91"/>
                </a:cubicBezTo>
                <a:cubicBezTo>
                  <a:pt x="64" y="72"/>
                  <a:pt x="87" y="62"/>
                  <a:pt x="111" y="59"/>
                </a:cubicBezTo>
                <a:cubicBezTo>
                  <a:pt x="112" y="59"/>
                  <a:pt x="112" y="59"/>
                  <a:pt x="112" y="59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116" y="58"/>
                  <a:pt x="118" y="56"/>
                  <a:pt x="118" y="53"/>
                </a:cubicBezTo>
                <a:cubicBezTo>
                  <a:pt x="118" y="50"/>
                  <a:pt x="117" y="48"/>
                  <a:pt x="115" y="46"/>
                </a:cubicBezTo>
                <a:cubicBezTo>
                  <a:pt x="110" y="43"/>
                  <a:pt x="107" y="37"/>
                  <a:pt x="107" y="31"/>
                </a:cubicBezTo>
                <a:cubicBezTo>
                  <a:pt x="107" y="21"/>
                  <a:pt x="115" y="14"/>
                  <a:pt x="125" y="13"/>
                </a:cubicBezTo>
                <a:cubicBezTo>
                  <a:pt x="135" y="14"/>
                  <a:pt x="143" y="21"/>
                  <a:pt x="143" y="31"/>
                </a:cubicBezTo>
                <a:cubicBezTo>
                  <a:pt x="143" y="37"/>
                  <a:pt x="139" y="43"/>
                  <a:pt x="135" y="46"/>
                </a:cubicBezTo>
                <a:cubicBezTo>
                  <a:pt x="132" y="48"/>
                  <a:pt x="131" y="51"/>
                  <a:pt x="132" y="53"/>
                </a:cubicBezTo>
                <a:cubicBezTo>
                  <a:pt x="132" y="56"/>
                  <a:pt x="135" y="58"/>
                  <a:pt x="137" y="59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40" y="59"/>
                  <a:pt x="140" y="59"/>
                  <a:pt x="140" y="59"/>
                </a:cubicBezTo>
                <a:cubicBezTo>
                  <a:pt x="159" y="62"/>
                  <a:pt x="178" y="70"/>
                  <a:pt x="194" y="82"/>
                </a:cubicBezTo>
                <a:cubicBezTo>
                  <a:pt x="197" y="85"/>
                  <a:pt x="201" y="84"/>
                  <a:pt x="204" y="81"/>
                </a:cubicBezTo>
                <a:cubicBezTo>
                  <a:pt x="206" y="78"/>
                  <a:pt x="206" y="74"/>
                  <a:pt x="203" y="72"/>
                </a:cubicBezTo>
                <a:cubicBezTo>
                  <a:pt x="187" y="59"/>
                  <a:pt x="170" y="51"/>
                  <a:pt x="152" y="47"/>
                </a:cubicBezTo>
                <a:cubicBezTo>
                  <a:pt x="155" y="43"/>
                  <a:pt x="157" y="37"/>
                  <a:pt x="157" y="31"/>
                </a:cubicBezTo>
                <a:cubicBezTo>
                  <a:pt x="157" y="14"/>
                  <a:pt x="142" y="0"/>
                  <a:pt x="125" y="0"/>
                </a:cubicBezTo>
                <a:cubicBezTo>
                  <a:pt x="107" y="0"/>
                  <a:pt x="93" y="14"/>
                  <a:pt x="93" y="31"/>
                </a:cubicBezTo>
                <a:cubicBezTo>
                  <a:pt x="93" y="37"/>
                  <a:pt x="95" y="43"/>
                  <a:pt x="97" y="47"/>
                </a:cubicBezTo>
                <a:cubicBezTo>
                  <a:pt x="75" y="52"/>
                  <a:pt x="54" y="63"/>
                  <a:pt x="36" y="81"/>
                </a:cubicBezTo>
                <a:cubicBezTo>
                  <a:pt x="12" y="105"/>
                  <a:pt x="0" y="137"/>
                  <a:pt x="0" y="169"/>
                </a:cubicBezTo>
                <a:cubicBezTo>
                  <a:pt x="0" y="197"/>
                  <a:pt x="9" y="225"/>
                  <a:pt x="28" y="247"/>
                </a:cubicBezTo>
                <a:cubicBezTo>
                  <a:pt x="29" y="249"/>
                  <a:pt x="31" y="250"/>
                  <a:pt x="33" y="250"/>
                </a:cubicBezTo>
                <a:cubicBezTo>
                  <a:pt x="33" y="250"/>
                  <a:pt x="33" y="250"/>
                  <a:pt x="33" y="250"/>
                </a:cubicBezTo>
                <a:cubicBezTo>
                  <a:pt x="35" y="250"/>
                  <a:pt x="36" y="249"/>
                  <a:pt x="38" y="248"/>
                </a:cubicBezTo>
                <a:cubicBezTo>
                  <a:pt x="50" y="236"/>
                  <a:pt x="50" y="236"/>
                  <a:pt x="50" y="236"/>
                </a:cubicBezTo>
                <a:cubicBezTo>
                  <a:pt x="54" y="233"/>
                  <a:pt x="54" y="233"/>
                  <a:pt x="54" y="233"/>
                </a:cubicBezTo>
                <a:cubicBezTo>
                  <a:pt x="57" y="230"/>
                  <a:pt x="57" y="226"/>
                  <a:pt x="55" y="223"/>
                </a:cubicBezTo>
                <a:cubicBezTo>
                  <a:pt x="43" y="207"/>
                  <a:pt x="37" y="188"/>
                  <a:pt x="37" y="169"/>
                </a:cubicBezTo>
                <a:cubicBezTo>
                  <a:pt x="37" y="148"/>
                  <a:pt x="44" y="128"/>
                  <a:pt x="58" y="111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83" y="88"/>
                  <a:pt x="104" y="81"/>
                  <a:pt x="125" y="81"/>
                </a:cubicBezTo>
                <a:cubicBezTo>
                  <a:pt x="140" y="81"/>
                  <a:pt x="156" y="85"/>
                  <a:pt x="170" y="94"/>
                </a:cubicBezTo>
                <a:cubicBezTo>
                  <a:pt x="124" y="138"/>
                  <a:pt x="124" y="138"/>
                  <a:pt x="124" y="138"/>
                </a:cubicBezTo>
                <a:cubicBezTo>
                  <a:pt x="78" y="109"/>
                  <a:pt x="78" y="109"/>
                  <a:pt x="78" y="109"/>
                </a:cubicBezTo>
                <a:cubicBezTo>
                  <a:pt x="76" y="108"/>
                  <a:pt x="72" y="108"/>
                  <a:pt x="70" y="110"/>
                </a:cubicBezTo>
                <a:cubicBezTo>
                  <a:pt x="67" y="113"/>
                  <a:pt x="67" y="113"/>
                  <a:pt x="67" y="113"/>
                </a:cubicBezTo>
                <a:cubicBezTo>
                  <a:pt x="64" y="116"/>
                  <a:pt x="64" y="120"/>
                  <a:pt x="66" y="123"/>
                </a:cubicBezTo>
                <a:cubicBezTo>
                  <a:pt x="112" y="183"/>
                  <a:pt x="112" y="183"/>
                  <a:pt x="112" y="183"/>
                </a:cubicBezTo>
                <a:cubicBezTo>
                  <a:pt x="114" y="185"/>
                  <a:pt x="115" y="186"/>
                  <a:pt x="117" y="186"/>
                </a:cubicBezTo>
                <a:cubicBezTo>
                  <a:pt x="119" y="186"/>
                  <a:pt x="121" y="185"/>
                  <a:pt x="123" y="184"/>
                </a:cubicBezTo>
                <a:cubicBezTo>
                  <a:pt x="135" y="172"/>
                  <a:pt x="135" y="172"/>
                  <a:pt x="135" y="172"/>
                </a:cubicBezTo>
                <a:cubicBezTo>
                  <a:pt x="159" y="204"/>
                  <a:pt x="159" y="204"/>
                  <a:pt x="159" y="204"/>
                </a:cubicBezTo>
                <a:cubicBezTo>
                  <a:pt x="131" y="187"/>
                  <a:pt x="131" y="187"/>
                  <a:pt x="131" y="187"/>
                </a:cubicBezTo>
                <a:cubicBezTo>
                  <a:pt x="128" y="185"/>
                  <a:pt x="125" y="186"/>
                  <a:pt x="122" y="188"/>
                </a:cubicBezTo>
                <a:cubicBezTo>
                  <a:pt x="67" y="243"/>
                  <a:pt x="67" y="243"/>
                  <a:pt x="67" y="243"/>
                </a:cubicBezTo>
                <a:cubicBezTo>
                  <a:pt x="65" y="245"/>
                  <a:pt x="65" y="247"/>
                  <a:pt x="65" y="249"/>
                </a:cubicBezTo>
                <a:cubicBezTo>
                  <a:pt x="65" y="251"/>
                  <a:pt x="66" y="253"/>
                  <a:pt x="68" y="254"/>
                </a:cubicBezTo>
                <a:cubicBezTo>
                  <a:pt x="85" y="265"/>
                  <a:pt x="105" y="271"/>
                  <a:pt x="125" y="271"/>
                </a:cubicBezTo>
                <a:cubicBezTo>
                  <a:pt x="151" y="271"/>
                  <a:pt x="177" y="261"/>
                  <a:pt x="197" y="241"/>
                </a:cubicBezTo>
                <a:cubicBezTo>
                  <a:pt x="217" y="221"/>
                  <a:pt x="227" y="195"/>
                  <a:pt x="227" y="169"/>
                </a:cubicBezTo>
                <a:cubicBezTo>
                  <a:pt x="227" y="149"/>
                  <a:pt x="221" y="129"/>
                  <a:pt x="210" y="112"/>
                </a:cubicBezTo>
                <a:cubicBezTo>
                  <a:pt x="216" y="106"/>
                  <a:pt x="216" y="106"/>
                  <a:pt x="216" y="106"/>
                </a:cubicBezTo>
                <a:cubicBezTo>
                  <a:pt x="229" y="125"/>
                  <a:pt x="236" y="147"/>
                  <a:pt x="236" y="169"/>
                </a:cubicBezTo>
                <a:cubicBezTo>
                  <a:pt x="236" y="197"/>
                  <a:pt x="225" y="226"/>
                  <a:pt x="203" y="247"/>
                </a:cubicBezTo>
                <a:cubicBezTo>
                  <a:pt x="181" y="269"/>
                  <a:pt x="153" y="280"/>
                  <a:pt x="125" y="280"/>
                </a:cubicBezTo>
                <a:cubicBezTo>
                  <a:pt x="101" y="280"/>
                  <a:pt x="78" y="273"/>
                  <a:pt x="59" y="258"/>
                </a:cubicBezTo>
                <a:cubicBezTo>
                  <a:pt x="56" y="256"/>
                  <a:pt x="51" y="257"/>
                  <a:pt x="49" y="260"/>
                </a:cubicBezTo>
                <a:cubicBezTo>
                  <a:pt x="47" y="263"/>
                  <a:pt x="47" y="267"/>
                  <a:pt x="50" y="269"/>
                </a:cubicBezTo>
                <a:cubicBezTo>
                  <a:pt x="50" y="269"/>
                  <a:pt x="50" y="269"/>
                  <a:pt x="50" y="269"/>
                </a:cubicBezTo>
                <a:cubicBezTo>
                  <a:pt x="72" y="286"/>
                  <a:pt x="99" y="294"/>
                  <a:pt x="125" y="294"/>
                </a:cubicBezTo>
                <a:cubicBezTo>
                  <a:pt x="125" y="294"/>
                  <a:pt x="125" y="294"/>
                  <a:pt x="125" y="294"/>
                </a:cubicBezTo>
                <a:cubicBezTo>
                  <a:pt x="157" y="294"/>
                  <a:pt x="189" y="282"/>
                  <a:pt x="213" y="257"/>
                </a:cubicBezTo>
                <a:cubicBezTo>
                  <a:pt x="237" y="233"/>
                  <a:pt x="249" y="201"/>
                  <a:pt x="249" y="169"/>
                </a:cubicBezTo>
                <a:cubicBezTo>
                  <a:pt x="249" y="142"/>
                  <a:pt x="241" y="114"/>
                  <a:pt x="223" y="9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493"/>
          <p:cNvSpPr>
            <a:spLocks/>
          </p:cNvSpPr>
          <p:nvPr userDrawn="1"/>
        </p:nvSpPr>
        <p:spPr bwMode="auto">
          <a:xfrm>
            <a:off x="10006011" y="4403218"/>
            <a:ext cx="317500" cy="515937"/>
          </a:xfrm>
          <a:custGeom>
            <a:avLst/>
            <a:gdLst/>
            <a:ahLst/>
            <a:cxnLst>
              <a:cxn ang="0">
                <a:pos x="265" y="150"/>
              </a:cxn>
              <a:cxn ang="0">
                <a:pos x="275" y="105"/>
              </a:cxn>
              <a:cxn ang="0">
                <a:pos x="277" y="53"/>
              </a:cxn>
              <a:cxn ang="0">
                <a:pos x="260" y="17"/>
              </a:cxn>
              <a:cxn ang="0">
                <a:pos x="190" y="12"/>
              </a:cxn>
              <a:cxn ang="0">
                <a:pos x="58" y="19"/>
              </a:cxn>
              <a:cxn ang="0">
                <a:pos x="31" y="34"/>
              </a:cxn>
              <a:cxn ang="0">
                <a:pos x="0" y="80"/>
              </a:cxn>
              <a:cxn ang="0">
                <a:pos x="0" y="142"/>
              </a:cxn>
              <a:cxn ang="0">
                <a:pos x="11" y="174"/>
              </a:cxn>
              <a:cxn ang="0">
                <a:pos x="0" y="209"/>
              </a:cxn>
              <a:cxn ang="0">
                <a:pos x="43" y="240"/>
              </a:cxn>
              <a:cxn ang="0">
                <a:pos x="26" y="208"/>
              </a:cxn>
              <a:cxn ang="0">
                <a:pos x="49" y="173"/>
              </a:cxn>
              <a:cxn ang="0">
                <a:pos x="26" y="143"/>
              </a:cxn>
              <a:cxn ang="0">
                <a:pos x="38" y="125"/>
              </a:cxn>
              <a:cxn ang="0">
                <a:pos x="49" y="114"/>
              </a:cxn>
              <a:cxn ang="0">
                <a:pos x="48" y="103"/>
              </a:cxn>
              <a:cxn ang="0">
                <a:pos x="26" y="79"/>
              </a:cxn>
              <a:cxn ang="0">
                <a:pos x="38" y="60"/>
              </a:cxn>
              <a:cxn ang="0">
                <a:pos x="71" y="42"/>
              </a:cxn>
              <a:cxn ang="0">
                <a:pos x="106" y="27"/>
              </a:cxn>
              <a:cxn ang="0">
                <a:pos x="191" y="39"/>
              </a:cxn>
              <a:cxn ang="0">
                <a:pos x="231" y="35"/>
              </a:cxn>
              <a:cxn ang="0">
                <a:pos x="249" y="44"/>
              </a:cxn>
              <a:cxn ang="0">
                <a:pos x="236" y="71"/>
              </a:cxn>
              <a:cxn ang="0">
                <a:pos x="82" y="107"/>
              </a:cxn>
              <a:cxn ang="0">
                <a:pos x="238" y="98"/>
              </a:cxn>
              <a:cxn ang="0">
                <a:pos x="249" y="109"/>
              </a:cxn>
              <a:cxn ang="0">
                <a:pos x="236" y="137"/>
              </a:cxn>
              <a:cxn ang="0">
                <a:pos x="227" y="138"/>
              </a:cxn>
              <a:cxn ang="0">
                <a:pos x="96" y="155"/>
              </a:cxn>
              <a:cxn ang="0">
                <a:pos x="99" y="181"/>
              </a:cxn>
              <a:cxn ang="0">
                <a:pos x="231" y="165"/>
              </a:cxn>
              <a:cxn ang="0">
                <a:pos x="249" y="174"/>
              </a:cxn>
              <a:cxn ang="0">
                <a:pos x="251" y="188"/>
              </a:cxn>
              <a:cxn ang="0">
                <a:pos x="90" y="224"/>
              </a:cxn>
              <a:cxn ang="0">
                <a:pos x="58" y="247"/>
              </a:cxn>
              <a:cxn ang="0">
                <a:pos x="64" y="267"/>
              </a:cxn>
              <a:cxn ang="0">
                <a:pos x="54" y="278"/>
              </a:cxn>
              <a:cxn ang="0">
                <a:pos x="36" y="321"/>
              </a:cxn>
              <a:cxn ang="0">
                <a:pos x="91" y="394"/>
              </a:cxn>
              <a:cxn ang="0">
                <a:pos x="97" y="441"/>
              </a:cxn>
              <a:cxn ang="0">
                <a:pos x="139" y="459"/>
              </a:cxn>
              <a:cxn ang="0">
                <a:pos x="182" y="437"/>
              </a:cxn>
              <a:cxn ang="0">
                <a:pos x="231" y="360"/>
              </a:cxn>
              <a:cxn ang="0">
                <a:pos x="235" y="287"/>
              </a:cxn>
              <a:cxn ang="0">
                <a:pos x="186" y="278"/>
              </a:cxn>
              <a:cxn ang="0">
                <a:pos x="189" y="267"/>
              </a:cxn>
              <a:cxn ang="0">
                <a:pos x="163" y="262"/>
              </a:cxn>
              <a:cxn ang="0">
                <a:pos x="156" y="299"/>
              </a:cxn>
              <a:cxn ang="0">
                <a:pos x="212" y="304"/>
              </a:cxn>
              <a:cxn ang="0">
                <a:pos x="208" y="347"/>
              </a:cxn>
              <a:cxn ang="0">
                <a:pos x="160" y="383"/>
              </a:cxn>
              <a:cxn ang="0">
                <a:pos x="140" y="432"/>
              </a:cxn>
              <a:cxn ang="0">
                <a:pos x="121" y="428"/>
              </a:cxn>
              <a:cxn ang="0">
                <a:pos x="106" y="371"/>
              </a:cxn>
              <a:cxn ang="0">
                <a:pos x="63" y="321"/>
              </a:cxn>
              <a:cxn ang="0">
                <a:pos x="110" y="304"/>
              </a:cxn>
              <a:cxn ang="0">
                <a:pos x="124" y="291"/>
              </a:cxn>
              <a:cxn ang="0">
                <a:pos x="88" y="253"/>
              </a:cxn>
              <a:cxn ang="0">
                <a:pos x="240" y="227"/>
              </a:cxn>
              <a:cxn ang="0">
                <a:pos x="277" y="183"/>
              </a:cxn>
            </a:cxnLst>
            <a:rect l="0" t="0" r="r" b="b"/>
            <a:pathLst>
              <a:path w="280" h="459">
                <a:moveTo>
                  <a:pt x="275" y="170"/>
                </a:moveTo>
                <a:cubicBezTo>
                  <a:pt x="274" y="162"/>
                  <a:pt x="271" y="156"/>
                  <a:pt x="265" y="150"/>
                </a:cubicBezTo>
                <a:cubicBezTo>
                  <a:pt x="274" y="142"/>
                  <a:pt x="279" y="130"/>
                  <a:pt x="277" y="118"/>
                </a:cubicBezTo>
                <a:cubicBezTo>
                  <a:pt x="275" y="105"/>
                  <a:pt x="275" y="105"/>
                  <a:pt x="275" y="105"/>
                </a:cubicBezTo>
                <a:cubicBezTo>
                  <a:pt x="274" y="97"/>
                  <a:pt x="271" y="90"/>
                  <a:pt x="266" y="85"/>
                </a:cubicBezTo>
                <a:cubicBezTo>
                  <a:pt x="274" y="77"/>
                  <a:pt x="279" y="65"/>
                  <a:pt x="277" y="53"/>
                </a:cubicBezTo>
                <a:cubicBezTo>
                  <a:pt x="275" y="40"/>
                  <a:pt x="275" y="40"/>
                  <a:pt x="275" y="40"/>
                </a:cubicBezTo>
                <a:cubicBezTo>
                  <a:pt x="274" y="31"/>
                  <a:pt x="268" y="23"/>
                  <a:pt x="260" y="17"/>
                </a:cubicBezTo>
                <a:cubicBezTo>
                  <a:pt x="251" y="10"/>
                  <a:pt x="239" y="7"/>
                  <a:pt x="228" y="9"/>
                </a:cubicBezTo>
                <a:cubicBezTo>
                  <a:pt x="225" y="9"/>
                  <a:pt x="193" y="12"/>
                  <a:pt x="190" y="12"/>
                </a:cubicBezTo>
                <a:cubicBezTo>
                  <a:pt x="166" y="8"/>
                  <a:pt x="113" y="0"/>
                  <a:pt x="106" y="0"/>
                </a:cubicBezTo>
                <a:cubicBezTo>
                  <a:pt x="93" y="0"/>
                  <a:pt x="58" y="19"/>
                  <a:pt x="58" y="19"/>
                </a:cubicBezTo>
                <a:cubicBezTo>
                  <a:pt x="58" y="19"/>
                  <a:pt x="58" y="19"/>
                  <a:pt x="58" y="19"/>
                </a:cubicBezTo>
                <a:cubicBezTo>
                  <a:pt x="58" y="19"/>
                  <a:pt x="34" y="32"/>
                  <a:pt x="31" y="34"/>
                </a:cubicBezTo>
                <a:cubicBezTo>
                  <a:pt x="12" y="38"/>
                  <a:pt x="0" y="55"/>
                  <a:pt x="0" y="77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92"/>
                  <a:pt x="5" y="102"/>
                  <a:pt x="11" y="110"/>
                </a:cubicBezTo>
                <a:cubicBezTo>
                  <a:pt x="4" y="118"/>
                  <a:pt x="0" y="129"/>
                  <a:pt x="0" y="142"/>
                </a:cubicBezTo>
                <a:cubicBezTo>
                  <a:pt x="0" y="143"/>
                  <a:pt x="0" y="143"/>
                  <a:pt x="0" y="144"/>
                </a:cubicBezTo>
                <a:cubicBezTo>
                  <a:pt x="0" y="156"/>
                  <a:pt x="5" y="166"/>
                  <a:pt x="11" y="174"/>
                </a:cubicBezTo>
                <a:cubicBezTo>
                  <a:pt x="4" y="183"/>
                  <a:pt x="0" y="195"/>
                  <a:pt x="0" y="207"/>
                </a:cubicBezTo>
                <a:cubicBezTo>
                  <a:pt x="0" y="208"/>
                  <a:pt x="0" y="208"/>
                  <a:pt x="0" y="209"/>
                </a:cubicBezTo>
                <a:cubicBezTo>
                  <a:pt x="0" y="221"/>
                  <a:pt x="5" y="237"/>
                  <a:pt x="25" y="246"/>
                </a:cubicBezTo>
                <a:cubicBezTo>
                  <a:pt x="32" y="250"/>
                  <a:pt x="40" y="247"/>
                  <a:pt x="43" y="240"/>
                </a:cubicBezTo>
                <a:cubicBezTo>
                  <a:pt x="46" y="234"/>
                  <a:pt x="44" y="226"/>
                  <a:pt x="37" y="223"/>
                </a:cubicBezTo>
                <a:cubicBezTo>
                  <a:pt x="30" y="219"/>
                  <a:pt x="27" y="215"/>
                  <a:pt x="26" y="208"/>
                </a:cubicBezTo>
                <a:cubicBezTo>
                  <a:pt x="26" y="200"/>
                  <a:pt x="31" y="189"/>
                  <a:pt x="38" y="187"/>
                </a:cubicBezTo>
                <a:cubicBezTo>
                  <a:pt x="45" y="186"/>
                  <a:pt x="50" y="180"/>
                  <a:pt x="49" y="173"/>
                </a:cubicBezTo>
                <a:cubicBezTo>
                  <a:pt x="48" y="166"/>
                  <a:pt x="42" y="161"/>
                  <a:pt x="35" y="161"/>
                </a:cubicBezTo>
                <a:cubicBezTo>
                  <a:pt x="32" y="159"/>
                  <a:pt x="27" y="152"/>
                  <a:pt x="26" y="143"/>
                </a:cubicBezTo>
                <a:cubicBezTo>
                  <a:pt x="26" y="143"/>
                  <a:pt x="26" y="142"/>
                  <a:pt x="26" y="142"/>
                </a:cubicBezTo>
                <a:cubicBezTo>
                  <a:pt x="26" y="135"/>
                  <a:pt x="28" y="127"/>
                  <a:pt x="38" y="125"/>
                </a:cubicBezTo>
                <a:cubicBezTo>
                  <a:pt x="43" y="124"/>
                  <a:pt x="47" y="121"/>
                  <a:pt x="49" y="116"/>
                </a:cubicBezTo>
                <a:cubicBezTo>
                  <a:pt x="49" y="114"/>
                  <a:pt x="49" y="114"/>
                  <a:pt x="49" y="114"/>
                </a:cubicBezTo>
                <a:cubicBezTo>
                  <a:pt x="50" y="113"/>
                  <a:pt x="50" y="111"/>
                  <a:pt x="50" y="110"/>
                </a:cubicBezTo>
                <a:cubicBezTo>
                  <a:pt x="50" y="108"/>
                  <a:pt x="49" y="105"/>
                  <a:pt x="48" y="103"/>
                </a:cubicBezTo>
                <a:cubicBezTo>
                  <a:pt x="45" y="100"/>
                  <a:pt x="42" y="97"/>
                  <a:pt x="38" y="97"/>
                </a:cubicBezTo>
                <a:cubicBezTo>
                  <a:pt x="33" y="96"/>
                  <a:pt x="27" y="89"/>
                  <a:pt x="26" y="79"/>
                </a:cubicBezTo>
                <a:cubicBezTo>
                  <a:pt x="26" y="78"/>
                  <a:pt x="26" y="78"/>
                  <a:pt x="26" y="77"/>
                </a:cubicBezTo>
                <a:cubicBezTo>
                  <a:pt x="26" y="72"/>
                  <a:pt x="28" y="61"/>
                  <a:pt x="38" y="60"/>
                </a:cubicBezTo>
                <a:cubicBezTo>
                  <a:pt x="39" y="59"/>
                  <a:pt x="41" y="59"/>
                  <a:pt x="42" y="58"/>
                </a:cubicBezTo>
                <a:cubicBezTo>
                  <a:pt x="71" y="42"/>
                  <a:pt x="71" y="42"/>
                  <a:pt x="71" y="42"/>
                </a:cubicBezTo>
                <a:cubicBezTo>
                  <a:pt x="71" y="42"/>
                  <a:pt x="71" y="42"/>
                  <a:pt x="71" y="42"/>
                </a:cubicBezTo>
                <a:cubicBezTo>
                  <a:pt x="78" y="38"/>
                  <a:pt x="100" y="28"/>
                  <a:pt x="106" y="27"/>
                </a:cubicBezTo>
                <a:cubicBezTo>
                  <a:pt x="113" y="27"/>
                  <a:pt x="158" y="34"/>
                  <a:pt x="188" y="39"/>
                </a:cubicBezTo>
                <a:cubicBezTo>
                  <a:pt x="189" y="39"/>
                  <a:pt x="190" y="39"/>
                  <a:pt x="191" y="39"/>
                </a:cubicBezTo>
                <a:cubicBezTo>
                  <a:pt x="230" y="35"/>
                  <a:pt x="230" y="35"/>
                  <a:pt x="230" y="35"/>
                </a:cubicBezTo>
                <a:cubicBezTo>
                  <a:pt x="230" y="35"/>
                  <a:pt x="231" y="35"/>
                  <a:pt x="231" y="35"/>
                </a:cubicBezTo>
                <a:cubicBezTo>
                  <a:pt x="236" y="35"/>
                  <a:pt x="241" y="36"/>
                  <a:pt x="245" y="38"/>
                </a:cubicBezTo>
                <a:cubicBezTo>
                  <a:pt x="246" y="39"/>
                  <a:pt x="248" y="41"/>
                  <a:pt x="249" y="44"/>
                </a:cubicBezTo>
                <a:cubicBezTo>
                  <a:pt x="251" y="57"/>
                  <a:pt x="251" y="57"/>
                  <a:pt x="251" y="57"/>
                </a:cubicBezTo>
                <a:cubicBezTo>
                  <a:pt x="251" y="64"/>
                  <a:pt x="245" y="70"/>
                  <a:pt x="236" y="71"/>
                </a:cubicBezTo>
                <a:cubicBezTo>
                  <a:pt x="93" y="92"/>
                  <a:pt x="93" y="92"/>
                  <a:pt x="93" y="92"/>
                </a:cubicBezTo>
                <a:cubicBezTo>
                  <a:pt x="86" y="93"/>
                  <a:pt x="81" y="100"/>
                  <a:pt x="82" y="107"/>
                </a:cubicBezTo>
                <a:cubicBezTo>
                  <a:pt x="83" y="114"/>
                  <a:pt x="90" y="119"/>
                  <a:pt x="97" y="118"/>
                </a:cubicBezTo>
                <a:cubicBezTo>
                  <a:pt x="238" y="98"/>
                  <a:pt x="238" y="98"/>
                  <a:pt x="238" y="98"/>
                </a:cubicBezTo>
                <a:cubicBezTo>
                  <a:pt x="238" y="98"/>
                  <a:pt x="239" y="98"/>
                  <a:pt x="239" y="98"/>
                </a:cubicBezTo>
                <a:cubicBezTo>
                  <a:pt x="245" y="100"/>
                  <a:pt x="248" y="105"/>
                  <a:pt x="249" y="109"/>
                </a:cubicBezTo>
                <a:cubicBezTo>
                  <a:pt x="251" y="122"/>
                  <a:pt x="251" y="122"/>
                  <a:pt x="251" y="122"/>
                </a:cubicBezTo>
                <a:cubicBezTo>
                  <a:pt x="251" y="128"/>
                  <a:pt x="245" y="135"/>
                  <a:pt x="236" y="137"/>
                </a:cubicBezTo>
                <a:cubicBezTo>
                  <a:pt x="235" y="137"/>
                  <a:pt x="234" y="137"/>
                  <a:pt x="233" y="138"/>
                </a:cubicBezTo>
                <a:cubicBezTo>
                  <a:pt x="231" y="138"/>
                  <a:pt x="229" y="138"/>
                  <a:pt x="227" y="138"/>
                </a:cubicBezTo>
                <a:cubicBezTo>
                  <a:pt x="227" y="138"/>
                  <a:pt x="227" y="138"/>
                  <a:pt x="227" y="138"/>
                </a:cubicBezTo>
                <a:cubicBezTo>
                  <a:pt x="96" y="155"/>
                  <a:pt x="96" y="155"/>
                  <a:pt x="96" y="155"/>
                </a:cubicBezTo>
                <a:cubicBezTo>
                  <a:pt x="89" y="156"/>
                  <a:pt x="84" y="162"/>
                  <a:pt x="85" y="169"/>
                </a:cubicBezTo>
                <a:cubicBezTo>
                  <a:pt x="85" y="177"/>
                  <a:pt x="92" y="182"/>
                  <a:pt x="99" y="181"/>
                </a:cubicBezTo>
                <a:cubicBezTo>
                  <a:pt x="231" y="165"/>
                  <a:pt x="231" y="165"/>
                  <a:pt x="231" y="165"/>
                </a:cubicBezTo>
                <a:cubicBezTo>
                  <a:pt x="231" y="165"/>
                  <a:pt x="231" y="165"/>
                  <a:pt x="231" y="165"/>
                </a:cubicBezTo>
                <a:cubicBezTo>
                  <a:pt x="236" y="164"/>
                  <a:pt x="241" y="165"/>
                  <a:pt x="245" y="168"/>
                </a:cubicBezTo>
                <a:cubicBezTo>
                  <a:pt x="246" y="169"/>
                  <a:pt x="248" y="171"/>
                  <a:pt x="249" y="174"/>
                </a:cubicBezTo>
                <a:cubicBezTo>
                  <a:pt x="251" y="187"/>
                  <a:pt x="251" y="187"/>
                  <a:pt x="251" y="187"/>
                </a:cubicBezTo>
                <a:cubicBezTo>
                  <a:pt x="251" y="187"/>
                  <a:pt x="251" y="187"/>
                  <a:pt x="251" y="188"/>
                </a:cubicBezTo>
                <a:cubicBezTo>
                  <a:pt x="251" y="194"/>
                  <a:pt x="244" y="199"/>
                  <a:pt x="236" y="200"/>
                </a:cubicBezTo>
                <a:cubicBezTo>
                  <a:pt x="236" y="200"/>
                  <a:pt x="90" y="224"/>
                  <a:pt x="90" y="224"/>
                </a:cubicBezTo>
                <a:cubicBezTo>
                  <a:pt x="90" y="224"/>
                  <a:pt x="89" y="224"/>
                  <a:pt x="89" y="224"/>
                </a:cubicBezTo>
                <a:cubicBezTo>
                  <a:pt x="81" y="226"/>
                  <a:pt x="62" y="233"/>
                  <a:pt x="58" y="247"/>
                </a:cubicBezTo>
                <a:cubicBezTo>
                  <a:pt x="58" y="248"/>
                  <a:pt x="58" y="250"/>
                  <a:pt x="58" y="252"/>
                </a:cubicBezTo>
                <a:cubicBezTo>
                  <a:pt x="58" y="257"/>
                  <a:pt x="60" y="262"/>
                  <a:pt x="64" y="267"/>
                </a:cubicBezTo>
                <a:cubicBezTo>
                  <a:pt x="68" y="270"/>
                  <a:pt x="72" y="274"/>
                  <a:pt x="76" y="278"/>
                </a:cubicBezTo>
                <a:cubicBezTo>
                  <a:pt x="66" y="278"/>
                  <a:pt x="54" y="278"/>
                  <a:pt x="54" y="278"/>
                </a:cubicBezTo>
                <a:cubicBezTo>
                  <a:pt x="49" y="278"/>
                  <a:pt x="43" y="281"/>
                  <a:pt x="42" y="287"/>
                </a:cubicBezTo>
                <a:cubicBezTo>
                  <a:pt x="41" y="288"/>
                  <a:pt x="36" y="302"/>
                  <a:pt x="36" y="321"/>
                </a:cubicBezTo>
                <a:cubicBezTo>
                  <a:pt x="36" y="333"/>
                  <a:pt x="38" y="347"/>
                  <a:pt x="46" y="360"/>
                </a:cubicBezTo>
                <a:cubicBezTo>
                  <a:pt x="55" y="377"/>
                  <a:pt x="70" y="388"/>
                  <a:pt x="91" y="394"/>
                </a:cubicBezTo>
                <a:cubicBezTo>
                  <a:pt x="92" y="420"/>
                  <a:pt x="95" y="436"/>
                  <a:pt x="95" y="437"/>
                </a:cubicBezTo>
                <a:cubicBezTo>
                  <a:pt x="95" y="438"/>
                  <a:pt x="96" y="440"/>
                  <a:pt x="97" y="441"/>
                </a:cubicBezTo>
                <a:cubicBezTo>
                  <a:pt x="98" y="443"/>
                  <a:pt x="108" y="459"/>
                  <a:pt x="137" y="459"/>
                </a:cubicBezTo>
                <a:cubicBezTo>
                  <a:pt x="139" y="459"/>
                  <a:pt x="139" y="459"/>
                  <a:pt x="139" y="459"/>
                </a:cubicBezTo>
                <a:cubicBezTo>
                  <a:pt x="169" y="459"/>
                  <a:pt x="179" y="443"/>
                  <a:pt x="180" y="441"/>
                </a:cubicBezTo>
                <a:cubicBezTo>
                  <a:pt x="181" y="440"/>
                  <a:pt x="181" y="438"/>
                  <a:pt x="182" y="437"/>
                </a:cubicBezTo>
                <a:cubicBezTo>
                  <a:pt x="182" y="436"/>
                  <a:pt x="185" y="420"/>
                  <a:pt x="186" y="394"/>
                </a:cubicBezTo>
                <a:cubicBezTo>
                  <a:pt x="207" y="388"/>
                  <a:pt x="222" y="377"/>
                  <a:pt x="231" y="360"/>
                </a:cubicBezTo>
                <a:cubicBezTo>
                  <a:pt x="238" y="347"/>
                  <a:pt x="241" y="333"/>
                  <a:pt x="241" y="321"/>
                </a:cubicBezTo>
                <a:cubicBezTo>
                  <a:pt x="241" y="302"/>
                  <a:pt x="235" y="288"/>
                  <a:pt x="235" y="287"/>
                </a:cubicBezTo>
                <a:cubicBezTo>
                  <a:pt x="233" y="281"/>
                  <a:pt x="228" y="278"/>
                  <a:pt x="223" y="278"/>
                </a:cubicBezTo>
                <a:cubicBezTo>
                  <a:pt x="223" y="278"/>
                  <a:pt x="203" y="278"/>
                  <a:pt x="186" y="278"/>
                </a:cubicBezTo>
                <a:cubicBezTo>
                  <a:pt x="187" y="276"/>
                  <a:pt x="188" y="272"/>
                  <a:pt x="188" y="272"/>
                </a:cubicBezTo>
                <a:cubicBezTo>
                  <a:pt x="189" y="270"/>
                  <a:pt x="189" y="269"/>
                  <a:pt x="189" y="267"/>
                </a:cubicBezTo>
                <a:cubicBezTo>
                  <a:pt x="189" y="262"/>
                  <a:pt x="186" y="257"/>
                  <a:pt x="181" y="255"/>
                </a:cubicBezTo>
                <a:cubicBezTo>
                  <a:pt x="174" y="252"/>
                  <a:pt x="166" y="255"/>
                  <a:pt x="163" y="262"/>
                </a:cubicBezTo>
                <a:cubicBezTo>
                  <a:pt x="154" y="286"/>
                  <a:pt x="154" y="286"/>
                  <a:pt x="154" y="286"/>
                </a:cubicBezTo>
                <a:cubicBezTo>
                  <a:pt x="152" y="290"/>
                  <a:pt x="153" y="295"/>
                  <a:pt x="156" y="299"/>
                </a:cubicBezTo>
                <a:cubicBezTo>
                  <a:pt x="158" y="302"/>
                  <a:pt x="162" y="304"/>
                  <a:pt x="167" y="304"/>
                </a:cubicBezTo>
                <a:cubicBezTo>
                  <a:pt x="167" y="304"/>
                  <a:pt x="199" y="304"/>
                  <a:pt x="212" y="304"/>
                </a:cubicBezTo>
                <a:cubicBezTo>
                  <a:pt x="213" y="309"/>
                  <a:pt x="214" y="315"/>
                  <a:pt x="214" y="321"/>
                </a:cubicBezTo>
                <a:cubicBezTo>
                  <a:pt x="214" y="330"/>
                  <a:pt x="213" y="339"/>
                  <a:pt x="208" y="347"/>
                </a:cubicBezTo>
                <a:cubicBezTo>
                  <a:pt x="201" y="359"/>
                  <a:pt x="189" y="367"/>
                  <a:pt x="170" y="371"/>
                </a:cubicBezTo>
                <a:cubicBezTo>
                  <a:pt x="164" y="372"/>
                  <a:pt x="160" y="377"/>
                  <a:pt x="160" y="383"/>
                </a:cubicBezTo>
                <a:cubicBezTo>
                  <a:pt x="159" y="405"/>
                  <a:pt x="157" y="421"/>
                  <a:pt x="156" y="428"/>
                </a:cubicBezTo>
                <a:cubicBezTo>
                  <a:pt x="154" y="430"/>
                  <a:pt x="149" y="432"/>
                  <a:pt x="140" y="432"/>
                </a:cubicBezTo>
                <a:cubicBezTo>
                  <a:pt x="140" y="432"/>
                  <a:pt x="137" y="432"/>
                  <a:pt x="137" y="432"/>
                </a:cubicBezTo>
                <a:cubicBezTo>
                  <a:pt x="128" y="432"/>
                  <a:pt x="123" y="430"/>
                  <a:pt x="121" y="428"/>
                </a:cubicBezTo>
                <a:cubicBezTo>
                  <a:pt x="120" y="421"/>
                  <a:pt x="118" y="405"/>
                  <a:pt x="117" y="383"/>
                </a:cubicBezTo>
                <a:cubicBezTo>
                  <a:pt x="117" y="377"/>
                  <a:pt x="112" y="372"/>
                  <a:pt x="106" y="371"/>
                </a:cubicBezTo>
                <a:cubicBezTo>
                  <a:pt x="88" y="367"/>
                  <a:pt x="76" y="359"/>
                  <a:pt x="69" y="347"/>
                </a:cubicBezTo>
                <a:cubicBezTo>
                  <a:pt x="64" y="339"/>
                  <a:pt x="63" y="330"/>
                  <a:pt x="63" y="321"/>
                </a:cubicBezTo>
                <a:cubicBezTo>
                  <a:pt x="63" y="315"/>
                  <a:pt x="64" y="309"/>
                  <a:pt x="64" y="304"/>
                </a:cubicBezTo>
                <a:cubicBezTo>
                  <a:pt x="78" y="304"/>
                  <a:pt x="110" y="304"/>
                  <a:pt x="110" y="304"/>
                </a:cubicBezTo>
                <a:cubicBezTo>
                  <a:pt x="116" y="304"/>
                  <a:pt x="121" y="301"/>
                  <a:pt x="123" y="296"/>
                </a:cubicBezTo>
                <a:cubicBezTo>
                  <a:pt x="123" y="294"/>
                  <a:pt x="124" y="293"/>
                  <a:pt x="124" y="291"/>
                </a:cubicBezTo>
                <a:cubicBezTo>
                  <a:pt x="124" y="287"/>
                  <a:pt x="122" y="284"/>
                  <a:pt x="119" y="281"/>
                </a:cubicBezTo>
                <a:cubicBezTo>
                  <a:pt x="119" y="281"/>
                  <a:pt x="101" y="265"/>
                  <a:pt x="88" y="253"/>
                </a:cubicBezTo>
                <a:cubicBezTo>
                  <a:pt x="90" y="252"/>
                  <a:pt x="93" y="251"/>
                  <a:pt x="95" y="250"/>
                </a:cubicBezTo>
                <a:cubicBezTo>
                  <a:pt x="97" y="250"/>
                  <a:pt x="240" y="227"/>
                  <a:pt x="240" y="227"/>
                </a:cubicBezTo>
                <a:cubicBezTo>
                  <a:pt x="240" y="227"/>
                  <a:pt x="240" y="227"/>
                  <a:pt x="240" y="227"/>
                </a:cubicBezTo>
                <a:cubicBezTo>
                  <a:pt x="263" y="223"/>
                  <a:pt x="280" y="204"/>
                  <a:pt x="277" y="183"/>
                </a:cubicBezTo>
                <a:lnTo>
                  <a:pt x="275" y="17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29"/>
          <p:cNvSpPr>
            <a:spLocks noEditPoints="1"/>
          </p:cNvSpPr>
          <p:nvPr userDrawn="1"/>
        </p:nvSpPr>
        <p:spPr bwMode="auto">
          <a:xfrm>
            <a:off x="9975055" y="2498942"/>
            <a:ext cx="379413" cy="285750"/>
          </a:xfrm>
          <a:custGeom>
            <a:avLst/>
            <a:gdLst/>
            <a:ahLst/>
            <a:cxnLst>
              <a:cxn ang="0">
                <a:pos x="315" y="4"/>
              </a:cxn>
              <a:cxn ang="0">
                <a:pos x="260" y="34"/>
              </a:cxn>
              <a:cxn ang="0">
                <a:pos x="201" y="2"/>
              </a:cxn>
              <a:cxn ang="0">
                <a:pos x="192" y="4"/>
              </a:cxn>
              <a:cxn ang="0">
                <a:pos x="137" y="34"/>
              </a:cxn>
              <a:cxn ang="0">
                <a:pos x="69" y="4"/>
              </a:cxn>
              <a:cxn ang="0">
                <a:pos x="65" y="8"/>
              </a:cxn>
              <a:cxn ang="0">
                <a:pos x="1" y="46"/>
              </a:cxn>
              <a:cxn ang="0">
                <a:pos x="4" y="120"/>
              </a:cxn>
              <a:cxn ang="0">
                <a:pos x="136" y="131"/>
              </a:cxn>
              <a:cxn ang="0">
                <a:pos x="260" y="131"/>
              </a:cxn>
              <a:cxn ang="0">
                <a:pos x="309" y="204"/>
              </a:cxn>
              <a:cxn ang="0">
                <a:pos x="209" y="201"/>
              </a:cxn>
              <a:cxn ang="0">
                <a:pos x="192" y="198"/>
              </a:cxn>
              <a:cxn ang="0">
                <a:pos x="137" y="227"/>
              </a:cxn>
              <a:cxn ang="0">
                <a:pos x="69" y="198"/>
              </a:cxn>
              <a:cxn ang="0">
                <a:pos x="65" y="202"/>
              </a:cxn>
              <a:cxn ang="0">
                <a:pos x="1" y="240"/>
              </a:cxn>
              <a:cxn ang="0">
                <a:pos x="75" y="228"/>
              </a:cxn>
              <a:cxn ang="0">
                <a:pos x="199" y="228"/>
              </a:cxn>
              <a:cxn ang="0">
                <a:pos x="332" y="216"/>
              </a:cxn>
              <a:cxn ang="0">
                <a:pos x="334" y="143"/>
              </a:cxn>
              <a:cxn ang="0">
                <a:pos x="270" y="105"/>
              </a:cxn>
              <a:cxn ang="0">
                <a:pos x="253" y="101"/>
              </a:cxn>
              <a:cxn ang="0">
                <a:pos x="198" y="130"/>
              </a:cxn>
              <a:cxn ang="0">
                <a:pos x="130" y="101"/>
              </a:cxn>
              <a:cxn ang="0">
                <a:pos x="126" y="105"/>
              </a:cxn>
              <a:cxn ang="0">
                <a:pos x="26" y="107"/>
              </a:cxn>
              <a:cxn ang="0">
                <a:pos x="75" y="34"/>
              </a:cxn>
              <a:cxn ang="0">
                <a:pos x="199" y="34"/>
              </a:cxn>
              <a:cxn ang="0">
                <a:pos x="332" y="22"/>
              </a:cxn>
              <a:cxn ang="0">
                <a:pos x="333" y="8"/>
              </a:cxn>
              <a:cxn ang="0">
                <a:pos x="330" y="24"/>
              </a:cxn>
              <a:cxn ang="0">
                <a:pos x="330" y="24"/>
              </a:cxn>
              <a:cxn ang="0">
                <a:pos x="330" y="218"/>
              </a:cxn>
            </a:cxnLst>
            <a:rect l="0" t="0" r="r" b="b"/>
            <a:pathLst>
              <a:path w="335" h="253">
                <a:moveTo>
                  <a:pt x="316" y="4"/>
                </a:moveTo>
                <a:cubicBezTo>
                  <a:pt x="315" y="4"/>
                  <a:pt x="315" y="4"/>
                  <a:pt x="315" y="4"/>
                </a:cubicBezTo>
                <a:cubicBezTo>
                  <a:pt x="314" y="5"/>
                  <a:pt x="312" y="6"/>
                  <a:pt x="311" y="8"/>
                </a:cubicBezTo>
                <a:cubicBezTo>
                  <a:pt x="301" y="24"/>
                  <a:pt x="281" y="34"/>
                  <a:pt x="260" y="34"/>
                </a:cubicBezTo>
                <a:cubicBezTo>
                  <a:pt x="239" y="34"/>
                  <a:pt x="220" y="24"/>
                  <a:pt x="209" y="8"/>
                </a:cubicBezTo>
                <a:cubicBezTo>
                  <a:pt x="207" y="5"/>
                  <a:pt x="205" y="3"/>
                  <a:pt x="201" y="2"/>
                </a:cubicBezTo>
                <a:cubicBezTo>
                  <a:pt x="198" y="2"/>
                  <a:pt x="195" y="2"/>
                  <a:pt x="192" y="4"/>
                </a:cubicBezTo>
                <a:cubicBezTo>
                  <a:pt x="192" y="4"/>
                  <a:pt x="192" y="4"/>
                  <a:pt x="192" y="4"/>
                </a:cubicBezTo>
                <a:cubicBezTo>
                  <a:pt x="190" y="5"/>
                  <a:pt x="189" y="6"/>
                  <a:pt x="188" y="8"/>
                </a:cubicBezTo>
                <a:cubicBezTo>
                  <a:pt x="178" y="24"/>
                  <a:pt x="158" y="34"/>
                  <a:pt x="137" y="34"/>
                </a:cubicBezTo>
                <a:cubicBezTo>
                  <a:pt x="116" y="34"/>
                  <a:pt x="96" y="24"/>
                  <a:pt x="86" y="8"/>
                </a:cubicBezTo>
                <a:cubicBezTo>
                  <a:pt x="82" y="2"/>
                  <a:pt x="74" y="0"/>
                  <a:pt x="69" y="4"/>
                </a:cubicBezTo>
                <a:cubicBezTo>
                  <a:pt x="68" y="4"/>
                  <a:pt x="68" y="4"/>
                  <a:pt x="68" y="4"/>
                </a:cubicBezTo>
                <a:cubicBezTo>
                  <a:pt x="67" y="5"/>
                  <a:pt x="66" y="6"/>
                  <a:pt x="65" y="8"/>
                </a:cubicBezTo>
                <a:cubicBezTo>
                  <a:pt x="54" y="24"/>
                  <a:pt x="35" y="34"/>
                  <a:pt x="14" y="34"/>
                </a:cubicBezTo>
                <a:cubicBezTo>
                  <a:pt x="7" y="34"/>
                  <a:pt x="1" y="39"/>
                  <a:pt x="1" y="46"/>
                </a:cubicBezTo>
                <a:cubicBezTo>
                  <a:pt x="1" y="46"/>
                  <a:pt x="0" y="112"/>
                  <a:pt x="0" y="112"/>
                </a:cubicBezTo>
                <a:cubicBezTo>
                  <a:pt x="0" y="115"/>
                  <a:pt x="1" y="118"/>
                  <a:pt x="4" y="120"/>
                </a:cubicBezTo>
                <a:cubicBezTo>
                  <a:pt x="19" y="142"/>
                  <a:pt x="46" y="156"/>
                  <a:pt x="75" y="156"/>
                </a:cubicBezTo>
                <a:cubicBezTo>
                  <a:pt x="98" y="156"/>
                  <a:pt x="121" y="147"/>
                  <a:pt x="136" y="131"/>
                </a:cubicBezTo>
                <a:cubicBezTo>
                  <a:pt x="152" y="147"/>
                  <a:pt x="174" y="156"/>
                  <a:pt x="198" y="156"/>
                </a:cubicBezTo>
                <a:cubicBezTo>
                  <a:pt x="221" y="156"/>
                  <a:pt x="244" y="147"/>
                  <a:pt x="260" y="131"/>
                </a:cubicBezTo>
                <a:cubicBezTo>
                  <a:pt x="272" y="144"/>
                  <a:pt x="290" y="152"/>
                  <a:pt x="309" y="155"/>
                </a:cubicBezTo>
                <a:cubicBezTo>
                  <a:pt x="309" y="169"/>
                  <a:pt x="309" y="198"/>
                  <a:pt x="309" y="204"/>
                </a:cubicBezTo>
                <a:cubicBezTo>
                  <a:pt x="298" y="218"/>
                  <a:pt x="280" y="227"/>
                  <a:pt x="260" y="227"/>
                </a:cubicBezTo>
                <a:cubicBezTo>
                  <a:pt x="239" y="227"/>
                  <a:pt x="220" y="217"/>
                  <a:pt x="209" y="201"/>
                </a:cubicBezTo>
                <a:cubicBezTo>
                  <a:pt x="206" y="196"/>
                  <a:pt x="198" y="194"/>
                  <a:pt x="192" y="198"/>
                </a:cubicBezTo>
                <a:cubicBezTo>
                  <a:pt x="192" y="198"/>
                  <a:pt x="192" y="198"/>
                  <a:pt x="192" y="198"/>
                </a:cubicBezTo>
                <a:cubicBezTo>
                  <a:pt x="190" y="199"/>
                  <a:pt x="189" y="200"/>
                  <a:pt x="188" y="202"/>
                </a:cubicBezTo>
                <a:cubicBezTo>
                  <a:pt x="178" y="217"/>
                  <a:pt x="158" y="227"/>
                  <a:pt x="137" y="227"/>
                </a:cubicBezTo>
                <a:cubicBezTo>
                  <a:pt x="116" y="227"/>
                  <a:pt x="96" y="217"/>
                  <a:pt x="86" y="201"/>
                </a:cubicBezTo>
                <a:cubicBezTo>
                  <a:pt x="82" y="196"/>
                  <a:pt x="75" y="194"/>
                  <a:pt x="69" y="198"/>
                </a:cubicBezTo>
                <a:cubicBezTo>
                  <a:pt x="69" y="198"/>
                  <a:pt x="69" y="198"/>
                  <a:pt x="69" y="198"/>
                </a:cubicBezTo>
                <a:cubicBezTo>
                  <a:pt x="67" y="199"/>
                  <a:pt x="66" y="200"/>
                  <a:pt x="65" y="202"/>
                </a:cubicBezTo>
                <a:cubicBezTo>
                  <a:pt x="54" y="217"/>
                  <a:pt x="35" y="227"/>
                  <a:pt x="14" y="227"/>
                </a:cubicBezTo>
                <a:cubicBezTo>
                  <a:pt x="7" y="227"/>
                  <a:pt x="1" y="233"/>
                  <a:pt x="1" y="240"/>
                </a:cubicBezTo>
                <a:cubicBezTo>
                  <a:pt x="1" y="247"/>
                  <a:pt x="7" y="253"/>
                  <a:pt x="14" y="253"/>
                </a:cubicBezTo>
                <a:cubicBezTo>
                  <a:pt x="37" y="253"/>
                  <a:pt x="60" y="244"/>
                  <a:pt x="75" y="228"/>
                </a:cubicBezTo>
                <a:cubicBezTo>
                  <a:pt x="91" y="244"/>
                  <a:pt x="113" y="253"/>
                  <a:pt x="137" y="253"/>
                </a:cubicBezTo>
                <a:cubicBezTo>
                  <a:pt x="161" y="253"/>
                  <a:pt x="183" y="244"/>
                  <a:pt x="199" y="228"/>
                </a:cubicBezTo>
                <a:cubicBezTo>
                  <a:pt x="214" y="244"/>
                  <a:pt x="237" y="253"/>
                  <a:pt x="260" y="253"/>
                </a:cubicBezTo>
                <a:cubicBezTo>
                  <a:pt x="290" y="253"/>
                  <a:pt x="317" y="239"/>
                  <a:pt x="332" y="216"/>
                </a:cubicBezTo>
                <a:cubicBezTo>
                  <a:pt x="334" y="214"/>
                  <a:pt x="335" y="211"/>
                  <a:pt x="335" y="208"/>
                </a:cubicBezTo>
                <a:cubicBezTo>
                  <a:pt x="335" y="208"/>
                  <a:pt x="334" y="143"/>
                  <a:pt x="334" y="143"/>
                </a:cubicBezTo>
                <a:cubicBezTo>
                  <a:pt x="334" y="136"/>
                  <a:pt x="328" y="130"/>
                  <a:pt x="321" y="130"/>
                </a:cubicBezTo>
                <a:cubicBezTo>
                  <a:pt x="300" y="130"/>
                  <a:pt x="281" y="121"/>
                  <a:pt x="270" y="105"/>
                </a:cubicBezTo>
                <a:cubicBezTo>
                  <a:pt x="267" y="99"/>
                  <a:pt x="259" y="97"/>
                  <a:pt x="253" y="101"/>
                </a:cubicBezTo>
                <a:cubicBezTo>
                  <a:pt x="253" y="101"/>
                  <a:pt x="253" y="101"/>
                  <a:pt x="253" y="101"/>
                </a:cubicBezTo>
                <a:cubicBezTo>
                  <a:pt x="251" y="102"/>
                  <a:pt x="250" y="103"/>
                  <a:pt x="249" y="105"/>
                </a:cubicBezTo>
                <a:cubicBezTo>
                  <a:pt x="238" y="121"/>
                  <a:pt x="219" y="130"/>
                  <a:pt x="198" y="130"/>
                </a:cubicBezTo>
                <a:cubicBezTo>
                  <a:pt x="177" y="130"/>
                  <a:pt x="157" y="121"/>
                  <a:pt x="147" y="105"/>
                </a:cubicBezTo>
                <a:cubicBezTo>
                  <a:pt x="143" y="99"/>
                  <a:pt x="136" y="97"/>
                  <a:pt x="130" y="101"/>
                </a:cubicBezTo>
                <a:cubicBezTo>
                  <a:pt x="130" y="101"/>
                  <a:pt x="130" y="101"/>
                  <a:pt x="130" y="101"/>
                </a:cubicBezTo>
                <a:cubicBezTo>
                  <a:pt x="128" y="102"/>
                  <a:pt x="127" y="103"/>
                  <a:pt x="126" y="105"/>
                </a:cubicBezTo>
                <a:cubicBezTo>
                  <a:pt x="115" y="121"/>
                  <a:pt x="96" y="130"/>
                  <a:pt x="75" y="130"/>
                </a:cubicBezTo>
                <a:cubicBezTo>
                  <a:pt x="55" y="130"/>
                  <a:pt x="36" y="122"/>
                  <a:pt x="26" y="107"/>
                </a:cubicBezTo>
                <a:cubicBezTo>
                  <a:pt x="26" y="101"/>
                  <a:pt x="26" y="72"/>
                  <a:pt x="26" y="58"/>
                </a:cubicBezTo>
                <a:cubicBezTo>
                  <a:pt x="45" y="55"/>
                  <a:pt x="62" y="47"/>
                  <a:pt x="75" y="34"/>
                </a:cubicBezTo>
                <a:cubicBezTo>
                  <a:pt x="91" y="50"/>
                  <a:pt x="113" y="59"/>
                  <a:pt x="137" y="59"/>
                </a:cubicBezTo>
                <a:cubicBezTo>
                  <a:pt x="161" y="59"/>
                  <a:pt x="183" y="50"/>
                  <a:pt x="199" y="34"/>
                </a:cubicBezTo>
                <a:cubicBezTo>
                  <a:pt x="214" y="50"/>
                  <a:pt x="237" y="59"/>
                  <a:pt x="260" y="59"/>
                </a:cubicBezTo>
                <a:cubicBezTo>
                  <a:pt x="290" y="59"/>
                  <a:pt x="317" y="45"/>
                  <a:pt x="332" y="22"/>
                </a:cubicBezTo>
                <a:cubicBezTo>
                  <a:pt x="334" y="20"/>
                  <a:pt x="335" y="17"/>
                  <a:pt x="335" y="15"/>
                </a:cubicBezTo>
                <a:cubicBezTo>
                  <a:pt x="335" y="13"/>
                  <a:pt x="334" y="10"/>
                  <a:pt x="333" y="8"/>
                </a:cubicBezTo>
                <a:cubicBezTo>
                  <a:pt x="329" y="2"/>
                  <a:pt x="322" y="0"/>
                  <a:pt x="316" y="4"/>
                </a:cubicBezTo>
                <a:close/>
                <a:moveTo>
                  <a:pt x="330" y="24"/>
                </a:moveTo>
                <a:cubicBezTo>
                  <a:pt x="330" y="24"/>
                  <a:pt x="330" y="24"/>
                  <a:pt x="329" y="25"/>
                </a:cubicBezTo>
                <a:cubicBezTo>
                  <a:pt x="330" y="24"/>
                  <a:pt x="330" y="24"/>
                  <a:pt x="330" y="24"/>
                </a:cubicBezTo>
                <a:close/>
                <a:moveTo>
                  <a:pt x="330" y="218"/>
                </a:moveTo>
                <a:cubicBezTo>
                  <a:pt x="330" y="218"/>
                  <a:pt x="330" y="218"/>
                  <a:pt x="330" y="218"/>
                </a:cubicBezTo>
                <a:cubicBezTo>
                  <a:pt x="330" y="218"/>
                  <a:pt x="330" y="218"/>
                  <a:pt x="330" y="2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588"/>
          <p:cNvSpPr>
            <a:spLocks/>
          </p:cNvSpPr>
          <p:nvPr userDrawn="1"/>
        </p:nvSpPr>
        <p:spPr bwMode="auto">
          <a:xfrm>
            <a:off x="9934574" y="3740604"/>
            <a:ext cx="460375" cy="392113"/>
          </a:xfrm>
          <a:custGeom>
            <a:avLst/>
            <a:gdLst/>
            <a:ahLst/>
            <a:cxnLst>
              <a:cxn ang="0">
                <a:pos x="26" y="70"/>
              </a:cxn>
              <a:cxn ang="0">
                <a:pos x="6" y="162"/>
              </a:cxn>
              <a:cxn ang="0">
                <a:pos x="57" y="242"/>
              </a:cxn>
              <a:cxn ang="0">
                <a:pos x="150" y="262"/>
              </a:cxn>
              <a:cxn ang="0">
                <a:pos x="192" y="245"/>
              </a:cxn>
              <a:cxn ang="0">
                <a:pos x="197" y="227"/>
              </a:cxn>
              <a:cxn ang="0">
                <a:pos x="178" y="223"/>
              </a:cxn>
              <a:cxn ang="0">
                <a:pos x="145" y="235"/>
              </a:cxn>
              <a:cxn ang="0">
                <a:pos x="72" y="220"/>
              </a:cxn>
              <a:cxn ang="0">
                <a:pos x="32" y="157"/>
              </a:cxn>
              <a:cxn ang="0">
                <a:pos x="48" y="85"/>
              </a:cxn>
              <a:cxn ang="0">
                <a:pos x="183" y="60"/>
              </a:cxn>
              <a:cxn ang="0">
                <a:pos x="215" y="183"/>
              </a:cxn>
              <a:cxn ang="0">
                <a:pos x="217" y="198"/>
              </a:cxn>
              <a:cxn ang="0">
                <a:pos x="232" y="201"/>
              </a:cxn>
              <a:cxn ang="0">
                <a:pos x="248" y="202"/>
              </a:cxn>
              <a:cxn ang="0">
                <a:pos x="373" y="289"/>
              </a:cxn>
              <a:cxn ang="0">
                <a:pos x="377" y="312"/>
              </a:cxn>
              <a:cxn ang="0">
                <a:pos x="366" y="319"/>
              </a:cxn>
              <a:cxn ang="0">
                <a:pos x="353" y="317"/>
              </a:cxn>
              <a:cxn ang="0">
                <a:pos x="248" y="244"/>
              </a:cxn>
              <a:cxn ang="0">
                <a:pos x="230" y="247"/>
              </a:cxn>
              <a:cxn ang="0">
                <a:pos x="233" y="266"/>
              </a:cxn>
              <a:cxn ang="0">
                <a:pos x="338" y="339"/>
              </a:cxn>
              <a:cxn ang="0">
                <a:pos x="371" y="346"/>
              </a:cxn>
              <a:cxn ang="0">
                <a:pos x="399" y="327"/>
              </a:cxn>
              <a:cxn ang="0">
                <a:pos x="407" y="303"/>
              </a:cxn>
              <a:cxn ang="0">
                <a:pos x="388" y="267"/>
              </a:cxn>
              <a:cxn ang="0">
                <a:pos x="263" y="180"/>
              </a:cxn>
              <a:cxn ang="0">
                <a:pos x="246" y="174"/>
              </a:cxn>
              <a:cxn ang="0">
                <a:pos x="251" y="140"/>
              </a:cxn>
              <a:cxn ang="0">
                <a:pos x="247" y="109"/>
              </a:cxn>
              <a:cxn ang="0">
                <a:pos x="198" y="38"/>
              </a:cxn>
              <a:cxn ang="0">
                <a:pos x="26" y="70"/>
              </a:cxn>
            </a:cxnLst>
            <a:rect l="0" t="0" r="r" b="b"/>
            <a:pathLst>
              <a:path w="407" h="348">
                <a:moveTo>
                  <a:pt x="26" y="70"/>
                </a:moveTo>
                <a:cubicBezTo>
                  <a:pt x="7" y="97"/>
                  <a:pt x="0" y="130"/>
                  <a:pt x="6" y="162"/>
                </a:cubicBezTo>
                <a:cubicBezTo>
                  <a:pt x="12" y="195"/>
                  <a:pt x="30" y="223"/>
                  <a:pt x="57" y="242"/>
                </a:cubicBezTo>
                <a:cubicBezTo>
                  <a:pt x="84" y="260"/>
                  <a:pt x="117" y="267"/>
                  <a:pt x="150" y="262"/>
                </a:cubicBezTo>
                <a:cubicBezTo>
                  <a:pt x="165" y="259"/>
                  <a:pt x="179" y="253"/>
                  <a:pt x="192" y="245"/>
                </a:cubicBezTo>
                <a:cubicBezTo>
                  <a:pt x="199" y="241"/>
                  <a:pt x="201" y="233"/>
                  <a:pt x="197" y="227"/>
                </a:cubicBezTo>
                <a:cubicBezTo>
                  <a:pt x="193" y="221"/>
                  <a:pt x="185" y="219"/>
                  <a:pt x="178" y="223"/>
                </a:cubicBezTo>
                <a:cubicBezTo>
                  <a:pt x="168" y="229"/>
                  <a:pt x="157" y="233"/>
                  <a:pt x="145" y="235"/>
                </a:cubicBezTo>
                <a:cubicBezTo>
                  <a:pt x="119" y="240"/>
                  <a:pt x="94" y="234"/>
                  <a:pt x="72" y="220"/>
                </a:cubicBezTo>
                <a:cubicBezTo>
                  <a:pt x="51" y="205"/>
                  <a:pt x="37" y="183"/>
                  <a:pt x="32" y="157"/>
                </a:cubicBezTo>
                <a:cubicBezTo>
                  <a:pt x="28" y="132"/>
                  <a:pt x="33" y="106"/>
                  <a:pt x="48" y="85"/>
                </a:cubicBezTo>
                <a:cubicBezTo>
                  <a:pt x="78" y="41"/>
                  <a:pt x="139" y="30"/>
                  <a:pt x="183" y="60"/>
                </a:cubicBezTo>
                <a:cubicBezTo>
                  <a:pt x="222" y="87"/>
                  <a:pt x="236" y="140"/>
                  <a:pt x="215" y="183"/>
                </a:cubicBezTo>
                <a:cubicBezTo>
                  <a:pt x="212" y="188"/>
                  <a:pt x="213" y="194"/>
                  <a:pt x="217" y="198"/>
                </a:cubicBezTo>
                <a:cubicBezTo>
                  <a:pt x="221" y="202"/>
                  <a:pt x="227" y="203"/>
                  <a:pt x="232" y="201"/>
                </a:cubicBezTo>
                <a:cubicBezTo>
                  <a:pt x="237" y="198"/>
                  <a:pt x="243" y="199"/>
                  <a:pt x="248" y="202"/>
                </a:cubicBezTo>
                <a:cubicBezTo>
                  <a:pt x="373" y="289"/>
                  <a:pt x="373" y="289"/>
                  <a:pt x="373" y="289"/>
                </a:cubicBezTo>
                <a:cubicBezTo>
                  <a:pt x="380" y="294"/>
                  <a:pt x="382" y="305"/>
                  <a:pt x="377" y="312"/>
                </a:cubicBezTo>
                <a:cubicBezTo>
                  <a:pt x="374" y="316"/>
                  <a:pt x="371" y="319"/>
                  <a:pt x="366" y="319"/>
                </a:cubicBezTo>
                <a:cubicBezTo>
                  <a:pt x="362" y="320"/>
                  <a:pt x="357" y="319"/>
                  <a:pt x="353" y="317"/>
                </a:cubicBezTo>
                <a:cubicBezTo>
                  <a:pt x="248" y="244"/>
                  <a:pt x="248" y="244"/>
                  <a:pt x="248" y="244"/>
                </a:cubicBezTo>
                <a:cubicBezTo>
                  <a:pt x="242" y="240"/>
                  <a:pt x="234" y="241"/>
                  <a:pt x="230" y="247"/>
                </a:cubicBezTo>
                <a:cubicBezTo>
                  <a:pt x="226" y="253"/>
                  <a:pt x="227" y="262"/>
                  <a:pt x="233" y="266"/>
                </a:cubicBezTo>
                <a:cubicBezTo>
                  <a:pt x="338" y="339"/>
                  <a:pt x="338" y="339"/>
                  <a:pt x="338" y="339"/>
                </a:cubicBezTo>
                <a:cubicBezTo>
                  <a:pt x="348" y="345"/>
                  <a:pt x="359" y="348"/>
                  <a:pt x="371" y="346"/>
                </a:cubicBezTo>
                <a:cubicBezTo>
                  <a:pt x="382" y="344"/>
                  <a:pt x="392" y="337"/>
                  <a:pt x="399" y="327"/>
                </a:cubicBezTo>
                <a:cubicBezTo>
                  <a:pt x="404" y="320"/>
                  <a:pt x="407" y="311"/>
                  <a:pt x="407" y="303"/>
                </a:cubicBezTo>
                <a:cubicBezTo>
                  <a:pt x="407" y="289"/>
                  <a:pt x="400" y="275"/>
                  <a:pt x="388" y="267"/>
                </a:cubicBezTo>
                <a:cubicBezTo>
                  <a:pt x="263" y="180"/>
                  <a:pt x="263" y="180"/>
                  <a:pt x="263" y="180"/>
                </a:cubicBezTo>
                <a:cubicBezTo>
                  <a:pt x="258" y="177"/>
                  <a:pt x="252" y="175"/>
                  <a:pt x="246" y="174"/>
                </a:cubicBezTo>
                <a:cubicBezTo>
                  <a:pt x="250" y="163"/>
                  <a:pt x="251" y="151"/>
                  <a:pt x="251" y="140"/>
                </a:cubicBezTo>
                <a:cubicBezTo>
                  <a:pt x="251" y="130"/>
                  <a:pt x="250" y="119"/>
                  <a:pt x="247" y="109"/>
                </a:cubicBezTo>
                <a:cubicBezTo>
                  <a:pt x="240" y="80"/>
                  <a:pt x="222" y="55"/>
                  <a:pt x="198" y="38"/>
                </a:cubicBezTo>
                <a:cubicBezTo>
                  <a:pt x="142" y="0"/>
                  <a:pt x="65" y="14"/>
                  <a:pt x="26" y="7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608"/>
          <p:cNvSpPr>
            <a:spLocks/>
          </p:cNvSpPr>
          <p:nvPr userDrawn="1"/>
        </p:nvSpPr>
        <p:spPr bwMode="auto">
          <a:xfrm>
            <a:off x="9982199" y="5066709"/>
            <a:ext cx="365125" cy="512763"/>
          </a:xfrm>
          <a:custGeom>
            <a:avLst/>
            <a:gdLst/>
            <a:ahLst/>
            <a:cxnLst>
              <a:cxn ang="0">
                <a:pos x="163" y="454"/>
              </a:cxn>
              <a:cxn ang="0">
                <a:pos x="13" y="261"/>
              </a:cxn>
              <a:cxn ang="0">
                <a:pos x="2" y="77"/>
              </a:cxn>
              <a:cxn ang="0">
                <a:pos x="15" y="58"/>
              </a:cxn>
              <a:cxn ang="0">
                <a:pos x="62" y="29"/>
              </a:cxn>
              <a:cxn ang="0">
                <a:pos x="252" y="24"/>
              </a:cxn>
              <a:cxn ang="0">
                <a:pos x="318" y="83"/>
              </a:cxn>
              <a:cxn ang="0">
                <a:pos x="295" y="80"/>
              </a:cxn>
              <a:cxn ang="0">
                <a:pos x="163" y="27"/>
              </a:cxn>
              <a:cxn ang="0">
                <a:pos x="31" y="80"/>
              </a:cxn>
              <a:cxn ang="0">
                <a:pos x="28" y="84"/>
              </a:cxn>
              <a:cxn ang="0">
                <a:pos x="115" y="405"/>
              </a:cxn>
              <a:cxn ang="0">
                <a:pos x="162" y="427"/>
              </a:cxn>
              <a:cxn ang="0">
                <a:pos x="211" y="405"/>
              </a:cxn>
              <a:cxn ang="0">
                <a:pos x="296" y="165"/>
              </a:cxn>
              <a:cxn ang="0">
                <a:pos x="264" y="216"/>
              </a:cxn>
              <a:cxn ang="0">
                <a:pos x="253" y="319"/>
              </a:cxn>
              <a:cxn ang="0">
                <a:pos x="72" y="320"/>
              </a:cxn>
              <a:cxn ang="0">
                <a:pos x="58" y="225"/>
              </a:cxn>
              <a:cxn ang="0">
                <a:pos x="93" y="177"/>
              </a:cxn>
              <a:cxn ang="0">
                <a:pos x="94" y="134"/>
              </a:cxn>
              <a:cxn ang="0">
                <a:pos x="162" y="78"/>
              </a:cxn>
              <a:cxn ang="0">
                <a:pos x="229" y="127"/>
              </a:cxn>
              <a:cxn ang="0">
                <a:pos x="229" y="197"/>
              </a:cxn>
              <a:cxn ang="0">
                <a:pos x="205" y="212"/>
              </a:cxn>
              <a:cxn ang="0">
                <a:pos x="177" y="183"/>
              </a:cxn>
              <a:cxn ang="0">
                <a:pos x="173" y="139"/>
              </a:cxn>
              <a:cxn ang="0">
                <a:pos x="153" y="140"/>
              </a:cxn>
              <a:cxn ang="0">
                <a:pos x="149" y="191"/>
              </a:cxn>
              <a:cxn ang="0">
                <a:pos x="168" y="223"/>
              </a:cxn>
              <a:cxn ang="0">
                <a:pos x="195" y="241"/>
              </a:cxn>
              <a:cxn ang="0">
                <a:pos x="185" y="285"/>
              </a:cxn>
              <a:cxn ang="0">
                <a:pos x="145" y="288"/>
              </a:cxn>
              <a:cxn ang="0">
                <a:pos x="139" y="244"/>
              </a:cxn>
              <a:cxn ang="0">
                <a:pos x="153" y="261"/>
              </a:cxn>
              <a:cxn ang="0">
                <a:pos x="167" y="264"/>
              </a:cxn>
              <a:cxn ang="0">
                <a:pos x="172" y="257"/>
              </a:cxn>
              <a:cxn ang="0">
                <a:pos x="162" y="249"/>
              </a:cxn>
              <a:cxn ang="0">
                <a:pos x="144" y="239"/>
              </a:cxn>
              <a:cxn ang="0">
                <a:pos x="141" y="217"/>
              </a:cxn>
              <a:cxn ang="0">
                <a:pos x="126" y="209"/>
              </a:cxn>
              <a:cxn ang="0">
                <a:pos x="122" y="153"/>
              </a:cxn>
              <a:cxn ang="0">
                <a:pos x="144" y="113"/>
              </a:cxn>
              <a:cxn ang="0">
                <a:pos x="204" y="153"/>
              </a:cxn>
              <a:cxn ang="0">
                <a:pos x="204" y="186"/>
              </a:cxn>
              <a:cxn ang="0">
                <a:pos x="206" y="183"/>
              </a:cxn>
              <a:cxn ang="0">
                <a:pos x="201" y="128"/>
              </a:cxn>
              <a:cxn ang="0">
                <a:pos x="134" y="115"/>
              </a:cxn>
              <a:cxn ang="0">
                <a:pos x="119" y="147"/>
              </a:cxn>
              <a:cxn ang="0">
                <a:pos x="114" y="197"/>
              </a:cxn>
              <a:cxn ang="0">
                <a:pos x="97" y="205"/>
              </a:cxn>
              <a:cxn ang="0">
                <a:pos x="84" y="287"/>
              </a:cxn>
              <a:cxn ang="0">
                <a:pos x="106" y="309"/>
              </a:cxn>
              <a:cxn ang="0">
                <a:pos x="238" y="287"/>
              </a:cxn>
              <a:cxn ang="0">
                <a:pos x="242" y="189"/>
              </a:cxn>
              <a:cxn ang="0">
                <a:pos x="313" y="117"/>
              </a:cxn>
              <a:cxn ang="0">
                <a:pos x="313" y="261"/>
              </a:cxn>
              <a:cxn ang="0">
                <a:pos x="193" y="448"/>
              </a:cxn>
            </a:cxnLst>
            <a:rect l="0" t="0" r="r" b="b"/>
            <a:pathLst>
              <a:path w="325" h="454">
                <a:moveTo>
                  <a:pt x="163" y="454"/>
                </a:move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54" y="454"/>
                  <a:pt x="144" y="452"/>
                  <a:pt x="133" y="448"/>
                </a:cubicBezTo>
                <a:cubicBezTo>
                  <a:pt x="133" y="448"/>
                  <a:pt x="133" y="448"/>
                  <a:pt x="133" y="448"/>
                </a:cubicBezTo>
                <a:cubicBezTo>
                  <a:pt x="122" y="443"/>
                  <a:pt x="110" y="436"/>
                  <a:pt x="97" y="425"/>
                </a:cubicBezTo>
                <a:cubicBezTo>
                  <a:pt x="97" y="425"/>
                  <a:pt x="97" y="425"/>
                  <a:pt x="97" y="425"/>
                </a:cubicBezTo>
                <a:cubicBezTo>
                  <a:pt x="67" y="399"/>
                  <a:pt x="26" y="348"/>
                  <a:pt x="13" y="261"/>
                </a:cubicBezTo>
                <a:cubicBezTo>
                  <a:pt x="13" y="261"/>
                  <a:pt x="13" y="261"/>
                  <a:pt x="13" y="261"/>
                </a:cubicBezTo>
                <a:cubicBezTo>
                  <a:pt x="8" y="229"/>
                  <a:pt x="0" y="145"/>
                  <a:pt x="0" y="101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91"/>
                  <a:pt x="1" y="83"/>
                  <a:pt x="2" y="77"/>
                </a:cubicBezTo>
                <a:cubicBezTo>
                  <a:pt x="2" y="77"/>
                  <a:pt x="2" y="77"/>
                  <a:pt x="2" y="77"/>
                </a:cubicBezTo>
                <a:cubicBezTo>
                  <a:pt x="2" y="74"/>
                  <a:pt x="3" y="72"/>
                  <a:pt x="4" y="70"/>
                </a:cubicBezTo>
                <a:cubicBezTo>
                  <a:pt x="4" y="70"/>
                  <a:pt x="4" y="70"/>
                  <a:pt x="4" y="70"/>
                </a:cubicBezTo>
                <a:cubicBezTo>
                  <a:pt x="4" y="68"/>
                  <a:pt x="5" y="67"/>
                  <a:pt x="7" y="65"/>
                </a:cubicBezTo>
                <a:cubicBezTo>
                  <a:pt x="7" y="65"/>
                  <a:pt x="7" y="65"/>
                  <a:pt x="7" y="65"/>
                </a:cubicBezTo>
                <a:cubicBezTo>
                  <a:pt x="9" y="63"/>
                  <a:pt x="11" y="61"/>
                  <a:pt x="15" y="58"/>
                </a:cubicBezTo>
                <a:cubicBezTo>
                  <a:pt x="15" y="58"/>
                  <a:pt x="15" y="58"/>
                  <a:pt x="15" y="58"/>
                </a:cubicBezTo>
                <a:cubicBezTo>
                  <a:pt x="18" y="56"/>
                  <a:pt x="22" y="53"/>
                  <a:pt x="26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36" y="44"/>
                  <a:pt x="48" y="36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91" y="14"/>
                  <a:pt x="127" y="1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95" y="0"/>
                  <a:pt x="226" y="11"/>
                  <a:pt x="252" y="24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9" y="36"/>
                  <a:pt x="300" y="50"/>
                  <a:pt x="311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4" y="61"/>
                  <a:pt x="317" y="63"/>
                  <a:pt x="318" y="65"/>
                </a:cubicBezTo>
                <a:cubicBezTo>
                  <a:pt x="318" y="65"/>
                  <a:pt x="318" y="65"/>
                  <a:pt x="318" y="65"/>
                </a:cubicBezTo>
                <a:cubicBezTo>
                  <a:pt x="324" y="70"/>
                  <a:pt x="324" y="78"/>
                  <a:pt x="318" y="83"/>
                </a:cubicBezTo>
                <a:cubicBezTo>
                  <a:pt x="318" y="83"/>
                  <a:pt x="318" y="83"/>
                  <a:pt x="318" y="83"/>
                </a:cubicBezTo>
                <a:cubicBezTo>
                  <a:pt x="313" y="89"/>
                  <a:pt x="305" y="89"/>
                  <a:pt x="300" y="83"/>
                </a:cubicBezTo>
                <a:cubicBezTo>
                  <a:pt x="300" y="83"/>
                  <a:pt x="300" y="83"/>
                  <a:pt x="300" y="83"/>
                </a:cubicBezTo>
                <a:cubicBezTo>
                  <a:pt x="300" y="83"/>
                  <a:pt x="298" y="82"/>
                  <a:pt x="295" y="80"/>
                </a:cubicBezTo>
                <a:cubicBezTo>
                  <a:pt x="295" y="80"/>
                  <a:pt x="295" y="80"/>
                  <a:pt x="295" y="80"/>
                </a:cubicBezTo>
                <a:cubicBezTo>
                  <a:pt x="292" y="78"/>
                  <a:pt x="289" y="75"/>
                  <a:pt x="285" y="72"/>
                </a:cubicBezTo>
                <a:cubicBezTo>
                  <a:pt x="285" y="72"/>
                  <a:pt x="285" y="72"/>
                  <a:pt x="285" y="72"/>
                </a:cubicBezTo>
                <a:cubicBezTo>
                  <a:pt x="276" y="66"/>
                  <a:pt x="264" y="59"/>
                  <a:pt x="251" y="53"/>
                </a:cubicBezTo>
                <a:cubicBezTo>
                  <a:pt x="251" y="53"/>
                  <a:pt x="251" y="53"/>
                  <a:pt x="251" y="53"/>
                </a:cubicBezTo>
                <a:cubicBezTo>
                  <a:pt x="225" y="39"/>
                  <a:pt x="192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37" y="27"/>
                  <a:pt x="109" y="36"/>
                  <a:pt x="85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60" y="59"/>
                  <a:pt x="40" y="73"/>
                  <a:pt x="31" y="80"/>
                </a:cubicBezTo>
                <a:cubicBezTo>
                  <a:pt x="31" y="80"/>
                  <a:pt x="31" y="80"/>
                  <a:pt x="31" y="80"/>
                </a:cubicBezTo>
                <a:cubicBezTo>
                  <a:pt x="30" y="80"/>
                  <a:pt x="29" y="81"/>
                  <a:pt x="28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8" y="83"/>
                  <a:pt x="28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27" y="88"/>
                  <a:pt x="27" y="94"/>
                  <a:pt x="27" y="101"/>
                </a:cubicBezTo>
                <a:cubicBezTo>
                  <a:pt x="27" y="101"/>
                  <a:pt x="27" y="101"/>
                  <a:pt x="27" y="101"/>
                </a:cubicBezTo>
                <a:cubicBezTo>
                  <a:pt x="27" y="143"/>
                  <a:pt x="34" y="227"/>
                  <a:pt x="39" y="257"/>
                </a:cubicBezTo>
                <a:cubicBezTo>
                  <a:pt x="39" y="257"/>
                  <a:pt x="39" y="257"/>
                  <a:pt x="39" y="257"/>
                </a:cubicBezTo>
                <a:cubicBezTo>
                  <a:pt x="51" y="337"/>
                  <a:pt x="88" y="382"/>
                  <a:pt x="115" y="405"/>
                </a:cubicBezTo>
                <a:cubicBezTo>
                  <a:pt x="115" y="405"/>
                  <a:pt x="115" y="405"/>
                  <a:pt x="115" y="405"/>
                </a:cubicBezTo>
                <a:cubicBezTo>
                  <a:pt x="126" y="415"/>
                  <a:pt x="135" y="420"/>
                  <a:pt x="143" y="423"/>
                </a:cubicBezTo>
                <a:cubicBezTo>
                  <a:pt x="143" y="423"/>
                  <a:pt x="143" y="423"/>
                  <a:pt x="143" y="423"/>
                </a:cubicBezTo>
                <a:cubicBezTo>
                  <a:pt x="150" y="426"/>
                  <a:pt x="156" y="427"/>
                  <a:pt x="162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62" y="427"/>
                  <a:pt x="163" y="427"/>
                  <a:pt x="164" y="427"/>
                </a:cubicBezTo>
                <a:cubicBezTo>
                  <a:pt x="164" y="427"/>
                  <a:pt x="164" y="427"/>
                  <a:pt x="164" y="427"/>
                </a:cubicBezTo>
                <a:cubicBezTo>
                  <a:pt x="170" y="427"/>
                  <a:pt x="176" y="426"/>
                  <a:pt x="183" y="423"/>
                </a:cubicBezTo>
                <a:cubicBezTo>
                  <a:pt x="183" y="423"/>
                  <a:pt x="183" y="423"/>
                  <a:pt x="183" y="423"/>
                </a:cubicBezTo>
                <a:cubicBezTo>
                  <a:pt x="191" y="420"/>
                  <a:pt x="200" y="415"/>
                  <a:pt x="211" y="405"/>
                </a:cubicBezTo>
                <a:cubicBezTo>
                  <a:pt x="211" y="405"/>
                  <a:pt x="211" y="405"/>
                  <a:pt x="211" y="405"/>
                </a:cubicBezTo>
                <a:cubicBezTo>
                  <a:pt x="238" y="382"/>
                  <a:pt x="275" y="337"/>
                  <a:pt x="287" y="257"/>
                </a:cubicBezTo>
                <a:cubicBezTo>
                  <a:pt x="287" y="257"/>
                  <a:pt x="287" y="257"/>
                  <a:pt x="287" y="257"/>
                </a:cubicBezTo>
                <a:cubicBezTo>
                  <a:pt x="289" y="239"/>
                  <a:pt x="293" y="201"/>
                  <a:pt x="296" y="165"/>
                </a:cubicBezTo>
                <a:cubicBezTo>
                  <a:pt x="296" y="165"/>
                  <a:pt x="296" y="165"/>
                  <a:pt x="296" y="165"/>
                </a:cubicBezTo>
                <a:cubicBezTo>
                  <a:pt x="288" y="173"/>
                  <a:pt x="280" y="180"/>
                  <a:pt x="276" y="184"/>
                </a:cubicBezTo>
                <a:cubicBezTo>
                  <a:pt x="276" y="184"/>
                  <a:pt x="276" y="184"/>
                  <a:pt x="276" y="184"/>
                </a:cubicBezTo>
                <a:cubicBezTo>
                  <a:pt x="271" y="189"/>
                  <a:pt x="269" y="193"/>
                  <a:pt x="267" y="198"/>
                </a:cubicBezTo>
                <a:cubicBezTo>
                  <a:pt x="267" y="198"/>
                  <a:pt x="267" y="198"/>
                  <a:pt x="267" y="198"/>
                </a:cubicBezTo>
                <a:cubicBezTo>
                  <a:pt x="265" y="203"/>
                  <a:pt x="264" y="208"/>
                  <a:pt x="264" y="216"/>
                </a:cubicBezTo>
                <a:cubicBezTo>
                  <a:pt x="264" y="216"/>
                  <a:pt x="264" y="216"/>
                  <a:pt x="264" y="216"/>
                </a:cubicBezTo>
                <a:cubicBezTo>
                  <a:pt x="264" y="233"/>
                  <a:pt x="264" y="270"/>
                  <a:pt x="264" y="287"/>
                </a:cubicBezTo>
                <a:cubicBezTo>
                  <a:pt x="264" y="287"/>
                  <a:pt x="264" y="287"/>
                  <a:pt x="264" y="287"/>
                </a:cubicBezTo>
                <a:cubicBezTo>
                  <a:pt x="264" y="299"/>
                  <a:pt x="260" y="310"/>
                  <a:pt x="253" y="319"/>
                </a:cubicBezTo>
                <a:cubicBezTo>
                  <a:pt x="253" y="319"/>
                  <a:pt x="253" y="319"/>
                  <a:pt x="253" y="319"/>
                </a:cubicBezTo>
                <a:cubicBezTo>
                  <a:pt x="245" y="329"/>
                  <a:pt x="233" y="335"/>
                  <a:pt x="219" y="335"/>
                </a:cubicBezTo>
                <a:cubicBezTo>
                  <a:pt x="219" y="335"/>
                  <a:pt x="219" y="335"/>
                  <a:pt x="219" y="335"/>
                </a:cubicBezTo>
                <a:cubicBezTo>
                  <a:pt x="205" y="335"/>
                  <a:pt x="121" y="335"/>
                  <a:pt x="106" y="335"/>
                </a:cubicBezTo>
                <a:cubicBezTo>
                  <a:pt x="106" y="335"/>
                  <a:pt x="106" y="335"/>
                  <a:pt x="106" y="335"/>
                </a:cubicBezTo>
                <a:cubicBezTo>
                  <a:pt x="92" y="335"/>
                  <a:pt x="81" y="329"/>
                  <a:pt x="72" y="320"/>
                </a:cubicBezTo>
                <a:cubicBezTo>
                  <a:pt x="72" y="320"/>
                  <a:pt x="72" y="320"/>
                  <a:pt x="72" y="320"/>
                </a:cubicBezTo>
                <a:cubicBezTo>
                  <a:pt x="64" y="311"/>
                  <a:pt x="58" y="300"/>
                  <a:pt x="58" y="287"/>
                </a:cubicBezTo>
                <a:cubicBezTo>
                  <a:pt x="58" y="287"/>
                  <a:pt x="58" y="287"/>
                  <a:pt x="58" y="287"/>
                </a:cubicBezTo>
                <a:cubicBezTo>
                  <a:pt x="58" y="274"/>
                  <a:pt x="58" y="241"/>
                  <a:pt x="58" y="225"/>
                </a:cubicBezTo>
                <a:cubicBezTo>
                  <a:pt x="58" y="225"/>
                  <a:pt x="58" y="225"/>
                  <a:pt x="58" y="225"/>
                </a:cubicBezTo>
                <a:cubicBezTo>
                  <a:pt x="58" y="213"/>
                  <a:pt x="61" y="202"/>
                  <a:pt x="68" y="193"/>
                </a:cubicBezTo>
                <a:cubicBezTo>
                  <a:pt x="68" y="193"/>
                  <a:pt x="68" y="193"/>
                  <a:pt x="68" y="193"/>
                </a:cubicBezTo>
                <a:cubicBezTo>
                  <a:pt x="74" y="186"/>
                  <a:pt x="82" y="180"/>
                  <a:pt x="93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78"/>
                  <a:pt x="93" y="178"/>
                  <a:pt x="93" y="177"/>
                </a:cubicBezTo>
                <a:cubicBezTo>
                  <a:pt x="93" y="177"/>
                  <a:pt x="93" y="177"/>
                  <a:pt x="93" y="177"/>
                </a:cubicBezTo>
                <a:cubicBezTo>
                  <a:pt x="93" y="170"/>
                  <a:pt x="93" y="161"/>
                  <a:pt x="93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43"/>
                  <a:pt x="93" y="139"/>
                  <a:pt x="94" y="134"/>
                </a:cubicBezTo>
                <a:cubicBezTo>
                  <a:pt x="94" y="134"/>
                  <a:pt x="94" y="134"/>
                  <a:pt x="94" y="134"/>
                </a:cubicBezTo>
                <a:cubicBezTo>
                  <a:pt x="96" y="129"/>
                  <a:pt x="98" y="123"/>
                  <a:pt x="100" y="118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106" y="106"/>
                  <a:pt x="114" y="94"/>
                  <a:pt x="129" y="87"/>
                </a:cubicBezTo>
                <a:cubicBezTo>
                  <a:pt x="129" y="87"/>
                  <a:pt x="129" y="87"/>
                  <a:pt x="129" y="87"/>
                </a:cubicBezTo>
                <a:cubicBezTo>
                  <a:pt x="138" y="81"/>
                  <a:pt x="149" y="78"/>
                  <a:pt x="162" y="78"/>
                </a:cubicBezTo>
                <a:cubicBezTo>
                  <a:pt x="162" y="78"/>
                  <a:pt x="162" y="78"/>
                  <a:pt x="162" y="78"/>
                </a:cubicBezTo>
                <a:cubicBezTo>
                  <a:pt x="182" y="78"/>
                  <a:pt x="198" y="85"/>
                  <a:pt x="209" y="94"/>
                </a:cubicBezTo>
                <a:cubicBezTo>
                  <a:pt x="209" y="94"/>
                  <a:pt x="209" y="94"/>
                  <a:pt x="209" y="94"/>
                </a:cubicBezTo>
                <a:cubicBezTo>
                  <a:pt x="220" y="104"/>
                  <a:pt x="226" y="116"/>
                  <a:pt x="229" y="12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32" y="134"/>
                  <a:pt x="233" y="141"/>
                  <a:pt x="233" y="147"/>
                </a:cubicBezTo>
                <a:cubicBezTo>
                  <a:pt x="233" y="147"/>
                  <a:pt x="233" y="147"/>
                  <a:pt x="233" y="147"/>
                </a:cubicBezTo>
                <a:cubicBezTo>
                  <a:pt x="233" y="160"/>
                  <a:pt x="233" y="175"/>
                  <a:pt x="233" y="183"/>
                </a:cubicBezTo>
                <a:cubicBezTo>
                  <a:pt x="233" y="183"/>
                  <a:pt x="233" y="183"/>
                  <a:pt x="233" y="183"/>
                </a:cubicBezTo>
                <a:cubicBezTo>
                  <a:pt x="233" y="187"/>
                  <a:pt x="232" y="192"/>
                  <a:pt x="229" y="197"/>
                </a:cubicBezTo>
                <a:cubicBezTo>
                  <a:pt x="229" y="197"/>
                  <a:pt x="229" y="197"/>
                  <a:pt x="229" y="197"/>
                </a:cubicBezTo>
                <a:cubicBezTo>
                  <a:pt x="227" y="202"/>
                  <a:pt x="223" y="207"/>
                  <a:pt x="217" y="210"/>
                </a:cubicBezTo>
                <a:cubicBezTo>
                  <a:pt x="217" y="210"/>
                  <a:pt x="217" y="210"/>
                  <a:pt x="217" y="210"/>
                </a:cubicBezTo>
                <a:cubicBezTo>
                  <a:pt x="213" y="212"/>
                  <a:pt x="209" y="212"/>
                  <a:pt x="205" y="212"/>
                </a:cubicBezTo>
                <a:cubicBezTo>
                  <a:pt x="205" y="212"/>
                  <a:pt x="205" y="212"/>
                  <a:pt x="205" y="212"/>
                </a:cubicBezTo>
                <a:cubicBezTo>
                  <a:pt x="200" y="212"/>
                  <a:pt x="196" y="212"/>
                  <a:pt x="192" y="210"/>
                </a:cubicBezTo>
                <a:cubicBezTo>
                  <a:pt x="192" y="210"/>
                  <a:pt x="192" y="210"/>
                  <a:pt x="192" y="210"/>
                </a:cubicBezTo>
                <a:cubicBezTo>
                  <a:pt x="188" y="208"/>
                  <a:pt x="185" y="205"/>
                  <a:pt x="183" y="202"/>
                </a:cubicBezTo>
                <a:cubicBezTo>
                  <a:pt x="183" y="202"/>
                  <a:pt x="183" y="202"/>
                  <a:pt x="183" y="202"/>
                </a:cubicBezTo>
                <a:cubicBezTo>
                  <a:pt x="178" y="196"/>
                  <a:pt x="177" y="189"/>
                  <a:pt x="177" y="183"/>
                </a:cubicBezTo>
                <a:cubicBezTo>
                  <a:pt x="177" y="183"/>
                  <a:pt x="177" y="183"/>
                  <a:pt x="177" y="183"/>
                </a:cubicBezTo>
                <a:cubicBezTo>
                  <a:pt x="177" y="177"/>
                  <a:pt x="177" y="171"/>
                  <a:pt x="177" y="153"/>
                </a:cubicBezTo>
                <a:cubicBezTo>
                  <a:pt x="177" y="153"/>
                  <a:pt x="177" y="153"/>
                  <a:pt x="177" y="153"/>
                </a:cubicBezTo>
                <a:cubicBezTo>
                  <a:pt x="177" y="147"/>
                  <a:pt x="175" y="142"/>
                  <a:pt x="173" y="139"/>
                </a:cubicBezTo>
                <a:cubicBezTo>
                  <a:pt x="173" y="139"/>
                  <a:pt x="173" y="139"/>
                  <a:pt x="173" y="139"/>
                </a:cubicBezTo>
                <a:cubicBezTo>
                  <a:pt x="170" y="136"/>
                  <a:pt x="168" y="135"/>
                  <a:pt x="162" y="135"/>
                </a:cubicBezTo>
                <a:cubicBezTo>
                  <a:pt x="162" y="135"/>
                  <a:pt x="162" y="135"/>
                  <a:pt x="162" y="135"/>
                </a:cubicBezTo>
                <a:cubicBezTo>
                  <a:pt x="160" y="135"/>
                  <a:pt x="158" y="135"/>
                  <a:pt x="157" y="136"/>
                </a:cubicBezTo>
                <a:cubicBezTo>
                  <a:pt x="157" y="136"/>
                  <a:pt x="157" y="136"/>
                  <a:pt x="157" y="136"/>
                </a:cubicBezTo>
                <a:cubicBezTo>
                  <a:pt x="155" y="137"/>
                  <a:pt x="154" y="138"/>
                  <a:pt x="153" y="140"/>
                </a:cubicBezTo>
                <a:cubicBezTo>
                  <a:pt x="153" y="140"/>
                  <a:pt x="153" y="140"/>
                  <a:pt x="153" y="140"/>
                </a:cubicBezTo>
                <a:cubicBezTo>
                  <a:pt x="150" y="143"/>
                  <a:pt x="148" y="148"/>
                  <a:pt x="149" y="153"/>
                </a:cubicBezTo>
                <a:cubicBezTo>
                  <a:pt x="149" y="153"/>
                  <a:pt x="149" y="153"/>
                  <a:pt x="149" y="153"/>
                </a:cubicBezTo>
                <a:cubicBezTo>
                  <a:pt x="149" y="167"/>
                  <a:pt x="149" y="182"/>
                  <a:pt x="149" y="191"/>
                </a:cubicBezTo>
                <a:cubicBezTo>
                  <a:pt x="149" y="191"/>
                  <a:pt x="149" y="191"/>
                  <a:pt x="149" y="191"/>
                </a:cubicBezTo>
                <a:cubicBezTo>
                  <a:pt x="153" y="191"/>
                  <a:pt x="157" y="193"/>
                  <a:pt x="161" y="197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5" y="201"/>
                  <a:pt x="168" y="207"/>
                  <a:pt x="168" y="213"/>
                </a:cubicBezTo>
                <a:cubicBezTo>
                  <a:pt x="168" y="213"/>
                  <a:pt x="168" y="213"/>
                  <a:pt x="168" y="213"/>
                </a:cubicBezTo>
                <a:cubicBezTo>
                  <a:pt x="168" y="220"/>
                  <a:pt x="168" y="218"/>
                  <a:pt x="168" y="223"/>
                </a:cubicBezTo>
                <a:cubicBezTo>
                  <a:pt x="168" y="223"/>
                  <a:pt x="168" y="223"/>
                  <a:pt x="168" y="223"/>
                </a:cubicBezTo>
                <a:cubicBezTo>
                  <a:pt x="171" y="223"/>
                  <a:pt x="175" y="224"/>
                  <a:pt x="179" y="226"/>
                </a:cubicBezTo>
                <a:cubicBezTo>
                  <a:pt x="179" y="226"/>
                  <a:pt x="179" y="226"/>
                  <a:pt x="179" y="226"/>
                </a:cubicBezTo>
                <a:cubicBezTo>
                  <a:pt x="185" y="229"/>
                  <a:pt x="191" y="234"/>
                  <a:pt x="195" y="241"/>
                </a:cubicBezTo>
                <a:cubicBezTo>
                  <a:pt x="195" y="241"/>
                  <a:pt x="195" y="241"/>
                  <a:pt x="195" y="241"/>
                </a:cubicBezTo>
                <a:cubicBezTo>
                  <a:pt x="197" y="246"/>
                  <a:pt x="198" y="251"/>
                  <a:pt x="198" y="257"/>
                </a:cubicBezTo>
                <a:cubicBezTo>
                  <a:pt x="198" y="257"/>
                  <a:pt x="198" y="257"/>
                  <a:pt x="198" y="257"/>
                </a:cubicBezTo>
                <a:cubicBezTo>
                  <a:pt x="198" y="263"/>
                  <a:pt x="197" y="269"/>
                  <a:pt x="194" y="273"/>
                </a:cubicBezTo>
                <a:cubicBezTo>
                  <a:pt x="194" y="273"/>
                  <a:pt x="194" y="273"/>
                  <a:pt x="194" y="273"/>
                </a:cubicBezTo>
                <a:cubicBezTo>
                  <a:pt x="192" y="278"/>
                  <a:pt x="189" y="282"/>
                  <a:pt x="185" y="285"/>
                </a:cubicBezTo>
                <a:cubicBezTo>
                  <a:pt x="185" y="285"/>
                  <a:pt x="185" y="285"/>
                  <a:pt x="185" y="285"/>
                </a:cubicBezTo>
                <a:cubicBezTo>
                  <a:pt x="177" y="290"/>
                  <a:pt x="169" y="292"/>
                  <a:pt x="162" y="292"/>
                </a:cubicBezTo>
                <a:cubicBezTo>
                  <a:pt x="162" y="292"/>
                  <a:pt x="162" y="292"/>
                  <a:pt x="162" y="292"/>
                </a:cubicBezTo>
                <a:cubicBezTo>
                  <a:pt x="157" y="292"/>
                  <a:pt x="151" y="291"/>
                  <a:pt x="145" y="288"/>
                </a:cubicBezTo>
                <a:cubicBezTo>
                  <a:pt x="145" y="288"/>
                  <a:pt x="145" y="288"/>
                  <a:pt x="145" y="288"/>
                </a:cubicBezTo>
                <a:cubicBezTo>
                  <a:pt x="140" y="286"/>
                  <a:pt x="134" y="281"/>
                  <a:pt x="130" y="274"/>
                </a:cubicBezTo>
                <a:cubicBezTo>
                  <a:pt x="130" y="274"/>
                  <a:pt x="130" y="274"/>
                  <a:pt x="130" y="274"/>
                </a:cubicBezTo>
                <a:cubicBezTo>
                  <a:pt x="127" y="269"/>
                  <a:pt x="126" y="263"/>
                  <a:pt x="126" y="257"/>
                </a:cubicBezTo>
                <a:cubicBezTo>
                  <a:pt x="126" y="257"/>
                  <a:pt x="126" y="257"/>
                  <a:pt x="126" y="257"/>
                </a:cubicBezTo>
                <a:cubicBezTo>
                  <a:pt x="126" y="250"/>
                  <a:pt x="132" y="244"/>
                  <a:pt x="139" y="244"/>
                </a:cubicBezTo>
                <a:cubicBezTo>
                  <a:pt x="139" y="244"/>
                  <a:pt x="139" y="244"/>
                  <a:pt x="139" y="244"/>
                </a:cubicBezTo>
                <a:cubicBezTo>
                  <a:pt x="146" y="244"/>
                  <a:pt x="152" y="250"/>
                  <a:pt x="152" y="257"/>
                </a:cubicBezTo>
                <a:cubicBezTo>
                  <a:pt x="152" y="257"/>
                  <a:pt x="152" y="257"/>
                  <a:pt x="152" y="257"/>
                </a:cubicBezTo>
                <a:cubicBezTo>
                  <a:pt x="152" y="259"/>
                  <a:pt x="153" y="260"/>
                  <a:pt x="153" y="261"/>
                </a:cubicBezTo>
                <a:cubicBezTo>
                  <a:pt x="153" y="261"/>
                  <a:pt x="153" y="261"/>
                  <a:pt x="153" y="261"/>
                </a:cubicBezTo>
                <a:cubicBezTo>
                  <a:pt x="154" y="262"/>
                  <a:pt x="154" y="263"/>
                  <a:pt x="155" y="263"/>
                </a:cubicBezTo>
                <a:cubicBezTo>
                  <a:pt x="155" y="263"/>
                  <a:pt x="155" y="263"/>
                  <a:pt x="155" y="263"/>
                </a:cubicBezTo>
                <a:cubicBezTo>
                  <a:pt x="157" y="265"/>
                  <a:pt x="161" y="266"/>
                  <a:pt x="162" y="266"/>
                </a:cubicBezTo>
                <a:cubicBezTo>
                  <a:pt x="162" y="266"/>
                  <a:pt x="162" y="266"/>
                  <a:pt x="162" y="266"/>
                </a:cubicBezTo>
                <a:cubicBezTo>
                  <a:pt x="163" y="266"/>
                  <a:pt x="166" y="265"/>
                  <a:pt x="167" y="264"/>
                </a:cubicBezTo>
                <a:cubicBezTo>
                  <a:pt x="167" y="264"/>
                  <a:pt x="167" y="264"/>
                  <a:pt x="167" y="264"/>
                </a:cubicBezTo>
                <a:cubicBezTo>
                  <a:pt x="169" y="263"/>
                  <a:pt x="170" y="262"/>
                  <a:pt x="171" y="261"/>
                </a:cubicBezTo>
                <a:cubicBezTo>
                  <a:pt x="171" y="261"/>
                  <a:pt x="171" y="261"/>
                  <a:pt x="171" y="261"/>
                </a:cubicBezTo>
                <a:cubicBezTo>
                  <a:pt x="171" y="260"/>
                  <a:pt x="172" y="259"/>
                  <a:pt x="172" y="257"/>
                </a:cubicBezTo>
                <a:cubicBezTo>
                  <a:pt x="172" y="257"/>
                  <a:pt x="172" y="257"/>
                  <a:pt x="172" y="257"/>
                </a:cubicBezTo>
                <a:cubicBezTo>
                  <a:pt x="172" y="255"/>
                  <a:pt x="171" y="254"/>
                  <a:pt x="171" y="253"/>
                </a:cubicBezTo>
                <a:cubicBezTo>
                  <a:pt x="171" y="253"/>
                  <a:pt x="171" y="253"/>
                  <a:pt x="171" y="253"/>
                </a:cubicBezTo>
                <a:cubicBezTo>
                  <a:pt x="170" y="252"/>
                  <a:pt x="170" y="252"/>
                  <a:pt x="169" y="251"/>
                </a:cubicBezTo>
                <a:cubicBezTo>
                  <a:pt x="169" y="251"/>
                  <a:pt x="169" y="251"/>
                  <a:pt x="169" y="251"/>
                </a:cubicBezTo>
                <a:cubicBezTo>
                  <a:pt x="168" y="250"/>
                  <a:pt x="164" y="249"/>
                  <a:pt x="162" y="249"/>
                </a:cubicBezTo>
                <a:cubicBezTo>
                  <a:pt x="162" y="249"/>
                  <a:pt x="162" y="249"/>
                  <a:pt x="162" y="249"/>
                </a:cubicBezTo>
                <a:cubicBezTo>
                  <a:pt x="159" y="249"/>
                  <a:pt x="156" y="249"/>
                  <a:pt x="152" y="247"/>
                </a:cubicBezTo>
                <a:cubicBezTo>
                  <a:pt x="152" y="247"/>
                  <a:pt x="152" y="247"/>
                  <a:pt x="152" y="247"/>
                </a:cubicBezTo>
                <a:cubicBezTo>
                  <a:pt x="149" y="245"/>
                  <a:pt x="145" y="242"/>
                  <a:pt x="144" y="239"/>
                </a:cubicBezTo>
                <a:cubicBezTo>
                  <a:pt x="144" y="239"/>
                  <a:pt x="144" y="239"/>
                  <a:pt x="144" y="239"/>
                </a:cubicBezTo>
                <a:cubicBezTo>
                  <a:pt x="143" y="236"/>
                  <a:pt x="142" y="234"/>
                  <a:pt x="142" y="232"/>
                </a:cubicBezTo>
                <a:cubicBezTo>
                  <a:pt x="142" y="232"/>
                  <a:pt x="142" y="232"/>
                  <a:pt x="142" y="232"/>
                </a:cubicBezTo>
                <a:cubicBezTo>
                  <a:pt x="141" y="230"/>
                  <a:pt x="141" y="227"/>
                  <a:pt x="141" y="225"/>
                </a:cubicBezTo>
                <a:cubicBezTo>
                  <a:pt x="141" y="225"/>
                  <a:pt x="141" y="225"/>
                  <a:pt x="141" y="225"/>
                </a:cubicBezTo>
                <a:cubicBezTo>
                  <a:pt x="141" y="219"/>
                  <a:pt x="141" y="220"/>
                  <a:pt x="141" y="217"/>
                </a:cubicBezTo>
                <a:cubicBezTo>
                  <a:pt x="141" y="217"/>
                  <a:pt x="141" y="217"/>
                  <a:pt x="141" y="217"/>
                </a:cubicBezTo>
                <a:cubicBezTo>
                  <a:pt x="139" y="217"/>
                  <a:pt x="138" y="216"/>
                  <a:pt x="136" y="216"/>
                </a:cubicBezTo>
                <a:cubicBezTo>
                  <a:pt x="136" y="216"/>
                  <a:pt x="136" y="216"/>
                  <a:pt x="136" y="216"/>
                </a:cubicBezTo>
                <a:cubicBezTo>
                  <a:pt x="132" y="215"/>
                  <a:pt x="129" y="212"/>
                  <a:pt x="126" y="209"/>
                </a:cubicBezTo>
                <a:cubicBezTo>
                  <a:pt x="126" y="209"/>
                  <a:pt x="126" y="209"/>
                  <a:pt x="126" y="209"/>
                </a:cubicBezTo>
                <a:cubicBezTo>
                  <a:pt x="124" y="207"/>
                  <a:pt x="123" y="204"/>
                  <a:pt x="123" y="202"/>
                </a:cubicBezTo>
                <a:cubicBezTo>
                  <a:pt x="123" y="202"/>
                  <a:pt x="123" y="202"/>
                  <a:pt x="123" y="202"/>
                </a:cubicBezTo>
                <a:cubicBezTo>
                  <a:pt x="122" y="199"/>
                  <a:pt x="122" y="196"/>
                  <a:pt x="122" y="194"/>
                </a:cubicBezTo>
                <a:cubicBezTo>
                  <a:pt x="122" y="194"/>
                  <a:pt x="122" y="194"/>
                  <a:pt x="122" y="194"/>
                </a:cubicBezTo>
                <a:cubicBezTo>
                  <a:pt x="122" y="186"/>
                  <a:pt x="122" y="168"/>
                  <a:pt x="122" y="153"/>
                </a:cubicBezTo>
                <a:cubicBezTo>
                  <a:pt x="122" y="153"/>
                  <a:pt x="122" y="153"/>
                  <a:pt x="122" y="153"/>
                </a:cubicBezTo>
                <a:cubicBezTo>
                  <a:pt x="122" y="146"/>
                  <a:pt x="124" y="138"/>
                  <a:pt x="127" y="13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1" y="123"/>
                  <a:pt x="136" y="117"/>
                  <a:pt x="144" y="113"/>
                </a:cubicBezTo>
                <a:cubicBezTo>
                  <a:pt x="144" y="113"/>
                  <a:pt x="144" y="113"/>
                  <a:pt x="144" y="113"/>
                </a:cubicBezTo>
                <a:cubicBezTo>
                  <a:pt x="150" y="110"/>
                  <a:pt x="156" y="108"/>
                  <a:pt x="162" y="108"/>
                </a:cubicBezTo>
                <a:cubicBezTo>
                  <a:pt x="162" y="108"/>
                  <a:pt x="162" y="108"/>
                  <a:pt x="162" y="108"/>
                </a:cubicBezTo>
                <a:cubicBezTo>
                  <a:pt x="175" y="108"/>
                  <a:pt x="186" y="114"/>
                  <a:pt x="193" y="122"/>
                </a:cubicBezTo>
                <a:cubicBezTo>
                  <a:pt x="193" y="122"/>
                  <a:pt x="193" y="122"/>
                  <a:pt x="193" y="122"/>
                </a:cubicBezTo>
                <a:cubicBezTo>
                  <a:pt x="200" y="131"/>
                  <a:pt x="204" y="142"/>
                  <a:pt x="204" y="153"/>
                </a:cubicBezTo>
                <a:cubicBezTo>
                  <a:pt x="204" y="153"/>
                  <a:pt x="204" y="153"/>
                  <a:pt x="204" y="153"/>
                </a:cubicBezTo>
                <a:cubicBezTo>
                  <a:pt x="204" y="171"/>
                  <a:pt x="204" y="177"/>
                  <a:pt x="204" y="183"/>
                </a:cubicBezTo>
                <a:cubicBezTo>
                  <a:pt x="204" y="183"/>
                  <a:pt x="204" y="183"/>
                  <a:pt x="204" y="183"/>
                </a:cubicBezTo>
                <a:cubicBezTo>
                  <a:pt x="204" y="184"/>
                  <a:pt x="204" y="185"/>
                  <a:pt x="204" y="186"/>
                </a:cubicBezTo>
                <a:cubicBezTo>
                  <a:pt x="204" y="186"/>
                  <a:pt x="204" y="186"/>
                  <a:pt x="204" y="186"/>
                </a:cubicBezTo>
                <a:cubicBezTo>
                  <a:pt x="204" y="186"/>
                  <a:pt x="204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6" y="185"/>
                  <a:pt x="206" y="184"/>
                  <a:pt x="206" y="183"/>
                </a:cubicBezTo>
                <a:cubicBezTo>
                  <a:pt x="206" y="183"/>
                  <a:pt x="206" y="183"/>
                  <a:pt x="206" y="183"/>
                </a:cubicBezTo>
                <a:cubicBezTo>
                  <a:pt x="206" y="175"/>
                  <a:pt x="206" y="160"/>
                  <a:pt x="206" y="147"/>
                </a:cubicBezTo>
                <a:cubicBezTo>
                  <a:pt x="206" y="147"/>
                  <a:pt x="206" y="147"/>
                  <a:pt x="206" y="147"/>
                </a:cubicBezTo>
                <a:cubicBezTo>
                  <a:pt x="206" y="143"/>
                  <a:pt x="205" y="135"/>
                  <a:pt x="201" y="128"/>
                </a:cubicBezTo>
                <a:cubicBezTo>
                  <a:pt x="201" y="128"/>
                  <a:pt x="201" y="128"/>
                  <a:pt x="201" y="128"/>
                </a:cubicBezTo>
                <a:cubicBezTo>
                  <a:pt x="197" y="120"/>
                  <a:pt x="192" y="114"/>
                  <a:pt x="184" y="110"/>
                </a:cubicBezTo>
                <a:cubicBezTo>
                  <a:pt x="184" y="110"/>
                  <a:pt x="184" y="110"/>
                  <a:pt x="184" y="110"/>
                </a:cubicBezTo>
                <a:cubicBezTo>
                  <a:pt x="178" y="107"/>
                  <a:pt x="172" y="105"/>
                  <a:pt x="162" y="105"/>
                </a:cubicBezTo>
                <a:cubicBezTo>
                  <a:pt x="162" y="105"/>
                  <a:pt x="162" y="105"/>
                  <a:pt x="162" y="105"/>
                </a:cubicBezTo>
                <a:cubicBezTo>
                  <a:pt x="149" y="105"/>
                  <a:pt x="141" y="109"/>
                  <a:pt x="134" y="115"/>
                </a:cubicBezTo>
                <a:cubicBezTo>
                  <a:pt x="134" y="115"/>
                  <a:pt x="134" y="115"/>
                  <a:pt x="134" y="115"/>
                </a:cubicBezTo>
                <a:cubicBezTo>
                  <a:pt x="128" y="121"/>
                  <a:pt x="124" y="129"/>
                  <a:pt x="121" y="137"/>
                </a:cubicBezTo>
                <a:cubicBezTo>
                  <a:pt x="121" y="137"/>
                  <a:pt x="121" y="137"/>
                  <a:pt x="121" y="137"/>
                </a:cubicBezTo>
                <a:cubicBezTo>
                  <a:pt x="120" y="141"/>
                  <a:pt x="119" y="146"/>
                  <a:pt x="119" y="147"/>
                </a:cubicBezTo>
                <a:cubicBezTo>
                  <a:pt x="119" y="147"/>
                  <a:pt x="119" y="147"/>
                  <a:pt x="119" y="147"/>
                </a:cubicBezTo>
                <a:cubicBezTo>
                  <a:pt x="119" y="161"/>
                  <a:pt x="119" y="170"/>
                  <a:pt x="119" y="177"/>
                </a:cubicBezTo>
                <a:cubicBezTo>
                  <a:pt x="119" y="177"/>
                  <a:pt x="119" y="177"/>
                  <a:pt x="119" y="177"/>
                </a:cubicBezTo>
                <a:cubicBezTo>
                  <a:pt x="119" y="181"/>
                  <a:pt x="119" y="184"/>
                  <a:pt x="118" y="187"/>
                </a:cubicBezTo>
                <a:cubicBezTo>
                  <a:pt x="118" y="187"/>
                  <a:pt x="118" y="187"/>
                  <a:pt x="118" y="187"/>
                </a:cubicBezTo>
                <a:cubicBezTo>
                  <a:pt x="118" y="191"/>
                  <a:pt x="117" y="194"/>
                  <a:pt x="114" y="197"/>
                </a:cubicBezTo>
                <a:cubicBezTo>
                  <a:pt x="114" y="197"/>
                  <a:pt x="114" y="197"/>
                  <a:pt x="114" y="197"/>
                </a:cubicBezTo>
                <a:cubicBezTo>
                  <a:pt x="112" y="200"/>
                  <a:pt x="110" y="202"/>
                  <a:pt x="107" y="203"/>
                </a:cubicBezTo>
                <a:cubicBezTo>
                  <a:pt x="107" y="203"/>
                  <a:pt x="107" y="203"/>
                  <a:pt x="107" y="203"/>
                </a:cubicBezTo>
                <a:cubicBezTo>
                  <a:pt x="104" y="204"/>
                  <a:pt x="100" y="205"/>
                  <a:pt x="97" y="205"/>
                </a:cubicBezTo>
                <a:cubicBezTo>
                  <a:pt x="97" y="205"/>
                  <a:pt x="97" y="205"/>
                  <a:pt x="97" y="205"/>
                </a:cubicBezTo>
                <a:cubicBezTo>
                  <a:pt x="94" y="205"/>
                  <a:pt x="92" y="206"/>
                  <a:pt x="89" y="210"/>
                </a:cubicBezTo>
                <a:cubicBezTo>
                  <a:pt x="89" y="210"/>
                  <a:pt x="89" y="210"/>
                  <a:pt x="89" y="210"/>
                </a:cubicBezTo>
                <a:cubicBezTo>
                  <a:pt x="86" y="213"/>
                  <a:pt x="84" y="218"/>
                  <a:pt x="84" y="225"/>
                </a:cubicBezTo>
                <a:cubicBezTo>
                  <a:pt x="84" y="225"/>
                  <a:pt x="84" y="225"/>
                  <a:pt x="84" y="225"/>
                </a:cubicBezTo>
                <a:cubicBezTo>
                  <a:pt x="84" y="241"/>
                  <a:pt x="84" y="274"/>
                  <a:pt x="84" y="287"/>
                </a:cubicBezTo>
                <a:cubicBezTo>
                  <a:pt x="84" y="287"/>
                  <a:pt x="84" y="287"/>
                  <a:pt x="84" y="287"/>
                </a:cubicBezTo>
                <a:cubicBezTo>
                  <a:pt x="84" y="291"/>
                  <a:pt x="87" y="297"/>
                  <a:pt x="91" y="301"/>
                </a:cubicBezTo>
                <a:cubicBezTo>
                  <a:pt x="91" y="301"/>
                  <a:pt x="91" y="301"/>
                  <a:pt x="91" y="301"/>
                </a:cubicBezTo>
                <a:cubicBezTo>
                  <a:pt x="96" y="306"/>
                  <a:pt x="102" y="309"/>
                  <a:pt x="106" y="309"/>
                </a:cubicBezTo>
                <a:cubicBezTo>
                  <a:pt x="106" y="309"/>
                  <a:pt x="106" y="309"/>
                  <a:pt x="106" y="309"/>
                </a:cubicBezTo>
                <a:cubicBezTo>
                  <a:pt x="121" y="309"/>
                  <a:pt x="205" y="309"/>
                  <a:pt x="219" y="309"/>
                </a:cubicBezTo>
                <a:cubicBezTo>
                  <a:pt x="219" y="309"/>
                  <a:pt x="219" y="309"/>
                  <a:pt x="219" y="309"/>
                </a:cubicBezTo>
                <a:cubicBezTo>
                  <a:pt x="225" y="309"/>
                  <a:pt x="229" y="306"/>
                  <a:pt x="232" y="302"/>
                </a:cubicBezTo>
                <a:cubicBezTo>
                  <a:pt x="232" y="302"/>
                  <a:pt x="232" y="302"/>
                  <a:pt x="232" y="302"/>
                </a:cubicBezTo>
                <a:cubicBezTo>
                  <a:pt x="236" y="298"/>
                  <a:pt x="238" y="292"/>
                  <a:pt x="238" y="287"/>
                </a:cubicBezTo>
                <a:cubicBezTo>
                  <a:pt x="238" y="287"/>
                  <a:pt x="238" y="287"/>
                  <a:pt x="238" y="287"/>
                </a:cubicBezTo>
                <a:cubicBezTo>
                  <a:pt x="238" y="270"/>
                  <a:pt x="238" y="233"/>
                  <a:pt x="238" y="216"/>
                </a:cubicBezTo>
                <a:cubicBezTo>
                  <a:pt x="238" y="216"/>
                  <a:pt x="238" y="216"/>
                  <a:pt x="238" y="216"/>
                </a:cubicBezTo>
                <a:cubicBezTo>
                  <a:pt x="238" y="207"/>
                  <a:pt x="239" y="198"/>
                  <a:pt x="242" y="189"/>
                </a:cubicBezTo>
                <a:cubicBezTo>
                  <a:pt x="242" y="189"/>
                  <a:pt x="242" y="189"/>
                  <a:pt x="242" y="189"/>
                </a:cubicBezTo>
                <a:cubicBezTo>
                  <a:pt x="245" y="180"/>
                  <a:pt x="250" y="172"/>
                  <a:pt x="257" y="165"/>
                </a:cubicBezTo>
                <a:cubicBezTo>
                  <a:pt x="257" y="165"/>
                  <a:pt x="257" y="165"/>
                  <a:pt x="257" y="165"/>
                </a:cubicBezTo>
                <a:cubicBezTo>
                  <a:pt x="266" y="157"/>
                  <a:pt x="288" y="134"/>
                  <a:pt x="302" y="121"/>
                </a:cubicBezTo>
                <a:cubicBezTo>
                  <a:pt x="302" y="121"/>
                  <a:pt x="302" y="121"/>
                  <a:pt x="302" y="121"/>
                </a:cubicBezTo>
                <a:cubicBezTo>
                  <a:pt x="305" y="118"/>
                  <a:pt x="309" y="117"/>
                  <a:pt x="313" y="117"/>
                </a:cubicBezTo>
                <a:cubicBezTo>
                  <a:pt x="313" y="117"/>
                  <a:pt x="313" y="117"/>
                  <a:pt x="313" y="117"/>
                </a:cubicBezTo>
                <a:cubicBezTo>
                  <a:pt x="313" y="117"/>
                  <a:pt x="313" y="117"/>
                  <a:pt x="313" y="117"/>
                </a:cubicBezTo>
                <a:cubicBezTo>
                  <a:pt x="320" y="118"/>
                  <a:pt x="325" y="124"/>
                  <a:pt x="324" y="131"/>
                </a:cubicBezTo>
                <a:cubicBezTo>
                  <a:pt x="324" y="131"/>
                  <a:pt x="324" y="131"/>
                  <a:pt x="324" y="131"/>
                </a:cubicBezTo>
                <a:cubicBezTo>
                  <a:pt x="322" y="176"/>
                  <a:pt x="317" y="235"/>
                  <a:pt x="313" y="261"/>
                </a:cubicBezTo>
                <a:cubicBezTo>
                  <a:pt x="313" y="261"/>
                  <a:pt x="313" y="261"/>
                  <a:pt x="313" y="261"/>
                </a:cubicBezTo>
                <a:cubicBezTo>
                  <a:pt x="300" y="348"/>
                  <a:pt x="259" y="399"/>
                  <a:pt x="228" y="425"/>
                </a:cubicBezTo>
                <a:cubicBezTo>
                  <a:pt x="228" y="425"/>
                  <a:pt x="228" y="425"/>
                  <a:pt x="228" y="425"/>
                </a:cubicBezTo>
                <a:cubicBezTo>
                  <a:pt x="216" y="436"/>
                  <a:pt x="204" y="443"/>
                  <a:pt x="193" y="448"/>
                </a:cubicBezTo>
                <a:cubicBezTo>
                  <a:pt x="193" y="448"/>
                  <a:pt x="193" y="448"/>
                  <a:pt x="193" y="448"/>
                </a:cubicBezTo>
                <a:cubicBezTo>
                  <a:pt x="182" y="452"/>
                  <a:pt x="172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628"/>
          <p:cNvSpPr>
            <a:spLocks/>
          </p:cNvSpPr>
          <p:nvPr userDrawn="1"/>
        </p:nvSpPr>
        <p:spPr bwMode="auto">
          <a:xfrm>
            <a:off x="9925049" y="3066365"/>
            <a:ext cx="479425" cy="363537"/>
          </a:xfrm>
          <a:custGeom>
            <a:avLst/>
            <a:gdLst/>
            <a:ahLst/>
            <a:cxnLst>
              <a:cxn ang="0">
                <a:pos x="417" y="7"/>
              </a:cxn>
              <a:cxn ang="0">
                <a:pos x="397" y="0"/>
              </a:cxn>
              <a:cxn ang="0">
                <a:pos x="143" y="0"/>
              </a:cxn>
              <a:cxn ang="0">
                <a:pos x="114" y="28"/>
              </a:cxn>
              <a:cxn ang="0">
                <a:pos x="114" y="158"/>
              </a:cxn>
              <a:cxn ang="0">
                <a:pos x="128" y="171"/>
              </a:cxn>
              <a:cxn ang="0">
                <a:pos x="202" y="171"/>
              </a:cxn>
              <a:cxn ang="0">
                <a:pos x="204" y="176"/>
              </a:cxn>
              <a:cxn ang="0">
                <a:pos x="204" y="292"/>
              </a:cxn>
              <a:cxn ang="0">
                <a:pos x="202" y="296"/>
              </a:cxn>
              <a:cxn ang="0">
                <a:pos x="29" y="296"/>
              </a:cxn>
              <a:cxn ang="0">
                <a:pos x="27" y="292"/>
              </a:cxn>
              <a:cxn ang="0">
                <a:pos x="27" y="176"/>
              </a:cxn>
              <a:cxn ang="0">
                <a:pos x="29" y="171"/>
              </a:cxn>
              <a:cxn ang="0">
                <a:pos x="77" y="171"/>
              </a:cxn>
              <a:cxn ang="0">
                <a:pos x="90" y="158"/>
              </a:cxn>
              <a:cxn ang="0">
                <a:pos x="77" y="145"/>
              </a:cxn>
              <a:cxn ang="0">
                <a:pos x="28" y="145"/>
              </a:cxn>
              <a:cxn ang="0">
                <a:pos x="0" y="176"/>
              </a:cxn>
              <a:cxn ang="0">
                <a:pos x="0" y="292"/>
              </a:cxn>
              <a:cxn ang="0">
                <a:pos x="28" y="323"/>
              </a:cxn>
              <a:cxn ang="0">
                <a:pos x="203" y="323"/>
              </a:cxn>
              <a:cxn ang="0">
                <a:pos x="231" y="292"/>
              </a:cxn>
              <a:cxn ang="0">
                <a:pos x="231" y="176"/>
              </a:cxn>
              <a:cxn ang="0">
                <a:pos x="203" y="145"/>
              </a:cxn>
              <a:cxn ang="0">
                <a:pos x="141" y="145"/>
              </a:cxn>
              <a:cxn ang="0">
                <a:pos x="141" y="28"/>
              </a:cxn>
              <a:cxn ang="0">
                <a:pos x="143" y="26"/>
              </a:cxn>
              <a:cxn ang="0">
                <a:pos x="397" y="26"/>
              </a:cxn>
              <a:cxn ang="0">
                <a:pos x="400" y="28"/>
              </a:cxn>
              <a:cxn ang="0">
                <a:pos x="400" y="223"/>
              </a:cxn>
              <a:cxn ang="0">
                <a:pos x="397" y="224"/>
              </a:cxn>
              <a:cxn ang="0">
                <a:pos x="292" y="224"/>
              </a:cxn>
              <a:cxn ang="0">
                <a:pos x="304" y="212"/>
              </a:cxn>
              <a:cxn ang="0">
                <a:pos x="304" y="195"/>
              </a:cxn>
              <a:cxn ang="0">
                <a:pos x="287" y="195"/>
              </a:cxn>
              <a:cxn ang="0">
                <a:pos x="252" y="230"/>
              </a:cxn>
              <a:cxn ang="0">
                <a:pos x="252" y="247"/>
              </a:cxn>
              <a:cxn ang="0">
                <a:pos x="287" y="283"/>
              </a:cxn>
              <a:cxn ang="0">
                <a:pos x="304" y="283"/>
              </a:cxn>
              <a:cxn ang="0">
                <a:pos x="304" y="266"/>
              </a:cxn>
              <a:cxn ang="0">
                <a:pos x="290" y="252"/>
              </a:cxn>
              <a:cxn ang="0">
                <a:pos x="290" y="251"/>
              </a:cxn>
              <a:cxn ang="0">
                <a:pos x="397" y="251"/>
              </a:cxn>
              <a:cxn ang="0">
                <a:pos x="426" y="223"/>
              </a:cxn>
              <a:cxn ang="0">
                <a:pos x="426" y="28"/>
              </a:cxn>
              <a:cxn ang="0">
                <a:pos x="417" y="7"/>
              </a:cxn>
            </a:cxnLst>
            <a:rect l="0" t="0" r="r" b="b"/>
            <a:pathLst>
              <a:path w="426" h="323">
                <a:moveTo>
                  <a:pt x="417" y="7"/>
                </a:moveTo>
                <a:cubicBezTo>
                  <a:pt x="412" y="2"/>
                  <a:pt x="405" y="0"/>
                  <a:pt x="397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27" y="0"/>
                  <a:pt x="114" y="12"/>
                  <a:pt x="114" y="28"/>
                </a:cubicBezTo>
                <a:cubicBezTo>
                  <a:pt x="114" y="158"/>
                  <a:pt x="114" y="158"/>
                  <a:pt x="114" y="158"/>
                </a:cubicBezTo>
                <a:cubicBezTo>
                  <a:pt x="114" y="165"/>
                  <a:pt x="120" y="171"/>
                  <a:pt x="128" y="171"/>
                </a:cubicBezTo>
                <a:cubicBezTo>
                  <a:pt x="128" y="171"/>
                  <a:pt x="202" y="171"/>
                  <a:pt x="202" y="171"/>
                </a:cubicBezTo>
                <a:cubicBezTo>
                  <a:pt x="203" y="172"/>
                  <a:pt x="204" y="173"/>
                  <a:pt x="204" y="176"/>
                </a:cubicBezTo>
                <a:cubicBezTo>
                  <a:pt x="204" y="292"/>
                  <a:pt x="204" y="292"/>
                  <a:pt x="204" y="292"/>
                </a:cubicBezTo>
                <a:cubicBezTo>
                  <a:pt x="204" y="295"/>
                  <a:pt x="203" y="296"/>
                  <a:pt x="202" y="296"/>
                </a:cubicBezTo>
                <a:cubicBezTo>
                  <a:pt x="202" y="296"/>
                  <a:pt x="29" y="296"/>
                  <a:pt x="29" y="296"/>
                </a:cubicBezTo>
                <a:cubicBezTo>
                  <a:pt x="28" y="296"/>
                  <a:pt x="27" y="295"/>
                  <a:pt x="27" y="292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173"/>
                  <a:pt x="28" y="172"/>
                  <a:pt x="29" y="171"/>
                </a:cubicBezTo>
                <a:cubicBezTo>
                  <a:pt x="29" y="171"/>
                  <a:pt x="77" y="171"/>
                  <a:pt x="77" y="171"/>
                </a:cubicBezTo>
                <a:cubicBezTo>
                  <a:pt x="84" y="171"/>
                  <a:pt x="90" y="165"/>
                  <a:pt x="90" y="158"/>
                </a:cubicBezTo>
                <a:cubicBezTo>
                  <a:pt x="90" y="151"/>
                  <a:pt x="84" y="145"/>
                  <a:pt x="77" y="145"/>
                </a:cubicBezTo>
                <a:cubicBezTo>
                  <a:pt x="28" y="145"/>
                  <a:pt x="28" y="145"/>
                  <a:pt x="28" y="145"/>
                </a:cubicBezTo>
                <a:cubicBezTo>
                  <a:pt x="13" y="145"/>
                  <a:pt x="0" y="159"/>
                  <a:pt x="0" y="176"/>
                </a:cubicBezTo>
                <a:cubicBezTo>
                  <a:pt x="0" y="292"/>
                  <a:pt x="0" y="292"/>
                  <a:pt x="0" y="292"/>
                </a:cubicBezTo>
                <a:cubicBezTo>
                  <a:pt x="0" y="309"/>
                  <a:pt x="13" y="323"/>
                  <a:pt x="28" y="323"/>
                </a:cubicBezTo>
                <a:cubicBezTo>
                  <a:pt x="203" y="323"/>
                  <a:pt x="203" y="323"/>
                  <a:pt x="203" y="323"/>
                </a:cubicBezTo>
                <a:cubicBezTo>
                  <a:pt x="218" y="323"/>
                  <a:pt x="231" y="309"/>
                  <a:pt x="231" y="292"/>
                </a:cubicBezTo>
                <a:cubicBezTo>
                  <a:pt x="231" y="176"/>
                  <a:pt x="231" y="176"/>
                  <a:pt x="231" y="176"/>
                </a:cubicBezTo>
                <a:cubicBezTo>
                  <a:pt x="231" y="159"/>
                  <a:pt x="218" y="145"/>
                  <a:pt x="203" y="145"/>
                </a:cubicBezTo>
                <a:cubicBezTo>
                  <a:pt x="203" y="145"/>
                  <a:pt x="159" y="145"/>
                  <a:pt x="141" y="145"/>
                </a:cubicBezTo>
                <a:cubicBezTo>
                  <a:pt x="141" y="123"/>
                  <a:pt x="141" y="28"/>
                  <a:pt x="141" y="28"/>
                </a:cubicBezTo>
                <a:cubicBezTo>
                  <a:pt x="141" y="27"/>
                  <a:pt x="142" y="26"/>
                  <a:pt x="143" y="26"/>
                </a:cubicBezTo>
                <a:cubicBezTo>
                  <a:pt x="397" y="26"/>
                  <a:pt x="397" y="26"/>
                  <a:pt x="397" y="26"/>
                </a:cubicBezTo>
                <a:cubicBezTo>
                  <a:pt x="399" y="26"/>
                  <a:pt x="400" y="27"/>
                  <a:pt x="400" y="28"/>
                </a:cubicBezTo>
                <a:cubicBezTo>
                  <a:pt x="400" y="223"/>
                  <a:pt x="400" y="223"/>
                  <a:pt x="400" y="223"/>
                </a:cubicBezTo>
                <a:cubicBezTo>
                  <a:pt x="400" y="223"/>
                  <a:pt x="399" y="224"/>
                  <a:pt x="397" y="224"/>
                </a:cubicBezTo>
                <a:cubicBezTo>
                  <a:pt x="292" y="224"/>
                  <a:pt x="292" y="224"/>
                  <a:pt x="292" y="224"/>
                </a:cubicBezTo>
                <a:cubicBezTo>
                  <a:pt x="304" y="212"/>
                  <a:pt x="304" y="212"/>
                  <a:pt x="304" y="212"/>
                </a:cubicBezTo>
                <a:cubicBezTo>
                  <a:pt x="309" y="207"/>
                  <a:pt x="309" y="199"/>
                  <a:pt x="304" y="195"/>
                </a:cubicBezTo>
                <a:cubicBezTo>
                  <a:pt x="300" y="190"/>
                  <a:pt x="292" y="190"/>
                  <a:pt x="287" y="195"/>
                </a:cubicBezTo>
                <a:cubicBezTo>
                  <a:pt x="252" y="230"/>
                  <a:pt x="252" y="230"/>
                  <a:pt x="252" y="230"/>
                </a:cubicBezTo>
                <a:cubicBezTo>
                  <a:pt x="247" y="235"/>
                  <a:pt x="247" y="243"/>
                  <a:pt x="252" y="247"/>
                </a:cubicBezTo>
                <a:cubicBezTo>
                  <a:pt x="287" y="283"/>
                  <a:pt x="287" y="283"/>
                  <a:pt x="287" y="283"/>
                </a:cubicBezTo>
                <a:cubicBezTo>
                  <a:pt x="292" y="288"/>
                  <a:pt x="300" y="288"/>
                  <a:pt x="304" y="283"/>
                </a:cubicBezTo>
                <a:cubicBezTo>
                  <a:pt x="309" y="278"/>
                  <a:pt x="309" y="270"/>
                  <a:pt x="304" y="266"/>
                </a:cubicBezTo>
                <a:cubicBezTo>
                  <a:pt x="290" y="252"/>
                  <a:pt x="290" y="252"/>
                  <a:pt x="290" y="252"/>
                </a:cubicBezTo>
                <a:cubicBezTo>
                  <a:pt x="290" y="251"/>
                  <a:pt x="290" y="251"/>
                  <a:pt x="290" y="251"/>
                </a:cubicBezTo>
                <a:cubicBezTo>
                  <a:pt x="397" y="251"/>
                  <a:pt x="397" y="251"/>
                  <a:pt x="397" y="251"/>
                </a:cubicBezTo>
                <a:cubicBezTo>
                  <a:pt x="413" y="251"/>
                  <a:pt x="426" y="238"/>
                  <a:pt x="426" y="223"/>
                </a:cubicBezTo>
                <a:cubicBezTo>
                  <a:pt x="426" y="28"/>
                  <a:pt x="426" y="28"/>
                  <a:pt x="426" y="28"/>
                </a:cubicBezTo>
                <a:cubicBezTo>
                  <a:pt x="426" y="20"/>
                  <a:pt x="423" y="13"/>
                  <a:pt x="417" y="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648"/>
          <p:cNvSpPr>
            <a:spLocks/>
          </p:cNvSpPr>
          <p:nvPr userDrawn="1"/>
        </p:nvSpPr>
        <p:spPr bwMode="auto">
          <a:xfrm>
            <a:off x="10011567" y="1263256"/>
            <a:ext cx="306388" cy="317500"/>
          </a:xfrm>
          <a:custGeom>
            <a:avLst/>
            <a:gdLst/>
            <a:ahLst/>
            <a:cxnLst>
              <a:cxn ang="0">
                <a:pos x="174" y="9"/>
              </a:cxn>
              <a:cxn ang="0">
                <a:pos x="0" y="9"/>
              </a:cxn>
              <a:cxn ang="0">
                <a:pos x="0" y="280"/>
              </a:cxn>
              <a:cxn ang="0">
                <a:pos x="271" y="280"/>
              </a:cxn>
              <a:cxn ang="0">
                <a:pos x="271" y="0"/>
              </a:cxn>
              <a:cxn ang="0">
                <a:pos x="126" y="214"/>
              </a:cxn>
              <a:cxn ang="0">
                <a:pos x="76" y="132"/>
              </a:cxn>
            </a:cxnLst>
            <a:rect l="0" t="0" r="r" b="b"/>
            <a:pathLst>
              <a:path w="271" h="280">
                <a:moveTo>
                  <a:pt x="174" y="9"/>
                </a:moveTo>
                <a:cubicBezTo>
                  <a:pt x="0" y="9"/>
                  <a:pt x="0" y="9"/>
                  <a:pt x="0" y="9"/>
                </a:cubicBezTo>
                <a:cubicBezTo>
                  <a:pt x="0" y="280"/>
                  <a:pt x="0" y="280"/>
                  <a:pt x="0" y="280"/>
                </a:cubicBezTo>
                <a:cubicBezTo>
                  <a:pt x="271" y="280"/>
                  <a:pt x="271" y="280"/>
                  <a:pt x="271" y="280"/>
                </a:cubicBezTo>
                <a:cubicBezTo>
                  <a:pt x="271" y="0"/>
                  <a:pt x="271" y="0"/>
                  <a:pt x="271" y="0"/>
                </a:cubicBezTo>
                <a:cubicBezTo>
                  <a:pt x="126" y="214"/>
                  <a:pt x="126" y="214"/>
                  <a:pt x="126" y="214"/>
                </a:cubicBezTo>
                <a:cubicBezTo>
                  <a:pt x="126" y="214"/>
                  <a:pt x="104" y="146"/>
                  <a:pt x="76" y="132"/>
                </a:cubicBez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652"/>
          <p:cNvSpPr>
            <a:spLocks/>
          </p:cNvSpPr>
          <p:nvPr userDrawn="1"/>
        </p:nvSpPr>
        <p:spPr bwMode="auto">
          <a:xfrm>
            <a:off x="9954417" y="1888236"/>
            <a:ext cx="420688" cy="231775"/>
          </a:xfrm>
          <a:custGeom>
            <a:avLst/>
            <a:gdLst/>
            <a:ahLst/>
            <a:cxnLst>
              <a:cxn ang="0">
                <a:pos x="46" y="10"/>
              </a:cxn>
              <a:cxn ang="0">
                <a:pos x="0" y="96"/>
              </a:cxn>
              <a:cxn ang="0">
                <a:pos x="29" y="171"/>
              </a:cxn>
              <a:cxn ang="0">
                <a:pos x="39" y="176"/>
              </a:cxn>
              <a:cxn ang="0">
                <a:pos x="49" y="176"/>
              </a:cxn>
              <a:cxn ang="0">
                <a:pos x="87" y="204"/>
              </a:cxn>
              <a:cxn ang="0">
                <a:pos x="127" y="164"/>
              </a:cxn>
              <a:cxn ang="0">
                <a:pos x="127" y="148"/>
              </a:cxn>
              <a:cxn ang="0">
                <a:pos x="115" y="136"/>
              </a:cxn>
              <a:cxn ang="0">
                <a:pos x="103" y="148"/>
              </a:cxn>
              <a:cxn ang="0">
                <a:pos x="103" y="165"/>
              </a:cxn>
              <a:cxn ang="0">
                <a:pos x="87" y="181"/>
              </a:cxn>
              <a:cxn ang="0">
                <a:pos x="71" y="164"/>
              </a:cxn>
              <a:cxn ang="0">
                <a:pos x="67" y="156"/>
              </a:cxn>
              <a:cxn ang="0">
                <a:pos x="59" y="153"/>
              </a:cxn>
              <a:cxn ang="0">
                <a:pos x="46" y="153"/>
              </a:cxn>
              <a:cxn ang="0">
                <a:pos x="24" y="96"/>
              </a:cxn>
              <a:cxn ang="0">
                <a:pos x="57" y="32"/>
              </a:cxn>
              <a:cxn ang="0">
                <a:pos x="224" y="32"/>
              </a:cxn>
              <a:cxn ang="0">
                <a:pos x="281" y="88"/>
              </a:cxn>
              <a:cxn ang="0">
                <a:pos x="284" y="90"/>
              </a:cxn>
              <a:cxn ang="0">
                <a:pos x="307" y="98"/>
              </a:cxn>
              <a:cxn ang="0">
                <a:pos x="341" y="110"/>
              </a:cxn>
              <a:cxn ang="0">
                <a:pos x="351" y="128"/>
              </a:cxn>
              <a:cxn ang="0">
                <a:pos x="350" y="131"/>
              </a:cxn>
              <a:cxn ang="0">
                <a:pos x="335" y="134"/>
              </a:cxn>
              <a:cxn ang="0">
                <a:pos x="332" y="134"/>
              </a:cxn>
              <a:cxn ang="0">
                <a:pos x="307" y="134"/>
              </a:cxn>
              <a:cxn ang="0">
                <a:pos x="296" y="142"/>
              </a:cxn>
              <a:cxn ang="0">
                <a:pos x="299" y="155"/>
              </a:cxn>
              <a:cxn ang="0">
                <a:pos x="304" y="166"/>
              </a:cxn>
              <a:cxn ang="0">
                <a:pos x="288" y="182"/>
              </a:cxn>
              <a:cxn ang="0">
                <a:pos x="272" y="166"/>
              </a:cxn>
              <a:cxn ang="0">
                <a:pos x="275" y="156"/>
              </a:cxn>
              <a:cxn ang="0">
                <a:pos x="277" y="143"/>
              </a:cxn>
              <a:cxn ang="0">
                <a:pos x="266" y="136"/>
              </a:cxn>
              <a:cxn ang="0">
                <a:pos x="156" y="136"/>
              </a:cxn>
              <a:cxn ang="0">
                <a:pos x="144" y="148"/>
              </a:cxn>
              <a:cxn ang="0">
                <a:pos x="156" y="160"/>
              </a:cxn>
              <a:cxn ang="0">
                <a:pos x="248" y="160"/>
              </a:cxn>
              <a:cxn ang="0">
                <a:pos x="248" y="166"/>
              </a:cxn>
              <a:cxn ang="0">
                <a:pos x="288" y="206"/>
              </a:cxn>
              <a:cxn ang="0">
                <a:pos x="328" y="166"/>
              </a:cxn>
              <a:cxn ang="0">
                <a:pos x="327" y="158"/>
              </a:cxn>
              <a:cxn ang="0">
                <a:pos x="332" y="158"/>
              </a:cxn>
              <a:cxn ang="0">
                <a:pos x="334" y="158"/>
              </a:cxn>
              <a:cxn ang="0">
                <a:pos x="373" y="139"/>
              </a:cxn>
              <a:cxn ang="0">
                <a:pos x="375" y="128"/>
              </a:cxn>
              <a:cxn ang="0">
                <a:pos x="352" y="89"/>
              </a:cxn>
              <a:cxn ang="0">
                <a:pos x="314" y="75"/>
              </a:cxn>
              <a:cxn ang="0">
                <a:pos x="296" y="70"/>
              </a:cxn>
              <a:cxn ang="0">
                <a:pos x="235" y="11"/>
              </a:cxn>
              <a:cxn ang="0">
                <a:pos x="46" y="10"/>
              </a:cxn>
            </a:cxnLst>
            <a:rect l="0" t="0" r="r" b="b"/>
            <a:pathLst>
              <a:path w="375" h="206">
                <a:moveTo>
                  <a:pt x="46" y="10"/>
                </a:moveTo>
                <a:cubicBezTo>
                  <a:pt x="28" y="19"/>
                  <a:pt x="0" y="59"/>
                  <a:pt x="0" y="96"/>
                </a:cubicBezTo>
                <a:cubicBezTo>
                  <a:pt x="0" y="126"/>
                  <a:pt x="26" y="166"/>
                  <a:pt x="29" y="171"/>
                </a:cubicBezTo>
                <a:cubicBezTo>
                  <a:pt x="31" y="174"/>
                  <a:pt x="35" y="176"/>
                  <a:pt x="39" y="176"/>
                </a:cubicBezTo>
                <a:cubicBezTo>
                  <a:pt x="39" y="176"/>
                  <a:pt x="44" y="176"/>
                  <a:pt x="49" y="176"/>
                </a:cubicBezTo>
                <a:cubicBezTo>
                  <a:pt x="54" y="193"/>
                  <a:pt x="69" y="204"/>
                  <a:pt x="87" y="204"/>
                </a:cubicBezTo>
                <a:cubicBezTo>
                  <a:pt x="109" y="204"/>
                  <a:pt x="127" y="186"/>
                  <a:pt x="127" y="164"/>
                </a:cubicBezTo>
                <a:cubicBezTo>
                  <a:pt x="127" y="164"/>
                  <a:pt x="127" y="148"/>
                  <a:pt x="127" y="148"/>
                </a:cubicBezTo>
                <a:cubicBezTo>
                  <a:pt x="126" y="141"/>
                  <a:pt x="121" y="136"/>
                  <a:pt x="115" y="136"/>
                </a:cubicBezTo>
                <a:cubicBezTo>
                  <a:pt x="108" y="136"/>
                  <a:pt x="103" y="141"/>
                  <a:pt x="103" y="148"/>
                </a:cubicBezTo>
                <a:cubicBezTo>
                  <a:pt x="103" y="165"/>
                  <a:pt x="103" y="165"/>
                  <a:pt x="103" y="165"/>
                </a:cubicBezTo>
                <a:cubicBezTo>
                  <a:pt x="103" y="173"/>
                  <a:pt x="96" y="181"/>
                  <a:pt x="87" y="181"/>
                </a:cubicBezTo>
                <a:cubicBezTo>
                  <a:pt x="78" y="181"/>
                  <a:pt x="71" y="173"/>
                  <a:pt x="71" y="164"/>
                </a:cubicBezTo>
                <a:cubicBezTo>
                  <a:pt x="71" y="161"/>
                  <a:pt x="69" y="158"/>
                  <a:pt x="67" y="156"/>
                </a:cubicBezTo>
                <a:cubicBezTo>
                  <a:pt x="65" y="154"/>
                  <a:pt x="62" y="153"/>
                  <a:pt x="59" y="153"/>
                </a:cubicBezTo>
                <a:cubicBezTo>
                  <a:pt x="59" y="153"/>
                  <a:pt x="51" y="153"/>
                  <a:pt x="46" y="153"/>
                </a:cubicBezTo>
                <a:cubicBezTo>
                  <a:pt x="37" y="139"/>
                  <a:pt x="24" y="113"/>
                  <a:pt x="24" y="96"/>
                </a:cubicBezTo>
                <a:cubicBezTo>
                  <a:pt x="24" y="67"/>
                  <a:pt x="47" y="36"/>
                  <a:pt x="57" y="32"/>
                </a:cubicBezTo>
                <a:cubicBezTo>
                  <a:pt x="71" y="25"/>
                  <a:pt x="207" y="25"/>
                  <a:pt x="224" y="32"/>
                </a:cubicBezTo>
                <a:cubicBezTo>
                  <a:pt x="230" y="36"/>
                  <a:pt x="258" y="64"/>
                  <a:pt x="281" y="88"/>
                </a:cubicBezTo>
                <a:cubicBezTo>
                  <a:pt x="282" y="89"/>
                  <a:pt x="283" y="89"/>
                  <a:pt x="284" y="90"/>
                </a:cubicBezTo>
                <a:cubicBezTo>
                  <a:pt x="288" y="92"/>
                  <a:pt x="296" y="95"/>
                  <a:pt x="307" y="98"/>
                </a:cubicBezTo>
                <a:cubicBezTo>
                  <a:pt x="319" y="101"/>
                  <a:pt x="334" y="106"/>
                  <a:pt x="341" y="110"/>
                </a:cubicBezTo>
                <a:cubicBezTo>
                  <a:pt x="345" y="112"/>
                  <a:pt x="351" y="121"/>
                  <a:pt x="351" y="128"/>
                </a:cubicBezTo>
                <a:cubicBezTo>
                  <a:pt x="351" y="129"/>
                  <a:pt x="351" y="130"/>
                  <a:pt x="350" y="131"/>
                </a:cubicBezTo>
                <a:cubicBezTo>
                  <a:pt x="349" y="134"/>
                  <a:pt x="342" y="134"/>
                  <a:pt x="335" y="134"/>
                </a:cubicBezTo>
                <a:cubicBezTo>
                  <a:pt x="332" y="134"/>
                  <a:pt x="332" y="134"/>
                  <a:pt x="332" y="134"/>
                </a:cubicBezTo>
                <a:cubicBezTo>
                  <a:pt x="307" y="134"/>
                  <a:pt x="307" y="134"/>
                  <a:pt x="307" y="134"/>
                </a:cubicBezTo>
                <a:cubicBezTo>
                  <a:pt x="303" y="134"/>
                  <a:pt x="298" y="137"/>
                  <a:pt x="296" y="142"/>
                </a:cubicBezTo>
                <a:cubicBezTo>
                  <a:pt x="295" y="146"/>
                  <a:pt x="296" y="151"/>
                  <a:pt x="299" y="155"/>
                </a:cubicBezTo>
                <a:cubicBezTo>
                  <a:pt x="302" y="158"/>
                  <a:pt x="304" y="162"/>
                  <a:pt x="304" y="166"/>
                </a:cubicBezTo>
                <a:cubicBezTo>
                  <a:pt x="304" y="175"/>
                  <a:pt x="297" y="182"/>
                  <a:pt x="288" y="182"/>
                </a:cubicBezTo>
                <a:cubicBezTo>
                  <a:pt x="279" y="182"/>
                  <a:pt x="272" y="175"/>
                  <a:pt x="272" y="166"/>
                </a:cubicBezTo>
                <a:cubicBezTo>
                  <a:pt x="272" y="161"/>
                  <a:pt x="274" y="158"/>
                  <a:pt x="275" y="156"/>
                </a:cubicBezTo>
                <a:cubicBezTo>
                  <a:pt x="278" y="152"/>
                  <a:pt x="279" y="147"/>
                  <a:pt x="277" y="143"/>
                </a:cubicBezTo>
                <a:cubicBezTo>
                  <a:pt x="275" y="139"/>
                  <a:pt x="271" y="136"/>
                  <a:pt x="266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49" y="136"/>
                  <a:pt x="144" y="142"/>
                  <a:pt x="144" y="148"/>
                </a:cubicBezTo>
                <a:cubicBezTo>
                  <a:pt x="144" y="155"/>
                  <a:pt x="149" y="160"/>
                  <a:pt x="156" y="160"/>
                </a:cubicBezTo>
                <a:cubicBezTo>
                  <a:pt x="156" y="160"/>
                  <a:pt x="223" y="160"/>
                  <a:pt x="248" y="160"/>
                </a:cubicBezTo>
                <a:cubicBezTo>
                  <a:pt x="248" y="162"/>
                  <a:pt x="248" y="164"/>
                  <a:pt x="248" y="166"/>
                </a:cubicBezTo>
                <a:cubicBezTo>
                  <a:pt x="248" y="188"/>
                  <a:pt x="266" y="206"/>
                  <a:pt x="288" y="206"/>
                </a:cubicBezTo>
                <a:cubicBezTo>
                  <a:pt x="310" y="206"/>
                  <a:pt x="328" y="188"/>
                  <a:pt x="328" y="166"/>
                </a:cubicBezTo>
                <a:cubicBezTo>
                  <a:pt x="328" y="163"/>
                  <a:pt x="328" y="161"/>
                  <a:pt x="327" y="158"/>
                </a:cubicBezTo>
                <a:cubicBezTo>
                  <a:pt x="329" y="158"/>
                  <a:pt x="332" y="158"/>
                  <a:pt x="332" y="158"/>
                </a:cubicBezTo>
                <a:cubicBezTo>
                  <a:pt x="334" y="158"/>
                  <a:pt x="334" y="158"/>
                  <a:pt x="334" y="158"/>
                </a:cubicBezTo>
                <a:cubicBezTo>
                  <a:pt x="344" y="158"/>
                  <a:pt x="365" y="158"/>
                  <a:pt x="373" y="139"/>
                </a:cubicBezTo>
                <a:cubicBezTo>
                  <a:pt x="374" y="135"/>
                  <a:pt x="375" y="131"/>
                  <a:pt x="375" y="128"/>
                </a:cubicBezTo>
                <a:cubicBezTo>
                  <a:pt x="375" y="111"/>
                  <a:pt x="363" y="95"/>
                  <a:pt x="352" y="89"/>
                </a:cubicBezTo>
                <a:cubicBezTo>
                  <a:pt x="343" y="84"/>
                  <a:pt x="328" y="79"/>
                  <a:pt x="314" y="75"/>
                </a:cubicBezTo>
                <a:cubicBezTo>
                  <a:pt x="308" y="73"/>
                  <a:pt x="300" y="71"/>
                  <a:pt x="296" y="70"/>
                </a:cubicBezTo>
                <a:cubicBezTo>
                  <a:pt x="277" y="49"/>
                  <a:pt x="244" y="15"/>
                  <a:pt x="235" y="11"/>
                </a:cubicBezTo>
                <a:cubicBezTo>
                  <a:pt x="214" y="0"/>
                  <a:pt x="68" y="0"/>
                  <a:pt x="46" y="10"/>
                </a:cubicBezTo>
                <a:close/>
              </a:path>
            </a:pathLst>
          </a:custGeom>
          <a:solidFill>
            <a:schemeClr val="bg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525"/>
          <p:cNvSpPr>
            <a:spLocks/>
          </p:cNvSpPr>
          <p:nvPr userDrawn="1"/>
        </p:nvSpPr>
        <p:spPr bwMode="auto">
          <a:xfrm>
            <a:off x="10561592" y="2500530"/>
            <a:ext cx="369888" cy="282575"/>
          </a:xfrm>
          <a:custGeom>
            <a:avLst/>
            <a:gdLst/>
            <a:ahLst/>
            <a:cxnLst>
              <a:cxn ang="0">
                <a:pos x="314" y="224"/>
              </a:cxn>
              <a:cxn ang="0">
                <a:pos x="25" y="224"/>
              </a:cxn>
              <a:cxn ang="0">
                <a:pos x="25" y="98"/>
              </a:cxn>
              <a:cxn ang="0">
                <a:pos x="60" y="133"/>
              </a:cxn>
              <a:cxn ang="0">
                <a:pos x="77" y="133"/>
              </a:cxn>
              <a:cxn ang="0">
                <a:pos x="116" y="94"/>
              </a:cxn>
              <a:cxn ang="0">
                <a:pos x="144" y="121"/>
              </a:cxn>
              <a:cxn ang="0">
                <a:pos x="152" y="125"/>
              </a:cxn>
              <a:cxn ang="0">
                <a:pos x="161" y="121"/>
              </a:cxn>
              <a:cxn ang="0">
                <a:pos x="241" y="41"/>
              </a:cxn>
              <a:cxn ang="0">
                <a:pos x="241" y="63"/>
              </a:cxn>
              <a:cxn ang="0">
                <a:pos x="253" y="75"/>
              </a:cxn>
              <a:cxn ang="0">
                <a:pos x="266" y="63"/>
              </a:cxn>
              <a:cxn ang="0">
                <a:pos x="266" y="12"/>
              </a:cxn>
              <a:cxn ang="0">
                <a:pos x="253" y="0"/>
              </a:cxn>
              <a:cxn ang="0">
                <a:pos x="203" y="0"/>
              </a:cxn>
              <a:cxn ang="0">
                <a:pos x="191" y="12"/>
              </a:cxn>
              <a:cxn ang="0">
                <a:pos x="203" y="25"/>
              </a:cxn>
              <a:cxn ang="0">
                <a:pos x="223" y="25"/>
              </a:cxn>
              <a:cxn ang="0">
                <a:pos x="152" y="95"/>
              </a:cxn>
              <a:cxn ang="0">
                <a:pos x="125" y="68"/>
              </a:cxn>
              <a:cxn ang="0">
                <a:pos x="116" y="64"/>
              </a:cxn>
              <a:cxn ang="0">
                <a:pos x="108" y="68"/>
              </a:cxn>
              <a:cxn ang="0">
                <a:pos x="68" y="107"/>
              </a:cxn>
              <a:cxn ang="0">
                <a:pos x="21" y="60"/>
              </a:cxn>
              <a:cxn ang="0">
                <a:pos x="8" y="57"/>
              </a:cxn>
              <a:cxn ang="0">
                <a:pos x="0" y="68"/>
              </a:cxn>
              <a:cxn ang="0">
                <a:pos x="0" y="236"/>
              </a:cxn>
              <a:cxn ang="0">
                <a:pos x="12" y="249"/>
              </a:cxn>
              <a:cxn ang="0">
                <a:pos x="314" y="249"/>
              </a:cxn>
              <a:cxn ang="0">
                <a:pos x="327" y="236"/>
              </a:cxn>
              <a:cxn ang="0">
                <a:pos x="314" y="224"/>
              </a:cxn>
            </a:cxnLst>
            <a:rect l="0" t="0" r="r" b="b"/>
            <a:pathLst>
              <a:path w="327" h="249">
                <a:moveTo>
                  <a:pt x="314" y="224"/>
                </a:moveTo>
                <a:cubicBezTo>
                  <a:pt x="314" y="224"/>
                  <a:pt x="47" y="224"/>
                  <a:pt x="25" y="224"/>
                </a:cubicBezTo>
                <a:cubicBezTo>
                  <a:pt x="25" y="98"/>
                  <a:pt x="25" y="98"/>
                  <a:pt x="25" y="98"/>
                </a:cubicBezTo>
                <a:cubicBezTo>
                  <a:pt x="41" y="114"/>
                  <a:pt x="60" y="133"/>
                  <a:pt x="60" y="133"/>
                </a:cubicBezTo>
                <a:cubicBezTo>
                  <a:pt x="65" y="138"/>
                  <a:pt x="72" y="138"/>
                  <a:pt x="77" y="133"/>
                </a:cubicBezTo>
                <a:cubicBezTo>
                  <a:pt x="77" y="133"/>
                  <a:pt x="105" y="105"/>
                  <a:pt x="116" y="94"/>
                </a:cubicBezTo>
                <a:cubicBezTo>
                  <a:pt x="126" y="104"/>
                  <a:pt x="144" y="121"/>
                  <a:pt x="144" y="121"/>
                </a:cubicBezTo>
                <a:cubicBezTo>
                  <a:pt x="146" y="123"/>
                  <a:pt x="149" y="125"/>
                  <a:pt x="152" y="125"/>
                </a:cubicBezTo>
                <a:cubicBezTo>
                  <a:pt x="156" y="125"/>
                  <a:pt x="159" y="123"/>
                  <a:pt x="161" y="121"/>
                </a:cubicBezTo>
                <a:cubicBezTo>
                  <a:pt x="241" y="41"/>
                  <a:pt x="241" y="41"/>
                  <a:pt x="241" y="41"/>
                </a:cubicBezTo>
                <a:cubicBezTo>
                  <a:pt x="241" y="52"/>
                  <a:pt x="241" y="63"/>
                  <a:pt x="241" y="63"/>
                </a:cubicBezTo>
                <a:cubicBezTo>
                  <a:pt x="241" y="70"/>
                  <a:pt x="247" y="75"/>
                  <a:pt x="253" y="75"/>
                </a:cubicBezTo>
                <a:cubicBezTo>
                  <a:pt x="260" y="75"/>
                  <a:pt x="266" y="70"/>
                  <a:pt x="266" y="63"/>
                </a:cubicBezTo>
                <a:cubicBezTo>
                  <a:pt x="266" y="12"/>
                  <a:pt x="266" y="12"/>
                  <a:pt x="266" y="12"/>
                </a:cubicBezTo>
                <a:cubicBezTo>
                  <a:pt x="266" y="6"/>
                  <a:pt x="260" y="0"/>
                  <a:pt x="253" y="0"/>
                </a:cubicBezTo>
                <a:cubicBezTo>
                  <a:pt x="203" y="0"/>
                  <a:pt x="203" y="0"/>
                  <a:pt x="203" y="0"/>
                </a:cubicBezTo>
                <a:cubicBezTo>
                  <a:pt x="196" y="0"/>
                  <a:pt x="191" y="6"/>
                  <a:pt x="191" y="12"/>
                </a:cubicBezTo>
                <a:cubicBezTo>
                  <a:pt x="191" y="19"/>
                  <a:pt x="196" y="25"/>
                  <a:pt x="203" y="25"/>
                </a:cubicBezTo>
                <a:cubicBezTo>
                  <a:pt x="203" y="25"/>
                  <a:pt x="212" y="25"/>
                  <a:pt x="223" y="25"/>
                </a:cubicBezTo>
                <a:cubicBezTo>
                  <a:pt x="214" y="33"/>
                  <a:pt x="165" y="82"/>
                  <a:pt x="152" y="95"/>
                </a:cubicBezTo>
                <a:cubicBezTo>
                  <a:pt x="142" y="85"/>
                  <a:pt x="125" y="68"/>
                  <a:pt x="125" y="68"/>
                </a:cubicBezTo>
                <a:cubicBezTo>
                  <a:pt x="123" y="65"/>
                  <a:pt x="120" y="64"/>
                  <a:pt x="116" y="64"/>
                </a:cubicBezTo>
                <a:cubicBezTo>
                  <a:pt x="113" y="64"/>
                  <a:pt x="110" y="65"/>
                  <a:pt x="108" y="68"/>
                </a:cubicBezTo>
                <a:cubicBezTo>
                  <a:pt x="108" y="68"/>
                  <a:pt x="80" y="95"/>
                  <a:pt x="68" y="107"/>
                </a:cubicBezTo>
                <a:cubicBezTo>
                  <a:pt x="56" y="95"/>
                  <a:pt x="21" y="60"/>
                  <a:pt x="21" y="60"/>
                </a:cubicBezTo>
                <a:cubicBezTo>
                  <a:pt x="17" y="56"/>
                  <a:pt x="12" y="55"/>
                  <a:pt x="8" y="57"/>
                </a:cubicBezTo>
                <a:cubicBezTo>
                  <a:pt x="3" y="59"/>
                  <a:pt x="0" y="63"/>
                  <a:pt x="0" y="68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43"/>
                  <a:pt x="5" y="249"/>
                  <a:pt x="12" y="249"/>
                </a:cubicBezTo>
                <a:cubicBezTo>
                  <a:pt x="314" y="249"/>
                  <a:pt x="314" y="249"/>
                  <a:pt x="314" y="249"/>
                </a:cubicBezTo>
                <a:cubicBezTo>
                  <a:pt x="321" y="249"/>
                  <a:pt x="327" y="243"/>
                  <a:pt x="327" y="236"/>
                </a:cubicBezTo>
                <a:cubicBezTo>
                  <a:pt x="327" y="230"/>
                  <a:pt x="321" y="224"/>
                  <a:pt x="314" y="22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576"/>
          <p:cNvSpPr>
            <a:spLocks noEditPoints="1"/>
          </p:cNvSpPr>
          <p:nvPr userDrawn="1"/>
        </p:nvSpPr>
        <p:spPr bwMode="auto">
          <a:xfrm>
            <a:off x="10502061" y="4473068"/>
            <a:ext cx="488951" cy="376237"/>
          </a:xfrm>
          <a:custGeom>
            <a:avLst/>
            <a:gdLst/>
            <a:ahLst/>
            <a:cxnLst>
              <a:cxn ang="0">
                <a:pos x="223" y="107"/>
              </a:cxn>
              <a:cxn ang="0">
                <a:pos x="387" y="290"/>
              </a:cxn>
              <a:cxn ang="0">
                <a:pos x="237" y="290"/>
              </a:cxn>
              <a:cxn ang="0">
                <a:pos x="283" y="267"/>
              </a:cxn>
              <a:cxn ang="0">
                <a:pos x="285" y="266"/>
              </a:cxn>
              <a:cxn ang="0">
                <a:pos x="287" y="263"/>
              </a:cxn>
              <a:cxn ang="0">
                <a:pos x="291" y="259"/>
              </a:cxn>
              <a:cxn ang="0">
                <a:pos x="295" y="255"/>
              </a:cxn>
              <a:cxn ang="0">
                <a:pos x="299" y="250"/>
              </a:cxn>
              <a:cxn ang="0">
                <a:pos x="303" y="244"/>
              </a:cxn>
              <a:cxn ang="0">
                <a:pos x="309" y="229"/>
              </a:cxn>
              <a:cxn ang="0">
                <a:pos x="303" y="195"/>
              </a:cxn>
              <a:cxn ang="0">
                <a:pos x="278" y="167"/>
              </a:cxn>
              <a:cxn ang="0">
                <a:pos x="195" y="136"/>
              </a:cxn>
              <a:cxn ang="0">
                <a:pos x="172" y="107"/>
              </a:cxn>
              <a:cxn ang="0">
                <a:pos x="201" y="114"/>
              </a:cxn>
              <a:cxn ang="0">
                <a:pos x="204" y="114"/>
              </a:cxn>
              <a:cxn ang="0">
                <a:pos x="209" y="112"/>
              </a:cxn>
              <a:cxn ang="0">
                <a:pos x="211" y="110"/>
              </a:cxn>
              <a:cxn ang="0">
                <a:pos x="214" y="105"/>
              </a:cxn>
              <a:cxn ang="0">
                <a:pos x="214" y="102"/>
              </a:cxn>
              <a:cxn ang="0">
                <a:pos x="214" y="98"/>
              </a:cxn>
              <a:cxn ang="0">
                <a:pos x="149" y="36"/>
              </a:cxn>
              <a:cxn ang="0">
                <a:pos x="150" y="194"/>
              </a:cxn>
              <a:cxn ang="0">
                <a:pos x="27" y="196"/>
              </a:cxn>
              <a:cxn ang="0">
                <a:pos x="168" y="16"/>
              </a:cxn>
              <a:cxn ang="0">
                <a:pos x="0" y="29"/>
              </a:cxn>
              <a:cxn ang="0">
                <a:pos x="55" y="232"/>
              </a:cxn>
              <a:cxn ang="0">
                <a:pos x="179" y="175"/>
              </a:cxn>
              <a:cxn ang="0">
                <a:pos x="178" y="171"/>
              </a:cxn>
              <a:cxn ang="0">
                <a:pos x="175" y="167"/>
              </a:cxn>
              <a:cxn ang="0">
                <a:pos x="173" y="165"/>
              </a:cxn>
              <a:cxn ang="0">
                <a:pos x="169" y="163"/>
              </a:cxn>
              <a:cxn ang="0">
                <a:pos x="163" y="163"/>
              </a:cxn>
              <a:cxn ang="0">
                <a:pos x="102" y="115"/>
              </a:cxn>
              <a:cxn ang="0">
                <a:pos x="179" y="81"/>
              </a:cxn>
              <a:cxn ang="0">
                <a:pos x="174" y="80"/>
              </a:cxn>
              <a:cxn ang="0">
                <a:pos x="170" y="80"/>
              </a:cxn>
              <a:cxn ang="0">
                <a:pos x="164" y="80"/>
              </a:cxn>
              <a:cxn ang="0">
                <a:pos x="205" y="191"/>
              </a:cxn>
              <a:cxn ang="0">
                <a:pos x="251" y="325"/>
              </a:cxn>
              <a:cxn ang="0">
                <a:pos x="404" y="310"/>
              </a:cxn>
              <a:cxn ang="0">
                <a:pos x="245" y="181"/>
              </a:cxn>
              <a:cxn ang="0">
                <a:pos x="262" y="189"/>
              </a:cxn>
              <a:cxn ang="0">
                <a:pos x="257" y="196"/>
              </a:cxn>
              <a:cxn ang="0">
                <a:pos x="253" y="203"/>
              </a:cxn>
              <a:cxn ang="0">
                <a:pos x="252" y="207"/>
              </a:cxn>
              <a:cxn ang="0">
                <a:pos x="251" y="213"/>
              </a:cxn>
              <a:cxn ang="0">
                <a:pos x="252" y="216"/>
              </a:cxn>
              <a:cxn ang="0">
                <a:pos x="269" y="233"/>
              </a:cxn>
              <a:cxn ang="0">
                <a:pos x="273" y="240"/>
              </a:cxn>
              <a:cxn ang="0">
                <a:pos x="253" y="247"/>
              </a:cxn>
            </a:cxnLst>
            <a:rect l="0" t="0" r="r" b="b"/>
            <a:pathLst>
              <a:path w="432" h="333">
                <a:moveTo>
                  <a:pt x="424" y="179"/>
                </a:moveTo>
                <a:cubicBezTo>
                  <a:pt x="294" y="116"/>
                  <a:pt x="275" y="108"/>
                  <a:pt x="27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39" y="98"/>
                  <a:pt x="239" y="98"/>
                  <a:pt x="239" y="98"/>
                </a:cubicBezTo>
                <a:cubicBezTo>
                  <a:pt x="232" y="96"/>
                  <a:pt x="225" y="100"/>
                  <a:pt x="223" y="107"/>
                </a:cubicBezTo>
                <a:cubicBezTo>
                  <a:pt x="222" y="112"/>
                  <a:pt x="223" y="116"/>
                  <a:pt x="226" y="120"/>
                </a:cubicBezTo>
                <a:cubicBezTo>
                  <a:pt x="228" y="121"/>
                  <a:pt x="230" y="123"/>
                  <a:pt x="232" y="123"/>
                </a:cubicBezTo>
                <a:cubicBezTo>
                  <a:pt x="264" y="132"/>
                  <a:pt x="264" y="132"/>
                  <a:pt x="264" y="132"/>
                </a:cubicBezTo>
                <a:cubicBezTo>
                  <a:pt x="272" y="136"/>
                  <a:pt x="348" y="172"/>
                  <a:pt x="403" y="198"/>
                </a:cubicBezTo>
                <a:cubicBezTo>
                  <a:pt x="387" y="290"/>
                  <a:pt x="387" y="290"/>
                  <a:pt x="387" y="290"/>
                </a:cubicBezTo>
                <a:cubicBezTo>
                  <a:pt x="383" y="292"/>
                  <a:pt x="379" y="295"/>
                  <a:pt x="375" y="297"/>
                </a:cubicBezTo>
                <a:cubicBezTo>
                  <a:pt x="369" y="301"/>
                  <a:pt x="364" y="305"/>
                  <a:pt x="359" y="307"/>
                </a:cubicBezTo>
                <a:cubicBezTo>
                  <a:pt x="252" y="298"/>
                  <a:pt x="252" y="298"/>
                  <a:pt x="252" y="298"/>
                </a:cubicBezTo>
                <a:cubicBezTo>
                  <a:pt x="251" y="298"/>
                  <a:pt x="250" y="298"/>
                  <a:pt x="249" y="298"/>
                </a:cubicBezTo>
                <a:cubicBezTo>
                  <a:pt x="246" y="299"/>
                  <a:pt x="238" y="299"/>
                  <a:pt x="237" y="290"/>
                </a:cubicBezTo>
                <a:cubicBezTo>
                  <a:pt x="236" y="286"/>
                  <a:pt x="237" y="283"/>
                  <a:pt x="238" y="280"/>
                </a:cubicBezTo>
                <a:cubicBezTo>
                  <a:pt x="239" y="278"/>
                  <a:pt x="241" y="276"/>
                  <a:pt x="244" y="275"/>
                </a:cubicBezTo>
                <a:cubicBezTo>
                  <a:pt x="271" y="271"/>
                  <a:pt x="271" y="271"/>
                  <a:pt x="271" y="271"/>
                </a:cubicBezTo>
                <a:cubicBezTo>
                  <a:pt x="277" y="270"/>
                  <a:pt x="277" y="270"/>
                  <a:pt x="277" y="270"/>
                </a:cubicBezTo>
                <a:cubicBezTo>
                  <a:pt x="279" y="269"/>
                  <a:pt x="281" y="269"/>
                  <a:pt x="283" y="267"/>
                </a:cubicBezTo>
                <a:cubicBezTo>
                  <a:pt x="283" y="267"/>
                  <a:pt x="283" y="267"/>
                  <a:pt x="283" y="267"/>
                </a:cubicBezTo>
                <a:cubicBezTo>
                  <a:pt x="283" y="267"/>
                  <a:pt x="283" y="267"/>
                  <a:pt x="283" y="267"/>
                </a:cubicBezTo>
                <a:cubicBezTo>
                  <a:pt x="283" y="267"/>
                  <a:pt x="284" y="266"/>
                  <a:pt x="284" y="266"/>
                </a:cubicBezTo>
                <a:cubicBezTo>
                  <a:pt x="284" y="266"/>
                  <a:pt x="284" y="266"/>
                  <a:pt x="284" y="266"/>
                </a:cubicBezTo>
                <a:cubicBezTo>
                  <a:pt x="284" y="266"/>
                  <a:pt x="284" y="266"/>
                  <a:pt x="285" y="266"/>
                </a:cubicBezTo>
                <a:cubicBezTo>
                  <a:pt x="285" y="266"/>
                  <a:pt x="285" y="265"/>
                  <a:pt x="285" y="265"/>
                </a:cubicBezTo>
                <a:cubicBezTo>
                  <a:pt x="285" y="265"/>
                  <a:pt x="285" y="265"/>
                  <a:pt x="286" y="265"/>
                </a:cubicBezTo>
                <a:cubicBezTo>
                  <a:pt x="286" y="265"/>
                  <a:pt x="286" y="264"/>
                  <a:pt x="286" y="264"/>
                </a:cubicBezTo>
                <a:cubicBezTo>
                  <a:pt x="286" y="264"/>
                  <a:pt x="287" y="264"/>
                  <a:pt x="287" y="264"/>
                </a:cubicBezTo>
                <a:cubicBezTo>
                  <a:pt x="287" y="264"/>
                  <a:pt x="287" y="263"/>
                  <a:pt x="287" y="263"/>
                </a:cubicBezTo>
                <a:cubicBezTo>
                  <a:pt x="288" y="263"/>
                  <a:pt x="288" y="263"/>
                  <a:pt x="288" y="262"/>
                </a:cubicBezTo>
                <a:cubicBezTo>
                  <a:pt x="288" y="262"/>
                  <a:pt x="289" y="262"/>
                  <a:pt x="289" y="262"/>
                </a:cubicBezTo>
                <a:cubicBezTo>
                  <a:pt x="289" y="262"/>
                  <a:pt x="289" y="261"/>
                  <a:pt x="290" y="261"/>
                </a:cubicBezTo>
                <a:cubicBezTo>
                  <a:pt x="290" y="261"/>
                  <a:pt x="290" y="260"/>
                  <a:pt x="290" y="260"/>
                </a:cubicBezTo>
                <a:cubicBezTo>
                  <a:pt x="291" y="260"/>
                  <a:pt x="291" y="260"/>
                  <a:pt x="291" y="259"/>
                </a:cubicBezTo>
                <a:cubicBezTo>
                  <a:pt x="291" y="259"/>
                  <a:pt x="292" y="259"/>
                  <a:pt x="292" y="259"/>
                </a:cubicBezTo>
                <a:cubicBezTo>
                  <a:pt x="292" y="258"/>
                  <a:pt x="293" y="258"/>
                  <a:pt x="293" y="258"/>
                </a:cubicBezTo>
                <a:cubicBezTo>
                  <a:pt x="293" y="257"/>
                  <a:pt x="293" y="257"/>
                  <a:pt x="294" y="257"/>
                </a:cubicBezTo>
                <a:cubicBezTo>
                  <a:pt x="294" y="256"/>
                  <a:pt x="294" y="256"/>
                  <a:pt x="295" y="256"/>
                </a:cubicBezTo>
                <a:cubicBezTo>
                  <a:pt x="295" y="255"/>
                  <a:pt x="295" y="255"/>
                  <a:pt x="295" y="255"/>
                </a:cubicBezTo>
                <a:cubicBezTo>
                  <a:pt x="296" y="254"/>
                  <a:pt x="296" y="254"/>
                  <a:pt x="296" y="254"/>
                </a:cubicBezTo>
                <a:cubicBezTo>
                  <a:pt x="297" y="253"/>
                  <a:pt x="297" y="253"/>
                  <a:pt x="297" y="253"/>
                </a:cubicBezTo>
                <a:cubicBezTo>
                  <a:pt x="297" y="253"/>
                  <a:pt x="297" y="253"/>
                  <a:pt x="297" y="253"/>
                </a:cubicBezTo>
                <a:cubicBezTo>
                  <a:pt x="297" y="252"/>
                  <a:pt x="298" y="252"/>
                  <a:pt x="298" y="251"/>
                </a:cubicBezTo>
                <a:cubicBezTo>
                  <a:pt x="298" y="251"/>
                  <a:pt x="299" y="251"/>
                  <a:pt x="299" y="250"/>
                </a:cubicBezTo>
                <a:cubicBezTo>
                  <a:pt x="299" y="250"/>
                  <a:pt x="300" y="249"/>
                  <a:pt x="300" y="249"/>
                </a:cubicBezTo>
                <a:cubicBezTo>
                  <a:pt x="300" y="249"/>
                  <a:pt x="300" y="248"/>
                  <a:pt x="301" y="248"/>
                </a:cubicBezTo>
                <a:cubicBezTo>
                  <a:pt x="301" y="247"/>
                  <a:pt x="301" y="247"/>
                  <a:pt x="302" y="246"/>
                </a:cubicBezTo>
                <a:cubicBezTo>
                  <a:pt x="302" y="246"/>
                  <a:pt x="302" y="246"/>
                  <a:pt x="302" y="245"/>
                </a:cubicBezTo>
                <a:cubicBezTo>
                  <a:pt x="303" y="245"/>
                  <a:pt x="303" y="244"/>
                  <a:pt x="303" y="244"/>
                </a:cubicBezTo>
                <a:cubicBezTo>
                  <a:pt x="303" y="243"/>
                  <a:pt x="304" y="243"/>
                  <a:pt x="304" y="243"/>
                </a:cubicBezTo>
                <a:cubicBezTo>
                  <a:pt x="304" y="242"/>
                  <a:pt x="305" y="241"/>
                  <a:pt x="305" y="240"/>
                </a:cubicBezTo>
                <a:cubicBezTo>
                  <a:pt x="305" y="240"/>
                  <a:pt x="305" y="240"/>
                  <a:pt x="305" y="240"/>
                </a:cubicBezTo>
                <a:cubicBezTo>
                  <a:pt x="305" y="240"/>
                  <a:pt x="305" y="240"/>
                  <a:pt x="305" y="240"/>
                </a:cubicBezTo>
                <a:cubicBezTo>
                  <a:pt x="307" y="236"/>
                  <a:pt x="308" y="233"/>
                  <a:pt x="309" y="229"/>
                </a:cubicBezTo>
                <a:cubicBezTo>
                  <a:pt x="310" y="225"/>
                  <a:pt x="310" y="222"/>
                  <a:pt x="310" y="218"/>
                </a:cubicBezTo>
                <a:cubicBezTo>
                  <a:pt x="310" y="217"/>
                  <a:pt x="310" y="216"/>
                  <a:pt x="310" y="216"/>
                </a:cubicBezTo>
                <a:cubicBezTo>
                  <a:pt x="310" y="212"/>
                  <a:pt x="309" y="209"/>
                  <a:pt x="308" y="206"/>
                </a:cubicBezTo>
                <a:cubicBezTo>
                  <a:pt x="307" y="203"/>
                  <a:pt x="305" y="200"/>
                  <a:pt x="304" y="197"/>
                </a:cubicBezTo>
                <a:cubicBezTo>
                  <a:pt x="303" y="196"/>
                  <a:pt x="303" y="196"/>
                  <a:pt x="303" y="195"/>
                </a:cubicBezTo>
                <a:cubicBezTo>
                  <a:pt x="301" y="192"/>
                  <a:pt x="299" y="190"/>
                  <a:pt x="298" y="187"/>
                </a:cubicBezTo>
                <a:cubicBezTo>
                  <a:pt x="296" y="186"/>
                  <a:pt x="295" y="184"/>
                  <a:pt x="293" y="182"/>
                </a:cubicBezTo>
                <a:cubicBezTo>
                  <a:pt x="292" y="181"/>
                  <a:pt x="291" y="180"/>
                  <a:pt x="290" y="178"/>
                </a:cubicBezTo>
                <a:cubicBezTo>
                  <a:pt x="285" y="173"/>
                  <a:pt x="281" y="169"/>
                  <a:pt x="279" y="168"/>
                </a:cubicBezTo>
                <a:cubicBezTo>
                  <a:pt x="279" y="168"/>
                  <a:pt x="278" y="167"/>
                  <a:pt x="278" y="167"/>
                </a:cubicBezTo>
                <a:cubicBezTo>
                  <a:pt x="278" y="167"/>
                  <a:pt x="277" y="167"/>
                  <a:pt x="276" y="166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65" y="160"/>
                  <a:pt x="237" y="150"/>
                  <a:pt x="237" y="150"/>
                </a:cubicBezTo>
                <a:cubicBezTo>
                  <a:pt x="195" y="136"/>
                  <a:pt x="195" y="136"/>
                  <a:pt x="195" y="136"/>
                </a:cubicBezTo>
                <a:cubicBezTo>
                  <a:pt x="195" y="136"/>
                  <a:pt x="195" y="136"/>
                  <a:pt x="195" y="136"/>
                </a:cubicBezTo>
                <a:cubicBezTo>
                  <a:pt x="165" y="126"/>
                  <a:pt x="165" y="126"/>
                  <a:pt x="165" y="126"/>
                </a:cubicBezTo>
                <a:cubicBezTo>
                  <a:pt x="162" y="125"/>
                  <a:pt x="160" y="123"/>
                  <a:pt x="159" y="121"/>
                </a:cubicBezTo>
                <a:cubicBezTo>
                  <a:pt x="158" y="119"/>
                  <a:pt x="158" y="116"/>
                  <a:pt x="159" y="113"/>
                </a:cubicBezTo>
                <a:cubicBezTo>
                  <a:pt x="160" y="109"/>
                  <a:pt x="163" y="107"/>
                  <a:pt x="167" y="106"/>
                </a:cubicBezTo>
                <a:cubicBezTo>
                  <a:pt x="169" y="106"/>
                  <a:pt x="170" y="106"/>
                  <a:pt x="172" y="107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97" y="114"/>
                  <a:pt x="197" y="114"/>
                  <a:pt x="197" y="114"/>
                </a:cubicBezTo>
                <a:cubicBezTo>
                  <a:pt x="198" y="114"/>
                  <a:pt x="199" y="114"/>
                  <a:pt x="199" y="114"/>
                </a:cubicBezTo>
                <a:cubicBezTo>
                  <a:pt x="199" y="114"/>
                  <a:pt x="199" y="114"/>
                  <a:pt x="199" y="114"/>
                </a:cubicBezTo>
                <a:cubicBezTo>
                  <a:pt x="200" y="114"/>
                  <a:pt x="200" y="114"/>
                  <a:pt x="201" y="114"/>
                </a:cubicBezTo>
                <a:cubicBezTo>
                  <a:pt x="201" y="114"/>
                  <a:pt x="201" y="114"/>
                  <a:pt x="201" y="114"/>
                </a:cubicBezTo>
                <a:cubicBezTo>
                  <a:pt x="201" y="114"/>
                  <a:pt x="202" y="114"/>
                  <a:pt x="202" y="114"/>
                </a:cubicBezTo>
                <a:cubicBezTo>
                  <a:pt x="202" y="114"/>
                  <a:pt x="202" y="114"/>
                  <a:pt x="203" y="114"/>
                </a:cubicBezTo>
                <a:cubicBezTo>
                  <a:pt x="203" y="114"/>
                  <a:pt x="204" y="114"/>
                  <a:pt x="204" y="114"/>
                </a:cubicBezTo>
                <a:cubicBezTo>
                  <a:pt x="204" y="114"/>
                  <a:pt x="204" y="114"/>
                  <a:pt x="204" y="114"/>
                </a:cubicBezTo>
                <a:cubicBezTo>
                  <a:pt x="205" y="114"/>
                  <a:pt x="205" y="114"/>
                  <a:pt x="205" y="114"/>
                </a:cubicBezTo>
                <a:cubicBezTo>
                  <a:pt x="206" y="114"/>
                  <a:pt x="206" y="113"/>
                  <a:pt x="206" y="113"/>
                </a:cubicBezTo>
                <a:cubicBezTo>
                  <a:pt x="206" y="113"/>
                  <a:pt x="207" y="113"/>
                  <a:pt x="207" y="113"/>
                </a:cubicBezTo>
                <a:cubicBezTo>
                  <a:pt x="207" y="113"/>
                  <a:pt x="207" y="113"/>
                  <a:pt x="207" y="113"/>
                </a:cubicBezTo>
                <a:cubicBezTo>
                  <a:pt x="208" y="113"/>
                  <a:pt x="208" y="112"/>
                  <a:pt x="209" y="112"/>
                </a:cubicBezTo>
                <a:cubicBezTo>
                  <a:pt x="209" y="112"/>
                  <a:pt x="209" y="112"/>
                  <a:pt x="209" y="112"/>
                </a:cubicBezTo>
                <a:cubicBezTo>
                  <a:pt x="209" y="112"/>
                  <a:pt x="209" y="111"/>
                  <a:pt x="210" y="111"/>
                </a:cubicBezTo>
                <a:cubicBezTo>
                  <a:pt x="210" y="111"/>
                  <a:pt x="210" y="111"/>
                  <a:pt x="210" y="111"/>
                </a:cubicBezTo>
                <a:cubicBezTo>
                  <a:pt x="210" y="111"/>
                  <a:pt x="210" y="111"/>
                  <a:pt x="210" y="111"/>
                </a:cubicBezTo>
                <a:cubicBezTo>
                  <a:pt x="210" y="110"/>
                  <a:pt x="211" y="110"/>
                  <a:pt x="211" y="110"/>
                </a:cubicBezTo>
                <a:cubicBezTo>
                  <a:pt x="211" y="110"/>
                  <a:pt x="211" y="110"/>
                  <a:pt x="211" y="110"/>
                </a:cubicBezTo>
                <a:cubicBezTo>
                  <a:pt x="212" y="109"/>
                  <a:pt x="212" y="108"/>
                  <a:pt x="213" y="107"/>
                </a:cubicBezTo>
                <a:cubicBezTo>
                  <a:pt x="213" y="107"/>
                  <a:pt x="213" y="107"/>
                  <a:pt x="213" y="107"/>
                </a:cubicBezTo>
                <a:cubicBezTo>
                  <a:pt x="213" y="106"/>
                  <a:pt x="213" y="106"/>
                  <a:pt x="213" y="106"/>
                </a:cubicBezTo>
                <a:cubicBezTo>
                  <a:pt x="214" y="105"/>
                  <a:pt x="214" y="105"/>
                  <a:pt x="214" y="105"/>
                </a:cubicBezTo>
                <a:cubicBezTo>
                  <a:pt x="214" y="105"/>
                  <a:pt x="214" y="105"/>
                  <a:pt x="214" y="105"/>
                </a:cubicBezTo>
                <a:cubicBezTo>
                  <a:pt x="214" y="104"/>
                  <a:pt x="214" y="104"/>
                  <a:pt x="214" y="104"/>
                </a:cubicBezTo>
                <a:cubicBezTo>
                  <a:pt x="214" y="104"/>
                  <a:pt x="214" y="104"/>
                  <a:pt x="214" y="103"/>
                </a:cubicBezTo>
                <a:cubicBezTo>
                  <a:pt x="214" y="103"/>
                  <a:pt x="214" y="103"/>
                  <a:pt x="214" y="102"/>
                </a:cubicBezTo>
                <a:cubicBezTo>
                  <a:pt x="214" y="102"/>
                  <a:pt x="214" y="102"/>
                  <a:pt x="214" y="102"/>
                </a:cubicBezTo>
                <a:cubicBezTo>
                  <a:pt x="214" y="101"/>
                  <a:pt x="214" y="101"/>
                  <a:pt x="214" y="100"/>
                </a:cubicBezTo>
                <a:cubicBezTo>
                  <a:pt x="214" y="100"/>
                  <a:pt x="214" y="100"/>
                  <a:pt x="214" y="100"/>
                </a:cubicBezTo>
                <a:cubicBezTo>
                  <a:pt x="214" y="100"/>
                  <a:pt x="214" y="99"/>
                  <a:pt x="214" y="99"/>
                </a:cubicBezTo>
                <a:cubicBezTo>
                  <a:pt x="214" y="99"/>
                  <a:pt x="214" y="99"/>
                  <a:pt x="214" y="99"/>
                </a:cubicBezTo>
                <a:cubicBezTo>
                  <a:pt x="214" y="98"/>
                  <a:pt x="214" y="98"/>
                  <a:pt x="214" y="98"/>
                </a:cubicBezTo>
                <a:cubicBezTo>
                  <a:pt x="214" y="98"/>
                  <a:pt x="214" y="98"/>
                  <a:pt x="214" y="98"/>
                </a:cubicBezTo>
                <a:cubicBezTo>
                  <a:pt x="209" y="72"/>
                  <a:pt x="193" y="51"/>
                  <a:pt x="171" y="41"/>
                </a:cubicBezTo>
                <a:cubicBezTo>
                  <a:pt x="168" y="40"/>
                  <a:pt x="165" y="39"/>
                  <a:pt x="161" y="38"/>
                </a:cubicBezTo>
                <a:cubicBezTo>
                  <a:pt x="158" y="37"/>
                  <a:pt x="155" y="36"/>
                  <a:pt x="152" y="36"/>
                </a:cubicBezTo>
                <a:cubicBezTo>
                  <a:pt x="151" y="36"/>
                  <a:pt x="150" y="36"/>
                  <a:pt x="149" y="36"/>
                </a:cubicBezTo>
                <a:cubicBezTo>
                  <a:pt x="148" y="36"/>
                  <a:pt x="147" y="36"/>
                  <a:pt x="145" y="36"/>
                </a:cubicBezTo>
                <a:cubicBezTo>
                  <a:pt x="107" y="36"/>
                  <a:pt x="75" y="71"/>
                  <a:pt x="75" y="115"/>
                </a:cubicBezTo>
                <a:cubicBezTo>
                  <a:pt x="75" y="159"/>
                  <a:pt x="107" y="194"/>
                  <a:pt x="145" y="194"/>
                </a:cubicBezTo>
                <a:cubicBezTo>
                  <a:pt x="147" y="194"/>
                  <a:pt x="148" y="194"/>
                  <a:pt x="149" y="194"/>
                </a:cubicBezTo>
                <a:cubicBezTo>
                  <a:pt x="149" y="194"/>
                  <a:pt x="150" y="194"/>
                  <a:pt x="150" y="194"/>
                </a:cubicBezTo>
                <a:cubicBezTo>
                  <a:pt x="151" y="194"/>
                  <a:pt x="151" y="194"/>
                  <a:pt x="152" y="194"/>
                </a:cubicBezTo>
                <a:cubicBezTo>
                  <a:pt x="152" y="194"/>
                  <a:pt x="152" y="194"/>
                  <a:pt x="152" y="194"/>
                </a:cubicBezTo>
                <a:cubicBezTo>
                  <a:pt x="152" y="201"/>
                  <a:pt x="152" y="201"/>
                  <a:pt x="152" y="201"/>
                </a:cubicBezTo>
                <a:cubicBezTo>
                  <a:pt x="56" y="206"/>
                  <a:pt x="56" y="206"/>
                  <a:pt x="56" y="206"/>
                </a:cubicBezTo>
                <a:cubicBezTo>
                  <a:pt x="27" y="196"/>
                  <a:pt x="27" y="196"/>
                  <a:pt x="27" y="196"/>
                </a:cubicBezTo>
                <a:cubicBezTo>
                  <a:pt x="27" y="38"/>
                  <a:pt x="27" y="38"/>
                  <a:pt x="27" y="38"/>
                </a:cubicBezTo>
                <a:cubicBezTo>
                  <a:pt x="57" y="26"/>
                  <a:pt x="57" y="26"/>
                  <a:pt x="57" y="26"/>
                </a:cubicBezTo>
                <a:cubicBezTo>
                  <a:pt x="155" y="29"/>
                  <a:pt x="155" y="29"/>
                  <a:pt x="155" y="29"/>
                </a:cubicBezTo>
                <a:cubicBezTo>
                  <a:pt x="156" y="29"/>
                  <a:pt x="157" y="29"/>
                  <a:pt x="159" y="29"/>
                </a:cubicBezTo>
                <a:cubicBezTo>
                  <a:pt x="164" y="27"/>
                  <a:pt x="168" y="22"/>
                  <a:pt x="168" y="16"/>
                </a:cubicBezTo>
                <a:cubicBezTo>
                  <a:pt x="169" y="9"/>
                  <a:pt x="163" y="3"/>
                  <a:pt x="155" y="3"/>
                </a:cubicBezTo>
                <a:cubicBezTo>
                  <a:pt x="55" y="0"/>
                  <a:pt x="55" y="0"/>
                  <a:pt x="55" y="0"/>
                </a:cubicBezTo>
                <a:cubicBezTo>
                  <a:pt x="54" y="0"/>
                  <a:pt x="52" y="0"/>
                  <a:pt x="50" y="1"/>
                </a:cubicBezTo>
                <a:cubicBezTo>
                  <a:pt x="9" y="16"/>
                  <a:pt x="9" y="16"/>
                  <a:pt x="9" y="16"/>
                </a:cubicBezTo>
                <a:cubicBezTo>
                  <a:pt x="4" y="18"/>
                  <a:pt x="0" y="23"/>
                  <a:pt x="0" y="29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11"/>
                  <a:pt x="4" y="216"/>
                  <a:pt x="9" y="218"/>
                </a:cubicBezTo>
                <a:cubicBezTo>
                  <a:pt x="50" y="232"/>
                  <a:pt x="50" y="232"/>
                  <a:pt x="50" y="232"/>
                </a:cubicBezTo>
                <a:cubicBezTo>
                  <a:pt x="51" y="232"/>
                  <a:pt x="53" y="232"/>
                  <a:pt x="54" y="232"/>
                </a:cubicBezTo>
                <a:cubicBezTo>
                  <a:pt x="55" y="232"/>
                  <a:pt x="55" y="232"/>
                  <a:pt x="55" y="232"/>
                </a:cubicBezTo>
                <a:cubicBezTo>
                  <a:pt x="166" y="227"/>
                  <a:pt x="166" y="227"/>
                  <a:pt x="166" y="227"/>
                </a:cubicBezTo>
                <a:cubicBezTo>
                  <a:pt x="173" y="227"/>
                  <a:pt x="179" y="221"/>
                  <a:pt x="179" y="214"/>
                </a:cubicBezTo>
                <a:cubicBezTo>
                  <a:pt x="179" y="176"/>
                  <a:pt x="179" y="176"/>
                  <a:pt x="179" y="176"/>
                </a:cubicBezTo>
                <a:cubicBezTo>
                  <a:pt x="179" y="176"/>
                  <a:pt x="179" y="176"/>
                  <a:pt x="179" y="176"/>
                </a:cubicBezTo>
                <a:cubicBezTo>
                  <a:pt x="179" y="176"/>
                  <a:pt x="179" y="175"/>
                  <a:pt x="179" y="175"/>
                </a:cubicBezTo>
                <a:cubicBezTo>
                  <a:pt x="179" y="175"/>
                  <a:pt x="179" y="175"/>
                  <a:pt x="179" y="175"/>
                </a:cubicBezTo>
                <a:cubicBezTo>
                  <a:pt x="179" y="174"/>
                  <a:pt x="179" y="174"/>
                  <a:pt x="179" y="173"/>
                </a:cubicBezTo>
                <a:cubicBezTo>
                  <a:pt x="179" y="173"/>
                  <a:pt x="179" y="173"/>
                  <a:pt x="178" y="173"/>
                </a:cubicBezTo>
                <a:cubicBezTo>
                  <a:pt x="178" y="173"/>
                  <a:pt x="178" y="172"/>
                  <a:pt x="178" y="172"/>
                </a:cubicBezTo>
                <a:cubicBezTo>
                  <a:pt x="178" y="172"/>
                  <a:pt x="178" y="172"/>
                  <a:pt x="178" y="171"/>
                </a:cubicBezTo>
                <a:cubicBezTo>
                  <a:pt x="178" y="171"/>
                  <a:pt x="178" y="171"/>
                  <a:pt x="178" y="170"/>
                </a:cubicBezTo>
                <a:cubicBezTo>
                  <a:pt x="177" y="170"/>
                  <a:pt x="177" y="170"/>
                  <a:pt x="177" y="170"/>
                </a:cubicBezTo>
                <a:cubicBezTo>
                  <a:pt x="177" y="170"/>
                  <a:pt x="177" y="169"/>
                  <a:pt x="177" y="169"/>
                </a:cubicBezTo>
                <a:cubicBezTo>
                  <a:pt x="176" y="168"/>
                  <a:pt x="176" y="168"/>
                  <a:pt x="176" y="168"/>
                </a:cubicBezTo>
                <a:cubicBezTo>
                  <a:pt x="175" y="167"/>
                  <a:pt x="175" y="167"/>
                  <a:pt x="175" y="167"/>
                </a:cubicBezTo>
                <a:cubicBezTo>
                  <a:pt x="175" y="167"/>
                  <a:pt x="175" y="167"/>
                  <a:pt x="175" y="167"/>
                </a:cubicBezTo>
                <a:cubicBezTo>
                  <a:pt x="175" y="167"/>
                  <a:pt x="175" y="167"/>
                  <a:pt x="174" y="166"/>
                </a:cubicBezTo>
                <a:cubicBezTo>
                  <a:pt x="174" y="166"/>
                  <a:pt x="174" y="166"/>
                  <a:pt x="174" y="166"/>
                </a:cubicBezTo>
                <a:cubicBezTo>
                  <a:pt x="174" y="166"/>
                  <a:pt x="173" y="166"/>
                  <a:pt x="173" y="165"/>
                </a:cubicBezTo>
                <a:cubicBezTo>
                  <a:pt x="173" y="165"/>
                  <a:pt x="173" y="165"/>
                  <a:pt x="173" y="165"/>
                </a:cubicBezTo>
                <a:cubicBezTo>
                  <a:pt x="172" y="165"/>
                  <a:pt x="172" y="165"/>
                  <a:pt x="172" y="165"/>
                </a:cubicBezTo>
                <a:cubicBezTo>
                  <a:pt x="171" y="164"/>
                  <a:pt x="171" y="164"/>
                  <a:pt x="171" y="164"/>
                </a:cubicBezTo>
                <a:cubicBezTo>
                  <a:pt x="171" y="164"/>
                  <a:pt x="171" y="164"/>
                  <a:pt x="170" y="164"/>
                </a:cubicBezTo>
                <a:cubicBezTo>
                  <a:pt x="170" y="164"/>
                  <a:pt x="170" y="164"/>
                  <a:pt x="170" y="164"/>
                </a:cubicBezTo>
                <a:cubicBezTo>
                  <a:pt x="169" y="164"/>
                  <a:pt x="169" y="164"/>
                  <a:pt x="169" y="163"/>
                </a:cubicBezTo>
                <a:cubicBezTo>
                  <a:pt x="169" y="163"/>
                  <a:pt x="168" y="163"/>
                  <a:pt x="168" y="163"/>
                </a:cubicBezTo>
                <a:cubicBezTo>
                  <a:pt x="167" y="163"/>
                  <a:pt x="166" y="163"/>
                  <a:pt x="165" y="163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3"/>
                  <a:pt x="164" y="163"/>
                  <a:pt x="164" y="163"/>
                </a:cubicBezTo>
                <a:cubicBezTo>
                  <a:pt x="164" y="163"/>
                  <a:pt x="163" y="163"/>
                  <a:pt x="163" y="163"/>
                </a:cubicBezTo>
                <a:cubicBezTo>
                  <a:pt x="163" y="163"/>
                  <a:pt x="162" y="164"/>
                  <a:pt x="162" y="164"/>
                </a:cubicBezTo>
                <a:cubicBezTo>
                  <a:pt x="162" y="164"/>
                  <a:pt x="162" y="164"/>
                  <a:pt x="162" y="164"/>
                </a:cubicBezTo>
                <a:cubicBezTo>
                  <a:pt x="161" y="164"/>
                  <a:pt x="161" y="164"/>
                  <a:pt x="160" y="164"/>
                </a:cubicBezTo>
                <a:cubicBezTo>
                  <a:pt x="156" y="166"/>
                  <a:pt x="151" y="167"/>
                  <a:pt x="145" y="167"/>
                </a:cubicBezTo>
                <a:cubicBezTo>
                  <a:pt x="122" y="167"/>
                  <a:pt x="102" y="144"/>
                  <a:pt x="102" y="115"/>
                </a:cubicBezTo>
                <a:cubicBezTo>
                  <a:pt x="102" y="86"/>
                  <a:pt x="122" y="62"/>
                  <a:pt x="145" y="62"/>
                </a:cubicBezTo>
                <a:cubicBezTo>
                  <a:pt x="147" y="62"/>
                  <a:pt x="148" y="62"/>
                  <a:pt x="149" y="63"/>
                </a:cubicBezTo>
                <a:cubicBezTo>
                  <a:pt x="153" y="63"/>
                  <a:pt x="157" y="64"/>
                  <a:pt x="160" y="65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67" y="69"/>
                  <a:pt x="174" y="74"/>
                  <a:pt x="179" y="81"/>
                </a:cubicBezTo>
                <a:cubicBezTo>
                  <a:pt x="178" y="81"/>
                  <a:pt x="178" y="81"/>
                  <a:pt x="178" y="81"/>
                </a:cubicBezTo>
                <a:cubicBezTo>
                  <a:pt x="178" y="81"/>
                  <a:pt x="178" y="81"/>
                  <a:pt x="177" y="81"/>
                </a:cubicBezTo>
                <a:cubicBezTo>
                  <a:pt x="177" y="81"/>
                  <a:pt x="177" y="81"/>
                  <a:pt x="176" y="80"/>
                </a:cubicBezTo>
                <a:cubicBezTo>
                  <a:pt x="176" y="80"/>
                  <a:pt x="176" y="80"/>
                  <a:pt x="176" y="80"/>
                </a:cubicBezTo>
                <a:cubicBezTo>
                  <a:pt x="175" y="80"/>
                  <a:pt x="175" y="80"/>
                  <a:pt x="174" y="80"/>
                </a:cubicBezTo>
                <a:cubicBezTo>
                  <a:pt x="174" y="80"/>
                  <a:pt x="174" y="80"/>
                  <a:pt x="174" y="80"/>
                </a:cubicBezTo>
                <a:cubicBezTo>
                  <a:pt x="173" y="80"/>
                  <a:pt x="173" y="80"/>
                  <a:pt x="173" y="80"/>
                </a:cubicBezTo>
                <a:cubicBezTo>
                  <a:pt x="172" y="80"/>
                  <a:pt x="172" y="80"/>
                  <a:pt x="172" y="80"/>
                </a:cubicBezTo>
                <a:cubicBezTo>
                  <a:pt x="171" y="80"/>
                  <a:pt x="171" y="80"/>
                  <a:pt x="171" y="80"/>
                </a:cubicBezTo>
                <a:cubicBezTo>
                  <a:pt x="170" y="80"/>
                  <a:pt x="170" y="80"/>
                  <a:pt x="170" y="80"/>
                </a:cubicBezTo>
                <a:cubicBezTo>
                  <a:pt x="169" y="80"/>
                  <a:pt x="169" y="80"/>
                  <a:pt x="169" y="80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68" y="80"/>
                  <a:pt x="167" y="80"/>
                  <a:pt x="167" y="80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65" y="80"/>
                  <a:pt x="165" y="80"/>
                  <a:pt x="164" y="80"/>
                </a:cubicBezTo>
                <a:cubicBezTo>
                  <a:pt x="150" y="82"/>
                  <a:pt x="138" y="91"/>
                  <a:pt x="134" y="105"/>
                </a:cubicBezTo>
                <a:cubicBezTo>
                  <a:pt x="130" y="114"/>
                  <a:pt x="131" y="124"/>
                  <a:pt x="135" y="133"/>
                </a:cubicBezTo>
                <a:cubicBezTo>
                  <a:pt x="140" y="142"/>
                  <a:pt x="147" y="148"/>
                  <a:pt x="157" y="151"/>
                </a:cubicBezTo>
                <a:cubicBezTo>
                  <a:pt x="218" y="172"/>
                  <a:pt x="218" y="172"/>
                  <a:pt x="218" y="172"/>
                </a:cubicBezTo>
                <a:cubicBezTo>
                  <a:pt x="213" y="179"/>
                  <a:pt x="208" y="186"/>
                  <a:pt x="205" y="191"/>
                </a:cubicBezTo>
                <a:cubicBezTo>
                  <a:pt x="195" y="209"/>
                  <a:pt x="198" y="240"/>
                  <a:pt x="216" y="253"/>
                </a:cubicBezTo>
                <a:cubicBezTo>
                  <a:pt x="218" y="254"/>
                  <a:pt x="220" y="256"/>
                  <a:pt x="222" y="258"/>
                </a:cubicBezTo>
                <a:cubicBezTo>
                  <a:pt x="220" y="260"/>
                  <a:pt x="217" y="263"/>
                  <a:pt x="216" y="266"/>
                </a:cubicBezTo>
                <a:cubicBezTo>
                  <a:pt x="210" y="274"/>
                  <a:pt x="209" y="285"/>
                  <a:pt x="210" y="295"/>
                </a:cubicBezTo>
                <a:cubicBezTo>
                  <a:pt x="214" y="315"/>
                  <a:pt x="231" y="327"/>
                  <a:pt x="251" y="325"/>
                </a:cubicBezTo>
                <a:cubicBezTo>
                  <a:pt x="359" y="333"/>
                  <a:pt x="359" y="333"/>
                  <a:pt x="359" y="333"/>
                </a:cubicBezTo>
                <a:cubicBezTo>
                  <a:pt x="359" y="333"/>
                  <a:pt x="360" y="333"/>
                  <a:pt x="360" y="333"/>
                </a:cubicBezTo>
                <a:cubicBezTo>
                  <a:pt x="361" y="333"/>
                  <a:pt x="361" y="333"/>
                  <a:pt x="362" y="333"/>
                </a:cubicBezTo>
                <a:cubicBezTo>
                  <a:pt x="373" y="331"/>
                  <a:pt x="382" y="325"/>
                  <a:pt x="390" y="319"/>
                </a:cubicBezTo>
                <a:cubicBezTo>
                  <a:pt x="395" y="316"/>
                  <a:pt x="400" y="312"/>
                  <a:pt x="404" y="310"/>
                </a:cubicBezTo>
                <a:cubicBezTo>
                  <a:pt x="408" y="308"/>
                  <a:pt x="411" y="305"/>
                  <a:pt x="412" y="301"/>
                </a:cubicBezTo>
                <a:cubicBezTo>
                  <a:pt x="431" y="193"/>
                  <a:pt x="431" y="193"/>
                  <a:pt x="431" y="193"/>
                </a:cubicBezTo>
                <a:cubicBezTo>
                  <a:pt x="432" y="187"/>
                  <a:pt x="429" y="181"/>
                  <a:pt x="424" y="179"/>
                </a:cubicBezTo>
                <a:close/>
                <a:moveTo>
                  <a:pt x="228" y="204"/>
                </a:moveTo>
                <a:cubicBezTo>
                  <a:pt x="231" y="199"/>
                  <a:pt x="237" y="191"/>
                  <a:pt x="245" y="181"/>
                </a:cubicBezTo>
                <a:cubicBezTo>
                  <a:pt x="251" y="183"/>
                  <a:pt x="251" y="183"/>
                  <a:pt x="251" y="183"/>
                </a:cubicBezTo>
                <a:cubicBezTo>
                  <a:pt x="254" y="184"/>
                  <a:pt x="254" y="184"/>
                  <a:pt x="254" y="184"/>
                </a:cubicBezTo>
                <a:cubicBezTo>
                  <a:pt x="261" y="188"/>
                  <a:pt x="261" y="188"/>
                  <a:pt x="261" y="188"/>
                </a:cubicBezTo>
                <a:cubicBezTo>
                  <a:pt x="262" y="189"/>
                  <a:pt x="262" y="189"/>
                  <a:pt x="262" y="189"/>
                </a:cubicBezTo>
                <a:cubicBezTo>
                  <a:pt x="262" y="189"/>
                  <a:pt x="262" y="189"/>
                  <a:pt x="262" y="189"/>
                </a:cubicBezTo>
                <a:cubicBezTo>
                  <a:pt x="262" y="190"/>
                  <a:pt x="261" y="190"/>
                  <a:pt x="261" y="190"/>
                </a:cubicBezTo>
                <a:cubicBezTo>
                  <a:pt x="261" y="191"/>
                  <a:pt x="260" y="191"/>
                  <a:pt x="260" y="192"/>
                </a:cubicBezTo>
                <a:cubicBezTo>
                  <a:pt x="260" y="192"/>
                  <a:pt x="259" y="193"/>
                  <a:pt x="259" y="193"/>
                </a:cubicBezTo>
                <a:cubicBezTo>
                  <a:pt x="259" y="194"/>
                  <a:pt x="258" y="194"/>
                  <a:pt x="258" y="195"/>
                </a:cubicBezTo>
                <a:cubicBezTo>
                  <a:pt x="258" y="195"/>
                  <a:pt x="257" y="195"/>
                  <a:pt x="257" y="196"/>
                </a:cubicBezTo>
                <a:cubicBezTo>
                  <a:pt x="257" y="196"/>
                  <a:pt x="256" y="197"/>
                  <a:pt x="256" y="198"/>
                </a:cubicBezTo>
                <a:cubicBezTo>
                  <a:pt x="256" y="198"/>
                  <a:pt x="256" y="198"/>
                  <a:pt x="256" y="198"/>
                </a:cubicBezTo>
                <a:cubicBezTo>
                  <a:pt x="255" y="199"/>
                  <a:pt x="255" y="200"/>
                  <a:pt x="254" y="200"/>
                </a:cubicBezTo>
                <a:cubicBezTo>
                  <a:pt x="254" y="201"/>
                  <a:pt x="254" y="201"/>
                  <a:pt x="254" y="201"/>
                </a:cubicBezTo>
                <a:cubicBezTo>
                  <a:pt x="254" y="202"/>
                  <a:pt x="254" y="202"/>
                  <a:pt x="253" y="203"/>
                </a:cubicBezTo>
                <a:cubicBezTo>
                  <a:pt x="253" y="203"/>
                  <a:pt x="253" y="203"/>
                  <a:pt x="253" y="203"/>
                </a:cubicBezTo>
                <a:cubicBezTo>
                  <a:pt x="253" y="204"/>
                  <a:pt x="253" y="204"/>
                  <a:pt x="252" y="205"/>
                </a:cubicBezTo>
                <a:cubicBezTo>
                  <a:pt x="252" y="205"/>
                  <a:pt x="252" y="205"/>
                  <a:pt x="252" y="205"/>
                </a:cubicBezTo>
                <a:cubicBezTo>
                  <a:pt x="252" y="206"/>
                  <a:pt x="252" y="206"/>
                  <a:pt x="252" y="207"/>
                </a:cubicBezTo>
                <a:cubicBezTo>
                  <a:pt x="252" y="207"/>
                  <a:pt x="252" y="207"/>
                  <a:pt x="252" y="207"/>
                </a:cubicBezTo>
                <a:cubicBezTo>
                  <a:pt x="251" y="208"/>
                  <a:pt x="251" y="208"/>
                  <a:pt x="251" y="209"/>
                </a:cubicBezTo>
                <a:cubicBezTo>
                  <a:pt x="251" y="209"/>
                  <a:pt x="251" y="209"/>
                  <a:pt x="251" y="209"/>
                </a:cubicBezTo>
                <a:cubicBezTo>
                  <a:pt x="251" y="210"/>
                  <a:pt x="251" y="210"/>
                  <a:pt x="251" y="211"/>
                </a:cubicBezTo>
                <a:cubicBezTo>
                  <a:pt x="251" y="211"/>
                  <a:pt x="251" y="211"/>
                  <a:pt x="251" y="211"/>
                </a:cubicBezTo>
                <a:cubicBezTo>
                  <a:pt x="251" y="212"/>
                  <a:pt x="251" y="212"/>
                  <a:pt x="251" y="213"/>
                </a:cubicBezTo>
                <a:cubicBezTo>
                  <a:pt x="251" y="213"/>
                  <a:pt x="251" y="213"/>
                  <a:pt x="251" y="213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214"/>
                  <a:pt x="251" y="215"/>
                  <a:pt x="251" y="215"/>
                </a:cubicBezTo>
                <a:cubicBezTo>
                  <a:pt x="252" y="215"/>
                  <a:pt x="252" y="216"/>
                  <a:pt x="252" y="216"/>
                </a:cubicBezTo>
                <a:cubicBezTo>
                  <a:pt x="252" y="216"/>
                  <a:pt x="252" y="216"/>
                  <a:pt x="252" y="216"/>
                </a:cubicBezTo>
                <a:cubicBezTo>
                  <a:pt x="252" y="217"/>
                  <a:pt x="252" y="218"/>
                  <a:pt x="253" y="218"/>
                </a:cubicBezTo>
                <a:cubicBezTo>
                  <a:pt x="253" y="219"/>
                  <a:pt x="253" y="219"/>
                  <a:pt x="254" y="220"/>
                </a:cubicBezTo>
                <a:cubicBezTo>
                  <a:pt x="255" y="221"/>
                  <a:pt x="256" y="222"/>
                  <a:pt x="258" y="224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75" y="237"/>
                  <a:pt x="275" y="237"/>
                  <a:pt x="275" y="237"/>
                </a:cubicBezTo>
                <a:cubicBezTo>
                  <a:pt x="275" y="238"/>
                  <a:pt x="274" y="238"/>
                  <a:pt x="274" y="238"/>
                </a:cubicBezTo>
                <a:cubicBezTo>
                  <a:pt x="274" y="239"/>
                  <a:pt x="274" y="239"/>
                  <a:pt x="273" y="239"/>
                </a:cubicBezTo>
                <a:cubicBezTo>
                  <a:pt x="273" y="240"/>
                  <a:pt x="273" y="240"/>
                  <a:pt x="273" y="240"/>
                </a:cubicBezTo>
                <a:cubicBezTo>
                  <a:pt x="272" y="241"/>
                  <a:pt x="272" y="241"/>
                  <a:pt x="272" y="241"/>
                </a:cubicBezTo>
                <a:cubicBezTo>
                  <a:pt x="271" y="241"/>
                  <a:pt x="271" y="242"/>
                  <a:pt x="271" y="242"/>
                </a:cubicBezTo>
                <a:cubicBezTo>
                  <a:pt x="271" y="242"/>
                  <a:pt x="270" y="242"/>
                  <a:pt x="270" y="243"/>
                </a:cubicBezTo>
                <a:cubicBezTo>
                  <a:pt x="270" y="243"/>
                  <a:pt x="269" y="244"/>
                  <a:pt x="269" y="244"/>
                </a:cubicBezTo>
                <a:cubicBezTo>
                  <a:pt x="253" y="247"/>
                  <a:pt x="253" y="247"/>
                  <a:pt x="253" y="247"/>
                </a:cubicBezTo>
                <a:cubicBezTo>
                  <a:pt x="246" y="241"/>
                  <a:pt x="237" y="235"/>
                  <a:pt x="231" y="231"/>
                </a:cubicBezTo>
                <a:cubicBezTo>
                  <a:pt x="226" y="228"/>
                  <a:pt x="224" y="213"/>
                  <a:pt x="228" y="20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596"/>
          <p:cNvSpPr>
            <a:spLocks noEditPoints="1"/>
          </p:cNvSpPr>
          <p:nvPr userDrawn="1"/>
        </p:nvSpPr>
        <p:spPr bwMode="auto">
          <a:xfrm>
            <a:off x="10513967" y="3677104"/>
            <a:ext cx="465138" cy="519112"/>
          </a:xfrm>
          <a:custGeom>
            <a:avLst/>
            <a:gdLst/>
            <a:ahLst/>
            <a:cxnLst>
              <a:cxn ang="0">
                <a:pos x="157" y="15"/>
              </a:cxn>
              <a:cxn ang="0">
                <a:pos x="154" y="35"/>
              </a:cxn>
              <a:cxn ang="0">
                <a:pos x="22" y="68"/>
              </a:cxn>
              <a:cxn ang="0">
                <a:pos x="0" y="99"/>
              </a:cxn>
              <a:cxn ang="0">
                <a:pos x="25" y="164"/>
              </a:cxn>
              <a:cxn ang="0">
                <a:pos x="72" y="402"/>
              </a:cxn>
              <a:cxn ang="0">
                <a:pos x="207" y="461"/>
              </a:cxn>
              <a:cxn ang="0">
                <a:pos x="323" y="432"/>
              </a:cxn>
              <a:cxn ang="0">
                <a:pos x="344" y="401"/>
              </a:cxn>
              <a:cxn ang="0">
                <a:pos x="370" y="153"/>
              </a:cxn>
              <a:cxn ang="0">
                <a:pos x="207" y="177"/>
              </a:cxn>
              <a:cxn ang="0">
                <a:pos x="98" y="179"/>
              </a:cxn>
              <a:cxn ang="0">
                <a:pos x="207" y="204"/>
              </a:cxn>
              <a:cxn ang="0">
                <a:pos x="317" y="397"/>
              </a:cxn>
              <a:cxn ang="0">
                <a:pos x="305" y="412"/>
              </a:cxn>
              <a:cxn ang="0">
                <a:pos x="99" y="401"/>
              </a:cxn>
              <a:cxn ang="0">
                <a:pos x="66" y="162"/>
              </a:cxn>
              <a:cxn ang="0">
                <a:pos x="41" y="143"/>
              </a:cxn>
              <a:cxn ang="0">
                <a:pos x="27" y="98"/>
              </a:cxn>
              <a:cxn ang="0">
                <a:pos x="167" y="61"/>
              </a:cxn>
              <a:cxn ang="0">
                <a:pos x="182" y="27"/>
              </a:cxn>
              <a:cxn ang="0">
                <a:pos x="232" y="27"/>
              </a:cxn>
              <a:cxn ang="0">
                <a:pos x="248" y="61"/>
              </a:cxn>
              <a:cxn ang="0">
                <a:pos x="388" y="98"/>
              </a:cxn>
              <a:cxn ang="0">
                <a:pos x="385" y="130"/>
              </a:cxn>
              <a:cxn ang="0">
                <a:pos x="412" y="132"/>
              </a:cxn>
              <a:cxn ang="0">
                <a:pos x="414" y="87"/>
              </a:cxn>
              <a:cxn ang="0">
                <a:pos x="357" y="53"/>
              </a:cxn>
              <a:cxn ang="0">
                <a:pos x="258" y="17"/>
              </a:cxn>
              <a:cxn ang="0">
                <a:pos x="241" y="0"/>
              </a:cxn>
              <a:cxn ang="0">
                <a:pos x="207" y="0"/>
              </a:cxn>
              <a:cxn ang="0">
                <a:pos x="241" y="27"/>
              </a:cxn>
            </a:cxnLst>
            <a:rect l="0" t="0" r="r" b="b"/>
            <a:pathLst>
              <a:path w="415" h="461">
                <a:moveTo>
                  <a:pt x="174" y="0"/>
                </a:moveTo>
                <a:cubicBezTo>
                  <a:pt x="165" y="0"/>
                  <a:pt x="159" y="8"/>
                  <a:pt x="157" y="15"/>
                </a:cubicBezTo>
                <a:cubicBezTo>
                  <a:pt x="157" y="15"/>
                  <a:pt x="156" y="16"/>
                  <a:pt x="156" y="17"/>
                </a:cubicBezTo>
                <a:cubicBezTo>
                  <a:pt x="156" y="17"/>
                  <a:pt x="155" y="26"/>
                  <a:pt x="154" y="35"/>
                </a:cubicBezTo>
                <a:cubicBezTo>
                  <a:pt x="112" y="37"/>
                  <a:pt x="76" y="47"/>
                  <a:pt x="58" y="53"/>
                </a:cubicBezTo>
                <a:cubicBezTo>
                  <a:pt x="44" y="58"/>
                  <a:pt x="31" y="63"/>
                  <a:pt x="22" y="68"/>
                </a:cubicBezTo>
                <a:cubicBezTo>
                  <a:pt x="9" y="74"/>
                  <a:pt x="3" y="80"/>
                  <a:pt x="1" y="87"/>
                </a:cubicBezTo>
                <a:cubicBezTo>
                  <a:pt x="0" y="89"/>
                  <a:pt x="0" y="94"/>
                  <a:pt x="0" y="99"/>
                </a:cubicBezTo>
                <a:cubicBezTo>
                  <a:pt x="0" y="108"/>
                  <a:pt x="1" y="121"/>
                  <a:pt x="3" y="132"/>
                </a:cubicBezTo>
                <a:cubicBezTo>
                  <a:pt x="3" y="136"/>
                  <a:pt x="6" y="150"/>
                  <a:pt x="25" y="164"/>
                </a:cubicBezTo>
                <a:cubicBezTo>
                  <a:pt x="30" y="168"/>
                  <a:pt x="36" y="171"/>
                  <a:pt x="40" y="173"/>
                </a:cubicBezTo>
                <a:cubicBezTo>
                  <a:pt x="45" y="209"/>
                  <a:pt x="68" y="375"/>
                  <a:pt x="72" y="402"/>
                </a:cubicBezTo>
                <a:cubicBezTo>
                  <a:pt x="72" y="402"/>
                  <a:pt x="74" y="411"/>
                  <a:pt x="78" y="417"/>
                </a:cubicBezTo>
                <a:cubicBezTo>
                  <a:pt x="91" y="434"/>
                  <a:pt x="137" y="461"/>
                  <a:pt x="207" y="461"/>
                </a:cubicBezTo>
                <a:cubicBezTo>
                  <a:pt x="281" y="461"/>
                  <a:pt x="305" y="444"/>
                  <a:pt x="320" y="434"/>
                </a:cubicBezTo>
                <a:cubicBezTo>
                  <a:pt x="323" y="432"/>
                  <a:pt x="323" y="432"/>
                  <a:pt x="323" y="432"/>
                </a:cubicBezTo>
                <a:cubicBezTo>
                  <a:pt x="340" y="421"/>
                  <a:pt x="343" y="403"/>
                  <a:pt x="344" y="401"/>
                </a:cubicBezTo>
                <a:cubicBezTo>
                  <a:pt x="344" y="401"/>
                  <a:pt x="344" y="401"/>
                  <a:pt x="344" y="401"/>
                </a:cubicBezTo>
                <a:cubicBezTo>
                  <a:pt x="376" y="166"/>
                  <a:pt x="376" y="166"/>
                  <a:pt x="376" y="166"/>
                </a:cubicBezTo>
                <a:cubicBezTo>
                  <a:pt x="376" y="161"/>
                  <a:pt x="374" y="156"/>
                  <a:pt x="370" y="153"/>
                </a:cubicBezTo>
                <a:cubicBezTo>
                  <a:pt x="366" y="151"/>
                  <a:pt x="361" y="150"/>
                  <a:pt x="357" y="152"/>
                </a:cubicBezTo>
                <a:cubicBezTo>
                  <a:pt x="326" y="167"/>
                  <a:pt x="263" y="177"/>
                  <a:pt x="207" y="177"/>
                </a:cubicBezTo>
                <a:cubicBezTo>
                  <a:pt x="166" y="177"/>
                  <a:pt x="133" y="172"/>
                  <a:pt x="113" y="169"/>
                </a:cubicBezTo>
                <a:cubicBezTo>
                  <a:pt x="106" y="167"/>
                  <a:pt x="99" y="172"/>
                  <a:pt x="98" y="179"/>
                </a:cubicBezTo>
                <a:cubicBezTo>
                  <a:pt x="96" y="186"/>
                  <a:pt x="101" y="193"/>
                  <a:pt x="108" y="195"/>
                </a:cubicBezTo>
                <a:cubicBezTo>
                  <a:pt x="129" y="199"/>
                  <a:pt x="163" y="204"/>
                  <a:pt x="207" y="204"/>
                </a:cubicBezTo>
                <a:cubicBezTo>
                  <a:pt x="249" y="204"/>
                  <a:pt x="305" y="198"/>
                  <a:pt x="346" y="185"/>
                </a:cubicBezTo>
                <a:cubicBezTo>
                  <a:pt x="341" y="222"/>
                  <a:pt x="317" y="396"/>
                  <a:pt x="317" y="397"/>
                </a:cubicBezTo>
                <a:cubicBezTo>
                  <a:pt x="317" y="397"/>
                  <a:pt x="315" y="405"/>
                  <a:pt x="309" y="410"/>
                </a:cubicBezTo>
                <a:cubicBezTo>
                  <a:pt x="305" y="412"/>
                  <a:pt x="305" y="412"/>
                  <a:pt x="305" y="412"/>
                </a:cubicBezTo>
                <a:cubicBezTo>
                  <a:pt x="293" y="420"/>
                  <a:pt x="273" y="434"/>
                  <a:pt x="207" y="434"/>
                </a:cubicBezTo>
                <a:cubicBezTo>
                  <a:pt x="145" y="434"/>
                  <a:pt x="107" y="410"/>
                  <a:pt x="99" y="401"/>
                </a:cubicBezTo>
                <a:cubicBezTo>
                  <a:pt x="99" y="400"/>
                  <a:pt x="99" y="399"/>
                  <a:pt x="98" y="398"/>
                </a:cubicBezTo>
                <a:cubicBezTo>
                  <a:pt x="94" y="369"/>
                  <a:pt x="66" y="165"/>
                  <a:pt x="66" y="162"/>
                </a:cubicBezTo>
                <a:cubicBezTo>
                  <a:pt x="65" y="158"/>
                  <a:pt x="62" y="154"/>
                  <a:pt x="58" y="152"/>
                </a:cubicBezTo>
                <a:cubicBezTo>
                  <a:pt x="58" y="152"/>
                  <a:pt x="48" y="147"/>
                  <a:pt x="41" y="143"/>
                </a:cubicBezTo>
                <a:cubicBezTo>
                  <a:pt x="31" y="135"/>
                  <a:pt x="29" y="129"/>
                  <a:pt x="29" y="129"/>
                </a:cubicBezTo>
                <a:cubicBezTo>
                  <a:pt x="28" y="118"/>
                  <a:pt x="27" y="105"/>
                  <a:pt x="27" y="98"/>
                </a:cubicBezTo>
                <a:cubicBezTo>
                  <a:pt x="27" y="97"/>
                  <a:pt x="27" y="96"/>
                  <a:pt x="27" y="96"/>
                </a:cubicBezTo>
                <a:cubicBezTo>
                  <a:pt x="38" y="87"/>
                  <a:pt x="98" y="63"/>
                  <a:pt x="167" y="61"/>
                </a:cubicBezTo>
                <a:cubicBezTo>
                  <a:pt x="174" y="60"/>
                  <a:pt x="179" y="55"/>
                  <a:pt x="180" y="49"/>
                </a:cubicBezTo>
                <a:cubicBezTo>
                  <a:pt x="180" y="49"/>
                  <a:pt x="181" y="35"/>
                  <a:pt x="182" y="27"/>
                </a:cubicBezTo>
                <a:cubicBezTo>
                  <a:pt x="191" y="27"/>
                  <a:pt x="207" y="27"/>
                  <a:pt x="207" y="27"/>
                </a:cubicBezTo>
                <a:cubicBezTo>
                  <a:pt x="207" y="27"/>
                  <a:pt x="224" y="27"/>
                  <a:pt x="232" y="27"/>
                </a:cubicBezTo>
                <a:cubicBezTo>
                  <a:pt x="233" y="35"/>
                  <a:pt x="235" y="49"/>
                  <a:pt x="235" y="49"/>
                </a:cubicBezTo>
                <a:cubicBezTo>
                  <a:pt x="236" y="55"/>
                  <a:pt x="241" y="60"/>
                  <a:pt x="248" y="61"/>
                </a:cubicBezTo>
                <a:cubicBezTo>
                  <a:pt x="316" y="62"/>
                  <a:pt x="376" y="86"/>
                  <a:pt x="388" y="96"/>
                </a:cubicBezTo>
                <a:cubicBezTo>
                  <a:pt x="388" y="96"/>
                  <a:pt x="388" y="97"/>
                  <a:pt x="388" y="98"/>
                </a:cubicBezTo>
                <a:cubicBezTo>
                  <a:pt x="388" y="105"/>
                  <a:pt x="387" y="118"/>
                  <a:pt x="386" y="129"/>
                </a:cubicBezTo>
                <a:cubicBezTo>
                  <a:pt x="386" y="129"/>
                  <a:pt x="385" y="130"/>
                  <a:pt x="385" y="130"/>
                </a:cubicBezTo>
                <a:cubicBezTo>
                  <a:pt x="385" y="137"/>
                  <a:pt x="390" y="143"/>
                  <a:pt x="397" y="144"/>
                </a:cubicBezTo>
                <a:cubicBezTo>
                  <a:pt x="404" y="144"/>
                  <a:pt x="411" y="139"/>
                  <a:pt x="412" y="132"/>
                </a:cubicBezTo>
                <a:cubicBezTo>
                  <a:pt x="413" y="121"/>
                  <a:pt x="415" y="108"/>
                  <a:pt x="415" y="99"/>
                </a:cubicBezTo>
                <a:cubicBezTo>
                  <a:pt x="415" y="94"/>
                  <a:pt x="414" y="89"/>
                  <a:pt x="414" y="87"/>
                </a:cubicBezTo>
                <a:cubicBezTo>
                  <a:pt x="412" y="80"/>
                  <a:pt x="405" y="74"/>
                  <a:pt x="393" y="68"/>
                </a:cubicBezTo>
                <a:cubicBezTo>
                  <a:pt x="383" y="63"/>
                  <a:pt x="371" y="58"/>
                  <a:pt x="357" y="53"/>
                </a:cubicBezTo>
                <a:cubicBezTo>
                  <a:pt x="339" y="47"/>
                  <a:pt x="303" y="37"/>
                  <a:pt x="260" y="34"/>
                </a:cubicBezTo>
                <a:cubicBezTo>
                  <a:pt x="259" y="26"/>
                  <a:pt x="258" y="17"/>
                  <a:pt x="258" y="17"/>
                </a:cubicBezTo>
                <a:cubicBezTo>
                  <a:pt x="258" y="16"/>
                  <a:pt x="258" y="15"/>
                  <a:pt x="258" y="15"/>
                </a:cubicBezTo>
                <a:cubicBezTo>
                  <a:pt x="256" y="8"/>
                  <a:pt x="250" y="0"/>
                  <a:pt x="241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07" y="0"/>
                  <a:pt x="174" y="0"/>
                  <a:pt x="174" y="0"/>
                </a:cubicBezTo>
                <a:close/>
                <a:moveTo>
                  <a:pt x="241" y="27"/>
                </a:moveTo>
                <a:cubicBezTo>
                  <a:pt x="241" y="27"/>
                  <a:pt x="241" y="27"/>
                  <a:pt x="241" y="2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604"/>
          <p:cNvSpPr>
            <a:spLocks/>
          </p:cNvSpPr>
          <p:nvPr userDrawn="1"/>
        </p:nvSpPr>
        <p:spPr bwMode="auto">
          <a:xfrm>
            <a:off x="10533018" y="5197678"/>
            <a:ext cx="427037" cy="250825"/>
          </a:xfrm>
          <a:custGeom>
            <a:avLst/>
            <a:gdLst/>
            <a:ahLst/>
            <a:cxnLst>
              <a:cxn ang="0">
                <a:pos x="0" y="146"/>
              </a:cxn>
              <a:cxn ang="0">
                <a:pos x="3" y="156"/>
              </a:cxn>
              <a:cxn ang="0">
                <a:pos x="12" y="160"/>
              </a:cxn>
              <a:cxn ang="0">
                <a:pos x="124" y="160"/>
              </a:cxn>
              <a:cxn ang="0">
                <a:pos x="137" y="147"/>
              </a:cxn>
              <a:cxn ang="0">
                <a:pos x="124" y="135"/>
              </a:cxn>
              <a:cxn ang="0">
                <a:pos x="26" y="135"/>
              </a:cxn>
              <a:cxn ang="0">
                <a:pos x="162" y="24"/>
              </a:cxn>
              <a:cxn ang="0">
                <a:pos x="300" y="163"/>
              </a:cxn>
              <a:cxn ang="0">
                <a:pos x="308" y="174"/>
              </a:cxn>
              <a:cxn ang="0">
                <a:pos x="333" y="185"/>
              </a:cxn>
              <a:cxn ang="0">
                <a:pos x="296" y="190"/>
              </a:cxn>
              <a:cxn ang="0">
                <a:pos x="296" y="190"/>
              </a:cxn>
              <a:cxn ang="0">
                <a:pos x="225" y="180"/>
              </a:cxn>
              <a:cxn ang="0">
                <a:pos x="222" y="180"/>
              </a:cxn>
              <a:cxn ang="0">
                <a:pos x="47" y="180"/>
              </a:cxn>
              <a:cxn ang="0">
                <a:pos x="35" y="192"/>
              </a:cxn>
              <a:cxn ang="0">
                <a:pos x="35" y="208"/>
              </a:cxn>
              <a:cxn ang="0">
                <a:pos x="47" y="221"/>
              </a:cxn>
              <a:cxn ang="0">
                <a:pos x="59" y="208"/>
              </a:cxn>
              <a:cxn ang="0">
                <a:pos x="59" y="204"/>
              </a:cxn>
              <a:cxn ang="0">
                <a:pos x="220" y="204"/>
              </a:cxn>
              <a:cxn ang="0">
                <a:pos x="296" y="215"/>
              </a:cxn>
              <a:cxn ang="0">
                <a:pos x="296" y="215"/>
              </a:cxn>
              <a:cxn ang="0">
                <a:pos x="372" y="198"/>
              </a:cxn>
              <a:cxn ang="0">
                <a:pos x="379" y="187"/>
              </a:cxn>
              <a:cxn ang="0">
                <a:pos x="379" y="187"/>
              </a:cxn>
              <a:cxn ang="0">
                <a:pos x="372" y="176"/>
              </a:cxn>
              <a:cxn ang="0">
                <a:pos x="324" y="155"/>
              </a:cxn>
              <a:cxn ang="0">
                <a:pos x="162" y="0"/>
              </a:cxn>
              <a:cxn ang="0">
                <a:pos x="0" y="146"/>
              </a:cxn>
            </a:cxnLst>
            <a:rect l="0" t="0" r="r" b="b"/>
            <a:pathLst>
              <a:path w="379" h="221">
                <a:moveTo>
                  <a:pt x="0" y="146"/>
                </a:moveTo>
                <a:cubicBezTo>
                  <a:pt x="0" y="150"/>
                  <a:pt x="1" y="153"/>
                  <a:pt x="3" y="156"/>
                </a:cubicBezTo>
                <a:cubicBezTo>
                  <a:pt x="5" y="158"/>
                  <a:pt x="9" y="160"/>
                  <a:pt x="12" y="160"/>
                </a:cubicBezTo>
                <a:cubicBezTo>
                  <a:pt x="124" y="160"/>
                  <a:pt x="124" y="160"/>
                  <a:pt x="124" y="160"/>
                </a:cubicBezTo>
                <a:cubicBezTo>
                  <a:pt x="131" y="160"/>
                  <a:pt x="137" y="154"/>
                  <a:pt x="137" y="147"/>
                </a:cubicBezTo>
                <a:cubicBezTo>
                  <a:pt x="137" y="141"/>
                  <a:pt x="131" y="135"/>
                  <a:pt x="124" y="135"/>
                </a:cubicBezTo>
                <a:cubicBezTo>
                  <a:pt x="124" y="135"/>
                  <a:pt x="48" y="135"/>
                  <a:pt x="26" y="135"/>
                </a:cubicBezTo>
                <a:cubicBezTo>
                  <a:pt x="39" y="71"/>
                  <a:pt x="95" y="24"/>
                  <a:pt x="162" y="24"/>
                </a:cubicBezTo>
                <a:cubicBezTo>
                  <a:pt x="238" y="24"/>
                  <a:pt x="300" y="87"/>
                  <a:pt x="300" y="163"/>
                </a:cubicBezTo>
                <a:cubicBezTo>
                  <a:pt x="300" y="168"/>
                  <a:pt x="303" y="172"/>
                  <a:pt x="308" y="174"/>
                </a:cubicBezTo>
                <a:cubicBezTo>
                  <a:pt x="308" y="174"/>
                  <a:pt x="320" y="180"/>
                  <a:pt x="333" y="185"/>
                </a:cubicBezTo>
                <a:cubicBezTo>
                  <a:pt x="322" y="188"/>
                  <a:pt x="309" y="190"/>
                  <a:pt x="296" y="190"/>
                </a:cubicBezTo>
                <a:cubicBezTo>
                  <a:pt x="296" y="190"/>
                  <a:pt x="296" y="190"/>
                  <a:pt x="296" y="190"/>
                </a:cubicBezTo>
                <a:cubicBezTo>
                  <a:pt x="263" y="190"/>
                  <a:pt x="225" y="180"/>
                  <a:pt x="225" y="180"/>
                </a:cubicBezTo>
                <a:cubicBezTo>
                  <a:pt x="224" y="180"/>
                  <a:pt x="223" y="180"/>
                  <a:pt x="222" y="180"/>
                </a:cubicBezTo>
                <a:cubicBezTo>
                  <a:pt x="47" y="180"/>
                  <a:pt x="47" y="180"/>
                  <a:pt x="47" y="180"/>
                </a:cubicBezTo>
                <a:cubicBezTo>
                  <a:pt x="40" y="180"/>
                  <a:pt x="35" y="185"/>
                  <a:pt x="35" y="192"/>
                </a:cubicBezTo>
                <a:cubicBezTo>
                  <a:pt x="35" y="208"/>
                  <a:pt x="35" y="208"/>
                  <a:pt x="35" y="208"/>
                </a:cubicBezTo>
                <a:cubicBezTo>
                  <a:pt x="35" y="215"/>
                  <a:pt x="40" y="221"/>
                  <a:pt x="47" y="221"/>
                </a:cubicBezTo>
                <a:cubicBezTo>
                  <a:pt x="54" y="221"/>
                  <a:pt x="59" y="215"/>
                  <a:pt x="59" y="208"/>
                </a:cubicBezTo>
                <a:cubicBezTo>
                  <a:pt x="59" y="208"/>
                  <a:pt x="59" y="206"/>
                  <a:pt x="59" y="204"/>
                </a:cubicBezTo>
                <a:cubicBezTo>
                  <a:pt x="80" y="204"/>
                  <a:pt x="217" y="204"/>
                  <a:pt x="220" y="204"/>
                </a:cubicBezTo>
                <a:cubicBezTo>
                  <a:pt x="227" y="206"/>
                  <a:pt x="263" y="215"/>
                  <a:pt x="296" y="215"/>
                </a:cubicBezTo>
                <a:cubicBezTo>
                  <a:pt x="296" y="215"/>
                  <a:pt x="296" y="215"/>
                  <a:pt x="296" y="215"/>
                </a:cubicBezTo>
                <a:cubicBezTo>
                  <a:pt x="333" y="215"/>
                  <a:pt x="370" y="199"/>
                  <a:pt x="372" y="198"/>
                </a:cubicBezTo>
                <a:cubicBezTo>
                  <a:pt x="376" y="196"/>
                  <a:pt x="379" y="192"/>
                  <a:pt x="379" y="187"/>
                </a:cubicBezTo>
                <a:cubicBezTo>
                  <a:pt x="379" y="187"/>
                  <a:pt x="379" y="187"/>
                  <a:pt x="379" y="187"/>
                </a:cubicBezTo>
                <a:cubicBezTo>
                  <a:pt x="379" y="182"/>
                  <a:pt x="376" y="178"/>
                  <a:pt x="372" y="176"/>
                </a:cubicBezTo>
                <a:cubicBezTo>
                  <a:pt x="372" y="176"/>
                  <a:pt x="335" y="159"/>
                  <a:pt x="324" y="155"/>
                </a:cubicBezTo>
                <a:cubicBezTo>
                  <a:pt x="320" y="69"/>
                  <a:pt x="249" y="0"/>
                  <a:pt x="162" y="0"/>
                </a:cubicBezTo>
                <a:cubicBezTo>
                  <a:pt x="78" y="0"/>
                  <a:pt x="8" y="63"/>
                  <a:pt x="0" y="14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620"/>
          <p:cNvSpPr>
            <a:spLocks/>
          </p:cNvSpPr>
          <p:nvPr userDrawn="1"/>
        </p:nvSpPr>
        <p:spPr bwMode="auto">
          <a:xfrm>
            <a:off x="10510793" y="3107639"/>
            <a:ext cx="471487" cy="280988"/>
          </a:xfrm>
          <a:custGeom>
            <a:avLst/>
            <a:gdLst/>
            <a:ahLst/>
            <a:cxnLst>
              <a:cxn ang="0">
                <a:pos x="221" y="248"/>
              </a:cxn>
              <a:cxn ang="0">
                <a:pos x="342" y="248"/>
              </a:cxn>
              <a:cxn ang="0">
                <a:pos x="419" y="171"/>
              </a:cxn>
              <a:cxn ang="0">
                <a:pos x="344" y="92"/>
              </a:cxn>
              <a:cxn ang="0">
                <a:pos x="324" y="95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4"/>
              </a:cxn>
              <a:cxn ang="0">
                <a:pos x="86" y="248"/>
              </a:cxn>
              <a:cxn ang="0">
                <a:pos x="126" y="248"/>
              </a:cxn>
              <a:cxn ang="0">
                <a:pos x="139" y="235"/>
              </a:cxn>
              <a:cxn ang="0">
                <a:pos x="126" y="221"/>
              </a:cxn>
              <a:cxn ang="0">
                <a:pos x="86" y="221"/>
              </a:cxn>
              <a:cxn ang="0">
                <a:pos x="44" y="205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2"/>
              </a:cxn>
              <a:cxn ang="0">
                <a:pos x="344" y="119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2"/>
              </a:cxn>
              <a:cxn ang="0">
                <a:pos x="185" y="227"/>
              </a:cxn>
              <a:cxn ang="0">
                <a:pos x="184" y="240"/>
              </a:cxn>
              <a:cxn ang="0">
                <a:pos x="189" y="246"/>
              </a:cxn>
              <a:cxn ang="0">
                <a:pos x="193" y="247"/>
              </a:cxn>
              <a:cxn ang="0">
                <a:pos x="197" y="248"/>
              </a:cxn>
              <a:cxn ang="0">
                <a:pos x="205" y="248"/>
              </a:cxn>
              <a:cxn ang="0">
                <a:pos x="216" y="248"/>
              </a:cxn>
              <a:cxn ang="0">
                <a:pos x="221" y="248"/>
              </a:cxn>
            </a:cxnLst>
            <a:rect l="0" t="0" r="r" b="b"/>
            <a:pathLst>
              <a:path w="419" h="248">
                <a:moveTo>
                  <a:pt x="221" y="248"/>
                </a:moveTo>
                <a:cubicBezTo>
                  <a:pt x="342" y="248"/>
                  <a:pt x="342" y="248"/>
                  <a:pt x="342" y="248"/>
                </a:cubicBezTo>
                <a:cubicBezTo>
                  <a:pt x="385" y="248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5"/>
                </a:cubicBezTo>
                <a:cubicBezTo>
                  <a:pt x="318" y="71"/>
                  <a:pt x="305" y="49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ubicBezTo>
                  <a:pt x="66" y="74"/>
                  <a:pt x="46" y="81"/>
                  <a:pt x="30" y="95"/>
                </a:cubicBezTo>
                <a:cubicBezTo>
                  <a:pt x="11" y="112"/>
                  <a:pt x="0" y="137"/>
                  <a:pt x="0" y="162"/>
                </a:cubicBezTo>
                <a:cubicBezTo>
                  <a:pt x="0" y="185"/>
                  <a:pt x="9" y="207"/>
                  <a:pt x="25" y="224"/>
                </a:cubicBezTo>
                <a:cubicBezTo>
                  <a:pt x="41" y="240"/>
                  <a:pt x="63" y="248"/>
                  <a:pt x="86" y="248"/>
                </a:cubicBezTo>
                <a:cubicBezTo>
                  <a:pt x="126" y="248"/>
                  <a:pt x="126" y="248"/>
                  <a:pt x="126" y="248"/>
                </a:cubicBezTo>
                <a:cubicBezTo>
                  <a:pt x="133" y="248"/>
                  <a:pt x="139" y="242"/>
                  <a:pt x="139" y="235"/>
                </a:cubicBezTo>
                <a:cubicBezTo>
                  <a:pt x="139" y="227"/>
                  <a:pt x="133" y="221"/>
                  <a:pt x="126" y="221"/>
                </a:cubicBezTo>
                <a:cubicBezTo>
                  <a:pt x="86" y="221"/>
                  <a:pt x="86" y="221"/>
                  <a:pt x="86" y="221"/>
                </a:cubicBezTo>
                <a:cubicBezTo>
                  <a:pt x="70" y="221"/>
                  <a:pt x="55" y="216"/>
                  <a:pt x="44" y="205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7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2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2"/>
                </a:cubicBezTo>
                <a:cubicBezTo>
                  <a:pt x="332" y="120"/>
                  <a:pt x="338" y="119"/>
                  <a:pt x="344" y="119"/>
                </a:cubicBezTo>
                <a:cubicBezTo>
                  <a:pt x="357" y="119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2"/>
                  <a:pt x="196" y="222"/>
                  <a:pt x="196" y="222"/>
                </a:cubicBezTo>
                <a:cubicBezTo>
                  <a:pt x="192" y="222"/>
                  <a:pt x="188" y="224"/>
                  <a:pt x="185" y="227"/>
                </a:cubicBezTo>
                <a:cubicBezTo>
                  <a:pt x="183" y="231"/>
                  <a:pt x="182" y="237"/>
                  <a:pt x="184" y="240"/>
                </a:cubicBezTo>
                <a:cubicBezTo>
                  <a:pt x="184" y="240"/>
                  <a:pt x="186" y="244"/>
                  <a:pt x="189" y="246"/>
                </a:cubicBezTo>
                <a:cubicBezTo>
                  <a:pt x="190" y="246"/>
                  <a:pt x="192" y="247"/>
                  <a:pt x="193" y="247"/>
                </a:cubicBezTo>
                <a:cubicBezTo>
                  <a:pt x="195" y="248"/>
                  <a:pt x="197" y="248"/>
                  <a:pt x="197" y="248"/>
                </a:cubicBezTo>
                <a:cubicBezTo>
                  <a:pt x="205" y="248"/>
                  <a:pt x="205" y="248"/>
                  <a:pt x="205" y="248"/>
                </a:cubicBezTo>
                <a:cubicBezTo>
                  <a:pt x="216" y="248"/>
                  <a:pt x="216" y="248"/>
                  <a:pt x="216" y="248"/>
                </a:cubicBezTo>
                <a:lnTo>
                  <a:pt x="221" y="24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656"/>
          <p:cNvSpPr>
            <a:spLocks/>
          </p:cNvSpPr>
          <p:nvPr userDrawn="1"/>
        </p:nvSpPr>
        <p:spPr bwMode="auto">
          <a:xfrm>
            <a:off x="10490155" y="1748536"/>
            <a:ext cx="512763" cy="511175"/>
          </a:xfrm>
          <a:custGeom>
            <a:avLst/>
            <a:gdLst/>
            <a:ahLst/>
            <a:cxnLst>
              <a:cxn ang="0">
                <a:pos x="227" y="1"/>
              </a:cxn>
              <a:cxn ang="0">
                <a:pos x="11" y="46"/>
              </a:cxn>
              <a:cxn ang="0">
                <a:pos x="1" y="54"/>
              </a:cxn>
              <a:cxn ang="0">
                <a:pos x="0" y="59"/>
              </a:cxn>
              <a:cxn ang="0">
                <a:pos x="2" y="66"/>
              </a:cxn>
              <a:cxn ang="0">
                <a:pos x="45" y="147"/>
              </a:cxn>
              <a:cxn ang="0">
                <a:pos x="45" y="330"/>
              </a:cxn>
              <a:cxn ang="0">
                <a:pos x="50" y="341"/>
              </a:cxn>
              <a:cxn ang="0">
                <a:pos x="186" y="450"/>
              </a:cxn>
              <a:cxn ang="0">
                <a:pos x="200" y="452"/>
              </a:cxn>
              <a:cxn ang="0">
                <a:pos x="208" y="440"/>
              </a:cxn>
              <a:cxn ang="0">
                <a:pos x="208" y="240"/>
              </a:cxn>
              <a:cxn ang="0">
                <a:pos x="250" y="194"/>
              </a:cxn>
              <a:cxn ang="0">
                <a:pos x="368" y="163"/>
              </a:cxn>
              <a:cxn ang="0">
                <a:pos x="378" y="150"/>
              </a:cxn>
              <a:cxn ang="0">
                <a:pos x="377" y="147"/>
              </a:cxn>
              <a:cxn ang="0">
                <a:pos x="361" y="137"/>
              </a:cxn>
              <a:cxn ang="0">
                <a:pos x="240" y="169"/>
              </a:cxn>
              <a:cxn ang="0">
                <a:pos x="234" y="173"/>
              </a:cxn>
              <a:cxn ang="0">
                <a:pos x="184" y="225"/>
              </a:cxn>
              <a:cxn ang="0">
                <a:pos x="181" y="235"/>
              </a:cxn>
              <a:cxn ang="0">
                <a:pos x="181" y="412"/>
              </a:cxn>
              <a:cxn ang="0">
                <a:pos x="72" y="324"/>
              </a:cxn>
              <a:cxn ang="0">
                <a:pos x="72" y="143"/>
              </a:cxn>
              <a:cxn ang="0">
                <a:pos x="70" y="137"/>
              </a:cxn>
              <a:cxn ang="0">
                <a:pos x="34" y="69"/>
              </a:cxn>
              <a:cxn ang="0">
                <a:pos x="224" y="29"/>
              </a:cxn>
              <a:cxn ang="0">
                <a:pos x="265" y="91"/>
              </a:cxn>
              <a:cxn ang="0">
                <a:pos x="273" y="97"/>
              </a:cxn>
              <a:cxn ang="0">
                <a:pos x="420" y="130"/>
              </a:cxn>
              <a:cxn ang="0">
                <a:pos x="364" y="218"/>
              </a:cxn>
              <a:cxn ang="0">
                <a:pos x="362" y="225"/>
              </a:cxn>
              <a:cxn ang="0">
                <a:pos x="361" y="372"/>
              </a:cxn>
              <a:cxn ang="0">
                <a:pos x="242" y="414"/>
              </a:cxn>
              <a:cxn ang="0">
                <a:pos x="233" y="426"/>
              </a:cxn>
              <a:cxn ang="0">
                <a:pos x="234" y="431"/>
              </a:cxn>
              <a:cxn ang="0">
                <a:pos x="251" y="439"/>
              </a:cxn>
              <a:cxn ang="0">
                <a:pos x="379" y="394"/>
              </a:cxn>
              <a:cxn ang="0">
                <a:pos x="388" y="381"/>
              </a:cxn>
              <a:cxn ang="0">
                <a:pos x="388" y="229"/>
              </a:cxn>
              <a:cxn ang="0">
                <a:pos x="452" y="129"/>
              </a:cxn>
              <a:cxn ang="0">
                <a:pos x="455" y="122"/>
              </a:cxn>
              <a:cxn ang="0">
                <a:pos x="454" y="117"/>
              </a:cxn>
              <a:cxn ang="0">
                <a:pos x="444" y="109"/>
              </a:cxn>
              <a:cxn ang="0">
                <a:pos x="284" y="72"/>
              </a:cxn>
              <a:cxn ang="0">
                <a:pos x="241" y="7"/>
              </a:cxn>
              <a:cxn ang="0">
                <a:pos x="227" y="1"/>
              </a:cxn>
            </a:cxnLst>
            <a:rect l="0" t="0" r="r" b="b"/>
            <a:pathLst>
              <a:path w="455" h="454">
                <a:moveTo>
                  <a:pt x="227" y="1"/>
                </a:moveTo>
                <a:cubicBezTo>
                  <a:pt x="11" y="46"/>
                  <a:pt x="11" y="46"/>
                  <a:pt x="11" y="46"/>
                </a:cubicBezTo>
                <a:cubicBezTo>
                  <a:pt x="7" y="47"/>
                  <a:pt x="3" y="50"/>
                  <a:pt x="1" y="54"/>
                </a:cubicBezTo>
                <a:cubicBezTo>
                  <a:pt x="1" y="55"/>
                  <a:pt x="0" y="57"/>
                  <a:pt x="0" y="59"/>
                </a:cubicBezTo>
                <a:cubicBezTo>
                  <a:pt x="0" y="61"/>
                  <a:pt x="1" y="64"/>
                  <a:pt x="2" y="66"/>
                </a:cubicBezTo>
                <a:cubicBezTo>
                  <a:pt x="2" y="66"/>
                  <a:pt x="42" y="141"/>
                  <a:pt x="45" y="147"/>
                </a:cubicBezTo>
                <a:cubicBezTo>
                  <a:pt x="45" y="153"/>
                  <a:pt x="45" y="330"/>
                  <a:pt x="45" y="330"/>
                </a:cubicBezTo>
                <a:cubicBezTo>
                  <a:pt x="45" y="334"/>
                  <a:pt x="47" y="338"/>
                  <a:pt x="50" y="341"/>
                </a:cubicBezTo>
                <a:cubicBezTo>
                  <a:pt x="186" y="450"/>
                  <a:pt x="186" y="450"/>
                  <a:pt x="186" y="450"/>
                </a:cubicBezTo>
                <a:cubicBezTo>
                  <a:pt x="190" y="454"/>
                  <a:pt x="195" y="454"/>
                  <a:pt x="200" y="452"/>
                </a:cubicBezTo>
                <a:cubicBezTo>
                  <a:pt x="205" y="450"/>
                  <a:pt x="208" y="445"/>
                  <a:pt x="208" y="440"/>
                </a:cubicBezTo>
                <a:cubicBezTo>
                  <a:pt x="208" y="440"/>
                  <a:pt x="208" y="250"/>
                  <a:pt x="208" y="240"/>
                </a:cubicBezTo>
                <a:cubicBezTo>
                  <a:pt x="213" y="234"/>
                  <a:pt x="246" y="199"/>
                  <a:pt x="250" y="194"/>
                </a:cubicBezTo>
                <a:cubicBezTo>
                  <a:pt x="257" y="192"/>
                  <a:pt x="368" y="163"/>
                  <a:pt x="368" y="163"/>
                </a:cubicBezTo>
                <a:cubicBezTo>
                  <a:pt x="374" y="161"/>
                  <a:pt x="378" y="156"/>
                  <a:pt x="378" y="150"/>
                </a:cubicBezTo>
                <a:cubicBezTo>
                  <a:pt x="378" y="149"/>
                  <a:pt x="378" y="148"/>
                  <a:pt x="377" y="147"/>
                </a:cubicBezTo>
                <a:cubicBezTo>
                  <a:pt x="375" y="139"/>
                  <a:pt x="368" y="135"/>
                  <a:pt x="361" y="137"/>
                </a:cubicBezTo>
                <a:cubicBezTo>
                  <a:pt x="240" y="169"/>
                  <a:pt x="240" y="169"/>
                  <a:pt x="240" y="169"/>
                </a:cubicBezTo>
                <a:cubicBezTo>
                  <a:pt x="238" y="170"/>
                  <a:pt x="235" y="171"/>
                  <a:pt x="234" y="173"/>
                </a:cubicBezTo>
                <a:cubicBezTo>
                  <a:pt x="184" y="225"/>
                  <a:pt x="184" y="225"/>
                  <a:pt x="184" y="225"/>
                </a:cubicBezTo>
                <a:cubicBezTo>
                  <a:pt x="182" y="228"/>
                  <a:pt x="181" y="231"/>
                  <a:pt x="181" y="235"/>
                </a:cubicBezTo>
                <a:cubicBezTo>
                  <a:pt x="181" y="235"/>
                  <a:pt x="181" y="370"/>
                  <a:pt x="181" y="412"/>
                </a:cubicBezTo>
                <a:cubicBezTo>
                  <a:pt x="151" y="388"/>
                  <a:pt x="79" y="330"/>
                  <a:pt x="72" y="324"/>
                </a:cubicBezTo>
                <a:cubicBezTo>
                  <a:pt x="72" y="312"/>
                  <a:pt x="72" y="143"/>
                  <a:pt x="72" y="143"/>
                </a:cubicBezTo>
                <a:cubicBezTo>
                  <a:pt x="72" y="141"/>
                  <a:pt x="71" y="139"/>
                  <a:pt x="70" y="137"/>
                </a:cubicBezTo>
                <a:cubicBezTo>
                  <a:pt x="70" y="137"/>
                  <a:pt x="45" y="90"/>
                  <a:pt x="34" y="69"/>
                </a:cubicBezTo>
                <a:cubicBezTo>
                  <a:pt x="62" y="63"/>
                  <a:pt x="209" y="32"/>
                  <a:pt x="224" y="29"/>
                </a:cubicBezTo>
                <a:cubicBezTo>
                  <a:pt x="232" y="41"/>
                  <a:pt x="265" y="91"/>
                  <a:pt x="265" y="91"/>
                </a:cubicBezTo>
                <a:cubicBezTo>
                  <a:pt x="267" y="94"/>
                  <a:pt x="270" y="96"/>
                  <a:pt x="273" y="97"/>
                </a:cubicBezTo>
                <a:cubicBezTo>
                  <a:pt x="273" y="97"/>
                  <a:pt x="391" y="124"/>
                  <a:pt x="420" y="130"/>
                </a:cubicBezTo>
                <a:cubicBezTo>
                  <a:pt x="405" y="153"/>
                  <a:pt x="364" y="218"/>
                  <a:pt x="364" y="218"/>
                </a:cubicBezTo>
                <a:cubicBezTo>
                  <a:pt x="362" y="220"/>
                  <a:pt x="362" y="223"/>
                  <a:pt x="362" y="225"/>
                </a:cubicBezTo>
                <a:cubicBezTo>
                  <a:pt x="362" y="225"/>
                  <a:pt x="361" y="355"/>
                  <a:pt x="361" y="372"/>
                </a:cubicBezTo>
                <a:cubicBezTo>
                  <a:pt x="346" y="377"/>
                  <a:pt x="242" y="414"/>
                  <a:pt x="242" y="414"/>
                </a:cubicBezTo>
                <a:cubicBezTo>
                  <a:pt x="236" y="416"/>
                  <a:pt x="233" y="421"/>
                  <a:pt x="233" y="426"/>
                </a:cubicBezTo>
                <a:cubicBezTo>
                  <a:pt x="233" y="428"/>
                  <a:pt x="233" y="429"/>
                  <a:pt x="234" y="431"/>
                </a:cubicBezTo>
                <a:cubicBezTo>
                  <a:pt x="236" y="438"/>
                  <a:pt x="244" y="441"/>
                  <a:pt x="251" y="439"/>
                </a:cubicBezTo>
                <a:cubicBezTo>
                  <a:pt x="379" y="394"/>
                  <a:pt x="379" y="394"/>
                  <a:pt x="379" y="394"/>
                </a:cubicBezTo>
                <a:cubicBezTo>
                  <a:pt x="384" y="392"/>
                  <a:pt x="388" y="387"/>
                  <a:pt x="388" y="381"/>
                </a:cubicBezTo>
                <a:cubicBezTo>
                  <a:pt x="388" y="381"/>
                  <a:pt x="388" y="236"/>
                  <a:pt x="388" y="229"/>
                </a:cubicBezTo>
                <a:cubicBezTo>
                  <a:pt x="392" y="223"/>
                  <a:pt x="452" y="129"/>
                  <a:pt x="452" y="129"/>
                </a:cubicBezTo>
                <a:cubicBezTo>
                  <a:pt x="454" y="127"/>
                  <a:pt x="455" y="124"/>
                  <a:pt x="455" y="122"/>
                </a:cubicBezTo>
                <a:cubicBezTo>
                  <a:pt x="455" y="120"/>
                  <a:pt x="454" y="118"/>
                  <a:pt x="454" y="117"/>
                </a:cubicBezTo>
                <a:cubicBezTo>
                  <a:pt x="452" y="113"/>
                  <a:pt x="448" y="110"/>
                  <a:pt x="444" y="109"/>
                </a:cubicBezTo>
                <a:cubicBezTo>
                  <a:pt x="444" y="109"/>
                  <a:pt x="294" y="74"/>
                  <a:pt x="284" y="72"/>
                </a:cubicBezTo>
                <a:cubicBezTo>
                  <a:pt x="279" y="64"/>
                  <a:pt x="241" y="7"/>
                  <a:pt x="241" y="7"/>
                </a:cubicBezTo>
                <a:cubicBezTo>
                  <a:pt x="238" y="3"/>
                  <a:pt x="233" y="0"/>
                  <a:pt x="227" y="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660"/>
          <p:cNvSpPr>
            <a:spLocks/>
          </p:cNvSpPr>
          <p:nvPr userDrawn="1"/>
        </p:nvSpPr>
        <p:spPr bwMode="auto">
          <a:xfrm>
            <a:off x="10610011" y="1191025"/>
            <a:ext cx="273050" cy="461963"/>
          </a:xfrm>
          <a:custGeom>
            <a:avLst/>
            <a:gdLst/>
            <a:ahLst/>
            <a:cxnLst>
              <a:cxn ang="0">
                <a:pos x="172" y="259"/>
              </a:cxn>
              <a:cxn ang="0">
                <a:pos x="172" y="291"/>
              </a:cxn>
              <a:cxn ang="0">
                <a:pos x="0" y="291"/>
              </a:cxn>
              <a:cxn ang="0">
                <a:pos x="0" y="259"/>
              </a:cxn>
              <a:cxn ang="0">
                <a:pos x="19" y="232"/>
              </a:cxn>
              <a:cxn ang="0">
                <a:pos x="153" y="232"/>
              </a:cxn>
              <a:cxn ang="0">
                <a:pos x="142" y="199"/>
              </a:cxn>
              <a:cxn ang="0">
                <a:pos x="31" y="199"/>
              </a:cxn>
              <a:cxn ang="0">
                <a:pos x="34" y="167"/>
              </a:cxn>
              <a:cxn ang="0">
                <a:pos x="139" y="167"/>
              </a:cxn>
              <a:cxn ang="0">
                <a:pos x="139" y="75"/>
              </a:cxn>
              <a:cxn ang="0">
                <a:pos x="166" y="75"/>
              </a:cxn>
              <a:cxn ang="0">
                <a:pos x="166" y="0"/>
              </a:cxn>
              <a:cxn ang="0">
                <a:pos x="132" y="0"/>
              </a:cxn>
              <a:cxn ang="0">
                <a:pos x="132" y="23"/>
              </a:cxn>
              <a:cxn ang="0">
                <a:pos x="105" y="23"/>
              </a:cxn>
              <a:cxn ang="0">
                <a:pos x="105" y="0"/>
              </a:cxn>
              <a:cxn ang="0">
                <a:pos x="68" y="0"/>
              </a:cxn>
              <a:cxn ang="0">
                <a:pos x="68" y="23"/>
              </a:cxn>
              <a:cxn ang="0">
                <a:pos x="41" y="23"/>
              </a:cxn>
              <a:cxn ang="0">
                <a:pos x="41" y="0"/>
              </a:cxn>
              <a:cxn ang="0">
                <a:pos x="7" y="0"/>
              </a:cxn>
              <a:cxn ang="0">
                <a:pos x="7" y="72"/>
              </a:cxn>
              <a:cxn ang="0">
                <a:pos x="32" y="72"/>
              </a:cxn>
              <a:cxn ang="0">
                <a:pos x="32" y="117"/>
              </a:cxn>
            </a:cxnLst>
            <a:rect l="0" t="0" r="r" b="b"/>
            <a:pathLst>
              <a:path w="172" h="291">
                <a:moveTo>
                  <a:pt x="172" y="259"/>
                </a:moveTo>
                <a:lnTo>
                  <a:pt x="172" y="291"/>
                </a:lnTo>
                <a:lnTo>
                  <a:pt x="0" y="291"/>
                </a:lnTo>
                <a:lnTo>
                  <a:pt x="0" y="259"/>
                </a:lnTo>
                <a:lnTo>
                  <a:pt x="19" y="232"/>
                </a:lnTo>
                <a:lnTo>
                  <a:pt x="153" y="232"/>
                </a:lnTo>
                <a:lnTo>
                  <a:pt x="142" y="199"/>
                </a:lnTo>
                <a:lnTo>
                  <a:pt x="31" y="199"/>
                </a:lnTo>
                <a:lnTo>
                  <a:pt x="34" y="167"/>
                </a:lnTo>
                <a:lnTo>
                  <a:pt x="139" y="167"/>
                </a:lnTo>
                <a:lnTo>
                  <a:pt x="139" y="75"/>
                </a:lnTo>
                <a:lnTo>
                  <a:pt x="166" y="75"/>
                </a:lnTo>
                <a:lnTo>
                  <a:pt x="166" y="0"/>
                </a:lnTo>
                <a:lnTo>
                  <a:pt x="132" y="0"/>
                </a:lnTo>
                <a:lnTo>
                  <a:pt x="132" y="23"/>
                </a:lnTo>
                <a:lnTo>
                  <a:pt x="105" y="23"/>
                </a:lnTo>
                <a:lnTo>
                  <a:pt x="105" y="0"/>
                </a:lnTo>
                <a:lnTo>
                  <a:pt x="68" y="0"/>
                </a:lnTo>
                <a:lnTo>
                  <a:pt x="68" y="23"/>
                </a:lnTo>
                <a:lnTo>
                  <a:pt x="41" y="23"/>
                </a:lnTo>
                <a:lnTo>
                  <a:pt x="41" y="0"/>
                </a:lnTo>
                <a:lnTo>
                  <a:pt x="7" y="0"/>
                </a:lnTo>
                <a:lnTo>
                  <a:pt x="7" y="72"/>
                </a:lnTo>
                <a:lnTo>
                  <a:pt x="32" y="72"/>
                </a:lnTo>
                <a:lnTo>
                  <a:pt x="32" y="117"/>
                </a:ln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143"/>
          <p:cNvSpPr>
            <a:spLocks noEditPoints="1"/>
          </p:cNvSpPr>
          <p:nvPr userDrawn="1"/>
        </p:nvSpPr>
        <p:spPr bwMode="auto">
          <a:xfrm>
            <a:off x="11197613" y="5171492"/>
            <a:ext cx="294750" cy="303198"/>
          </a:xfrm>
          <a:custGeom>
            <a:avLst/>
            <a:gdLst/>
            <a:ahLst/>
            <a:cxnLst>
              <a:cxn ang="0">
                <a:pos x="88" y="9"/>
              </a:cxn>
              <a:cxn ang="0">
                <a:pos x="31" y="21"/>
              </a:cxn>
              <a:cxn ang="0">
                <a:pos x="0" y="48"/>
              </a:cxn>
              <a:cxn ang="0">
                <a:pos x="0" y="49"/>
              </a:cxn>
              <a:cxn ang="0">
                <a:pos x="74" y="85"/>
              </a:cxn>
              <a:cxn ang="0">
                <a:pos x="214" y="103"/>
              </a:cxn>
              <a:cxn ang="0">
                <a:pos x="339" y="117"/>
              </a:cxn>
              <a:cxn ang="0">
                <a:pos x="393" y="129"/>
              </a:cxn>
              <a:cxn ang="0">
                <a:pos x="335" y="143"/>
              </a:cxn>
              <a:cxn ang="0">
                <a:pos x="203" y="165"/>
              </a:cxn>
              <a:cxn ang="0">
                <a:pos x="71" y="186"/>
              </a:cxn>
              <a:cxn ang="0">
                <a:pos x="27" y="197"/>
              </a:cxn>
              <a:cxn ang="0">
                <a:pos x="2" y="221"/>
              </a:cxn>
              <a:cxn ang="0">
                <a:pos x="2" y="221"/>
              </a:cxn>
              <a:cxn ang="0">
                <a:pos x="219" y="284"/>
              </a:cxn>
              <a:cxn ang="0">
                <a:pos x="341" y="304"/>
              </a:cxn>
              <a:cxn ang="0">
                <a:pos x="390" y="316"/>
              </a:cxn>
              <a:cxn ang="0">
                <a:pos x="334" y="330"/>
              </a:cxn>
              <a:cxn ang="0">
                <a:pos x="201" y="353"/>
              </a:cxn>
              <a:cxn ang="0">
                <a:pos x="71" y="375"/>
              </a:cxn>
              <a:cxn ang="0">
                <a:pos x="27" y="386"/>
              </a:cxn>
              <a:cxn ang="0">
                <a:pos x="2" y="409"/>
              </a:cxn>
              <a:cxn ang="0">
                <a:pos x="29" y="436"/>
              </a:cxn>
              <a:cxn ang="0">
                <a:pos x="80" y="447"/>
              </a:cxn>
              <a:cxn ang="0">
                <a:pos x="227" y="455"/>
              </a:cxn>
              <a:cxn ang="0">
                <a:pos x="368" y="447"/>
              </a:cxn>
              <a:cxn ang="0">
                <a:pos x="443" y="409"/>
              </a:cxn>
              <a:cxn ang="0">
                <a:pos x="435" y="394"/>
              </a:cxn>
              <a:cxn ang="0">
                <a:pos x="326" y="369"/>
              </a:cxn>
              <a:cxn ang="0">
                <a:pos x="289" y="365"/>
              </a:cxn>
              <a:cxn ang="0">
                <a:pos x="350" y="354"/>
              </a:cxn>
              <a:cxn ang="0">
                <a:pos x="427" y="316"/>
              </a:cxn>
              <a:cxn ang="0">
                <a:pos x="356" y="280"/>
              </a:cxn>
              <a:cxn ang="0">
                <a:pos x="223" y="257"/>
              </a:cxn>
              <a:cxn ang="0">
                <a:pos x="93" y="235"/>
              </a:cxn>
              <a:cxn ang="0">
                <a:pos x="38" y="222"/>
              </a:cxn>
              <a:cxn ang="0">
                <a:pos x="87" y="210"/>
              </a:cxn>
              <a:cxn ang="0">
                <a:pos x="207" y="191"/>
              </a:cxn>
              <a:cxn ang="0">
                <a:pos x="350" y="167"/>
              </a:cxn>
              <a:cxn ang="0">
                <a:pos x="400" y="154"/>
              </a:cxn>
              <a:cxn ang="0">
                <a:pos x="427" y="128"/>
              </a:cxn>
              <a:cxn ang="0">
                <a:pos x="354" y="93"/>
              </a:cxn>
              <a:cxn ang="0">
                <a:pos x="217" y="76"/>
              </a:cxn>
              <a:cxn ang="0">
                <a:pos x="89" y="61"/>
              </a:cxn>
              <a:cxn ang="0">
                <a:pos x="33" y="49"/>
              </a:cxn>
              <a:cxn ang="0">
                <a:pos x="101" y="35"/>
              </a:cxn>
              <a:cxn ang="0">
                <a:pos x="221" y="28"/>
              </a:cxn>
              <a:cxn ang="0">
                <a:pos x="235" y="15"/>
              </a:cxn>
              <a:cxn ang="0">
                <a:pos x="222" y="2"/>
              </a:cxn>
              <a:cxn ang="0">
                <a:pos x="88" y="9"/>
              </a:cxn>
              <a:cxn ang="0">
                <a:pos x="86" y="399"/>
              </a:cxn>
              <a:cxn ang="0">
                <a:pos x="205" y="379"/>
              </a:cxn>
              <a:cxn ang="0">
                <a:pos x="210" y="378"/>
              </a:cxn>
              <a:cxn ang="0">
                <a:pos x="211" y="380"/>
              </a:cxn>
              <a:cxn ang="0">
                <a:pos x="226" y="390"/>
              </a:cxn>
              <a:cxn ang="0">
                <a:pos x="324" y="395"/>
              </a:cxn>
              <a:cxn ang="0">
                <a:pos x="409" y="410"/>
              </a:cxn>
              <a:cxn ang="0">
                <a:pos x="363" y="421"/>
              </a:cxn>
              <a:cxn ang="0">
                <a:pos x="250" y="428"/>
              </a:cxn>
              <a:cxn ang="0">
                <a:pos x="103" y="423"/>
              </a:cxn>
              <a:cxn ang="0">
                <a:pos x="38" y="411"/>
              </a:cxn>
              <a:cxn ang="0">
                <a:pos x="86" y="399"/>
              </a:cxn>
            </a:cxnLst>
            <a:rect l="0" t="0" r="r" b="b"/>
            <a:pathLst>
              <a:path w="443" h="455">
                <a:moveTo>
                  <a:pt x="88" y="9"/>
                </a:moveTo>
                <a:cubicBezTo>
                  <a:pt x="64" y="13"/>
                  <a:pt x="45" y="17"/>
                  <a:pt x="31" y="21"/>
                </a:cubicBezTo>
                <a:cubicBezTo>
                  <a:pt x="18" y="25"/>
                  <a:pt x="1" y="33"/>
                  <a:pt x="0" y="4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69"/>
                  <a:pt x="27" y="78"/>
                  <a:pt x="74" y="85"/>
                </a:cubicBezTo>
                <a:cubicBezTo>
                  <a:pt x="112" y="92"/>
                  <a:pt x="164" y="97"/>
                  <a:pt x="214" y="103"/>
                </a:cubicBezTo>
                <a:cubicBezTo>
                  <a:pt x="258" y="107"/>
                  <a:pt x="304" y="112"/>
                  <a:pt x="339" y="117"/>
                </a:cubicBezTo>
                <a:cubicBezTo>
                  <a:pt x="368" y="122"/>
                  <a:pt x="384" y="126"/>
                  <a:pt x="393" y="129"/>
                </a:cubicBezTo>
                <a:cubicBezTo>
                  <a:pt x="384" y="132"/>
                  <a:pt x="367" y="137"/>
                  <a:pt x="335" y="143"/>
                </a:cubicBezTo>
                <a:cubicBezTo>
                  <a:pt x="297" y="151"/>
                  <a:pt x="249" y="158"/>
                  <a:pt x="203" y="165"/>
                </a:cubicBezTo>
                <a:cubicBezTo>
                  <a:pt x="153" y="172"/>
                  <a:pt x="107" y="179"/>
                  <a:pt x="71" y="186"/>
                </a:cubicBezTo>
                <a:cubicBezTo>
                  <a:pt x="52" y="190"/>
                  <a:pt x="37" y="194"/>
                  <a:pt x="27" y="197"/>
                </a:cubicBezTo>
                <a:cubicBezTo>
                  <a:pt x="19" y="200"/>
                  <a:pt x="2" y="206"/>
                  <a:pt x="2" y="221"/>
                </a:cubicBezTo>
                <a:cubicBezTo>
                  <a:pt x="2" y="221"/>
                  <a:pt x="2" y="221"/>
                  <a:pt x="2" y="221"/>
                </a:cubicBezTo>
                <a:cubicBezTo>
                  <a:pt x="2" y="247"/>
                  <a:pt x="46" y="257"/>
                  <a:pt x="219" y="284"/>
                </a:cubicBezTo>
                <a:cubicBezTo>
                  <a:pt x="262" y="290"/>
                  <a:pt x="306" y="297"/>
                  <a:pt x="341" y="304"/>
                </a:cubicBezTo>
                <a:cubicBezTo>
                  <a:pt x="366" y="309"/>
                  <a:pt x="381" y="313"/>
                  <a:pt x="390" y="316"/>
                </a:cubicBezTo>
                <a:cubicBezTo>
                  <a:pt x="381" y="320"/>
                  <a:pt x="364" y="324"/>
                  <a:pt x="334" y="330"/>
                </a:cubicBezTo>
                <a:cubicBezTo>
                  <a:pt x="296" y="338"/>
                  <a:pt x="248" y="345"/>
                  <a:pt x="201" y="353"/>
                </a:cubicBezTo>
                <a:cubicBezTo>
                  <a:pt x="152" y="361"/>
                  <a:pt x="106" y="368"/>
                  <a:pt x="71" y="375"/>
                </a:cubicBezTo>
                <a:cubicBezTo>
                  <a:pt x="51" y="379"/>
                  <a:pt x="37" y="383"/>
                  <a:pt x="27" y="386"/>
                </a:cubicBezTo>
                <a:cubicBezTo>
                  <a:pt x="19" y="389"/>
                  <a:pt x="2" y="395"/>
                  <a:pt x="2" y="409"/>
                </a:cubicBezTo>
                <a:cubicBezTo>
                  <a:pt x="2" y="426"/>
                  <a:pt x="22" y="433"/>
                  <a:pt x="29" y="436"/>
                </a:cubicBezTo>
                <a:cubicBezTo>
                  <a:pt x="41" y="440"/>
                  <a:pt x="58" y="444"/>
                  <a:pt x="80" y="447"/>
                </a:cubicBezTo>
                <a:cubicBezTo>
                  <a:pt x="119" y="452"/>
                  <a:pt x="171" y="455"/>
                  <a:pt x="227" y="455"/>
                </a:cubicBezTo>
                <a:cubicBezTo>
                  <a:pt x="281" y="455"/>
                  <a:pt x="331" y="452"/>
                  <a:pt x="368" y="447"/>
                </a:cubicBezTo>
                <a:cubicBezTo>
                  <a:pt x="421" y="439"/>
                  <a:pt x="443" y="428"/>
                  <a:pt x="443" y="409"/>
                </a:cubicBezTo>
                <a:cubicBezTo>
                  <a:pt x="443" y="405"/>
                  <a:pt x="442" y="399"/>
                  <a:pt x="435" y="394"/>
                </a:cubicBezTo>
                <a:cubicBezTo>
                  <a:pt x="423" y="384"/>
                  <a:pt x="386" y="375"/>
                  <a:pt x="326" y="369"/>
                </a:cubicBezTo>
                <a:cubicBezTo>
                  <a:pt x="314" y="368"/>
                  <a:pt x="302" y="366"/>
                  <a:pt x="289" y="365"/>
                </a:cubicBezTo>
                <a:cubicBezTo>
                  <a:pt x="311" y="362"/>
                  <a:pt x="332" y="358"/>
                  <a:pt x="350" y="354"/>
                </a:cubicBezTo>
                <a:cubicBezTo>
                  <a:pt x="408" y="342"/>
                  <a:pt x="427" y="333"/>
                  <a:pt x="427" y="316"/>
                </a:cubicBezTo>
                <a:cubicBezTo>
                  <a:pt x="427" y="300"/>
                  <a:pt x="410" y="291"/>
                  <a:pt x="356" y="280"/>
                </a:cubicBezTo>
                <a:cubicBezTo>
                  <a:pt x="320" y="272"/>
                  <a:pt x="271" y="265"/>
                  <a:pt x="223" y="257"/>
                </a:cubicBezTo>
                <a:cubicBezTo>
                  <a:pt x="177" y="250"/>
                  <a:pt x="130" y="243"/>
                  <a:pt x="93" y="235"/>
                </a:cubicBezTo>
                <a:cubicBezTo>
                  <a:pt x="63" y="230"/>
                  <a:pt x="47" y="225"/>
                  <a:pt x="38" y="222"/>
                </a:cubicBezTo>
                <a:cubicBezTo>
                  <a:pt x="47" y="219"/>
                  <a:pt x="61" y="215"/>
                  <a:pt x="87" y="210"/>
                </a:cubicBezTo>
                <a:cubicBezTo>
                  <a:pt x="120" y="204"/>
                  <a:pt x="162" y="197"/>
                  <a:pt x="207" y="191"/>
                </a:cubicBezTo>
                <a:cubicBezTo>
                  <a:pt x="258" y="183"/>
                  <a:pt x="311" y="176"/>
                  <a:pt x="350" y="167"/>
                </a:cubicBezTo>
                <a:cubicBezTo>
                  <a:pt x="372" y="163"/>
                  <a:pt x="389" y="159"/>
                  <a:pt x="400" y="154"/>
                </a:cubicBezTo>
                <a:cubicBezTo>
                  <a:pt x="408" y="151"/>
                  <a:pt x="427" y="144"/>
                  <a:pt x="427" y="128"/>
                </a:cubicBezTo>
                <a:cubicBezTo>
                  <a:pt x="427" y="109"/>
                  <a:pt x="400" y="100"/>
                  <a:pt x="354" y="93"/>
                </a:cubicBezTo>
                <a:cubicBezTo>
                  <a:pt x="317" y="87"/>
                  <a:pt x="266" y="81"/>
                  <a:pt x="217" y="76"/>
                </a:cubicBezTo>
                <a:cubicBezTo>
                  <a:pt x="172" y="71"/>
                  <a:pt x="126" y="66"/>
                  <a:pt x="89" y="61"/>
                </a:cubicBezTo>
                <a:cubicBezTo>
                  <a:pt x="58" y="56"/>
                  <a:pt x="41" y="52"/>
                  <a:pt x="33" y="49"/>
                </a:cubicBezTo>
                <a:cubicBezTo>
                  <a:pt x="43" y="45"/>
                  <a:pt x="64" y="39"/>
                  <a:pt x="101" y="35"/>
                </a:cubicBezTo>
                <a:cubicBezTo>
                  <a:pt x="140" y="30"/>
                  <a:pt x="186" y="27"/>
                  <a:pt x="221" y="28"/>
                </a:cubicBezTo>
                <a:cubicBezTo>
                  <a:pt x="228" y="29"/>
                  <a:pt x="234" y="23"/>
                  <a:pt x="235" y="15"/>
                </a:cubicBezTo>
                <a:cubicBezTo>
                  <a:pt x="235" y="8"/>
                  <a:pt x="229" y="2"/>
                  <a:pt x="222" y="2"/>
                </a:cubicBezTo>
                <a:cubicBezTo>
                  <a:pt x="183" y="0"/>
                  <a:pt x="130" y="3"/>
                  <a:pt x="88" y="9"/>
                </a:cubicBezTo>
                <a:close/>
                <a:moveTo>
                  <a:pt x="86" y="399"/>
                </a:moveTo>
                <a:cubicBezTo>
                  <a:pt x="120" y="393"/>
                  <a:pt x="161" y="386"/>
                  <a:pt x="205" y="379"/>
                </a:cubicBezTo>
                <a:cubicBezTo>
                  <a:pt x="207" y="379"/>
                  <a:pt x="209" y="379"/>
                  <a:pt x="210" y="378"/>
                </a:cubicBezTo>
                <a:cubicBezTo>
                  <a:pt x="210" y="379"/>
                  <a:pt x="210" y="379"/>
                  <a:pt x="211" y="380"/>
                </a:cubicBezTo>
                <a:cubicBezTo>
                  <a:pt x="212" y="387"/>
                  <a:pt x="219" y="392"/>
                  <a:pt x="226" y="390"/>
                </a:cubicBezTo>
                <a:cubicBezTo>
                  <a:pt x="234" y="389"/>
                  <a:pt x="274" y="390"/>
                  <a:pt x="324" y="395"/>
                </a:cubicBezTo>
                <a:cubicBezTo>
                  <a:pt x="370" y="400"/>
                  <a:pt x="396" y="406"/>
                  <a:pt x="409" y="410"/>
                </a:cubicBezTo>
                <a:cubicBezTo>
                  <a:pt x="402" y="413"/>
                  <a:pt x="388" y="417"/>
                  <a:pt x="363" y="421"/>
                </a:cubicBezTo>
                <a:cubicBezTo>
                  <a:pt x="333" y="425"/>
                  <a:pt x="294" y="428"/>
                  <a:pt x="250" y="428"/>
                </a:cubicBezTo>
                <a:cubicBezTo>
                  <a:pt x="198" y="429"/>
                  <a:pt x="145" y="427"/>
                  <a:pt x="103" y="423"/>
                </a:cubicBezTo>
                <a:cubicBezTo>
                  <a:pt x="67" y="419"/>
                  <a:pt x="48" y="414"/>
                  <a:pt x="38" y="411"/>
                </a:cubicBezTo>
                <a:cubicBezTo>
                  <a:pt x="47" y="408"/>
                  <a:pt x="61" y="404"/>
                  <a:pt x="86" y="39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600"/>
          <p:cNvSpPr>
            <a:spLocks/>
          </p:cNvSpPr>
          <p:nvPr userDrawn="1"/>
        </p:nvSpPr>
        <p:spPr bwMode="auto">
          <a:xfrm>
            <a:off x="11088607" y="3816010"/>
            <a:ext cx="512763" cy="241300"/>
          </a:xfrm>
          <a:custGeom>
            <a:avLst/>
            <a:gdLst/>
            <a:ahLst/>
            <a:cxnLst>
              <a:cxn ang="0">
                <a:pos x="228" y="22"/>
              </a:cxn>
              <a:cxn ang="0">
                <a:pos x="169" y="6"/>
              </a:cxn>
              <a:cxn ang="0">
                <a:pos x="12" y="47"/>
              </a:cxn>
              <a:cxn ang="0">
                <a:pos x="2" y="63"/>
              </a:cxn>
              <a:cxn ang="0">
                <a:pos x="18" y="72"/>
              </a:cxn>
              <a:cxn ang="0">
                <a:pos x="176" y="32"/>
              </a:cxn>
              <a:cxn ang="0">
                <a:pos x="219" y="49"/>
              </a:cxn>
              <a:cxn ang="0">
                <a:pos x="235" y="49"/>
              </a:cxn>
              <a:cxn ang="0">
                <a:pos x="279" y="32"/>
              </a:cxn>
              <a:cxn ang="0">
                <a:pos x="416" y="67"/>
              </a:cxn>
              <a:cxn ang="0">
                <a:pos x="222" y="183"/>
              </a:cxn>
              <a:cxn ang="0">
                <a:pos x="90" y="115"/>
              </a:cxn>
              <a:cxn ang="0">
                <a:pos x="361" y="105"/>
              </a:cxn>
              <a:cxn ang="0">
                <a:pos x="367" y="87"/>
              </a:cxn>
              <a:cxn ang="0">
                <a:pos x="350" y="80"/>
              </a:cxn>
              <a:cxn ang="0">
                <a:pos x="59" y="81"/>
              </a:cxn>
              <a:cxn ang="0">
                <a:pos x="44" y="86"/>
              </a:cxn>
              <a:cxn ang="0">
                <a:pos x="44" y="102"/>
              </a:cxn>
              <a:cxn ang="0">
                <a:pos x="221" y="210"/>
              </a:cxn>
              <a:cxn ang="0">
                <a:pos x="451" y="66"/>
              </a:cxn>
              <a:cxn ang="0">
                <a:pos x="452" y="54"/>
              </a:cxn>
              <a:cxn ang="0">
                <a:pos x="443" y="45"/>
              </a:cxn>
              <a:cxn ang="0">
                <a:pos x="286" y="6"/>
              </a:cxn>
              <a:cxn ang="0">
                <a:pos x="228" y="22"/>
              </a:cxn>
            </a:cxnLst>
            <a:rect l="0" t="0" r="r" b="b"/>
            <a:pathLst>
              <a:path w="454" h="214">
                <a:moveTo>
                  <a:pt x="228" y="22"/>
                </a:moveTo>
                <a:cubicBezTo>
                  <a:pt x="215" y="14"/>
                  <a:pt x="191" y="1"/>
                  <a:pt x="169" y="6"/>
                </a:cubicBezTo>
                <a:cubicBezTo>
                  <a:pt x="151" y="11"/>
                  <a:pt x="13" y="46"/>
                  <a:pt x="12" y="47"/>
                </a:cubicBezTo>
                <a:cubicBezTo>
                  <a:pt x="4" y="48"/>
                  <a:pt x="0" y="56"/>
                  <a:pt x="2" y="63"/>
                </a:cubicBezTo>
                <a:cubicBezTo>
                  <a:pt x="4" y="70"/>
                  <a:pt x="11" y="74"/>
                  <a:pt x="18" y="72"/>
                </a:cubicBezTo>
                <a:cubicBezTo>
                  <a:pt x="20" y="72"/>
                  <a:pt x="157" y="37"/>
                  <a:pt x="176" y="32"/>
                </a:cubicBezTo>
                <a:cubicBezTo>
                  <a:pt x="190" y="29"/>
                  <a:pt x="212" y="43"/>
                  <a:pt x="219" y="49"/>
                </a:cubicBezTo>
                <a:cubicBezTo>
                  <a:pt x="224" y="53"/>
                  <a:pt x="230" y="53"/>
                  <a:pt x="235" y="49"/>
                </a:cubicBezTo>
                <a:cubicBezTo>
                  <a:pt x="247" y="40"/>
                  <a:pt x="269" y="29"/>
                  <a:pt x="279" y="32"/>
                </a:cubicBezTo>
                <a:cubicBezTo>
                  <a:pt x="308" y="41"/>
                  <a:pt x="381" y="58"/>
                  <a:pt x="416" y="67"/>
                </a:cubicBezTo>
                <a:cubicBezTo>
                  <a:pt x="386" y="102"/>
                  <a:pt x="306" y="186"/>
                  <a:pt x="222" y="183"/>
                </a:cubicBezTo>
                <a:cubicBezTo>
                  <a:pt x="163" y="181"/>
                  <a:pt x="117" y="143"/>
                  <a:pt x="90" y="115"/>
                </a:cubicBezTo>
                <a:cubicBezTo>
                  <a:pt x="152" y="127"/>
                  <a:pt x="274" y="143"/>
                  <a:pt x="361" y="105"/>
                </a:cubicBezTo>
                <a:cubicBezTo>
                  <a:pt x="367" y="102"/>
                  <a:pt x="370" y="94"/>
                  <a:pt x="367" y="87"/>
                </a:cubicBezTo>
                <a:cubicBezTo>
                  <a:pt x="364" y="80"/>
                  <a:pt x="357" y="77"/>
                  <a:pt x="350" y="80"/>
                </a:cubicBezTo>
                <a:cubicBezTo>
                  <a:pt x="241" y="128"/>
                  <a:pt x="61" y="82"/>
                  <a:pt x="59" y="81"/>
                </a:cubicBezTo>
                <a:cubicBezTo>
                  <a:pt x="53" y="80"/>
                  <a:pt x="48" y="82"/>
                  <a:pt x="44" y="86"/>
                </a:cubicBezTo>
                <a:cubicBezTo>
                  <a:pt x="41" y="91"/>
                  <a:pt x="41" y="97"/>
                  <a:pt x="44" y="102"/>
                </a:cubicBezTo>
                <a:cubicBezTo>
                  <a:pt x="47" y="106"/>
                  <a:pt x="115" y="206"/>
                  <a:pt x="221" y="210"/>
                </a:cubicBezTo>
                <a:cubicBezTo>
                  <a:pt x="342" y="214"/>
                  <a:pt x="446" y="72"/>
                  <a:pt x="451" y="66"/>
                </a:cubicBezTo>
                <a:cubicBezTo>
                  <a:pt x="453" y="63"/>
                  <a:pt x="454" y="58"/>
                  <a:pt x="452" y="54"/>
                </a:cubicBezTo>
                <a:cubicBezTo>
                  <a:pt x="451" y="50"/>
                  <a:pt x="447" y="47"/>
                  <a:pt x="443" y="45"/>
                </a:cubicBezTo>
                <a:cubicBezTo>
                  <a:pt x="442" y="45"/>
                  <a:pt x="325" y="18"/>
                  <a:pt x="286" y="6"/>
                </a:cubicBezTo>
                <a:cubicBezTo>
                  <a:pt x="266" y="0"/>
                  <a:pt x="241" y="14"/>
                  <a:pt x="228" y="2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612"/>
          <p:cNvSpPr>
            <a:spLocks/>
          </p:cNvSpPr>
          <p:nvPr userDrawn="1"/>
        </p:nvSpPr>
        <p:spPr bwMode="auto">
          <a:xfrm>
            <a:off x="11114800" y="4430999"/>
            <a:ext cx="460376" cy="460375"/>
          </a:xfrm>
          <a:custGeom>
            <a:avLst/>
            <a:gdLst/>
            <a:ahLst/>
            <a:cxnLst>
              <a:cxn ang="0">
                <a:pos x="153" y="404"/>
              </a:cxn>
              <a:cxn ang="0">
                <a:pos x="149" y="156"/>
              </a:cxn>
              <a:cxn ang="0">
                <a:pos x="175" y="156"/>
              </a:cxn>
              <a:cxn ang="0">
                <a:pos x="249" y="381"/>
              </a:cxn>
              <a:cxn ang="0">
                <a:pos x="253" y="232"/>
              </a:cxn>
              <a:cxn ang="0">
                <a:pos x="310" y="228"/>
              </a:cxn>
              <a:cxn ang="0">
                <a:pos x="323" y="242"/>
              </a:cxn>
              <a:cxn ang="0">
                <a:pos x="381" y="269"/>
              </a:cxn>
              <a:cxn ang="0">
                <a:pos x="381" y="238"/>
              </a:cxn>
              <a:cxn ang="0">
                <a:pos x="378" y="203"/>
              </a:cxn>
              <a:cxn ang="0">
                <a:pos x="351" y="173"/>
              </a:cxn>
              <a:cxn ang="0">
                <a:pos x="323" y="169"/>
              </a:cxn>
              <a:cxn ang="0">
                <a:pos x="254" y="165"/>
              </a:cxn>
              <a:cxn ang="0">
                <a:pos x="250" y="102"/>
              </a:cxn>
              <a:cxn ang="0">
                <a:pos x="212" y="98"/>
              </a:cxn>
              <a:cxn ang="0">
                <a:pos x="208" y="33"/>
              </a:cxn>
              <a:cxn ang="0">
                <a:pos x="176" y="27"/>
              </a:cxn>
              <a:cxn ang="0">
                <a:pos x="158" y="29"/>
              </a:cxn>
              <a:cxn ang="0">
                <a:pos x="124" y="69"/>
              </a:cxn>
              <a:cxn ang="0">
                <a:pos x="113" y="113"/>
              </a:cxn>
              <a:cxn ang="0">
                <a:pos x="24" y="329"/>
              </a:cxn>
              <a:cxn ang="0">
                <a:pos x="6" y="330"/>
              </a:cxn>
              <a:cxn ang="0">
                <a:pos x="5" y="311"/>
              </a:cxn>
              <a:cxn ang="0">
                <a:pos x="5" y="311"/>
              </a:cxn>
              <a:cxn ang="0">
                <a:pos x="10" y="305"/>
              </a:cxn>
              <a:cxn ang="0">
                <a:pos x="25" y="285"/>
              </a:cxn>
              <a:cxn ang="0">
                <a:pos x="82" y="135"/>
              </a:cxn>
              <a:cxn ang="0">
                <a:pos x="99" y="60"/>
              </a:cxn>
              <a:cxn ang="0">
                <a:pos x="149" y="4"/>
              </a:cxn>
              <a:cxn ang="0">
                <a:pos x="176" y="0"/>
              </a:cxn>
              <a:cxn ang="0">
                <a:pos x="235" y="24"/>
              </a:cxn>
              <a:cxn ang="0">
                <a:pos x="263" y="75"/>
              </a:cxn>
              <a:cxn ang="0">
                <a:pos x="277" y="88"/>
              </a:cxn>
              <a:cxn ang="0">
                <a:pos x="324" y="142"/>
              </a:cxn>
              <a:cxn ang="0">
                <a:pos x="360" y="148"/>
              </a:cxn>
              <a:cxn ang="0">
                <a:pos x="405" y="198"/>
              </a:cxn>
              <a:cxn ang="0">
                <a:pos x="408" y="238"/>
              </a:cxn>
              <a:cxn ang="0">
                <a:pos x="408" y="283"/>
              </a:cxn>
              <a:cxn ang="0">
                <a:pos x="395" y="296"/>
              </a:cxn>
              <a:cxn ang="0">
                <a:pos x="297" y="283"/>
              </a:cxn>
              <a:cxn ang="0">
                <a:pos x="275" y="255"/>
              </a:cxn>
              <a:cxn ang="0">
                <a:pos x="271" y="404"/>
              </a:cxn>
              <a:cxn ang="0">
                <a:pos x="162" y="408"/>
              </a:cxn>
            </a:cxnLst>
            <a:rect l="0" t="0" r="r" b="b"/>
            <a:pathLst>
              <a:path w="408" h="408">
                <a:moveTo>
                  <a:pt x="162" y="408"/>
                </a:moveTo>
                <a:cubicBezTo>
                  <a:pt x="158" y="408"/>
                  <a:pt x="155" y="406"/>
                  <a:pt x="153" y="404"/>
                </a:cubicBezTo>
                <a:cubicBezTo>
                  <a:pt x="153" y="404"/>
                  <a:pt x="153" y="404"/>
                  <a:pt x="153" y="404"/>
                </a:cubicBezTo>
                <a:cubicBezTo>
                  <a:pt x="150" y="401"/>
                  <a:pt x="149" y="398"/>
                  <a:pt x="149" y="394"/>
                </a:cubicBezTo>
                <a:cubicBezTo>
                  <a:pt x="149" y="394"/>
                  <a:pt x="149" y="394"/>
                  <a:pt x="149" y="394"/>
                </a:cubicBezTo>
                <a:cubicBezTo>
                  <a:pt x="149" y="156"/>
                  <a:pt x="149" y="156"/>
                  <a:pt x="149" y="156"/>
                </a:cubicBezTo>
                <a:cubicBezTo>
                  <a:pt x="149" y="149"/>
                  <a:pt x="155" y="143"/>
                  <a:pt x="162" y="143"/>
                </a:cubicBezTo>
                <a:cubicBezTo>
                  <a:pt x="162" y="143"/>
                  <a:pt x="162" y="143"/>
                  <a:pt x="162" y="143"/>
                </a:cubicBezTo>
                <a:cubicBezTo>
                  <a:pt x="169" y="143"/>
                  <a:pt x="175" y="149"/>
                  <a:pt x="175" y="156"/>
                </a:cubicBezTo>
                <a:cubicBezTo>
                  <a:pt x="175" y="156"/>
                  <a:pt x="175" y="156"/>
                  <a:pt x="175" y="156"/>
                </a:cubicBezTo>
                <a:cubicBezTo>
                  <a:pt x="175" y="381"/>
                  <a:pt x="175" y="381"/>
                  <a:pt x="175" y="381"/>
                </a:cubicBezTo>
                <a:cubicBezTo>
                  <a:pt x="249" y="381"/>
                  <a:pt x="249" y="381"/>
                  <a:pt x="249" y="381"/>
                </a:cubicBezTo>
                <a:cubicBezTo>
                  <a:pt x="249" y="242"/>
                  <a:pt x="249" y="242"/>
                  <a:pt x="249" y="242"/>
                </a:cubicBezTo>
                <a:cubicBezTo>
                  <a:pt x="249" y="238"/>
                  <a:pt x="250" y="235"/>
                  <a:pt x="253" y="232"/>
                </a:cubicBezTo>
                <a:cubicBezTo>
                  <a:pt x="253" y="232"/>
                  <a:pt x="253" y="232"/>
                  <a:pt x="253" y="232"/>
                </a:cubicBezTo>
                <a:cubicBezTo>
                  <a:pt x="255" y="230"/>
                  <a:pt x="258" y="228"/>
                  <a:pt x="262" y="228"/>
                </a:cubicBezTo>
                <a:cubicBezTo>
                  <a:pt x="262" y="228"/>
                  <a:pt x="262" y="228"/>
                  <a:pt x="262" y="228"/>
                </a:cubicBezTo>
                <a:cubicBezTo>
                  <a:pt x="310" y="228"/>
                  <a:pt x="310" y="228"/>
                  <a:pt x="310" y="228"/>
                </a:cubicBezTo>
                <a:cubicBezTo>
                  <a:pt x="313" y="228"/>
                  <a:pt x="317" y="230"/>
                  <a:pt x="319" y="232"/>
                </a:cubicBezTo>
                <a:cubicBezTo>
                  <a:pt x="319" y="232"/>
                  <a:pt x="319" y="232"/>
                  <a:pt x="319" y="232"/>
                </a:cubicBezTo>
                <a:cubicBezTo>
                  <a:pt x="322" y="235"/>
                  <a:pt x="323" y="238"/>
                  <a:pt x="323" y="242"/>
                </a:cubicBezTo>
                <a:cubicBezTo>
                  <a:pt x="323" y="242"/>
                  <a:pt x="323" y="242"/>
                  <a:pt x="323" y="242"/>
                </a:cubicBezTo>
                <a:cubicBezTo>
                  <a:pt x="323" y="269"/>
                  <a:pt x="323" y="269"/>
                  <a:pt x="323" y="269"/>
                </a:cubicBezTo>
                <a:cubicBezTo>
                  <a:pt x="381" y="269"/>
                  <a:pt x="381" y="269"/>
                  <a:pt x="381" y="269"/>
                </a:cubicBezTo>
                <a:cubicBezTo>
                  <a:pt x="381" y="247"/>
                  <a:pt x="381" y="247"/>
                  <a:pt x="381" y="247"/>
                </a:cubicBezTo>
                <a:cubicBezTo>
                  <a:pt x="381" y="246"/>
                  <a:pt x="381" y="246"/>
                  <a:pt x="381" y="246"/>
                </a:cubicBezTo>
                <a:cubicBezTo>
                  <a:pt x="381" y="243"/>
                  <a:pt x="381" y="241"/>
                  <a:pt x="381" y="238"/>
                </a:cubicBezTo>
                <a:cubicBezTo>
                  <a:pt x="381" y="238"/>
                  <a:pt x="381" y="238"/>
                  <a:pt x="381" y="238"/>
                </a:cubicBezTo>
                <a:cubicBezTo>
                  <a:pt x="381" y="223"/>
                  <a:pt x="380" y="212"/>
                  <a:pt x="378" y="203"/>
                </a:cubicBezTo>
                <a:cubicBezTo>
                  <a:pt x="378" y="203"/>
                  <a:pt x="378" y="203"/>
                  <a:pt x="378" y="203"/>
                </a:cubicBezTo>
                <a:cubicBezTo>
                  <a:pt x="377" y="195"/>
                  <a:pt x="374" y="190"/>
                  <a:pt x="371" y="187"/>
                </a:cubicBezTo>
                <a:cubicBezTo>
                  <a:pt x="371" y="187"/>
                  <a:pt x="371" y="187"/>
                  <a:pt x="371" y="187"/>
                </a:cubicBezTo>
                <a:cubicBezTo>
                  <a:pt x="366" y="180"/>
                  <a:pt x="359" y="176"/>
                  <a:pt x="351" y="173"/>
                </a:cubicBezTo>
                <a:cubicBezTo>
                  <a:pt x="351" y="173"/>
                  <a:pt x="351" y="173"/>
                  <a:pt x="351" y="173"/>
                </a:cubicBezTo>
                <a:cubicBezTo>
                  <a:pt x="344" y="170"/>
                  <a:pt x="334" y="169"/>
                  <a:pt x="323" y="169"/>
                </a:cubicBezTo>
                <a:cubicBezTo>
                  <a:pt x="323" y="169"/>
                  <a:pt x="323" y="169"/>
                  <a:pt x="323" y="169"/>
                </a:cubicBezTo>
                <a:cubicBezTo>
                  <a:pt x="263" y="169"/>
                  <a:pt x="263" y="169"/>
                  <a:pt x="263" y="169"/>
                </a:cubicBezTo>
                <a:cubicBezTo>
                  <a:pt x="260" y="169"/>
                  <a:pt x="256" y="167"/>
                  <a:pt x="254" y="165"/>
                </a:cubicBezTo>
                <a:cubicBezTo>
                  <a:pt x="254" y="165"/>
                  <a:pt x="254" y="165"/>
                  <a:pt x="254" y="165"/>
                </a:cubicBezTo>
                <a:cubicBezTo>
                  <a:pt x="251" y="162"/>
                  <a:pt x="250" y="159"/>
                  <a:pt x="250" y="156"/>
                </a:cubicBezTo>
                <a:cubicBezTo>
                  <a:pt x="250" y="156"/>
                  <a:pt x="250" y="156"/>
                  <a:pt x="250" y="156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22" y="102"/>
                  <a:pt x="222" y="102"/>
                  <a:pt x="222" y="102"/>
                </a:cubicBezTo>
                <a:cubicBezTo>
                  <a:pt x="218" y="102"/>
                  <a:pt x="215" y="100"/>
                  <a:pt x="212" y="98"/>
                </a:cubicBezTo>
                <a:cubicBezTo>
                  <a:pt x="212" y="98"/>
                  <a:pt x="212" y="98"/>
                  <a:pt x="212" y="98"/>
                </a:cubicBezTo>
                <a:cubicBezTo>
                  <a:pt x="210" y="95"/>
                  <a:pt x="208" y="92"/>
                  <a:pt x="208" y="88"/>
                </a:cubicBezTo>
                <a:cubicBezTo>
                  <a:pt x="208" y="88"/>
                  <a:pt x="208" y="88"/>
                  <a:pt x="208" y="88"/>
                </a:cubicBezTo>
                <a:cubicBezTo>
                  <a:pt x="208" y="33"/>
                  <a:pt x="208" y="33"/>
                  <a:pt x="208" y="33"/>
                </a:cubicBezTo>
                <a:cubicBezTo>
                  <a:pt x="207" y="33"/>
                  <a:pt x="205" y="32"/>
                  <a:pt x="204" y="31"/>
                </a:cubicBezTo>
                <a:cubicBezTo>
                  <a:pt x="204" y="31"/>
                  <a:pt x="204" y="31"/>
                  <a:pt x="204" y="31"/>
                </a:cubicBezTo>
                <a:cubicBezTo>
                  <a:pt x="196" y="29"/>
                  <a:pt x="186" y="27"/>
                  <a:pt x="176" y="27"/>
                </a:cubicBezTo>
                <a:cubicBezTo>
                  <a:pt x="176" y="27"/>
                  <a:pt x="176" y="27"/>
                  <a:pt x="176" y="27"/>
                </a:cubicBezTo>
                <a:cubicBezTo>
                  <a:pt x="170" y="27"/>
                  <a:pt x="164" y="27"/>
                  <a:pt x="158" y="29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2" y="31"/>
                  <a:pt x="146" y="35"/>
                  <a:pt x="141" y="40"/>
                </a:cubicBezTo>
                <a:cubicBezTo>
                  <a:pt x="141" y="40"/>
                  <a:pt x="141" y="40"/>
                  <a:pt x="141" y="40"/>
                </a:cubicBezTo>
                <a:cubicBezTo>
                  <a:pt x="134" y="46"/>
                  <a:pt x="128" y="56"/>
                  <a:pt x="124" y="69"/>
                </a:cubicBezTo>
                <a:cubicBezTo>
                  <a:pt x="124" y="69"/>
                  <a:pt x="124" y="69"/>
                  <a:pt x="124" y="69"/>
                </a:cubicBezTo>
                <a:cubicBezTo>
                  <a:pt x="119" y="81"/>
                  <a:pt x="116" y="97"/>
                  <a:pt x="113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07" y="147"/>
                  <a:pt x="102" y="186"/>
                  <a:pt x="89" y="221"/>
                </a:cubicBezTo>
                <a:cubicBezTo>
                  <a:pt x="89" y="221"/>
                  <a:pt x="89" y="221"/>
                  <a:pt x="89" y="221"/>
                </a:cubicBezTo>
                <a:cubicBezTo>
                  <a:pt x="63" y="287"/>
                  <a:pt x="25" y="329"/>
                  <a:pt x="24" y="329"/>
                </a:cubicBezTo>
                <a:cubicBezTo>
                  <a:pt x="24" y="329"/>
                  <a:pt x="24" y="329"/>
                  <a:pt x="24" y="329"/>
                </a:cubicBezTo>
                <a:cubicBezTo>
                  <a:pt x="19" y="335"/>
                  <a:pt x="11" y="335"/>
                  <a:pt x="6" y="330"/>
                </a:cubicBezTo>
                <a:cubicBezTo>
                  <a:pt x="6" y="330"/>
                  <a:pt x="6" y="330"/>
                  <a:pt x="6" y="330"/>
                </a:cubicBezTo>
                <a:cubicBezTo>
                  <a:pt x="0" y="325"/>
                  <a:pt x="0" y="317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6" y="310"/>
                  <a:pt x="6" y="310"/>
                </a:cubicBezTo>
                <a:cubicBezTo>
                  <a:pt x="6" y="310"/>
                  <a:pt x="6" y="310"/>
                  <a:pt x="6" y="310"/>
                </a:cubicBezTo>
                <a:cubicBezTo>
                  <a:pt x="7" y="309"/>
                  <a:pt x="9" y="307"/>
                  <a:pt x="10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14" y="300"/>
                  <a:pt x="19" y="293"/>
                  <a:pt x="25" y="285"/>
                </a:cubicBezTo>
                <a:cubicBezTo>
                  <a:pt x="25" y="285"/>
                  <a:pt x="25" y="285"/>
                  <a:pt x="25" y="285"/>
                </a:cubicBezTo>
                <a:cubicBezTo>
                  <a:pt x="37" y="267"/>
                  <a:pt x="52" y="242"/>
                  <a:pt x="64" y="211"/>
                </a:cubicBezTo>
                <a:cubicBezTo>
                  <a:pt x="64" y="211"/>
                  <a:pt x="64" y="211"/>
                  <a:pt x="64" y="211"/>
                </a:cubicBezTo>
                <a:cubicBezTo>
                  <a:pt x="73" y="188"/>
                  <a:pt x="78" y="162"/>
                  <a:pt x="82" y="135"/>
                </a:cubicBezTo>
                <a:cubicBezTo>
                  <a:pt x="82" y="135"/>
                  <a:pt x="82" y="135"/>
                  <a:pt x="82" y="135"/>
                </a:cubicBezTo>
                <a:cubicBezTo>
                  <a:pt x="87" y="109"/>
                  <a:pt x="91" y="82"/>
                  <a:pt x="99" y="60"/>
                </a:cubicBezTo>
                <a:cubicBezTo>
                  <a:pt x="99" y="60"/>
                  <a:pt x="99" y="60"/>
                  <a:pt x="99" y="60"/>
                </a:cubicBezTo>
                <a:cubicBezTo>
                  <a:pt x="104" y="45"/>
                  <a:pt x="111" y="31"/>
                  <a:pt x="123" y="20"/>
                </a:cubicBezTo>
                <a:cubicBezTo>
                  <a:pt x="123" y="20"/>
                  <a:pt x="123" y="20"/>
                  <a:pt x="123" y="20"/>
                </a:cubicBezTo>
                <a:cubicBezTo>
                  <a:pt x="131" y="12"/>
                  <a:pt x="140" y="7"/>
                  <a:pt x="149" y="4"/>
                </a:cubicBezTo>
                <a:cubicBezTo>
                  <a:pt x="149" y="4"/>
                  <a:pt x="149" y="4"/>
                  <a:pt x="149" y="4"/>
                </a:cubicBezTo>
                <a:cubicBezTo>
                  <a:pt x="158" y="1"/>
                  <a:pt x="168" y="0"/>
                  <a:pt x="17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205" y="0"/>
                  <a:pt x="227" y="12"/>
                  <a:pt x="228" y="13"/>
                </a:cubicBezTo>
                <a:cubicBezTo>
                  <a:pt x="228" y="13"/>
                  <a:pt x="228" y="13"/>
                  <a:pt x="228" y="13"/>
                </a:cubicBezTo>
                <a:cubicBezTo>
                  <a:pt x="232" y="15"/>
                  <a:pt x="235" y="20"/>
                  <a:pt x="235" y="24"/>
                </a:cubicBezTo>
                <a:cubicBezTo>
                  <a:pt x="235" y="24"/>
                  <a:pt x="235" y="24"/>
                  <a:pt x="235" y="24"/>
                </a:cubicBezTo>
                <a:cubicBezTo>
                  <a:pt x="235" y="75"/>
                  <a:pt x="235" y="75"/>
                  <a:pt x="235" y="75"/>
                </a:cubicBezTo>
                <a:cubicBezTo>
                  <a:pt x="263" y="75"/>
                  <a:pt x="263" y="75"/>
                  <a:pt x="263" y="75"/>
                </a:cubicBezTo>
                <a:cubicBezTo>
                  <a:pt x="267" y="75"/>
                  <a:pt x="270" y="76"/>
                  <a:pt x="273" y="79"/>
                </a:cubicBezTo>
                <a:cubicBezTo>
                  <a:pt x="273" y="79"/>
                  <a:pt x="273" y="79"/>
                  <a:pt x="273" y="79"/>
                </a:cubicBezTo>
                <a:cubicBezTo>
                  <a:pt x="275" y="82"/>
                  <a:pt x="277" y="85"/>
                  <a:pt x="277" y="88"/>
                </a:cubicBezTo>
                <a:cubicBezTo>
                  <a:pt x="277" y="88"/>
                  <a:pt x="277" y="88"/>
                  <a:pt x="277" y="88"/>
                </a:cubicBezTo>
                <a:cubicBezTo>
                  <a:pt x="277" y="142"/>
                  <a:pt x="277" y="142"/>
                  <a:pt x="277" y="142"/>
                </a:cubicBezTo>
                <a:cubicBezTo>
                  <a:pt x="324" y="142"/>
                  <a:pt x="324" y="142"/>
                  <a:pt x="324" y="142"/>
                </a:cubicBezTo>
                <a:cubicBezTo>
                  <a:pt x="324" y="142"/>
                  <a:pt x="324" y="142"/>
                  <a:pt x="324" y="142"/>
                </a:cubicBezTo>
                <a:cubicBezTo>
                  <a:pt x="336" y="142"/>
                  <a:pt x="349" y="144"/>
                  <a:pt x="360" y="148"/>
                </a:cubicBezTo>
                <a:cubicBezTo>
                  <a:pt x="360" y="148"/>
                  <a:pt x="360" y="148"/>
                  <a:pt x="360" y="148"/>
                </a:cubicBezTo>
                <a:cubicBezTo>
                  <a:pt x="372" y="152"/>
                  <a:pt x="383" y="159"/>
                  <a:pt x="391" y="169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8" y="177"/>
                  <a:pt x="402" y="186"/>
                  <a:pt x="405" y="198"/>
                </a:cubicBezTo>
                <a:cubicBezTo>
                  <a:pt x="405" y="198"/>
                  <a:pt x="405" y="198"/>
                  <a:pt x="405" y="198"/>
                </a:cubicBezTo>
                <a:cubicBezTo>
                  <a:pt x="407" y="209"/>
                  <a:pt x="408" y="222"/>
                  <a:pt x="408" y="238"/>
                </a:cubicBezTo>
                <a:cubicBezTo>
                  <a:pt x="408" y="238"/>
                  <a:pt x="408" y="238"/>
                  <a:pt x="408" y="238"/>
                </a:cubicBezTo>
                <a:cubicBezTo>
                  <a:pt x="408" y="241"/>
                  <a:pt x="408" y="244"/>
                  <a:pt x="408" y="246"/>
                </a:cubicBezTo>
                <a:cubicBezTo>
                  <a:pt x="408" y="246"/>
                  <a:pt x="408" y="246"/>
                  <a:pt x="408" y="246"/>
                </a:cubicBezTo>
                <a:cubicBezTo>
                  <a:pt x="408" y="283"/>
                  <a:pt x="408" y="283"/>
                  <a:pt x="408" y="283"/>
                </a:cubicBezTo>
                <a:cubicBezTo>
                  <a:pt x="408" y="286"/>
                  <a:pt x="407" y="290"/>
                  <a:pt x="404" y="292"/>
                </a:cubicBezTo>
                <a:cubicBezTo>
                  <a:pt x="404" y="292"/>
                  <a:pt x="404" y="292"/>
                  <a:pt x="404" y="292"/>
                </a:cubicBezTo>
                <a:cubicBezTo>
                  <a:pt x="402" y="295"/>
                  <a:pt x="398" y="296"/>
                  <a:pt x="395" y="296"/>
                </a:cubicBezTo>
                <a:cubicBezTo>
                  <a:pt x="395" y="296"/>
                  <a:pt x="395" y="296"/>
                  <a:pt x="395" y="296"/>
                </a:cubicBezTo>
                <a:cubicBezTo>
                  <a:pt x="310" y="296"/>
                  <a:pt x="310" y="296"/>
                  <a:pt x="310" y="296"/>
                </a:cubicBezTo>
                <a:cubicBezTo>
                  <a:pt x="303" y="296"/>
                  <a:pt x="297" y="290"/>
                  <a:pt x="297" y="283"/>
                </a:cubicBezTo>
                <a:cubicBezTo>
                  <a:pt x="297" y="283"/>
                  <a:pt x="297" y="283"/>
                  <a:pt x="297" y="283"/>
                </a:cubicBezTo>
                <a:cubicBezTo>
                  <a:pt x="297" y="255"/>
                  <a:pt x="297" y="255"/>
                  <a:pt x="297" y="255"/>
                </a:cubicBezTo>
                <a:cubicBezTo>
                  <a:pt x="275" y="255"/>
                  <a:pt x="275" y="255"/>
                  <a:pt x="275" y="255"/>
                </a:cubicBezTo>
                <a:cubicBezTo>
                  <a:pt x="275" y="394"/>
                  <a:pt x="275" y="394"/>
                  <a:pt x="275" y="394"/>
                </a:cubicBezTo>
                <a:cubicBezTo>
                  <a:pt x="275" y="398"/>
                  <a:pt x="274" y="401"/>
                  <a:pt x="271" y="404"/>
                </a:cubicBezTo>
                <a:cubicBezTo>
                  <a:pt x="271" y="404"/>
                  <a:pt x="271" y="404"/>
                  <a:pt x="271" y="404"/>
                </a:cubicBezTo>
                <a:cubicBezTo>
                  <a:pt x="269" y="406"/>
                  <a:pt x="266" y="408"/>
                  <a:pt x="262" y="408"/>
                </a:cubicBezTo>
                <a:cubicBezTo>
                  <a:pt x="262" y="408"/>
                  <a:pt x="262" y="408"/>
                  <a:pt x="262" y="408"/>
                </a:cubicBezTo>
                <a:cubicBezTo>
                  <a:pt x="162" y="408"/>
                  <a:pt x="162" y="408"/>
                  <a:pt x="162" y="40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616"/>
          <p:cNvSpPr>
            <a:spLocks/>
          </p:cNvSpPr>
          <p:nvPr userDrawn="1"/>
        </p:nvSpPr>
        <p:spPr bwMode="auto">
          <a:xfrm>
            <a:off x="11096544" y="3043346"/>
            <a:ext cx="496888" cy="409574"/>
          </a:xfrm>
          <a:custGeom>
            <a:avLst/>
            <a:gdLst/>
            <a:ahLst/>
            <a:cxnLst>
              <a:cxn ang="0">
                <a:pos x="439" y="11"/>
              </a:cxn>
              <a:cxn ang="0">
                <a:pos x="318" y="78"/>
              </a:cxn>
              <a:cxn ang="0">
                <a:pos x="230" y="141"/>
              </a:cxn>
              <a:cxn ang="0">
                <a:pos x="191" y="159"/>
              </a:cxn>
              <a:cxn ang="0">
                <a:pos x="162" y="198"/>
              </a:cxn>
              <a:cxn ang="0">
                <a:pos x="248" y="168"/>
              </a:cxn>
              <a:cxn ang="0">
                <a:pos x="361" y="95"/>
              </a:cxn>
              <a:cxn ang="0">
                <a:pos x="376" y="202"/>
              </a:cxn>
              <a:cxn ang="0">
                <a:pos x="29" y="214"/>
              </a:cxn>
              <a:cxn ang="0">
                <a:pos x="88" y="178"/>
              </a:cxn>
              <a:cxn ang="0">
                <a:pos x="63" y="129"/>
              </a:cxn>
              <a:cxn ang="0">
                <a:pos x="89" y="56"/>
              </a:cxn>
              <a:cxn ang="0">
                <a:pos x="301" y="35"/>
              </a:cxn>
            </a:cxnLst>
            <a:rect l="0" t="0" r="r" b="b"/>
            <a:pathLst>
              <a:path w="439" h="363">
                <a:moveTo>
                  <a:pt x="439" y="11"/>
                </a:moveTo>
                <a:cubicBezTo>
                  <a:pt x="439" y="11"/>
                  <a:pt x="372" y="42"/>
                  <a:pt x="318" y="78"/>
                </a:cubicBezTo>
                <a:cubicBezTo>
                  <a:pt x="276" y="106"/>
                  <a:pt x="239" y="135"/>
                  <a:pt x="230" y="141"/>
                </a:cubicBezTo>
                <a:cubicBezTo>
                  <a:pt x="221" y="144"/>
                  <a:pt x="205" y="145"/>
                  <a:pt x="191" y="159"/>
                </a:cubicBezTo>
                <a:cubicBezTo>
                  <a:pt x="181" y="169"/>
                  <a:pt x="176" y="191"/>
                  <a:pt x="162" y="198"/>
                </a:cubicBezTo>
                <a:cubicBezTo>
                  <a:pt x="208" y="217"/>
                  <a:pt x="241" y="170"/>
                  <a:pt x="248" y="168"/>
                </a:cubicBezTo>
                <a:cubicBezTo>
                  <a:pt x="255" y="165"/>
                  <a:pt x="358" y="97"/>
                  <a:pt x="361" y="95"/>
                </a:cubicBezTo>
                <a:cubicBezTo>
                  <a:pt x="409" y="136"/>
                  <a:pt x="376" y="202"/>
                  <a:pt x="376" y="202"/>
                </a:cubicBezTo>
                <a:cubicBezTo>
                  <a:pt x="313" y="330"/>
                  <a:pt x="0" y="363"/>
                  <a:pt x="29" y="214"/>
                </a:cubicBezTo>
                <a:cubicBezTo>
                  <a:pt x="35" y="194"/>
                  <a:pt x="56" y="182"/>
                  <a:pt x="88" y="178"/>
                </a:cubicBezTo>
                <a:cubicBezTo>
                  <a:pt x="121" y="174"/>
                  <a:pt x="125" y="131"/>
                  <a:pt x="63" y="129"/>
                </a:cubicBezTo>
                <a:cubicBezTo>
                  <a:pt x="22" y="128"/>
                  <a:pt x="68" y="77"/>
                  <a:pt x="89" y="56"/>
                </a:cubicBezTo>
                <a:cubicBezTo>
                  <a:pt x="135" y="11"/>
                  <a:pt x="214" y="0"/>
                  <a:pt x="301" y="35"/>
                </a:cubicBez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624"/>
          <p:cNvSpPr>
            <a:spLocks/>
          </p:cNvSpPr>
          <p:nvPr userDrawn="1"/>
        </p:nvSpPr>
        <p:spPr bwMode="auto">
          <a:xfrm>
            <a:off x="11115594" y="2407661"/>
            <a:ext cx="458788" cy="468313"/>
          </a:xfrm>
          <a:custGeom>
            <a:avLst/>
            <a:gdLst/>
            <a:ahLst/>
            <a:cxnLst>
              <a:cxn ang="0">
                <a:pos x="198" y="5"/>
              </a:cxn>
              <a:cxn ang="0">
                <a:pos x="186" y="41"/>
              </a:cxn>
              <a:cxn ang="0">
                <a:pos x="145" y="74"/>
              </a:cxn>
              <a:cxn ang="0">
                <a:pos x="112" y="60"/>
              </a:cxn>
              <a:cxn ang="0">
                <a:pos x="80" y="70"/>
              </a:cxn>
              <a:cxn ang="0">
                <a:pos x="79" y="108"/>
              </a:cxn>
              <a:cxn ang="0">
                <a:pos x="61" y="93"/>
              </a:cxn>
              <a:cxn ang="0">
                <a:pos x="1" y="110"/>
              </a:cxn>
              <a:cxn ang="0">
                <a:pos x="22" y="165"/>
              </a:cxn>
              <a:cxn ang="0">
                <a:pos x="96" y="286"/>
              </a:cxn>
              <a:cxn ang="0">
                <a:pos x="79" y="344"/>
              </a:cxn>
              <a:cxn ang="0">
                <a:pos x="247" y="406"/>
              </a:cxn>
              <a:cxn ang="0">
                <a:pos x="258" y="390"/>
              </a:cxn>
              <a:cxn ang="0">
                <a:pos x="284" y="355"/>
              </a:cxn>
              <a:cxn ang="0">
                <a:pos x="355" y="372"/>
              </a:cxn>
              <a:cxn ang="0">
                <a:pos x="400" y="318"/>
              </a:cxn>
              <a:cxn ang="0">
                <a:pos x="363" y="228"/>
              </a:cxn>
              <a:cxn ang="0">
                <a:pos x="345" y="259"/>
              </a:cxn>
              <a:cxn ang="0">
                <a:pos x="346" y="349"/>
              </a:cxn>
              <a:cxn ang="0">
                <a:pos x="282" y="330"/>
              </a:cxn>
              <a:cxn ang="0">
                <a:pos x="232" y="380"/>
              </a:cxn>
              <a:cxn ang="0">
                <a:pos x="105" y="348"/>
              </a:cxn>
              <a:cxn ang="0">
                <a:pos x="123" y="263"/>
              </a:cxn>
              <a:cxn ang="0">
                <a:pos x="28" y="141"/>
              </a:cxn>
              <a:cxn ang="0">
                <a:pos x="56" y="119"/>
              </a:cxn>
              <a:cxn ang="0">
                <a:pos x="80" y="133"/>
              </a:cxn>
              <a:cxn ang="0">
                <a:pos x="123" y="117"/>
              </a:cxn>
              <a:cxn ang="0">
                <a:pos x="119" y="105"/>
              </a:cxn>
              <a:cxn ang="0">
                <a:pos x="128" y="94"/>
              </a:cxn>
              <a:cxn ang="0">
                <a:pos x="167" y="87"/>
              </a:cxn>
              <a:cxn ang="0">
                <a:pos x="211" y="42"/>
              </a:cxn>
              <a:cxn ang="0">
                <a:pos x="211" y="32"/>
              </a:cxn>
              <a:cxn ang="0">
                <a:pos x="221" y="25"/>
              </a:cxn>
              <a:cxn ang="0">
                <a:pos x="368" y="157"/>
              </a:cxn>
              <a:cxn ang="0">
                <a:pos x="320" y="228"/>
              </a:cxn>
              <a:cxn ang="0">
                <a:pos x="333" y="241"/>
              </a:cxn>
              <a:cxn ang="0">
                <a:pos x="386" y="178"/>
              </a:cxn>
              <a:cxn ang="0">
                <a:pos x="403" y="103"/>
              </a:cxn>
              <a:cxn ang="0">
                <a:pos x="393" y="87"/>
              </a:cxn>
              <a:cxn ang="0">
                <a:pos x="225" y="0"/>
              </a:cxn>
            </a:cxnLst>
            <a:rect l="0" t="0" r="r" b="b"/>
            <a:pathLst>
              <a:path w="406" h="414">
                <a:moveTo>
                  <a:pt x="225" y="0"/>
                </a:moveTo>
                <a:cubicBezTo>
                  <a:pt x="222" y="0"/>
                  <a:pt x="207" y="1"/>
                  <a:pt x="198" y="5"/>
                </a:cubicBezTo>
                <a:cubicBezTo>
                  <a:pt x="184" y="10"/>
                  <a:pt x="185" y="24"/>
                  <a:pt x="186" y="33"/>
                </a:cubicBezTo>
                <a:cubicBezTo>
                  <a:pt x="186" y="36"/>
                  <a:pt x="186" y="38"/>
                  <a:pt x="186" y="41"/>
                </a:cubicBezTo>
                <a:cubicBezTo>
                  <a:pt x="185" y="44"/>
                  <a:pt x="179" y="52"/>
                  <a:pt x="172" y="52"/>
                </a:cubicBezTo>
                <a:cubicBezTo>
                  <a:pt x="156" y="51"/>
                  <a:pt x="149" y="65"/>
                  <a:pt x="145" y="74"/>
                </a:cubicBezTo>
                <a:cubicBezTo>
                  <a:pt x="143" y="73"/>
                  <a:pt x="141" y="72"/>
                  <a:pt x="138" y="71"/>
                </a:cubicBezTo>
                <a:cubicBezTo>
                  <a:pt x="130" y="68"/>
                  <a:pt x="120" y="63"/>
                  <a:pt x="112" y="60"/>
                </a:cubicBezTo>
                <a:cubicBezTo>
                  <a:pt x="103" y="57"/>
                  <a:pt x="88" y="51"/>
                  <a:pt x="82" y="63"/>
                </a:cubicBezTo>
                <a:cubicBezTo>
                  <a:pt x="81" y="65"/>
                  <a:pt x="80" y="67"/>
                  <a:pt x="80" y="70"/>
                </a:cubicBezTo>
                <a:cubicBezTo>
                  <a:pt x="80" y="76"/>
                  <a:pt x="84" y="86"/>
                  <a:pt x="93" y="107"/>
                </a:cubicBezTo>
                <a:cubicBezTo>
                  <a:pt x="89" y="108"/>
                  <a:pt x="84" y="108"/>
                  <a:pt x="79" y="108"/>
                </a:cubicBezTo>
                <a:cubicBezTo>
                  <a:pt x="77" y="106"/>
                  <a:pt x="75" y="102"/>
                  <a:pt x="73" y="100"/>
                </a:cubicBezTo>
                <a:cubicBezTo>
                  <a:pt x="72" y="97"/>
                  <a:pt x="68" y="93"/>
                  <a:pt x="61" y="93"/>
                </a:cubicBezTo>
                <a:cubicBezTo>
                  <a:pt x="53" y="93"/>
                  <a:pt x="35" y="97"/>
                  <a:pt x="31" y="98"/>
                </a:cubicBezTo>
                <a:cubicBezTo>
                  <a:pt x="8" y="103"/>
                  <a:pt x="4" y="105"/>
                  <a:pt x="1" y="110"/>
                </a:cubicBezTo>
                <a:cubicBezTo>
                  <a:pt x="0" y="112"/>
                  <a:pt x="0" y="114"/>
                  <a:pt x="0" y="116"/>
                </a:cubicBezTo>
                <a:cubicBezTo>
                  <a:pt x="0" y="130"/>
                  <a:pt x="1" y="163"/>
                  <a:pt x="22" y="165"/>
                </a:cubicBezTo>
                <a:cubicBezTo>
                  <a:pt x="30" y="166"/>
                  <a:pt x="65" y="182"/>
                  <a:pt x="76" y="198"/>
                </a:cubicBezTo>
                <a:cubicBezTo>
                  <a:pt x="90" y="219"/>
                  <a:pt x="103" y="243"/>
                  <a:pt x="96" y="286"/>
                </a:cubicBezTo>
                <a:cubicBezTo>
                  <a:pt x="89" y="329"/>
                  <a:pt x="79" y="344"/>
                  <a:pt x="78" y="344"/>
                </a:cubicBezTo>
                <a:cubicBezTo>
                  <a:pt x="79" y="344"/>
                  <a:pt x="79" y="344"/>
                  <a:pt x="79" y="344"/>
                </a:cubicBezTo>
                <a:cubicBezTo>
                  <a:pt x="74" y="349"/>
                  <a:pt x="75" y="357"/>
                  <a:pt x="81" y="361"/>
                </a:cubicBezTo>
                <a:cubicBezTo>
                  <a:pt x="83" y="363"/>
                  <a:pt x="148" y="414"/>
                  <a:pt x="247" y="406"/>
                </a:cubicBezTo>
                <a:cubicBezTo>
                  <a:pt x="251" y="405"/>
                  <a:pt x="254" y="403"/>
                  <a:pt x="256" y="400"/>
                </a:cubicBezTo>
                <a:cubicBezTo>
                  <a:pt x="259" y="397"/>
                  <a:pt x="259" y="393"/>
                  <a:pt x="258" y="390"/>
                </a:cubicBezTo>
                <a:cubicBezTo>
                  <a:pt x="257" y="386"/>
                  <a:pt x="255" y="373"/>
                  <a:pt x="261" y="365"/>
                </a:cubicBezTo>
                <a:cubicBezTo>
                  <a:pt x="265" y="359"/>
                  <a:pt x="273" y="356"/>
                  <a:pt x="284" y="355"/>
                </a:cubicBezTo>
                <a:cubicBezTo>
                  <a:pt x="307" y="353"/>
                  <a:pt x="314" y="359"/>
                  <a:pt x="321" y="365"/>
                </a:cubicBezTo>
                <a:cubicBezTo>
                  <a:pt x="328" y="371"/>
                  <a:pt x="338" y="379"/>
                  <a:pt x="355" y="372"/>
                </a:cubicBezTo>
                <a:cubicBezTo>
                  <a:pt x="382" y="362"/>
                  <a:pt x="402" y="336"/>
                  <a:pt x="402" y="335"/>
                </a:cubicBezTo>
                <a:cubicBezTo>
                  <a:pt x="406" y="330"/>
                  <a:pt x="405" y="322"/>
                  <a:pt x="400" y="318"/>
                </a:cubicBezTo>
                <a:cubicBezTo>
                  <a:pt x="399" y="317"/>
                  <a:pt x="362" y="287"/>
                  <a:pt x="372" y="243"/>
                </a:cubicBezTo>
                <a:cubicBezTo>
                  <a:pt x="374" y="236"/>
                  <a:pt x="370" y="230"/>
                  <a:pt x="363" y="228"/>
                </a:cubicBezTo>
                <a:cubicBezTo>
                  <a:pt x="357" y="226"/>
                  <a:pt x="350" y="230"/>
                  <a:pt x="348" y="237"/>
                </a:cubicBezTo>
                <a:cubicBezTo>
                  <a:pt x="346" y="245"/>
                  <a:pt x="345" y="252"/>
                  <a:pt x="345" y="259"/>
                </a:cubicBezTo>
                <a:cubicBezTo>
                  <a:pt x="345" y="292"/>
                  <a:pt x="363" y="316"/>
                  <a:pt x="375" y="328"/>
                </a:cubicBezTo>
                <a:cubicBezTo>
                  <a:pt x="368" y="335"/>
                  <a:pt x="358" y="344"/>
                  <a:pt x="346" y="349"/>
                </a:cubicBezTo>
                <a:cubicBezTo>
                  <a:pt x="342" y="351"/>
                  <a:pt x="342" y="351"/>
                  <a:pt x="337" y="346"/>
                </a:cubicBezTo>
                <a:cubicBezTo>
                  <a:pt x="328" y="339"/>
                  <a:pt x="315" y="328"/>
                  <a:pt x="282" y="330"/>
                </a:cubicBezTo>
                <a:cubicBezTo>
                  <a:pt x="263" y="331"/>
                  <a:pt x="249" y="338"/>
                  <a:pt x="241" y="350"/>
                </a:cubicBezTo>
                <a:cubicBezTo>
                  <a:pt x="234" y="360"/>
                  <a:pt x="232" y="371"/>
                  <a:pt x="232" y="380"/>
                </a:cubicBezTo>
                <a:cubicBezTo>
                  <a:pt x="232" y="380"/>
                  <a:pt x="232" y="381"/>
                  <a:pt x="232" y="381"/>
                </a:cubicBezTo>
                <a:cubicBezTo>
                  <a:pt x="169" y="383"/>
                  <a:pt x="123" y="359"/>
                  <a:pt x="105" y="348"/>
                </a:cubicBezTo>
                <a:cubicBezTo>
                  <a:pt x="109" y="337"/>
                  <a:pt x="116" y="319"/>
                  <a:pt x="121" y="290"/>
                </a:cubicBezTo>
                <a:cubicBezTo>
                  <a:pt x="122" y="280"/>
                  <a:pt x="123" y="272"/>
                  <a:pt x="123" y="263"/>
                </a:cubicBezTo>
                <a:cubicBezTo>
                  <a:pt x="123" y="223"/>
                  <a:pt x="106" y="199"/>
                  <a:pt x="96" y="184"/>
                </a:cubicBezTo>
                <a:cubicBezTo>
                  <a:pt x="82" y="163"/>
                  <a:pt x="45" y="145"/>
                  <a:pt x="28" y="141"/>
                </a:cubicBezTo>
                <a:cubicBezTo>
                  <a:pt x="27" y="138"/>
                  <a:pt x="26" y="132"/>
                  <a:pt x="25" y="125"/>
                </a:cubicBezTo>
                <a:cubicBezTo>
                  <a:pt x="33" y="123"/>
                  <a:pt x="48" y="120"/>
                  <a:pt x="56" y="119"/>
                </a:cubicBezTo>
                <a:cubicBezTo>
                  <a:pt x="62" y="129"/>
                  <a:pt x="67" y="135"/>
                  <a:pt x="75" y="134"/>
                </a:cubicBezTo>
                <a:cubicBezTo>
                  <a:pt x="76" y="134"/>
                  <a:pt x="80" y="133"/>
                  <a:pt x="80" y="133"/>
                </a:cubicBezTo>
                <a:cubicBezTo>
                  <a:pt x="110" y="131"/>
                  <a:pt x="116" y="130"/>
                  <a:pt x="121" y="124"/>
                </a:cubicBezTo>
                <a:cubicBezTo>
                  <a:pt x="122" y="122"/>
                  <a:pt x="123" y="119"/>
                  <a:pt x="123" y="117"/>
                </a:cubicBezTo>
                <a:cubicBezTo>
                  <a:pt x="123" y="115"/>
                  <a:pt x="123" y="114"/>
                  <a:pt x="122" y="112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16" y="98"/>
                  <a:pt x="113" y="92"/>
                  <a:pt x="111" y="87"/>
                </a:cubicBezTo>
                <a:cubicBezTo>
                  <a:pt x="117" y="89"/>
                  <a:pt x="124" y="92"/>
                  <a:pt x="128" y="94"/>
                </a:cubicBezTo>
                <a:cubicBezTo>
                  <a:pt x="145" y="101"/>
                  <a:pt x="147" y="103"/>
                  <a:pt x="152" y="102"/>
                </a:cubicBezTo>
                <a:cubicBezTo>
                  <a:pt x="161" y="102"/>
                  <a:pt x="164" y="94"/>
                  <a:pt x="167" y="87"/>
                </a:cubicBezTo>
                <a:cubicBezTo>
                  <a:pt x="168" y="85"/>
                  <a:pt x="170" y="79"/>
                  <a:pt x="172" y="77"/>
                </a:cubicBezTo>
                <a:cubicBezTo>
                  <a:pt x="192" y="77"/>
                  <a:pt x="209" y="59"/>
                  <a:pt x="211" y="42"/>
                </a:cubicBezTo>
                <a:cubicBezTo>
                  <a:pt x="211" y="41"/>
                  <a:pt x="211" y="40"/>
                  <a:pt x="211" y="38"/>
                </a:cubicBezTo>
                <a:cubicBezTo>
                  <a:pt x="211" y="36"/>
                  <a:pt x="211" y="34"/>
                  <a:pt x="211" y="32"/>
                </a:cubicBezTo>
                <a:cubicBezTo>
                  <a:pt x="210" y="30"/>
                  <a:pt x="210" y="28"/>
                  <a:pt x="210" y="27"/>
                </a:cubicBezTo>
                <a:cubicBezTo>
                  <a:pt x="213" y="26"/>
                  <a:pt x="217" y="26"/>
                  <a:pt x="221" y="25"/>
                </a:cubicBezTo>
                <a:cubicBezTo>
                  <a:pt x="237" y="40"/>
                  <a:pt x="296" y="90"/>
                  <a:pt x="375" y="109"/>
                </a:cubicBezTo>
                <a:cubicBezTo>
                  <a:pt x="372" y="121"/>
                  <a:pt x="368" y="140"/>
                  <a:pt x="368" y="157"/>
                </a:cubicBezTo>
                <a:cubicBezTo>
                  <a:pt x="368" y="157"/>
                  <a:pt x="368" y="158"/>
                  <a:pt x="368" y="159"/>
                </a:cubicBezTo>
                <a:cubicBezTo>
                  <a:pt x="353" y="167"/>
                  <a:pt x="321" y="190"/>
                  <a:pt x="320" y="228"/>
                </a:cubicBezTo>
                <a:cubicBezTo>
                  <a:pt x="320" y="228"/>
                  <a:pt x="320" y="228"/>
                  <a:pt x="320" y="228"/>
                </a:cubicBezTo>
                <a:cubicBezTo>
                  <a:pt x="320" y="235"/>
                  <a:pt x="326" y="241"/>
                  <a:pt x="333" y="241"/>
                </a:cubicBezTo>
                <a:cubicBezTo>
                  <a:pt x="339" y="241"/>
                  <a:pt x="345" y="235"/>
                  <a:pt x="345" y="228"/>
                </a:cubicBezTo>
                <a:cubicBezTo>
                  <a:pt x="345" y="195"/>
                  <a:pt x="386" y="178"/>
                  <a:pt x="386" y="178"/>
                </a:cubicBezTo>
                <a:cubicBezTo>
                  <a:pt x="391" y="175"/>
                  <a:pt x="394" y="170"/>
                  <a:pt x="394" y="164"/>
                </a:cubicBezTo>
                <a:cubicBezTo>
                  <a:pt x="391" y="146"/>
                  <a:pt x="399" y="114"/>
                  <a:pt x="403" y="103"/>
                </a:cubicBezTo>
                <a:cubicBezTo>
                  <a:pt x="404" y="100"/>
                  <a:pt x="403" y="96"/>
                  <a:pt x="402" y="93"/>
                </a:cubicBezTo>
                <a:cubicBezTo>
                  <a:pt x="400" y="90"/>
                  <a:pt x="397" y="88"/>
                  <a:pt x="393" y="87"/>
                </a:cubicBezTo>
                <a:cubicBezTo>
                  <a:pt x="303" y="70"/>
                  <a:pt x="235" y="4"/>
                  <a:pt x="235" y="4"/>
                </a:cubicBezTo>
                <a:cubicBezTo>
                  <a:pt x="232" y="1"/>
                  <a:pt x="229" y="0"/>
                  <a:pt x="225" y="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Freeform 664"/>
          <p:cNvSpPr>
            <a:spLocks noEditPoints="1"/>
          </p:cNvSpPr>
          <p:nvPr userDrawn="1"/>
        </p:nvSpPr>
        <p:spPr bwMode="auto">
          <a:xfrm>
            <a:off x="11088607" y="1205312"/>
            <a:ext cx="512763" cy="433388"/>
          </a:xfrm>
          <a:custGeom>
            <a:avLst/>
            <a:gdLst/>
            <a:ahLst/>
            <a:cxnLst>
              <a:cxn ang="0">
                <a:pos x="443" y="0"/>
              </a:cxn>
              <a:cxn ang="0">
                <a:pos x="217" y="90"/>
              </a:cxn>
              <a:cxn ang="0">
                <a:pos x="215" y="97"/>
              </a:cxn>
              <a:cxn ang="0">
                <a:pos x="215" y="336"/>
              </a:cxn>
              <a:cxn ang="0">
                <a:pos x="27" y="275"/>
              </a:cxn>
              <a:cxn ang="0">
                <a:pos x="27" y="28"/>
              </a:cxn>
              <a:cxn ang="0">
                <a:pos x="191" y="77"/>
              </a:cxn>
              <a:cxn ang="0">
                <a:pos x="210" y="75"/>
              </a:cxn>
              <a:cxn ang="0">
                <a:pos x="207" y="56"/>
              </a:cxn>
              <a:cxn ang="0">
                <a:pos x="14" y="0"/>
              </a:cxn>
              <a:cxn ang="0">
                <a:pos x="4" y="4"/>
              </a:cxn>
              <a:cxn ang="0">
                <a:pos x="0" y="14"/>
              </a:cxn>
              <a:cxn ang="0">
                <a:pos x="0" y="287"/>
              </a:cxn>
              <a:cxn ang="0">
                <a:pos x="13" y="301"/>
              </a:cxn>
              <a:cxn ang="0">
                <a:pos x="217" y="378"/>
              </a:cxn>
              <a:cxn ang="0">
                <a:pos x="218" y="379"/>
              </a:cxn>
              <a:cxn ang="0">
                <a:pos x="219" y="381"/>
              </a:cxn>
              <a:cxn ang="0">
                <a:pos x="220" y="382"/>
              </a:cxn>
              <a:cxn ang="0">
                <a:pos x="221" y="382"/>
              </a:cxn>
              <a:cxn ang="0">
                <a:pos x="222" y="383"/>
              </a:cxn>
              <a:cxn ang="0">
                <a:pos x="224" y="384"/>
              </a:cxn>
              <a:cxn ang="0">
                <a:pos x="225" y="384"/>
              </a:cxn>
              <a:cxn ang="0">
                <a:pos x="228" y="384"/>
              </a:cxn>
              <a:cxn ang="0">
                <a:pos x="228" y="384"/>
              </a:cxn>
              <a:cxn ang="0">
                <a:pos x="228" y="384"/>
              </a:cxn>
              <a:cxn ang="0">
                <a:pos x="232" y="384"/>
              </a:cxn>
              <a:cxn ang="0">
                <a:pos x="232" y="384"/>
              </a:cxn>
              <a:cxn ang="0">
                <a:pos x="234" y="383"/>
              </a:cxn>
              <a:cxn ang="0">
                <a:pos x="235" y="383"/>
              </a:cxn>
              <a:cxn ang="0">
                <a:pos x="237" y="381"/>
              </a:cxn>
              <a:cxn ang="0">
                <a:pos x="237" y="381"/>
              </a:cxn>
              <a:cxn ang="0">
                <a:pos x="239" y="379"/>
              </a:cxn>
              <a:cxn ang="0">
                <a:pos x="240" y="378"/>
              </a:cxn>
              <a:cxn ang="0">
                <a:pos x="443" y="301"/>
              </a:cxn>
              <a:cxn ang="0">
                <a:pos x="456" y="287"/>
              </a:cxn>
              <a:cxn ang="0">
                <a:pos x="456" y="14"/>
              </a:cxn>
              <a:cxn ang="0">
                <a:pos x="452" y="4"/>
              </a:cxn>
              <a:cxn ang="0">
                <a:pos x="443" y="0"/>
              </a:cxn>
              <a:cxn ang="0">
                <a:pos x="430" y="28"/>
              </a:cxn>
              <a:cxn ang="0">
                <a:pos x="430" y="275"/>
              </a:cxn>
              <a:cxn ang="0">
                <a:pos x="242" y="336"/>
              </a:cxn>
              <a:cxn ang="0">
                <a:pos x="242" y="102"/>
              </a:cxn>
              <a:cxn ang="0">
                <a:pos x="430" y="28"/>
              </a:cxn>
            </a:cxnLst>
            <a:rect l="0" t="0" r="r" b="b"/>
            <a:pathLst>
              <a:path w="456" h="384">
                <a:moveTo>
                  <a:pt x="443" y="0"/>
                </a:moveTo>
                <a:cubicBezTo>
                  <a:pt x="436" y="0"/>
                  <a:pt x="273" y="5"/>
                  <a:pt x="217" y="90"/>
                </a:cubicBezTo>
                <a:cubicBezTo>
                  <a:pt x="216" y="92"/>
                  <a:pt x="215" y="95"/>
                  <a:pt x="215" y="97"/>
                </a:cubicBezTo>
                <a:cubicBezTo>
                  <a:pt x="215" y="97"/>
                  <a:pt x="215" y="283"/>
                  <a:pt x="215" y="336"/>
                </a:cubicBezTo>
                <a:cubicBezTo>
                  <a:pt x="159" y="288"/>
                  <a:pt x="62" y="277"/>
                  <a:pt x="27" y="275"/>
                </a:cubicBezTo>
                <a:cubicBezTo>
                  <a:pt x="27" y="253"/>
                  <a:pt x="27" y="52"/>
                  <a:pt x="27" y="28"/>
                </a:cubicBezTo>
                <a:cubicBezTo>
                  <a:pt x="59" y="30"/>
                  <a:pt x="141" y="40"/>
                  <a:pt x="191" y="77"/>
                </a:cubicBezTo>
                <a:cubicBezTo>
                  <a:pt x="197" y="82"/>
                  <a:pt x="205" y="81"/>
                  <a:pt x="210" y="75"/>
                </a:cubicBezTo>
                <a:cubicBezTo>
                  <a:pt x="214" y="69"/>
                  <a:pt x="213" y="61"/>
                  <a:pt x="207" y="56"/>
                </a:cubicBezTo>
                <a:cubicBezTo>
                  <a:pt x="137" y="3"/>
                  <a:pt x="19" y="0"/>
                  <a:pt x="14" y="0"/>
                </a:cubicBezTo>
                <a:cubicBezTo>
                  <a:pt x="10" y="0"/>
                  <a:pt x="7" y="1"/>
                  <a:pt x="4" y="4"/>
                </a:cubicBezTo>
                <a:cubicBezTo>
                  <a:pt x="2" y="6"/>
                  <a:pt x="0" y="10"/>
                  <a:pt x="0" y="14"/>
                </a:cubicBezTo>
                <a:cubicBezTo>
                  <a:pt x="0" y="287"/>
                  <a:pt x="0" y="287"/>
                  <a:pt x="0" y="287"/>
                </a:cubicBezTo>
                <a:cubicBezTo>
                  <a:pt x="0" y="294"/>
                  <a:pt x="6" y="300"/>
                  <a:pt x="13" y="301"/>
                </a:cubicBezTo>
                <a:cubicBezTo>
                  <a:pt x="15" y="301"/>
                  <a:pt x="169" y="305"/>
                  <a:pt x="217" y="378"/>
                </a:cubicBezTo>
                <a:cubicBezTo>
                  <a:pt x="217" y="379"/>
                  <a:pt x="218" y="379"/>
                  <a:pt x="218" y="379"/>
                </a:cubicBezTo>
                <a:cubicBezTo>
                  <a:pt x="218" y="380"/>
                  <a:pt x="219" y="380"/>
                  <a:pt x="219" y="381"/>
                </a:cubicBezTo>
                <a:cubicBezTo>
                  <a:pt x="219" y="381"/>
                  <a:pt x="220" y="381"/>
                  <a:pt x="220" y="382"/>
                </a:cubicBezTo>
                <a:cubicBezTo>
                  <a:pt x="221" y="382"/>
                  <a:pt x="221" y="382"/>
                  <a:pt x="221" y="382"/>
                </a:cubicBezTo>
                <a:cubicBezTo>
                  <a:pt x="221" y="382"/>
                  <a:pt x="221" y="382"/>
                  <a:pt x="222" y="383"/>
                </a:cubicBezTo>
                <a:cubicBezTo>
                  <a:pt x="222" y="383"/>
                  <a:pt x="223" y="383"/>
                  <a:pt x="224" y="384"/>
                </a:cubicBezTo>
                <a:cubicBezTo>
                  <a:pt x="224" y="384"/>
                  <a:pt x="224" y="384"/>
                  <a:pt x="225" y="384"/>
                </a:cubicBezTo>
                <a:cubicBezTo>
                  <a:pt x="226" y="384"/>
                  <a:pt x="227" y="384"/>
                  <a:pt x="228" y="384"/>
                </a:cubicBezTo>
                <a:cubicBezTo>
                  <a:pt x="228" y="384"/>
                  <a:pt x="228" y="384"/>
                  <a:pt x="228" y="384"/>
                </a:cubicBezTo>
                <a:cubicBezTo>
                  <a:pt x="228" y="384"/>
                  <a:pt x="228" y="384"/>
                  <a:pt x="228" y="384"/>
                </a:cubicBezTo>
                <a:cubicBezTo>
                  <a:pt x="230" y="384"/>
                  <a:pt x="231" y="384"/>
                  <a:pt x="232" y="384"/>
                </a:cubicBezTo>
                <a:cubicBezTo>
                  <a:pt x="232" y="384"/>
                  <a:pt x="232" y="384"/>
                  <a:pt x="232" y="384"/>
                </a:cubicBezTo>
                <a:cubicBezTo>
                  <a:pt x="233" y="384"/>
                  <a:pt x="234" y="383"/>
                  <a:pt x="234" y="383"/>
                </a:cubicBezTo>
                <a:cubicBezTo>
                  <a:pt x="235" y="383"/>
                  <a:pt x="235" y="383"/>
                  <a:pt x="235" y="383"/>
                </a:cubicBezTo>
                <a:cubicBezTo>
                  <a:pt x="236" y="382"/>
                  <a:pt x="236" y="382"/>
                  <a:pt x="237" y="381"/>
                </a:cubicBezTo>
                <a:cubicBezTo>
                  <a:pt x="237" y="381"/>
                  <a:pt x="237" y="381"/>
                  <a:pt x="237" y="381"/>
                </a:cubicBezTo>
                <a:cubicBezTo>
                  <a:pt x="238" y="380"/>
                  <a:pt x="239" y="379"/>
                  <a:pt x="239" y="379"/>
                </a:cubicBezTo>
                <a:cubicBezTo>
                  <a:pt x="239" y="379"/>
                  <a:pt x="239" y="378"/>
                  <a:pt x="240" y="378"/>
                </a:cubicBezTo>
                <a:cubicBezTo>
                  <a:pt x="287" y="305"/>
                  <a:pt x="442" y="301"/>
                  <a:pt x="443" y="301"/>
                </a:cubicBezTo>
                <a:cubicBezTo>
                  <a:pt x="450" y="300"/>
                  <a:pt x="456" y="294"/>
                  <a:pt x="456" y="287"/>
                </a:cubicBezTo>
                <a:cubicBezTo>
                  <a:pt x="456" y="14"/>
                  <a:pt x="456" y="14"/>
                  <a:pt x="456" y="14"/>
                </a:cubicBezTo>
                <a:cubicBezTo>
                  <a:pt x="456" y="10"/>
                  <a:pt x="455" y="6"/>
                  <a:pt x="452" y="4"/>
                </a:cubicBezTo>
                <a:cubicBezTo>
                  <a:pt x="450" y="1"/>
                  <a:pt x="446" y="0"/>
                  <a:pt x="443" y="0"/>
                </a:cubicBezTo>
                <a:close/>
                <a:moveTo>
                  <a:pt x="430" y="28"/>
                </a:moveTo>
                <a:cubicBezTo>
                  <a:pt x="430" y="52"/>
                  <a:pt x="430" y="253"/>
                  <a:pt x="430" y="275"/>
                </a:cubicBezTo>
                <a:cubicBezTo>
                  <a:pt x="395" y="277"/>
                  <a:pt x="298" y="288"/>
                  <a:pt x="242" y="336"/>
                </a:cubicBezTo>
                <a:cubicBezTo>
                  <a:pt x="242" y="284"/>
                  <a:pt x="242" y="109"/>
                  <a:pt x="242" y="102"/>
                </a:cubicBezTo>
                <a:cubicBezTo>
                  <a:pt x="283" y="44"/>
                  <a:pt x="391" y="30"/>
                  <a:pt x="430" y="2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668"/>
          <p:cNvSpPr>
            <a:spLocks/>
          </p:cNvSpPr>
          <p:nvPr userDrawn="1"/>
        </p:nvSpPr>
        <p:spPr bwMode="auto">
          <a:xfrm>
            <a:off x="11159251" y="1815211"/>
            <a:ext cx="371475" cy="377825"/>
          </a:xfrm>
          <a:custGeom>
            <a:avLst/>
            <a:gdLst/>
            <a:ahLst/>
            <a:cxnLst>
              <a:cxn ang="0">
                <a:pos x="212" y="60"/>
              </a:cxn>
              <a:cxn ang="0">
                <a:pos x="37" y="15"/>
              </a:cxn>
              <a:cxn ang="0">
                <a:pos x="0" y="57"/>
              </a:cxn>
              <a:cxn ang="0">
                <a:pos x="9" y="69"/>
              </a:cxn>
              <a:cxn ang="0">
                <a:pos x="135" y="139"/>
              </a:cxn>
              <a:cxn ang="0">
                <a:pos x="31" y="210"/>
              </a:cxn>
              <a:cxn ang="0">
                <a:pos x="7" y="222"/>
              </a:cxn>
              <a:cxn ang="0">
                <a:pos x="24" y="240"/>
              </a:cxn>
              <a:cxn ang="0">
                <a:pos x="60" y="250"/>
              </a:cxn>
              <a:cxn ang="0">
                <a:pos x="162" y="145"/>
              </a:cxn>
              <a:cxn ang="0">
                <a:pos x="165" y="135"/>
              </a:cxn>
              <a:cxn ang="0">
                <a:pos x="53" y="56"/>
              </a:cxn>
              <a:cxn ang="0">
                <a:pos x="36" y="51"/>
              </a:cxn>
              <a:cxn ang="0">
                <a:pos x="212" y="86"/>
              </a:cxn>
              <a:cxn ang="0">
                <a:pos x="273" y="34"/>
              </a:cxn>
              <a:cxn ang="0">
                <a:pos x="304" y="38"/>
              </a:cxn>
              <a:cxn ang="0">
                <a:pos x="251" y="109"/>
              </a:cxn>
              <a:cxn ang="0">
                <a:pos x="248" y="122"/>
              </a:cxn>
              <a:cxn ang="0">
                <a:pos x="283" y="297"/>
              </a:cxn>
              <a:cxn ang="0">
                <a:pos x="278" y="280"/>
              </a:cxn>
              <a:cxn ang="0">
                <a:pos x="198" y="169"/>
              </a:cxn>
              <a:cxn ang="0">
                <a:pos x="86" y="260"/>
              </a:cxn>
              <a:cxn ang="0">
                <a:pos x="83" y="274"/>
              </a:cxn>
              <a:cxn ang="0">
                <a:pos x="94" y="309"/>
              </a:cxn>
              <a:cxn ang="0">
                <a:pos x="94" y="327"/>
              </a:cxn>
              <a:cxn ang="0">
                <a:pos x="121" y="316"/>
              </a:cxn>
              <a:cxn ang="0">
                <a:pos x="124" y="302"/>
              </a:cxn>
              <a:cxn ang="0">
                <a:pos x="194" y="199"/>
              </a:cxn>
              <a:cxn ang="0">
                <a:pos x="264" y="324"/>
              </a:cxn>
              <a:cxn ang="0">
                <a:pos x="285" y="330"/>
              </a:cxn>
              <a:cxn ang="0">
                <a:pos x="322" y="288"/>
              </a:cxn>
              <a:cxn ang="0">
                <a:pos x="273" y="122"/>
              </a:cxn>
              <a:cxn ang="0">
                <a:pos x="329" y="39"/>
              </a:cxn>
              <a:cxn ang="0">
                <a:pos x="256" y="17"/>
              </a:cxn>
            </a:cxnLst>
            <a:rect l="0" t="0" r="r" b="b"/>
            <a:pathLst>
              <a:path w="329" h="334">
                <a:moveTo>
                  <a:pt x="256" y="17"/>
                </a:moveTo>
                <a:cubicBezTo>
                  <a:pt x="256" y="17"/>
                  <a:pt x="220" y="52"/>
                  <a:pt x="212" y="60"/>
                </a:cubicBezTo>
                <a:cubicBezTo>
                  <a:pt x="199" y="56"/>
                  <a:pt x="49" y="12"/>
                  <a:pt x="49" y="12"/>
                </a:cubicBezTo>
                <a:cubicBezTo>
                  <a:pt x="45" y="10"/>
                  <a:pt x="40" y="12"/>
                  <a:pt x="37" y="15"/>
                </a:cubicBezTo>
                <a:cubicBezTo>
                  <a:pt x="4" y="49"/>
                  <a:pt x="4" y="49"/>
                  <a:pt x="4" y="49"/>
                </a:cubicBezTo>
                <a:cubicBezTo>
                  <a:pt x="1" y="51"/>
                  <a:pt x="0" y="54"/>
                  <a:pt x="0" y="57"/>
                </a:cubicBezTo>
                <a:cubicBezTo>
                  <a:pt x="0" y="58"/>
                  <a:pt x="0" y="59"/>
                  <a:pt x="0" y="61"/>
                </a:cubicBezTo>
                <a:cubicBezTo>
                  <a:pt x="2" y="65"/>
                  <a:pt x="5" y="68"/>
                  <a:pt x="9" y="69"/>
                </a:cubicBezTo>
                <a:cubicBezTo>
                  <a:pt x="9" y="69"/>
                  <a:pt x="38" y="76"/>
                  <a:pt x="41" y="77"/>
                </a:cubicBezTo>
                <a:cubicBezTo>
                  <a:pt x="45" y="79"/>
                  <a:pt x="117" y="127"/>
                  <a:pt x="135" y="139"/>
                </a:cubicBezTo>
                <a:cubicBezTo>
                  <a:pt x="121" y="155"/>
                  <a:pt x="71" y="213"/>
                  <a:pt x="62" y="224"/>
                </a:cubicBezTo>
                <a:cubicBezTo>
                  <a:pt x="51" y="219"/>
                  <a:pt x="31" y="210"/>
                  <a:pt x="31" y="210"/>
                </a:cubicBezTo>
                <a:cubicBezTo>
                  <a:pt x="27" y="208"/>
                  <a:pt x="21" y="209"/>
                  <a:pt x="17" y="212"/>
                </a:cubicBezTo>
                <a:cubicBezTo>
                  <a:pt x="7" y="222"/>
                  <a:pt x="7" y="222"/>
                  <a:pt x="7" y="222"/>
                </a:cubicBezTo>
                <a:cubicBezTo>
                  <a:pt x="2" y="227"/>
                  <a:pt x="2" y="235"/>
                  <a:pt x="7" y="240"/>
                </a:cubicBezTo>
                <a:cubicBezTo>
                  <a:pt x="12" y="245"/>
                  <a:pt x="20" y="245"/>
                  <a:pt x="24" y="240"/>
                </a:cubicBezTo>
                <a:cubicBezTo>
                  <a:pt x="24" y="240"/>
                  <a:pt x="27" y="238"/>
                  <a:pt x="29" y="236"/>
                </a:cubicBezTo>
                <a:cubicBezTo>
                  <a:pt x="38" y="240"/>
                  <a:pt x="60" y="250"/>
                  <a:pt x="60" y="250"/>
                </a:cubicBezTo>
                <a:cubicBezTo>
                  <a:pt x="65" y="253"/>
                  <a:pt x="71" y="251"/>
                  <a:pt x="74" y="247"/>
                </a:cubicBezTo>
                <a:cubicBezTo>
                  <a:pt x="162" y="145"/>
                  <a:pt x="162" y="145"/>
                  <a:pt x="162" y="145"/>
                </a:cubicBezTo>
                <a:cubicBezTo>
                  <a:pt x="164" y="143"/>
                  <a:pt x="165" y="140"/>
                  <a:pt x="165" y="137"/>
                </a:cubicBezTo>
                <a:cubicBezTo>
                  <a:pt x="165" y="136"/>
                  <a:pt x="165" y="136"/>
                  <a:pt x="165" y="135"/>
                </a:cubicBezTo>
                <a:cubicBezTo>
                  <a:pt x="165" y="132"/>
                  <a:pt x="163" y="129"/>
                  <a:pt x="160" y="127"/>
                </a:cubicBezTo>
                <a:cubicBezTo>
                  <a:pt x="53" y="56"/>
                  <a:pt x="53" y="56"/>
                  <a:pt x="53" y="56"/>
                </a:cubicBezTo>
                <a:cubicBezTo>
                  <a:pt x="52" y="55"/>
                  <a:pt x="51" y="54"/>
                  <a:pt x="49" y="54"/>
                </a:cubicBezTo>
                <a:cubicBezTo>
                  <a:pt x="49" y="54"/>
                  <a:pt x="43" y="52"/>
                  <a:pt x="36" y="51"/>
                </a:cubicBezTo>
                <a:cubicBezTo>
                  <a:pt x="43" y="44"/>
                  <a:pt x="46" y="41"/>
                  <a:pt x="49" y="37"/>
                </a:cubicBezTo>
                <a:cubicBezTo>
                  <a:pt x="62" y="41"/>
                  <a:pt x="212" y="86"/>
                  <a:pt x="212" y="86"/>
                </a:cubicBezTo>
                <a:cubicBezTo>
                  <a:pt x="216" y="87"/>
                  <a:pt x="221" y="86"/>
                  <a:pt x="224" y="83"/>
                </a:cubicBezTo>
                <a:cubicBezTo>
                  <a:pt x="273" y="34"/>
                  <a:pt x="273" y="34"/>
                  <a:pt x="273" y="34"/>
                </a:cubicBezTo>
                <a:cubicBezTo>
                  <a:pt x="277" y="30"/>
                  <a:pt x="296" y="28"/>
                  <a:pt x="303" y="31"/>
                </a:cubicBezTo>
                <a:cubicBezTo>
                  <a:pt x="304" y="32"/>
                  <a:pt x="304" y="35"/>
                  <a:pt x="304" y="38"/>
                </a:cubicBezTo>
                <a:cubicBezTo>
                  <a:pt x="304" y="47"/>
                  <a:pt x="302" y="58"/>
                  <a:pt x="300" y="61"/>
                </a:cubicBezTo>
                <a:cubicBezTo>
                  <a:pt x="251" y="109"/>
                  <a:pt x="251" y="109"/>
                  <a:pt x="251" y="109"/>
                </a:cubicBezTo>
                <a:cubicBezTo>
                  <a:pt x="248" y="112"/>
                  <a:pt x="247" y="115"/>
                  <a:pt x="247" y="118"/>
                </a:cubicBezTo>
                <a:cubicBezTo>
                  <a:pt x="247" y="119"/>
                  <a:pt x="247" y="120"/>
                  <a:pt x="248" y="122"/>
                </a:cubicBezTo>
                <a:cubicBezTo>
                  <a:pt x="248" y="122"/>
                  <a:pt x="292" y="271"/>
                  <a:pt x="296" y="284"/>
                </a:cubicBezTo>
                <a:cubicBezTo>
                  <a:pt x="293" y="288"/>
                  <a:pt x="290" y="291"/>
                  <a:pt x="283" y="297"/>
                </a:cubicBezTo>
                <a:cubicBezTo>
                  <a:pt x="281" y="291"/>
                  <a:pt x="280" y="284"/>
                  <a:pt x="280" y="284"/>
                </a:cubicBezTo>
                <a:cubicBezTo>
                  <a:pt x="279" y="283"/>
                  <a:pt x="279" y="282"/>
                  <a:pt x="278" y="280"/>
                </a:cubicBezTo>
                <a:cubicBezTo>
                  <a:pt x="207" y="174"/>
                  <a:pt x="207" y="174"/>
                  <a:pt x="207" y="174"/>
                </a:cubicBezTo>
                <a:cubicBezTo>
                  <a:pt x="205" y="171"/>
                  <a:pt x="202" y="169"/>
                  <a:pt x="198" y="169"/>
                </a:cubicBezTo>
                <a:cubicBezTo>
                  <a:pt x="195" y="168"/>
                  <a:pt x="191" y="169"/>
                  <a:pt x="189" y="171"/>
                </a:cubicBezTo>
                <a:cubicBezTo>
                  <a:pt x="86" y="260"/>
                  <a:pt x="86" y="260"/>
                  <a:pt x="86" y="260"/>
                </a:cubicBezTo>
                <a:cubicBezTo>
                  <a:pt x="84" y="262"/>
                  <a:pt x="82" y="265"/>
                  <a:pt x="82" y="269"/>
                </a:cubicBezTo>
                <a:cubicBezTo>
                  <a:pt x="82" y="271"/>
                  <a:pt x="83" y="272"/>
                  <a:pt x="83" y="274"/>
                </a:cubicBezTo>
                <a:cubicBezTo>
                  <a:pt x="83" y="274"/>
                  <a:pt x="93" y="295"/>
                  <a:pt x="98" y="305"/>
                </a:cubicBezTo>
                <a:cubicBezTo>
                  <a:pt x="96" y="307"/>
                  <a:pt x="94" y="309"/>
                  <a:pt x="94" y="309"/>
                </a:cubicBezTo>
                <a:cubicBezTo>
                  <a:pt x="91" y="312"/>
                  <a:pt x="90" y="315"/>
                  <a:pt x="90" y="318"/>
                </a:cubicBezTo>
                <a:cubicBezTo>
                  <a:pt x="90" y="321"/>
                  <a:pt x="91" y="324"/>
                  <a:pt x="94" y="327"/>
                </a:cubicBezTo>
                <a:cubicBezTo>
                  <a:pt x="99" y="331"/>
                  <a:pt x="106" y="331"/>
                  <a:pt x="111" y="327"/>
                </a:cubicBezTo>
                <a:cubicBezTo>
                  <a:pt x="121" y="316"/>
                  <a:pt x="121" y="316"/>
                  <a:pt x="121" y="316"/>
                </a:cubicBezTo>
                <a:cubicBezTo>
                  <a:pt x="124" y="314"/>
                  <a:pt x="125" y="311"/>
                  <a:pt x="125" y="308"/>
                </a:cubicBezTo>
                <a:cubicBezTo>
                  <a:pt x="125" y="306"/>
                  <a:pt x="125" y="304"/>
                  <a:pt x="124" y="302"/>
                </a:cubicBezTo>
                <a:cubicBezTo>
                  <a:pt x="124" y="302"/>
                  <a:pt x="114" y="282"/>
                  <a:pt x="110" y="272"/>
                </a:cubicBezTo>
                <a:cubicBezTo>
                  <a:pt x="120" y="263"/>
                  <a:pt x="179" y="212"/>
                  <a:pt x="194" y="199"/>
                </a:cubicBezTo>
                <a:cubicBezTo>
                  <a:pt x="206" y="217"/>
                  <a:pt x="254" y="289"/>
                  <a:pt x="256" y="292"/>
                </a:cubicBezTo>
                <a:cubicBezTo>
                  <a:pt x="257" y="296"/>
                  <a:pt x="264" y="324"/>
                  <a:pt x="264" y="324"/>
                </a:cubicBezTo>
                <a:cubicBezTo>
                  <a:pt x="266" y="329"/>
                  <a:pt x="269" y="332"/>
                  <a:pt x="273" y="333"/>
                </a:cubicBezTo>
                <a:cubicBezTo>
                  <a:pt x="277" y="334"/>
                  <a:pt x="282" y="333"/>
                  <a:pt x="285" y="330"/>
                </a:cubicBezTo>
                <a:cubicBezTo>
                  <a:pt x="319" y="296"/>
                  <a:pt x="319" y="296"/>
                  <a:pt x="319" y="296"/>
                </a:cubicBezTo>
                <a:cubicBezTo>
                  <a:pt x="321" y="294"/>
                  <a:pt x="322" y="291"/>
                  <a:pt x="322" y="288"/>
                </a:cubicBezTo>
                <a:cubicBezTo>
                  <a:pt x="322" y="287"/>
                  <a:pt x="322" y="285"/>
                  <a:pt x="322" y="284"/>
                </a:cubicBezTo>
                <a:cubicBezTo>
                  <a:pt x="322" y="284"/>
                  <a:pt x="277" y="134"/>
                  <a:pt x="273" y="122"/>
                </a:cubicBezTo>
                <a:cubicBezTo>
                  <a:pt x="282" y="113"/>
                  <a:pt x="317" y="78"/>
                  <a:pt x="317" y="78"/>
                </a:cubicBezTo>
                <a:cubicBezTo>
                  <a:pt x="324" y="71"/>
                  <a:pt x="329" y="54"/>
                  <a:pt x="329" y="39"/>
                </a:cubicBezTo>
                <a:cubicBezTo>
                  <a:pt x="329" y="28"/>
                  <a:pt x="326" y="18"/>
                  <a:pt x="321" y="13"/>
                </a:cubicBezTo>
                <a:cubicBezTo>
                  <a:pt x="308" y="0"/>
                  <a:pt x="268" y="4"/>
                  <a:pt x="256" y="1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Freeform 17"/>
          <p:cNvSpPr>
            <a:spLocks noEditPoints="1"/>
          </p:cNvSpPr>
          <p:nvPr userDrawn="1"/>
        </p:nvSpPr>
        <p:spPr bwMode="auto">
          <a:xfrm>
            <a:off x="887413" y="6024563"/>
            <a:ext cx="174625" cy="92075"/>
          </a:xfrm>
          <a:custGeom>
            <a:avLst/>
            <a:gdLst/>
            <a:ahLst/>
            <a:cxnLst>
              <a:cxn ang="0">
                <a:pos x="149" y="6"/>
              </a:cxn>
              <a:cxn ang="0">
                <a:pos x="149" y="6"/>
              </a:cxn>
              <a:cxn ang="0">
                <a:pos x="149" y="6"/>
              </a:cxn>
              <a:cxn ang="0">
                <a:pos x="152" y="60"/>
              </a:cxn>
              <a:cxn ang="0">
                <a:pos x="153" y="53"/>
              </a:cxn>
              <a:cxn ang="0">
                <a:pos x="153" y="23"/>
              </a:cxn>
              <a:cxn ang="0">
                <a:pos x="153" y="14"/>
              </a:cxn>
              <a:cxn ang="0">
                <a:pos x="149" y="6"/>
              </a:cxn>
              <a:cxn ang="0">
                <a:pos x="140" y="2"/>
              </a:cxn>
              <a:cxn ang="0">
                <a:pos x="132" y="2"/>
              </a:cxn>
              <a:cxn ang="0">
                <a:pos x="103" y="3"/>
              </a:cxn>
              <a:cxn ang="0">
                <a:pos x="96" y="4"/>
              </a:cxn>
              <a:cxn ang="0">
                <a:pos x="88" y="16"/>
              </a:cxn>
              <a:cxn ang="0">
                <a:pos x="102" y="25"/>
              </a:cxn>
              <a:cxn ang="0">
                <a:pos x="114" y="24"/>
              </a:cxn>
              <a:cxn ang="0">
                <a:pos x="98" y="39"/>
              </a:cxn>
              <a:cxn ang="0">
                <a:pos x="77" y="48"/>
              </a:cxn>
              <a:cxn ang="0">
                <a:pos x="28" y="12"/>
              </a:cxn>
              <a:cxn ang="0">
                <a:pos x="12" y="1"/>
              </a:cxn>
              <a:cxn ang="0">
                <a:pos x="1" y="17"/>
              </a:cxn>
              <a:cxn ang="0">
                <a:pos x="82" y="75"/>
              </a:cxn>
              <a:cxn ang="0">
                <a:pos x="112" y="62"/>
              </a:cxn>
              <a:cxn ang="0">
                <a:pos x="132" y="43"/>
              </a:cxn>
              <a:cxn ang="0">
                <a:pos x="131" y="54"/>
              </a:cxn>
              <a:cxn ang="0">
                <a:pos x="140" y="68"/>
              </a:cxn>
              <a:cxn ang="0">
                <a:pos x="152" y="60"/>
              </a:cxn>
            </a:cxnLst>
            <a:rect l="0" t="0" r="r" b="b"/>
            <a:pathLst>
              <a:path w="154" h="81">
                <a:moveTo>
                  <a:pt x="149" y="6"/>
                </a:moveTo>
                <a:cubicBezTo>
                  <a:pt x="149" y="6"/>
                  <a:pt x="149" y="6"/>
                  <a:pt x="149" y="6"/>
                </a:cubicBezTo>
                <a:cubicBezTo>
                  <a:pt x="149" y="6"/>
                  <a:pt x="149" y="6"/>
                  <a:pt x="149" y="6"/>
                </a:cubicBezTo>
                <a:close/>
                <a:moveTo>
                  <a:pt x="152" y="60"/>
                </a:moveTo>
                <a:cubicBezTo>
                  <a:pt x="153" y="53"/>
                  <a:pt x="153" y="53"/>
                  <a:pt x="153" y="53"/>
                </a:cubicBezTo>
                <a:cubicBezTo>
                  <a:pt x="153" y="23"/>
                  <a:pt x="153" y="23"/>
                  <a:pt x="153" y="23"/>
                </a:cubicBezTo>
                <a:cubicBezTo>
                  <a:pt x="154" y="19"/>
                  <a:pt x="154" y="17"/>
                  <a:pt x="153" y="14"/>
                </a:cubicBezTo>
                <a:cubicBezTo>
                  <a:pt x="153" y="12"/>
                  <a:pt x="151" y="9"/>
                  <a:pt x="149" y="6"/>
                </a:cubicBezTo>
                <a:cubicBezTo>
                  <a:pt x="146" y="3"/>
                  <a:pt x="143" y="2"/>
                  <a:pt x="140" y="2"/>
                </a:cubicBezTo>
                <a:cubicBezTo>
                  <a:pt x="138" y="1"/>
                  <a:pt x="135" y="1"/>
                  <a:pt x="132" y="2"/>
                </a:cubicBezTo>
                <a:cubicBezTo>
                  <a:pt x="103" y="3"/>
                  <a:pt x="103" y="3"/>
                  <a:pt x="103" y="3"/>
                </a:cubicBezTo>
                <a:cubicBezTo>
                  <a:pt x="96" y="4"/>
                  <a:pt x="96" y="4"/>
                  <a:pt x="96" y="4"/>
                </a:cubicBezTo>
                <a:cubicBezTo>
                  <a:pt x="96" y="4"/>
                  <a:pt x="86" y="4"/>
                  <a:pt x="88" y="16"/>
                </a:cubicBezTo>
                <a:cubicBezTo>
                  <a:pt x="89" y="24"/>
                  <a:pt x="94" y="26"/>
                  <a:pt x="102" y="25"/>
                </a:cubicBezTo>
                <a:cubicBezTo>
                  <a:pt x="105" y="25"/>
                  <a:pt x="109" y="25"/>
                  <a:pt x="114" y="24"/>
                </a:cubicBezTo>
                <a:cubicBezTo>
                  <a:pt x="107" y="32"/>
                  <a:pt x="98" y="39"/>
                  <a:pt x="98" y="39"/>
                </a:cubicBezTo>
                <a:cubicBezTo>
                  <a:pt x="92" y="44"/>
                  <a:pt x="85" y="47"/>
                  <a:pt x="77" y="48"/>
                </a:cubicBezTo>
                <a:cubicBezTo>
                  <a:pt x="54" y="52"/>
                  <a:pt x="32" y="36"/>
                  <a:pt x="28" y="12"/>
                </a:cubicBezTo>
                <a:cubicBezTo>
                  <a:pt x="26" y="5"/>
                  <a:pt x="20" y="0"/>
                  <a:pt x="12" y="1"/>
                </a:cubicBezTo>
                <a:cubicBezTo>
                  <a:pt x="5" y="3"/>
                  <a:pt x="0" y="9"/>
                  <a:pt x="1" y="17"/>
                </a:cubicBezTo>
                <a:cubicBezTo>
                  <a:pt x="7" y="55"/>
                  <a:pt x="44" y="81"/>
                  <a:pt x="82" y="75"/>
                </a:cubicBezTo>
                <a:cubicBezTo>
                  <a:pt x="93" y="73"/>
                  <a:pt x="103" y="68"/>
                  <a:pt x="112" y="62"/>
                </a:cubicBezTo>
                <a:cubicBezTo>
                  <a:pt x="112" y="62"/>
                  <a:pt x="124" y="53"/>
                  <a:pt x="132" y="43"/>
                </a:cubicBezTo>
                <a:cubicBezTo>
                  <a:pt x="132" y="47"/>
                  <a:pt x="131" y="50"/>
                  <a:pt x="131" y="54"/>
                </a:cubicBezTo>
                <a:cubicBezTo>
                  <a:pt x="130" y="62"/>
                  <a:pt x="132" y="67"/>
                  <a:pt x="140" y="68"/>
                </a:cubicBezTo>
                <a:cubicBezTo>
                  <a:pt x="152" y="69"/>
                  <a:pt x="152" y="60"/>
                  <a:pt x="152" y="6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5" name="Freeform 21"/>
          <p:cNvSpPr>
            <a:spLocks noEditPoints="1"/>
          </p:cNvSpPr>
          <p:nvPr userDrawn="1"/>
        </p:nvSpPr>
        <p:spPr bwMode="auto">
          <a:xfrm>
            <a:off x="1243013" y="6003926"/>
            <a:ext cx="160337" cy="117475"/>
          </a:xfrm>
          <a:custGeom>
            <a:avLst/>
            <a:gdLst/>
            <a:ahLst/>
            <a:cxnLst>
              <a:cxn ang="0">
                <a:pos x="132" y="35"/>
              </a:cxn>
              <a:cxn ang="0">
                <a:pos x="107" y="12"/>
              </a:cxn>
              <a:cxn ang="0">
                <a:pos x="102" y="8"/>
              </a:cxn>
              <a:cxn ang="0">
                <a:pos x="86" y="11"/>
              </a:cxn>
              <a:cxn ang="0">
                <a:pos x="90" y="29"/>
              </a:cxn>
              <a:cxn ang="0">
                <a:pos x="100" y="38"/>
              </a:cxn>
              <a:cxn ang="0">
                <a:pos x="14" y="38"/>
              </a:cxn>
              <a:cxn ang="0">
                <a:pos x="0" y="51"/>
              </a:cxn>
              <a:cxn ang="0">
                <a:pos x="0" y="53"/>
              </a:cxn>
              <a:cxn ang="0">
                <a:pos x="14" y="65"/>
              </a:cxn>
              <a:cxn ang="0">
                <a:pos x="100" y="65"/>
              </a:cxn>
              <a:cxn ang="0">
                <a:pos x="90" y="74"/>
              </a:cxn>
              <a:cxn ang="0">
                <a:pos x="86" y="92"/>
              </a:cxn>
              <a:cxn ang="0">
                <a:pos x="102" y="95"/>
              </a:cxn>
              <a:cxn ang="0">
                <a:pos x="108" y="90"/>
              </a:cxn>
              <a:cxn ang="0">
                <a:pos x="132" y="68"/>
              </a:cxn>
              <a:cxn ang="0">
                <a:pos x="138" y="62"/>
              </a:cxn>
              <a:cxn ang="0">
                <a:pos x="141" y="52"/>
              </a:cxn>
              <a:cxn ang="0">
                <a:pos x="138" y="42"/>
              </a:cxn>
              <a:cxn ang="0">
                <a:pos x="132" y="35"/>
              </a:cxn>
              <a:cxn ang="0">
                <a:pos x="141" y="52"/>
              </a:cxn>
              <a:cxn ang="0">
                <a:pos x="141" y="52"/>
              </a:cxn>
              <a:cxn ang="0">
                <a:pos x="141" y="52"/>
              </a:cxn>
              <a:cxn ang="0">
                <a:pos x="141" y="52"/>
              </a:cxn>
            </a:cxnLst>
            <a:rect l="0" t="0" r="r" b="b"/>
            <a:pathLst>
              <a:path w="141" h="103">
                <a:moveTo>
                  <a:pt x="132" y="35"/>
                </a:moveTo>
                <a:cubicBezTo>
                  <a:pt x="107" y="12"/>
                  <a:pt x="107" y="12"/>
                  <a:pt x="107" y="12"/>
                </a:cubicBezTo>
                <a:cubicBezTo>
                  <a:pt x="102" y="8"/>
                  <a:pt x="102" y="8"/>
                  <a:pt x="102" y="8"/>
                </a:cubicBezTo>
                <a:cubicBezTo>
                  <a:pt x="102" y="8"/>
                  <a:pt x="94" y="0"/>
                  <a:pt x="86" y="11"/>
                </a:cubicBezTo>
                <a:cubicBezTo>
                  <a:pt x="80" y="18"/>
                  <a:pt x="83" y="23"/>
                  <a:pt x="90" y="29"/>
                </a:cubicBezTo>
                <a:cubicBezTo>
                  <a:pt x="92" y="31"/>
                  <a:pt x="96" y="35"/>
                  <a:pt x="100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4" y="38"/>
                  <a:pt x="0" y="43"/>
                  <a:pt x="0" y="51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60"/>
                  <a:pt x="4" y="65"/>
                  <a:pt x="14" y="65"/>
                </a:cubicBezTo>
                <a:cubicBezTo>
                  <a:pt x="100" y="65"/>
                  <a:pt x="100" y="65"/>
                  <a:pt x="100" y="65"/>
                </a:cubicBezTo>
                <a:cubicBezTo>
                  <a:pt x="96" y="68"/>
                  <a:pt x="93" y="71"/>
                  <a:pt x="90" y="74"/>
                </a:cubicBezTo>
                <a:cubicBezTo>
                  <a:pt x="83" y="80"/>
                  <a:pt x="81" y="85"/>
                  <a:pt x="86" y="92"/>
                </a:cubicBezTo>
                <a:cubicBezTo>
                  <a:pt x="94" y="103"/>
                  <a:pt x="102" y="95"/>
                  <a:pt x="102" y="95"/>
                </a:cubicBezTo>
                <a:cubicBezTo>
                  <a:pt x="108" y="90"/>
                  <a:pt x="108" y="90"/>
                  <a:pt x="108" y="90"/>
                </a:cubicBezTo>
                <a:cubicBezTo>
                  <a:pt x="132" y="68"/>
                  <a:pt x="132" y="68"/>
                  <a:pt x="132" y="68"/>
                </a:cubicBezTo>
                <a:cubicBezTo>
                  <a:pt x="135" y="66"/>
                  <a:pt x="137" y="64"/>
                  <a:pt x="138" y="62"/>
                </a:cubicBezTo>
                <a:cubicBezTo>
                  <a:pt x="140" y="59"/>
                  <a:pt x="141" y="56"/>
                  <a:pt x="141" y="52"/>
                </a:cubicBezTo>
                <a:cubicBezTo>
                  <a:pt x="141" y="48"/>
                  <a:pt x="140" y="44"/>
                  <a:pt x="138" y="42"/>
                </a:cubicBezTo>
                <a:cubicBezTo>
                  <a:pt x="137" y="39"/>
                  <a:pt x="135" y="38"/>
                  <a:pt x="132" y="35"/>
                </a:cubicBezTo>
                <a:close/>
                <a:moveTo>
                  <a:pt x="141" y="52"/>
                </a:move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Freeform 25"/>
          <p:cNvSpPr>
            <a:spLocks/>
          </p:cNvSpPr>
          <p:nvPr userDrawn="1"/>
        </p:nvSpPr>
        <p:spPr bwMode="auto">
          <a:xfrm>
            <a:off x="1579563" y="5995988"/>
            <a:ext cx="171450" cy="147637"/>
          </a:xfrm>
          <a:custGeom>
            <a:avLst/>
            <a:gdLst/>
            <a:ahLst/>
            <a:cxnLst>
              <a:cxn ang="0">
                <a:pos x="143" y="34"/>
              </a:cxn>
              <a:cxn ang="0">
                <a:pos x="138" y="30"/>
              </a:cxn>
              <a:cxn ang="0">
                <a:pos x="118" y="8"/>
              </a:cxn>
              <a:cxn ang="0">
                <a:pos x="112" y="2"/>
              </a:cxn>
              <a:cxn ang="0">
                <a:pos x="103" y="0"/>
              </a:cxn>
              <a:cxn ang="0">
                <a:pos x="94" y="2"/>
              </a:cxn>
              <a:cxn ang="0">
                <a:pos x="88" y="8"/>
              </a:cxn>
              <a:cxn ang="0">
                <a:pos x="69" y="30"/>
              </a:cxn>
              <a:cxn ang="0">
                <a:pos x="64" y="35"/>
              </a:cxn>
              <a:cxn ang="0">
                <a:pos x="67" y="49"/>
              </a:cxn>
              <a:cxn ang="0">
                <a:pos x="84" y="45"/>
              </a:cxn>
              <a:cxn ang="0">
                <a:pos x="91" y="37"/>
              </a:cxn>
              <a:cxn ang="0">
                <a:pos x="90" y="58"/>
              </a:cxn>
              <a:cxn ang="0">
                <a:pos x="82" y="79"/>
              </a:cxn>
              <a:cxn ang="0">
                <a:pos x="22" y="89"/>
              </a:cxn>
              <a:cxn ang="0">
                <a:pos x="4" y="92"/>
              </a:cxn>
              <a:cxn ang="0">
                <a:pos x="7" y="110"/>
              </a:cxn>
              <a:cxn ang="0">
                <a:pos x="104" y="94"/>
              </a:cxn>
              <a:cxn ang="0">
                <a:pos x="116" y="64"/>
              </a:cxn>
              <a:cxn ang="0">
                <a:pos x="117" y="37"/>
              </a:cxn>
              <a:cxn ang="0">
                <a:pos x="124" y="45"/>
              </a:cxn>
              <a:cxn ang="0">
                <a:pos x="140" y="49"/>
              </a:cxn>
              <a:cxn ang="0">
                <a:pos x="143" y="34"/>
              </a:cxn>
            </a:cxnLst>
            <a:rect l="0" t="0" r="r" b="b"/>
            <a:pathLst>
              <a:path w="150" h="132">
                <a:moveTo>
                  <a:pt x="143" y="34"/>
                </a:moveTo>
                <a:cubicBezTo>
                  <a:pt x="138" y="30"/>
                  <a:pt x="138" y="30"/>
                  <a:pt x="138" y="30"/>
                </a:cubicBezTo>
                <a:cubicBezTo>
                  <a:pt x="118" y="8"/>
                  <a:pt x="118" y="8"/>
                  <a:pt x="118" y="8"/>
                </a:cubicBezTo>
                <a:cubicBezTo>
                  <a:pt x="116" y="5"/>
                  <a:pt x="114" y="3"/>
                  <a:pt x="112" y="2"/>
                </a:cubicBezTo>
                <a:cubicBezTo>
                  <a:pt x="110" y="0"/>
                  <a:pt x="107" y="0"/>
                  <a:pt x="103" y="0"/>
                </a:cubicBezTo>
                <a:cubicBezTo>
                  <a:pt x="99" y="0"/>
                  <a:pt x="96" y="0"/>
                  <a:pt x="94" y="2"/>
                </a:cubicBezTo>
                <a:cubicBezTo>
                  <a:pt x="92" y="4"/>
                  <a:pt x="90" y="6"/>
                  <a:pt x="88" y="8"/>
                </a:cubicBezTo>
                <a:cubicBezTo>
                  <a:pt x="69" y="30"/>
                  <a:pt x="69" y="30"/>
                  <a:pt x="69" y="30"/>
                </a:cubicBezTo>
                <a:cubicBezTo>
                  <a:pt x="64" y="35"/>
                  <a:pt x="64" y="35"/>
                  <a:pt x="64" y="35"/>
                </a:cubicBezTo>
                <a:cubicBezTo>
                  <a:pt x="64" y="35"/>
                  <a:pt x="58" y="42"/>
                  <a:pt x="67" y="49"/>
                </a:cubicBezTo>
                <a:cubicBezTo>
                  <a:pt x="74" y="54"/>
                  <a:pt x="78" y="52"/>
                  <a:pt x="84" y="45"/>
                </a:cubicBezTo>
                <a:cubicBezTo>
                  <a:pt x="86" y="43"/>
                  <a:pt x="88" y="40"/>
                  <a:pt x="91" y="37"/>
                </a:cubicBezTo>
                <a:cubicBezTo>
                  <a:pt x="91" y="47"/>
                  <a:pt x="90" y="58"/>
                  <a:pt x="90" y="58"/>
                </a:cubicBezTo>
                <a:cubicBezTo>
                  <a:pt x="89" y="65"/>
                  <a:pt x="87" y="72"/>
                  <a:pt x="82" y="79"/>
                </a:cubicBezTo>
                <a:cubicBezTo>
                  <a:pt x="69" y="98"/>
                  <a:pt x="42" y="102"/>
                  <a:pt x="22" y="89"/>
                </a:cubicBezTo>
                <a:cubicBezTo>
                  <a:pt x="17" y="84"/>
                  <a:pt x="8" y="86"/>
                  <a:pt x="4" y="92"/>
                </a:cubicBezTo>
                <a:cubicBezTo>
                  <a:pt x="0" y="98"/>
                  <a:pt x="1" y="106"/>
                  <a:pt x="7" y="110"/>
                </a:cubicBezTo>
                <a:cubicBezTo>
                  <a:pt x="38" y="132"/>
                  <a:pt x="82" y="125"/>
                  <a:pt x="104" y="94"/>
                </a:cubicBezTo>
                <a:cubicBezTo>
                  <a:pt x="111" y="85"/>
                  <a:pt x="115" y="75"/>
                  <a:pt x="116" y="64"/>
                </a:cubicBezTo>
                <a:cubicBezTo>
                  <a:pt x="116" y="64"/>
                  <a:pt x="118" y="49"/>
                  <a:pt x="117" y="37"/>
                </a:cubicBezTo>
                <a:cubicBezTo>
                  <a:pt x="119" y="40"/>
                  <a:pt x="121" y="42"/>
                  <a:pt x="124" y="45"/>
                </a:cubicBezTo>
                <a:cubicBezTo>
                  <a:pt x="129" y="52"/>
                  <a:pt x="134" y="54"/>
                  <a:pt x="140" y="49"/>
                </a:cubicBezTo>
                <a:cubicBezTo>
                  <a:pt x="150" y="42"/>
                  <a:pt x="143" y="34"/>
                  <a:pt x="143" y="3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3" name="Freeform 29"/>
          <p:cNvSpPr>
            <a:spLocks/>
          </p:cNvSpPr>
          <p:nvPr userDrawn="1"/>
        </p:nvSpPr>
        <p:spPr bwMode="auto">
          <a:xfrm>
            <a:off x="1920875" y="5983287"/>
            <a:ext cx="171450" cy="150813"/>
          </a:xfrm>
          <a:custGeom>
            <a:avLst/>
            <a:gdLst/>
            <a:ahLst/>
            <a:cxnLst>
              <a:cxn ang="0">
                <a:pos x="140" y="84"/>
              </a:cxn>
              <a:cxn ang="0">
                <a:pos x="124" y="87"/>
              </a:cxn>
              <a:cxn ang="0">
                <a:pos x="117" y="96"/>
              </a:cxn>
              <a:cxn ang="0">
                <a:pos x="116" y="68"/>
              </a:cxn>
              <a:cxn ang="0">
                <a:pos x="104" y="38"/>
              </a:cxn>
              <a:cxn ang="0">
                <a:pos x="7" y="23"/>
              </a:cxn>
              <a:cxn ang="0">
                <a:pos x="4" y="41"/>
              </a:cxn>
              <a:cxn ang="0">
                <a:pos x="22" y="44"/>
              </a:cxn>
              <a:cxn ang="0">
                <a:pos x="82" y="54"/>
              </a:cxn>
              <a:cxn ang="0">
                <a:pos x="90" y="75"/>
              </a:cxn>
              <a:cxn ang="0">
                <a:pos x="91" y="96"/>
              </a:cxn>
              <a:cxn ang="0">
                <a:pos x="84" y="87"/>
              </a:cxn>
              <a:cxn ang="0">
                <a:pos x="67" y="84"/>
              </a:cxn>
              <a:cxn ang="0">
                <a:pos x="64" y="98"/>
              </a:cxn>
              <a:cxn ang="0">
                <a:pos x="69" y="103"/>
              </a:cxn>
              <a:cxn ang="0">
                <a:pos x="88" y="125"/>
              </a:cxn>
              <a:cxn ang="0">
                <a:pos x="94" y="131"/>
              </a:cxn>
              <a:cxn ang="0">
                <a:pos x="103" y="133"/>
              </a:cxn>
              <a:cxn ang="0">
                <a:pos x="112" y="131"/>
              </a:cxn>
              <a:cxn ang="0">
                <a:pos x="118" y="125"/>
              </a:cxn>
              <a:cxn ang="0">
                <a:pos x="138" y="103"/>
              </a:cxn>
              <a:cxn ang="0">
                <a:pos x="143" y="98"/>
              </a:cxn>
              <a:cxn ang="0">
                <a:pos x="140" y="84"/>
              </a:cxn>
            </a:cxnLst>
            <a:rect l="0" t="0" r="r" b="b"/>
            <a:pathLst>
              <a:path w="150" h="133">
                <a:moveTo>
                  <a:pt x="140" y="84"/>
                </a:moveTo>
                <a:cubicBezTo>
                  <a:pt x="134" y="79"/>
                  <a:pt x="129" y="81"/>
                  <a:pt x="124" y="87"/>
                </a:cubicBezTo>
                <a:cubicBezTo>
                  <a:pt x="121" y="90"/>
                  <a:pt x="119" y="93"/>
                  <a:pt x="117" y="96"/>
                </a:cubicBezTo>
                <a:cubicBezTo>
                  <a:pt x="118" y="83"/>
                  <a:pt x="116" y="68"/>
                  <a:pt x="116" y="68"/>
                </a:cubicBezTo>
                <a:cubicBezTo>
                  <a:pt x="115" y="58"/>
                  <a:pt x="111" y="48"/>
                  <a:pt x="104" y="38"/>
                </a:cubicBezTo>
                <a:cubicBezTo>
                  <a:pt x="82" y="7"/>
                  <a:pt x="38" y="0"/>
                  <a:pt x="7" y="23"/>
                </a:cubicBezTo>
                <a:cubicBezTo>
                  <a:pt x="1" y="27"/>
                  <a:pt x="0" y="35"/>
                  <a:pt x="4" y="41"/>
                </a:cubicBezTo>
                <a:cubicBezTo>
                  <a:pt x="8" y="47"/>
                  <a:pt x="17" y="48"/>
                  <a:pt x="22" y="44"/>
                </a:cubicBezTo>
                <a:cubicBezTo>
                  <a:pt x="42" y="30"/>
                  <a:pt x="69" y="35"/>
                  <a:pt x="82" y="54"/>
                </a:cubicBezTo>
                <a:cubicBezTo>
                  <a:pt x="87" y="60"/>
                  <a:pt x="89" y="67"/>
                  <a:pt x="90" y="75"/>
                </a:cubicBezTo>
                <a:cubicBezTo>
                  <a:pt x="90" y="75"/>
                  <a:pt x="91" y="86"/>
                  <a:pt x="91" y="96"/>
                </a:cubicBezTo>
                <a:cubicBezTo>
                  <a:pt x="88" y="93"/>
                  <a:pt x="86" y="90"/>
                  <a:pt x="84" y="87"/>
                </a:cubicBezTo>
                <a:cubicBezTo>
                  <a:pt x="78" y="81"/>
                  <a:pt x="74" y="79"/>
                  <a:pt x="67" y="84"/>
                </a:cubicBezTo>
                <a:cubicBezTo>
                  <a:pt x="58" y="91"/>
                  <a:pt x="64" y="98"/>
                  <a:pt x="64" y="98"/>
                </a:cubicBezTo>
                <a:cubicBezTo>
                  <a:pt x="69" y="103"/>
                  <a:pt x="69" y="103"/>
                  <a:pt x="69" y="103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90" y="127"/>
                  <a:pt x="92" y="129"/>
                  <a:pt x="94" y="131"/>
                </a:cubicBezTo>
                <a:cubicBezTo>
                  <a:pt x="96" y="132"/>
                  <a:pt x="99" y="133"/>
                  <a:pt x="103" y="133"/>
                </a:cubicBezTo>
                <a:cubicBezTo>
                  <a:pt x="107" y="133"/>
                  <a:pt x="110" y="132"/>
                  <a:pt x="112" y="131"/>
                </a:cubicBezTo>
                <a:cubicBezTo>
                  <a:pt x="114" y="129"/>
                  <a:pt x="116" y="127"/>
                  <a:pt x="118" y="125"/>
                </a:cubicBezTo>
                <a:cubicBezTo>
                  <a:pt x="138" y="103"/>
                  <a:pt x="138" y="103"/>
                  <a:pt x="138" y="103"/>
                </a:cubicBezTo>
                <a:cubicBezTo>
                  <a:pt x="143" y="98"/>
                  <a:pt x="143" y="98"/>
                  <a:pt x="143" y="98"/>
                </a:cubicBezTo>
                <a:cubicBezTo>
                  <a:pt x="143" y="98"/>
                  <a:pt x="150" y="91"/>
                  <a:pt x="140" y="8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6" name="Group 32"/>
          <p:cNvGrpSpPr>
            <a:grpSpLocks noChangeAspect="1"/>
          </p:cNvGrpSpPr>
          <p:nvPr userDrawn="1"/>
        </p:nvGrpSpPr>
        <p:grpSpPr bwMode="auto">
          <a:xfrm>
            <a:off x="2262188" y="6015043"/>
            <a:ext cx="142875" cy="96838"/>
            <a:chOff x="1425" y="3789"/>
            <a:chExt cx="90" cy="61"/>
          </a:xfrm>
          <a:solidFill>
            <a:schemeClr val="bg1"/>
          </a:solidFill>
        </p:grpSpPr>
        <p:sp>
          <p:nvSpPr>
            <p:cNvPr id="1057" name="Freeform 33"/>
            <p:cNvSpPr>
              <a:spLocks/>
            </p:cNvSpPr>
            <p:nvPr userDrawn="1"/>
          </p:nvSpPr>
          <p:spPr bwMode="auto">
            <a:xfrm>
              <a:off x="1425" y="3789"/>
              <a:ext cx="90" cy="20"/>
            </a:xfrm>
            <a:custGeom>
              <a:avLst/>
              <a:gdLst/>
              <a:ahLst/>
              <a:cxnLst>
                <a:cxn ang="0">
                  <a:pos x="49" y="28"/>
                </a:cxn>
                <a:cxn ang="0">
                  <a:pos x="16" y="28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16" y="0"/>
                </a:cxn>
                <a:cxn ang="0">
                  <a:pos x="49" y="0"/>
                </a:cxn>
                <a:cxn ang="0">
                  <a:pos x="78" y="0"/>
                </a:cxn>
                <a:cxn ang="0">
                  <a:pos x="111" y="0"/>
                </a:cxn>
                <a:cxn ang="0">
                  <a:pos x="126" y="13"/>
                </a:cxn>
                <a:cxn ang="0">
                  <a:pos x="126" y="15"/>
                </a:cxn>
                <a:cxn ang="0">
                  <a:pos x="111" y="28"/>
                </a:cxn>
                <a:cxn ang="0">
                  <a:pos x="78" y="28"/>
                </a:cxn>
                <a:cxn ang="0">
                  <a:pos x="49" y="28"/>
                </a:cxn>
              </a:cxnLst>
              <a:rect l="0" t="0" r="r" b="b"/>
              <a:pathLst>
                <a:path w="126" h="28">
                  <a:moveTo>
                    <a:pt x="49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2" y="0"/>
                    <a:pt x="126" y="5"/>
                    <a:pt x="126" y="13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22"/>
                    <a:pt x="122" y="28"/>
                    <a:pt x="111" y="28"/>
                  </a:cubicBezTo>
                  <a:cubicBezTo>
                    <a:pt x="78" y="28"/>
                    <a:pt x="78" y="28"/>
                    <a:pt x="78" y="28"/>
                  </a:cubicBezTo>
                  <a:lnTo>
                    <a:pt x="49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34"/>
            <p:cNvSpPr>
              <a:spLocks/>
            </p:cNvSpPr>
            <p:nvPr userDrawn="1"/>
          </p:nvSpPr>
          <p:spPr bwMode="auto">
            <a:xfrm>
              <a:off x="1425" y="3830"/>
              <a:ext cx="90" cy="20"/>
            </a:xfrm>
            <a:custGeom>
              <a:avLst/>
              <a:gdLst/>
              <a:ahLst/>
              <a:cxnLst>
                <a:cxn ang="0">
                  <a:pos x="49" y="28"/>
                </a:cxn>
                <a:cxn ang="0">
                  <a:pos x="16" y="28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16" y="0"/>
                </a:cxn>
                <a:cxn ang="0">
                  <a:pos x="49" y="0"/>
                </a:cxn>
                <a:cxn ang="0">
                  <a:pos x="78" y="0"/>
                </a:cxn>
                <a:cxn ang="0">
                  <a:pos x="111" y="0"/>
                </a:cxn>
                <a:cxn ang="0">
                  <a:pos x="126" y="13"/>
                </a:cxn>
                <a:cxn ang="0">
                  <a:pos x="126" y="15"/>
                </a:cxn>
                <a:cxn ang="0">
                  <a:pos x="111" y="28"/>
                </a:cxn>
                <a:cxn ang="0">
                  <a:pos x="78" y="28"/>
                </a:cxn>
                <a:cxn ang="0">
                  <a:pos x="49" y="28"/>
                </a:cxn>
              </a:cxnLst>
              <a:rect l="0" t="0" r="r" b="b"/>
              <a:pathLst>
                <a:path w="126" h="28">
                  <a:moveTo>
                    <a:pt x="49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2" y="0"/>
                    <a:pt x="126" y="5"/>
                    <a:pt x="126" y="13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22"/>
                    <a:pt x="122" y="28"/>
                    <a:pt x="111" y="28"/>
                  </a:cubicBezTo>
                  <a:cubicBezTo>
                    <a:pt x="78" y="28"/>
                    <a:pt x="78" y="28"/>
                    <a:pt x="78" y="28"/>
                  </a:cubicBezTo>
                  <a:lnTo>
                    <a:pt x="49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62" name="Freeform 38"/>
          <p:cNvSpPr>
            <a:spLocks/>
          </p:cNvSpPr>
          <p:nvPr userDrawn="1"/>
        </p:nvSpPr>
        <p:spPr bwMode="auto">
          <a:xfrm>
            <a:off x="2584450" y="6048375"/>
            <a:ext cx="141288" cy="31750"/>
          </a:xfrm>
          <a:custGeom>
            <a:avLst/>
            <a:gdLst/>
            <a:ahLst/>
            <a:cxnLst>
              <a:cxn ang="0">
                <a:pos x="49" y="28"/>
              </a:cxn>
              <a:cxn ang="0">
                <a:pos x="16" y="28"/>
              </a:cxn>
              <a:cxn ang="0">
                <a:pos x="0" y="15"/>
              </a:cxn>
              <a:cxn ang="0">
                <a:pos x="0" y="13"/>
              </a:cxn>
              <a:cxn ang="0">
                <a:pos x="16" y="0"/>
              </a:cxn>
              <a:cxn ang="0">
                <a:pos x="49" y="0"/>
              </a:cxn>
              <a:cxn ang="0">
                <a:pos x="78" y="0"/>
              </a:cxn>
              <a:cxn ang="0">
                <a:pos x="111" y="0"/>
              </a:cxn>
              <a:cxn ang="0">
                <a:pos x="126" y="13"/>
              </a:cxn>
              <a:cxn ang="0">
                <a:pos x="126" y="15"/>
              </a:cxn>
              <a:cxn ang="0">
                <a:pos x="111" y="28"/>
              </a:cxn>
              <a:cxn ang="0">
                <a:pos x="78" y="28"/>
              </a:cxn>
              <a:cxn ang="0">
                <a:pos x="49" y="28"/>
              </a:cxn>
            </a:cxnLst>
            <a:rect l="0" t="0" r="r" b="b"/>
            <a:pathLst>
              <a:path w="126" h="28">
                <a:moveTo>
                  <a:pt x="49" y="28"/>
                </a:moveTo>
                <a:cubicBezTo>
                  <a:pt x="16" y="28"/>
                  <a:pt x="16" y="28"/>
                  <a:pt x="16" y="28"/>
                </a:cubicBezTo>
                <a:cubicBezTo>
                  <a:pt x="5" y="28"/>
                  <a:pt x="0" y="23"/>
                  <a:pt x="0" y="1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22" y="0"/>
                  <a:pt x="126" y="6"/>
                  <a:pt x="126" y="13"/>
                </a:cubicBezTo>
                <a:cubicBezTo>
                  <a:pt x="126" y="15"/>
                  <a:pt x="126" y="15"/>
                  <a:pt x="126" y="15"/>
                </a:cubicBezTo>
                <a:cubicBezTo>
                  <a:pt x="126" y="23"/>
                  <a:pt x="122" y="28"/>
                  <a:pt x="111" y="28"/>
                </a:cubicBezTo>
                <a:cubicBezTo>
                  <a:pt x="78" y="28"/>
                  <a:pt x="78" y="28"/>
                  <a:pt x="78" y="28"/>
                </a:cubicBezTo>
                <a:lnTo>
                  <a:pt x="49" y="2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6" name="Freeform 42"/>
          <p:cNvSpPr>
            <a:spLocks/>
          </p:cNvSpPr>
          <p:nvPr userDrawn="1"/>
        </p:nvSpPr>
        <p:spPr bwMode="auto">
          <a:xfrm>
            <a:off x="2901950" y="5992813"/>
            <a:ext cx="142875" cy="144462"/>
          </a:xfrm>
          <a:custGeom>
            <a:avLst/>
            <a:gdLst/>
            <a:ahLst/>
            <a:cxnLst>
              <a:cxn ang="0">
                <a:pos x="16" y="76"/>
              </a:cxn>
              <a:cxn ang="0">
                <a:pos x="0" y="63"/>
              </a:cxn>
              <a:cxn ang="0">
                <a:pos x="0" y="61"/>
              </a:cxn>
              <a:cxn ang="0">
                <a:pos x="16" y="49"/>
              </a:cxn>
              <a:cxn ang="0">
                <a:pos x="49" y="49"/>
              </a:cxn>
              <a:cxn ang="0">
                <a:pos x="49" y="15"/>
              </a:cxn>
              <a:cxn ang="0">
                <a:pos x="62" y="0"/>
              </a:cxn>
              <a:cxn ang="0">
                <a:pos x="65" y="0"/>
              </a:cxn>
              <a:cxn ang="0">
                <a:pos x="78" y="15"/>
              </a:cxn>
              <a:cxn ang="0">
                <a:pos x="78" y="49"/>
              </a:cxn>
              <a:cxn ang="0">
                <a:pos x="111" y="49"/>
              </a:cxn>
              <a:cxn ang="0">
                <a:pos x="126" y="61"/>
              </a:cxn>
              <a:cxn ang="0">
                <a:pos x="126" y="63"/>
              </a:cxn>
              <a:cxn ang="0">
                <a:pos x="111" y="76"/>
              </a:cxn>
              <a:cxn ang="0">
                <a:pos x="78" y="76"/>
              </a:cxn>
              <a:cxn ang="0">
                <a:pos x="78" y="112"/>
              </a:cxn>
              <a:cxn ang="0">
                <a:pos x="65" y="127"/>
              </a:cxn>
              <a:cxn ang="0">
                <a:pos x="62" y="127"/>
              </a:cxn>
              <a:cxn ang="0">
                <a:pos x="49" y="112"/>
              </a:cxn>
              <a:cxn ang="0">
                <a:pos x="49" y="76"/>
              </a:cxn>
              <a:cxn ang="0">
                <a:pos x="16" y="76"/>
              </a:cxn>
            </a:cxnLst>
            <a:rect l="0" t="0" r="r" b="b"/>
            <a:pathLst>
              <a:path w="126" h="127">
                <a:moveTo>
                  <a:pt x="16" y="76"/>
                </a:moveTo>
                <a:cubicBezTo>
                  <a:pt x="5" y="76"/>
                  <a:pt x="0" y="71"/>
                  <a:pt x="0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4"/>
                  <a:pt x="5" y="49"/>
                  <a:pt x="16" y="49"/>
                </a:cubicBezTo>
                <a:cubicBezTo>
                  <a:pt x="49" y="49"/>
                  <a:pt x="49" y="49"/>
                  <a:pt x="49" y="49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4"/>
                  <a:pt x="54" y="0"/>
                  <a:pt x="62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2" y="0"/>
                  <a:pt x="78" y="4"/>
                  <a:pt x="78" y="15"/>
                </a:cubicBezTo>
                <a:cubicBezTo>
                  <a:pt x="78" y="49"/>
                  <a:pt x="78" y="49"/>
                  <a:pt x="78" y="49"/>
                </a:cubicBezTo>
                <a:cubicBezTo>
                  <a:pt x="111" y="49"/>
                  <a:pt x="111" y="49"/>
                  <a:pt x="111" y="49"/>
                </a:cubicBezTo>
                <a:cubicBezTo>
                  <a:pt x="122" y="49"/>
                  <a:pt x="126" y="54"/>
                  <a:pt x="126" y="61"/>
                </a:cubicBezTo>
                <a:cubicBezTo>
                  <a:pt x="126" y="63"/>
                  <a:pt x="126" y="63"/>
                  <a:pt x="126" y="63"/>
                </a:cubicBezTo>
                <a:cubicBezTo>
                  <a:pt x="126" y="71"/>
                  <a:pt x="122" y="76"/>
                  <a:pt x="111" y="76"/>
                </a:cubicBezTo>
                <a:cubicBezTo>
                  <a:pt x="78" y="76"/>
                  <a:pt x="78" y="76"/>
                  <a:pt x="78" y="76"/>
                </a:cubicBezTo>
                <a:cubicBezTo>
                  <a:pt x="78" y="112"/>
                  <a:pt x="78" y="112"/>
                  <a:pt x="78" y="112"/>
                </a:cubicBezTo>
                <a:cubicBezTo>
                  <a:pt x="78" y="122"/>
                  <a:pt x="72" y="127"/>
                  <a:pt x="65" y="127"/>
                </a:cubicBezTo>
                <a:cubicBezTo>
                  <a:pt x="62" y="127"/>
                  <a:pt x="62" y="127"/>
                  <a:pt x="62" y="127"/>
                </a:cubicBezTo>
                <a:cubicBezTo>
                  <a:pt x="54" y="127"/>
                  <a:pt x="49" y="122"/>
                  <a:pt x="49" y="112"/>
                </a:cubicBezTo>
                <a:cubicBezTo>
                  <a:pt x="49" y="76"/>
                  <a:pt x="49" y="76"/>
                  <a:pt x="49" y="76"/>
                </a:cubicBezTo>
                <a:lnTo>
                  <a:pt x="16" y="7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8" name="Group 45"/>
          <p:cNvGrpSpPr>
            <a:grpSpLocks noChangeAspect="1"/>
          </p:cNvGrpSpPr>
          <p:nvPr userDrawn="1"/>
        </p:nvGrpSpPr>
        <p:grpSpPr bwMode="auto">
          <a:xfrm>
            <a:off x="3222624" y="5999160"/>
            <a:ext cx="134937" cy="131762"/>
            <a:chOff x="2030" y="3779"/>
            <a:chExt cx="85" cy="83"/>
          </a:xfrm>
          <a:solidFill>
            <a:schemeClr val="bg1"/>
          </a:solidFill>
        </p:grpSpPr>
        <p:sp>
          <p:nvSpPr>
            <p:cNvPr id="1070" name="Freeform 46"/>
            <p:cNvSpPr>
              <a:spLocks noEditPoints="1"/>
            </p:cNvSpPr>
            <p:nvPr userDrawn="1"/>
          </p:nvSpPr>
          <p:spPr bwMode="auto">
            <a:xfrm>
              <a:off x="2030" y="3780"/>
              <a:ext cx="85" cy="82"/>
            </a:xfrm>
            <a:custGeom>
              <a:avLst/>
              <a:gdLst/>
              <a:ahLst/>
              <a:cxnLst>
                <a:cxn ang="0">
                  <a:pos x="28" y="54"/>
                </a:cxn>
                <a:cxn ang="0">
                  <a:pos x="16" y="52"/>
                </a:cxn>
                <a:cxn ang="0">
                  <a:pos x="7" y="46"/>
                </a:cxn>
                <a:cxn ang="0">
                  <a:pos x="2" y="38"/>
                </a:cxn>
                <a:cxn ang="0">
                  <a:pos x="0" y="27"/>
                </a:cxn>
                <a:cxn ang="0">
                  <a:pos x="0" y="26"/>
                </a:cxn>
                <a:cxn ang="0">
                  <a:pos x="2" y="15"/>
                </a:cxn>
                <a:cxn ang="0">
                  <a:pos x="8" y="7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8" y="7"/>
                </a:cxn>
                <a:cxn ang="0">
                  <a:pos x="53" y="15"/>
                </a:cxn>
                <a:cxn ang="0">
                  <a:pos x="55" y="26"/>
                </a:cxn>
                <a:cxn ang="0">
                  <a:pos x="55" y="27"/>
                </a:cxn>
                <a:cxn ang="0">
                  <a:pos x="53" y="38"/>
                </a:cxn>
                <a:cxn ang="0">
                  <a:pos x="48" y="46"/>
                </a:cxn>
                <a:cxn ang="0">
                  <a:pos x="39" y="52"/>
                </a:cxn>
                <a:cxn ang="0">
                  <a:pos x="28" y="54"/>
                </a:cxn>
                <a:cxn ang="0">
                  <a:pos x="28" y="41"/>
                </a:cxn>
                <a:cxn ang="0">
                  <a:pos x="36" y="37"/>
                </a:cxn>
                <a:cxn ang="0">
                  <a:pos x="39" y="28"/>
                </a:cxn>
                <a:cxn ang="0">
                  <a:pos x="39" y="25"/>
                </a:cxn>
                <a:cxn ang="0">
                  <a:pos x="36" y="16"/>
                </a:cxn>
                <a:cxn ang="0">
                  <a:pos x="28" y="13"/>
                </a:cxn>
                <a:cxn ang="0">
                  <a:pos x="19" y="16"/>
                </a:cxn>
                <a:cxn ang="0">
                  <a:pos x="16" y="25"/>
                </a:cxn>
                <a:cxn ang="0">
                  <a:pos x="16" y="28"/>
                </a:cxn>
                <a:cxn ang="0">
                  <a:pos x="20" y="37"/>
                </a:cxn>
                <a:cxn ang="0">
                  <a:pos x="28" y="41"/>
                </a:cxn>
                <a:cxn ang="0">
                  <a:pos x="91" y="113"/>
                </a:cxn>
                <a:cxn ang="0">
                  <a:pos x="80" y="111"/>
                </a:cxn>
                <a:cxn ang="0">
                  <a:pos x="71" y="106"/>
                </a:cxn>
                <a:cxn ang="0">
                  <a:pos x="65" y="97"/>
                </a:cxn>
                <a:cxn ang="0">
                  <a:pos x="63" y="87"/>
                </a:cxn>
                <a:cxn ang="0">
                  <a:pos x="63" y="85"/>
                </a:cxn>
                <a:cxn ang="0">
                  <a:pos x="65" y="75"/>
                </a:cxn>
                <a:cxn ang="0">
                  <a:pos x="71" y="66"/>
                </a:cxn>
                <a:cxn ang="0">
                  <a:pos x="80" y="61"/>
                </a:cxn>
                <a:cxn ang="0">
                  <a:pos x="91" y="59"/>
                </a:cxn>
                <a:cxn ang="0">
                  <a:pos x="102" y="61"/>
                </a:cxn>
                <a:cxn ang="0">
                  <a:pos x="111" y="66"/>
                </a:cxn>
                <a:cxn ang="0">
                  <a:pos x="117" y="75"/>
                </a:cxn>
                <a:cxn ang="0">
                  <a:pos x="119" y="85"/>
                </a:cxn>
                <a:cxn ang="0">
                  <a:pos x="119" y="87"/>
                </a:cxn>
                <a:cxn ang="0">
                  <a:pos x="117" y="97"/>
                </a:cxn>
                <a:cxn ang="0">
                  <a:pos x="111" y="106"/>
                </a:cxn>
                <a:cxn ang="0">
                  <a:pos x="102" y="111"/>
                </a:cxn>
                <a:cxn ang="0">
                  <a:pos x="91" y="113"/>
                </a:cxn>
                <a:cxn ang="0">
                  <a:pos x="91" y="100"/>
                </a:cxn>
                <a:cxn ang="0">
                  <a:pos x="99" y="96"/>
                </a:cxn>
                <a:cxn ang="0">
                  <a:pos x="102" y="87"/>
                </a:cxn>
                <a:cxn ang="0">
                  <a:pos x="102" y="85"/>
                </a:cxn>
                <a:cxn ang="0">
                  <a:pos x="99" y="75"/>
                </a:cxn>
                <a:cxn ang="0">
                  <a:pos x="91" y="72"/>
                </a:cxn>
                <a:cxn ang="0">
                  <a:pos x="83" y="75"/>
                </a:cxn>
                <a:cxn ang="0">
                  <a:pos x="80" y="85"/>
                </a:cxn>
                <a:cxn ang="0">
                  <a:pos x="80" y="87"/>
                </a:cxn>
                <a:cxn ang="0">
                  <a:pos x="83" y="96"/>
                </a:cxn>
                <a:cxn ang="0">
                  <a:pos x="91" y="100"/>
                </a:cxn>
              </a:cxnLst>
              <a:rect l="0" t="0" r="r" b="b"/>
              <a:pathLst>
                <a:path w="119" h="113">
                  <a:moveTo>
                    <a:pt x="28" y="54"/>
                  </a:moveTo>
                  <a:cubicBezTo>
                    <a:pt x="23" y="54"/>
                    <a:pt x="20" y="53"/>
                    <a:pt x="16" y="52"/>
                  </a:cubicBezTo>
                  <a:cubicBezTo>
                    <a:pt x="13" y="50"/>
                    <a:pt x="10" y="49"/>
                    <a:pt x="7" y="46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0" y="35"/>
                    <a:pt x="0" y="31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2"/>
                    <a:pt x="0" y="19"/>
                    <a:pt x="2" y="15"/>
                  </a:cubicBezTo>
                  <a:cubicBezTo>
                    <a:pt x="3" y="12"/>
                    <a:pt x="5" y="9"/>
                    <a:pt x="8" y="7"/>
                  </a:cubicBezTo>
                  <a:cubicBezTo>
                    <a:pt x="10" y="5"/>
                    <a:pt x="13" y="3"/>
                    <a:pt x="16" y="2"/>
                  </a:cubicBezTo>
                  <a:cubicBezTo>
                    <a:pt x="20" y="0"/>
                    <a:pt x="24" y="0"/>
                    <a:pt x="28" y="0"/>
                  </a:cubicBezTo>
                  <a:cubicBezTo>
                    <a:pt x="32" y="0"/>
                    <a:pt x="36" y="0"/>
                    <a:pt x="39" y="2"/>
                  </a:cubicBezTo>
                  <a:cubicBezTo>
                    <a:pt x="42" y="3"/>
                    <a:pt x="45" y="5"/>
                    <a:pt x="48" y="7"/>
                  </a:cubicBezTo>
                  <a:cubicBezTo>
                    <a:pt x="50" y="9"/>
                    <a:pt x="52" y="12"/>
                    <a:pt x="53" y="15"/>
                  </a:cubicBezTo>
                  <a:cubicBezTo>
                    <a:pt x="55" y="19"/>
                    <a:pt x="55" y="22"/>
                    <a:pt x="55" y="2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31"/>
                    <a:pt x="55" y="35"/>
                    <a:pt x="53" y="38"/>
                  </a:cubicBezTo>
                  <a:cubicBezTo>
                    <a:pt x="52" y="41"/>
                    <a:pt x="50" y="44"/>
                    <a:pt x="48" y="46"/>
                  </a:cubicBezTo>
                  <a:cubicBezTo>
                    <a:pt x="45" y="49"/>
                    <a:pt x="42" y="50"/>
                    <a:pt x="39" y="52"/>
                  </a:cubicBezTo>
                  <a:cubicBezTo>
                    <a:pt x="35" y="53"/>
                    <a:pt x="32" y="54"/>
                    <a:pt x="28" y="54"/>
                  </a:cubicBezTo>
                  <a:close/>
                  <a:moveTo>
                    <a:pt x="28" y="41"/>
                  </a:moveTo>
                  <a:cubicBezTo>
                    <a:pt x="31" y="41"/>
                    <a:pt x="34" y="39"/>
                    <a:pt x="36" y="37"/>
                  </a:cubicBezTo>
                  <a:cubicBezTo>
                    <a:pt x="38" y="35"/>
                    <a:pt x="39" y="32"/>
                    <a:pt x="39" y="28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1"/>
                    <a:pt x="38" y="18"/>
                    <a:pt x="36" y="16"/>
                  </a:cubicBezTo>
                  <a:cubicBezTo>
                    <a:pt x="34" y="14"/>
                    <a:pt x="31" y="13"/>
                    <a:pt x="28" y="13"/>
                  </a:cubicBezTo>
                  <a:cubicBezTo>
                    <a:pt x="24" y="13"/>
                    <a:pt x="22" y="14"/>
                    <a:pt x="19" y="16"/>
                  </a:cubicBezTo>
                  <a:cubicBezTo>
                    <a:pt x="17" y="18"/>
                    <a:pt x="16" y="21"/>
                    <a:pt x="16" y="25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32"/>
                    <a:pt x="17" y="35"/>
                    <a:pt x="20" y="37"/>
                  </a:cubicBezTo>
                  <a:cubicBezTo>
                    <a:pt x="22" y="39"/>
                    <a:pt x="24" y="41"/>
                    <a:pt x="28" y="41"/>
                  </a:cubicBezTo>
                  <a:close/>
                  <a:moveTo>
                    <a:pt x="91" y="113"/>
                  </a:moveTo>
                  <a:cubicBezTo>
                    <a:pt x="87" y="113"/>
                    <a:pt x="83" y="112"/>
                    <a:pt x="80" y="111"/>
                  </a:cubicBezTo>
                  <a:cubicBezTo>
                    <a:pt x="76" y="110"/>
                    <a:pt x="73" y="108"/>
                    <a:pt x="71" y="106"/>
                  </a:cubicBezTo>
                  <a:cubicBezTo>
                    <a:pt x="69" y="103"/>
                    <a:pt x="67" y="101"/>
                    <a:pt x="65" y="97"/>
                  </a:cubicBezTo>
                  <a:cubicBezTo>
                    <a:pt x="64" y="94"/>
                    <a:pt x="63" y="91"/>
                    <a:pt x="63" y="87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2"/>
                    <a:pt x="64" y="78"/>
                    <a:pt x="65" y="75"/>
                  </a:cubicBezTo>
                  <a:cubicBezTo>
                    <a:pt x="67" y="72"/>
                    <a:pt x="69" y="69"/>
                    <a:pt x="71" y="66"/>
                  </a:cubicBezTo>
                  <a:cubicBezTo>
                    <a:pt x="74" y="64"/>
                    <a:pt x="77" y="62"/>
                    <a:pt x="80" y="61"/>
                  </a:cubicBezTo>
                  <a:cubicBezTo>
                    <a:pt x="83" y="60"/>
                    <a:pt x="87" y="59"/>
                    <a:pt x="91" y="59"/>
                  </a:cubicBezTo>
                  <a:cubicBezTo>
                    <a:pt x="95" y="59"/>
                    <a:pt x="99" y="60"/>
                    <a:pt x="102" y="61"/>
                  </a:cubicBezTo>
                  <a:cubicBezTo>
                    <a:pt x="106" y="62"/>
                    <a:pt x="109" y="64"/>
                    <a:pt x="111" y="66"/>
                  </a:cubicBezTo>
                  <a:cubicBezTo>
                    <a:pt x="114" y="69"/>
                    <a:pt x="116" y="71"/>
                    <a:pt x="117" y="75"/>
                  </a:cubicBezTo>
                  <a:cubicBezTo>
                    <a:pt x="118" y="78"/>
                    <a:pt x="119" y="81"/>
                    <a:pt x="119" y="85"/>
                  </a:cubicBezTo>
                  <a:cubicBezTo>
                    <a:pt x="119" y="87"/>
                    <a:pt x="119" y="87"/>
                    <a:pt x="119" y="87"/>
                  </a:cubicBezTo>
                  <a:cubicBezTo>
                    <a:pt x="119" y="90"/>
                    <a:pt x="118" y="94"/>
                    <a:pt x="117" y="97"/>
                  </a:cubicBezTo>
                  <a:cubicBezTo>
                    <a:pt x="116" y="100"/>
                    <a:pt x="114" y="103"/>
                    <a:pt x="111" y="106"/>
                  </a:cubicBezTo>
                  <a:cubicBezTo>
                    <a:pt x="109" y="108"/>
                    <a:pt x="106" y="110"/>
                    <a:pt x="102" y="111"/>
                  </a:cubicBezTo>
                  <a:cubicBezTo>
                    <a:pt x="99" y="112"/>
                    <a:pt x="95" y="113"/>
                    <a:pt x="91" y="113"/>
                  </a:cubicBezTo>
                  <a:close/>
                  <a:moveTo>
                    <a:pt x="91" y="100"/>
                  </a:moveTo>
                  <a:cubicBezTo>
                    <a:pt x="94" y="100"/>
                    <a:pt x="97" y="99"/>
                    <a:pt x="99" y="96"/>
                  </a:cubicBezTo>
                  <a:cubicBezTo>
                    <a:pt x="101" y="94"/>
                    <a:pt x="102" y="91"/>
                    <a:pt x="102" y="87"/>
                  </a:cubicBezTo>
                  <a:cubicBezTo>
                    <a:pt x="102" y="85"/>
                    <a:pt x="102" y="85"/>
                    <a:pt x="102" y="85"/>
                  </a:cubicBezTo>
                  <a:cubicBezTo>
                    <a:pt x="102" y="81"/>
                    <a:pt x="101" y="78"/>
                    <a:pt x="99" y="75"/>
                  </a:cubicBezTo>
                  <a:cubicBezTo>
                    <a:pt x="97" y="73"/>
                    <a:pt x="94" y="72"/>
                    <a:pt x="91" y="72"/>
                  </a:cubicBezTo>
                  <a:cubicBezTo>
                    <a:pt x="88" y="72"/>
                    <a:pt x="85" y="73"/>
                    <a:pt x="83" y="75"/>
                  </a:cubicBezTo>
                  <a:cubicBezTo>
                    <a:pt x="81" y="78"/>
                    <a:pt x="80" y="81"/>
                    <a:pt x="80" y="85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0" y="91"/>
                    <a:pt x="81" y="94"/>
                    <a:pt x="83" y="96"/>
                  </a:cubicBezTo>
                  <a:cubicBezTo>
                    <a:pt x="85" y="99"/>
                    <a:pt x="88" y="100"/>
                    <a:pt x="91" y="10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47"/>
            <p:cNvSpPr>
              <a:spLocks/>
            </p:cNvSpPr>
            <p:nvPr userDrawn="1"/>
          </p:nvSpPr>
          <p:spPr bwMode="auto">
            <a:xfrm>
              <a:off x="2036" y="3779"/>
              <a:ext cx="74" cy="83"/>
            </a:xfrm>
            <a:custGeom>
              <a:avLst/>
              <a:gdLst/>
              <a:ahLst/>
              <a:cxnLst>
                <a:cxn ang="0">
                  <a:pos x="35" y="90"/>
                </a:cxn>
                <a:cxn ang="0">
                  <a:pos x="17" y="111"/>
                </a:cxn>
                <a:cxn ang="0">
                  <a:pos x="10" y="116"/>
                </a:cxn>
                <a:cxn ang="0">
                  <a:pos x="4" y="113"/>
                </a:cxn>
                <a:cxn ang="0">
                  <a:pos x="3" y="113"/>
                </a:cxn>
                <a:cxn ang="0">
                  <a:pos x="0" y="107"/>
                </a:cxn>
                <a:cxn ang="0">
                  <a:pos x="4" y="99"/>
                </a:cxn>
                <a:cxn ang="0">
                  <a:pos x="16" y="85"/>
                </a:cxn>
                <a:cxn ang="0">
                  <a:pos x="19" y="82"/>
                </a:cxn>
                <a:cxn ang="0">
                  <a:pos x="66" y="29"/>
                </a:cxn>
                <a:cxn ang="0">
                  <a:pos x="67" y="27"/>
                </a:cxn>
                <a:cxn ang="0">
                  <a:pos x="86" y="5"/>
                </a:cxn>
                <a:cxn ang="0">
                  <a:pos x="99" y="3"/>
                </a:cxn>
                <a:cxn ang="0">
                  <a:pos x="100" y="4"/>
                </a:cxn>
                <a:cxn ang="0">
                  <a:pos x="100" y="17"/>
                </a:cxn>
                <a:cxn ang="0">
                  <a:pos x="80" y="39"/>
                </a:cxn>
                <a:cxn ang="0">
                  <a:pos x="76" y="44"/>
                </a:cxn>
                <a:cxn ang="0">
                  <a:pos x="35" y="91"/>
                </a:cxn>
              </a:cxnLst>
              <a:rect l="0" t="0" r="r" b="b"/>
              <a:pathLst>
                <a:path w="104" h="116">
                  <a:moveTo>
                    <a:pt x="35" y="90"/>
                  </a:moveTo>
                  <a:cubicBezTo>
                    <a:pt x="17" y="111"/>
                    <a:pt x="17" y="111"/>
                    <a:pt x="17" y="111"/>
                  </a:cubicBezTo>
                  <a:cubicBezTo>
                    <a:pt x="15" y="114"/>
                    <a:pt x="12" y="115"/>
                    <a:pt x="10" y="116"/>
                  </a:cubicBezTo>
                  <a:cubicBezTo>
                    <a:pt x="8" y="116"/>
                    <a:pt x="6" y="115"/>
                    <a:pt x="4" y="113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1" y="111"/>
                    <a:pt x="0" y="109"/>
                    <a:pt x="0" y="107"/>
                  </a:cubicBezTo>
                  <a:cubicBezTo>
                    <a:pt x="0" y="105"/>
                    <a:pt x="1" y="102"/>
                    <a:pt x="4" y="99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85"/>
                    <a:pt x="16" y="85"/>
                    <a:pt x="19" y="82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8" y="26"/>
                    <a:pt x="67" y="27"/>
                    <a:pt x="67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91" y="0"/>
                    <a:pt x="95" y="0"/>
                    <a:pt x="99" y="3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4" y="7"/>
                    <a:pt x="104" y="11"/>
                    <a:pt x="100" y="17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35" y="91"/>
                    <a:pt x="35" y="91"/>
                    <a:pt x="35" y="9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9" name="Group 50"/>
          <p:cNvGrpSpPr>
            <a:grpSpLocks noChangeAspect="1"/>
          </p:cNvGrpSpPr>
          <p:nvPr userDrawn="1"/>
        </p:nvGrpSpPr>
        <p:grpSpPr bwMode="auto">
          <a:xfrm>
            <a:off x="3535351" y="5994402"/>
            <a:ext cx="136525" cy="141288"/>
            <a:chOff x="2227" y="3776"/>
            <a:chExt cx="86" cy="89"/>
          </a:xfrm>
          <a:solidFill>
            <a:schemeClr val="bg1"/>
          </a:solidFill>
        </p:grpSpPr>
        <p:sp>
          <p:nvSpPr>
            <p:cNvPr id="1075" name="Freeform 51"/>
            <p:cNvSpPr>
              <a:spLocks/>
            </p:cNvSpPr>
            <p:nvPr userDrawn="1"/>
          </p:nvSpPr>
          <p:spPr bwMode="auto">
            <a:xfrm>
              <a:off x="2227" y="3811"/>
              <a:ext cx="86" cy="19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15" y="26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15" y="0"/>
                </a:cxn>
                <a:cxn ang="0">
                  <a:pos x="46" y="0"/>
                </a:cxn>
                <a:cxn ang="0">
                  <a:pos x="74" y="0"/>
                </a:cxn>
                <a:cxn ang="0">
                  <a:pos x="106" y="0"/>
                </a:cxn>
                <a:cxn ang="0">
                  <a:pos x="121" y="12"/>
                </a:cxn>
                <a:cxn ang="0">
                  <a:pos x="121" y="14"/>
                </a:cxn>
                <a:cxn ang="0">
                  <a:pos x="106" y="26"/>
                </a:cxn>
                <a:cxn ang="0">
                  <a:pos x="74" y="26"/>
                </a:cxn>
                <a:cxn ang="0">
                  <a:pos x="46" y="26"/>
                </a:cxn>
              </a:cxnLst>
              <a:rect l="0" t="0" r="r" b="b"/>
              <a:pathLst>
                <a:path w="121" h="26">
                  <a:moveTo>
                    <a:pt x="46" y="26"/>
                  </a:moveTo>
                  <a:cubicBezTo>
                    <a:pt x="15" y="26"/>
                    <a:pt x="15" y="26"/>
                    <a:pt x="15" y="26"/>
                  </a:cubicBezTo>
                  <a:cubicBezTo>
                    <a:pt x="5" y="26"/>
                    <a:pt x="0" y="21"/>
                    <a:pt x="0" y="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6" y="0"/>
                    <a:pt x="121" y="5"/>
                    <a:pt x="121" y="12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21"/>
                    <a:pt x="116" y="26"/>
                    <a:pt x="106" y="26"/>
                  </a:cubicBezTo>
                  <a:cubicBezTo>
                    <a:pt x="74" y="26"/>
                    <a:pt x="74" y="26"/>
                    <a:pt x="74" y="26"/>
                  </a:cubicBezTo>
                  <a:lnTo>
                    <a:pt x="46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Oval 52"/>
            <p:cNvSpPr>
              <a:spLocks noChangeArrowheads="1"/>
            </p:cNvSpPr>
            <p:nvPr userDrawn="1"/>
          </p:nvSpPr>
          <p:spPr bwMode="auto">
            <a:xfrm>
              <a:off x="2260" y="3776"/>
              <a:ext cx="21" cy="21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Oval 53"/>
            <p:cNvSpPr>
              <a:spLocks noChangeArrowheads="1"/>
            </p:cNvSpPr>
            <p:nvPr userDrawn="1"/>
          </p:nvSpPr>
          <p:spPr bwMode="auto">
            <a:xfrm>
              <a:off x="2260" y="3845"/>
              <a:ext cx="21" cy="2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81" name="Freeform 57"/>
          <p:cNvSpPr>
            <a:spLocks/>
          </p:cNvSpPr>
          <p:nvPr userDrawn="1"/>
        </p:nvSpPr>
        <p:spPr bwMode="auto">
          <a:xfrm>
            <a:off x="3856038" y="5995988"/>
            <a:ext cx="109537" cy="138112"/>
          </a:xfrm>
          <a:custGeom>
            <a:avLst/>
            <a:gdLst/>
            <a:ahLst/>
            <a:cxnLst>
              <a:cxn ang="0">
                <a:pos x="11" y="73"/>
              </a:cxn>
              <a:cxn ang="0">
                <a:pos x="4" y="70"/>
              </a:cxn>
              <a:cxn ang="0">
                <a:pos x="1" y="65"/>
              </a:cxn>
              <a:cxn ang="0">
                <a:pos x="1" y="63"/>
              </a:cxn>
              <a:cxn ang="0">
                <a:pos x="4" y="58"/>
              </a:cxn>
              <a:cxn ang="0">
                <a:pos x="11" y="55"/>
              </a:cxn>
              <a:cxn ang="0">
                <a:pos x="29" y="55"/>
              </a:cxn>
              <a:cxn ang="0">
                <a:pos x="24" y="49"/>
              </a:cxn>
              <a:cxn ang="0">
                <a:pos x="20" y="41"/>
              </a:cxn>
              <a:cxn ang="0">
                <a:pos x="14" y="34"/>
              </a:cxn>
              <a:cxn ang="0">
                <a:pos x="0" y="12"/>
              </a:cxn>
              <a:cxn ang="0">
                <a:pos x="1" y="9"/>
              </a:cxn>
              <a:cxn ang="0">
                <a:pos x="3" y="6"/>
              </a:cxn>
              <a:cxn ang="0">
                <a:pos x="8" y="2"/>
              </a:cxn>
              <a:cxn ang="0">
                <a:pos x="16" y="1"/>
              </a:cxn>
              <a:cxn ang="0">
                <a:pos x="23" y="3"/>
              </a:cxn>
              <a:cxn ang="0">
                <a:pos x="28" y="10"/>
              </a:cxn>
              <a:cxn ang="0">
                <a:pos x="49" y="48"/>
              </a:cxn>
              <a:cxn ang="0">
                <a:pos x="69" y="10"/>
              </a:cxn>
              <a:cxn ang="0">
                <a:pos x="75" y="3"/>
              </a:cxn>
              <a:cxn ang="0">
                <a:pos x="82" y="0"/>
              </a:cxn>
              <a:cxn ang="0">
                <a:pos x="89" y="2"/>
              </a:cxn>
              <a:cxn ang="0">
                <a:pos x="94" y="6"/>
              </a:cxn>
              <a:cxn ang="0">
                <a:pos x="96" y="9"/>
              </a:cxn>
              <a:cxn ang="0">
                <a:pos x="96" y="12"/>
              </a:cxn>
              <a:cxn ang="0">
                <a:pos x="68" y="55"/>
              </a:cxn>
              <a:cxn ang="0">
                <a:pos x="86" y="55"/>
              </a:cxn>
              <a:cxn ang="0">
                <a:pos x="93" y="58"/>
              </a:cxn>
              <a:cxn ang="0">
                <a:pos x="95" y="63"/>
              </a:cxn>
              <a:cxn ang="0">
                <a:pos x="95" y="65"/>
              </a:cxn>
              <a:cxn ang="0">
                <a:pos x="93" y="70"/>
              </a:cxn>
              <a:cxn ang="0">
                <a:pos x="86" y="73"/>
              </a:cxn>
              <a:cxn ang="0">
                <a:pos x="60" y="73"/>
              </a:cxn>
              <a:cxn ang="0">
                <a:pos x="60" y="82"/>
              </a:cxn>
              <a:cxn ang="0">
                <a:pos x="86" y="82"/>
              </a:cxn>
              <a:cxn ang="0">
                <a:pos x="93" y="84"/>
              </a:cxn>
              <a:cxn ang="0">
                <a:pos x="95" y="90"/>
              </a:cxn>
              <a:cxn ang="0">
                <a:pos x="95" y="92"/>
              </a:cxn>
              <a:cxn ang="0">
                <a:pos x="93" y="97"/>
              </a:cxn>
              <a:cxn ang="0">
                <a:pos x="86" y="100"/>
              </a:cxn>
              <a:cxn ang="0">
                <a:pos x="60" y="100"/>
              </a:cxn>
              <a:cxn ang="0">
                <a:pos x="60" y="108"/>
              </a:cxn>
              <a:cxn ang="0">
                <a:pos x="58" y="117"/>
              </a:cxn>
              <a:cxn ang="0">
                <a:pos x="50" y="120"/>
              </a:cxn>
              <a:cxn ang="0">
                <a:pos x="47" y="120"/>
              </a:cxn>
              <a:cxn ang="0">
                <a:pos x="39" y="117"/>
              </a:cxn>
              <a:cxn ang="0">
                <a:pos x="37" y="108"/>
              </a:cxn>
              <a:cxn ang="0">
                <a:pos x="37" y="100"/>
              </a:cxn>
              <a:cxn ang="0">
                <a:pos x="11" y="100"/>
              </a:cxn>
              <a:cxn ang="0">
                <a:pos x="4" y="97"/>
              </a:cxn>
              <a:cxn ang="0">
                <a:pos x="1" y="92"/>
              </a:cxn>
              <a:cxn ang="0">
                <a:pos x="1" y="90"/>
              </a:cxn>
              <a:cxn ang="0">
                <a:pos x="4" y="84"/>
              </a:cxn>
              <a:cxn ang="0">
                <a:pos x="11" y="82"/>
              </a:cxn>
              <a:cxn ang="0">
                <a:pos x="37" y="82"/>
              </a:cxn>
              <a:cxn ang="0">
                <a:pos x="37" y="73"/>
              </a:cxn>
              <a:cxn ang="0">
                <a:pos x="11" y="73"/>
              </a:cxn>
            </a:cxnLst>
            <a:rect l="0" t="0" r="r" b="b"/>
            <a:pathLst>
              <a:path w="97" h="120">
                <a:moveTo>
                  <a:pt x="11" y="73"/>
                </a:moveTo>
                <a:cubicBezTo>
                  <a:pt x="8" y="73"/>
                  <a:pt x="5" y="72"/>
                  <a:pt x="4" y="70"/>
                </a:cubicBezTo>
                <a:cubicBezTo>
                  <a:pt x="2" y="69"/>
                  <a:pt x="1" y="67"/>
                  <a:pt x="1" y="65"/>
                </a:cubicBezTo>
                <a:cubicBezTo>
                  <a:pt x="1" y="63"/>
                  <a:pt x="1" y="63"/>
                  <a:pt x="1" y="63"/>
                </a:cubicBezTo>
                <a:cubicBezTo>
                  <a:pt x="1" y="61"/>
                  <a:pt x="2" y="59"/>
                  <a:pt x="4" y="58"/>
                </a:cubicBezTo>
                <a:cubicBezTo>
                  <a:pt x="5" y="56"/>
                  <a:pt x="8" y="55"/>
                  <a:pt x="11" y="55"/>
                </a:cubicBezTo>
                <a:cubicBezTo>
                  <a:pt x="29" y="55"/>
                  <a:pt x="29" y="55"/>
                  <a:pt x="29" y="55"/>
                </a:cubicBezTo>
                <a:cubicBezTo>
                  <a:pt x="27" y="53"/>
                  <a:pt x="26" y="51"/>
                  <a:pt x="24" y="49"/>
                </a:cubicBezTo>
                <a:cubicBezTo>
                  <a:pt x="23" y="46"/>
                  <a:pt x="21" y="44"/>
                  <a:pt x="20" y="41"/>
                </a:cubicBezTo>
                <a:cubicBezTo>
                  <a:pt x="18" y="39"/>
                  <a:pt x="16" y="36"/>
                  <a:pt x="14" y="3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1"/>
                  <a:pt x="0" y="11"/>
                  <a:pt x="1" y="9"/>
                </a:cubicBezTo>
                <a:cubicBezTo>
                  <a:pt x="1" y="8"/>
                  <a:pt x="2" y="7"/>
                  <a:pt x="3" y="6"/>
                </a:cubicBezTo>
                <a:cubicBezTo>
                  <a:pt x="4" y="4"/>
                  <a:pt x="6" y="3"/>
                  <a:pt x="8" y="2"/>
                </a:cubicBezTo>
                <a:cubicBezTo>
                  <a:pt x="10" y="1"/>
                  <a:pt x="13" y="1"/>
                  <a:pt x="16" y="1"/>
                </a:cubicBezTo>
                <a:cubicBezTo>
                  <a:pt x="18" y="1"/>
                  <a:pt x="21" y="1"/>
                  <a:pt x="23" y="3"/>
                </a:cubicBezTo>
                <a:cubicBezTo>
                  <a:pt x="25" y="4"/>
                  <a:pt x="27" y="7"/>
                  <a:pt x="28" y="10"/>
                </a:cubicBezTo>
                <a:cubicBezTo>
                  <a:pt x="49" y="48"/>
                  <a:pt x="49" y="48"/>
                  <a:pt x="49" y="48"/>
                </a:cubicBezTo>
                <a:cubicBezTo>
                  <a:pt x="69" y="10"/>
                  <a:pt x="69" y="10"/>
                  <a:pt x="69" y="10"/>
                </a:cubicBezTo>
                <a:cubicBezTo>
                  <a:pt x="71" y="6"/>
                  <a:pt x="73" y="4"/>
                  <a:pt x="75" y="3"/>
                </a:cubicBezTo>
                <a:cubicBezTo>
                  <a:pt x="77" y="1"/>
                  <a:pt x="80" y="0"/>
                  <a:pt x="82" y="0"/>
                </a:cubicBezTo>
                <a:cubicBezTo>
                  <a:pt x="85" y="0"/>
                  <a:pt x="87" y="1"/>
                  <a:pt x="89" y="2"/>
                </a:cubicBezTo>
                <a:cubicBezTo>
                  <a:pt x="91" y="3"/>
                  <a:pt x="93" y="4"/>
                  <a:pt x="94" y="6"/>
                </a:cubicBezTo>
                <a:cubicBezTo>
                  <a:pt x="95" y="7"/>
                  <a:pt x="96" y="8"/>
                  <a:pt x="96" y="9"/>
                </a:cubicBezTo>
                <a:cubicBezTo>
                  <a:pt x="97" y="11"/>
                  <a:pt x="97" y="11"/>
                  <a:pt x="96" y="12"/>
                </a:cubicBezTo>
                <a:cubicBezTo>
                  <a:pt x="68" y="55"/>
                  <a:pt x="68" y="55"/>
                  <a:pt x="68" y="55"/>
                </a:cubicBezTo>
                <a:cubicBezTo>
                  <a:pt x="86" y="55"/>
                  <a:pt x="86" y="55"/>
                  <a:pt x="86" y="55"/>
                </a:cubicBezTo>
                <a:cubicBezTo>
                  <a:pt x="89" y="55"/>
                  <a:pt x="92" y="56"/>
                  <a:pt x="93" y="58"/>
                </a:cubicBezTo>
                <a:cubicBezTo>
                  <a:pt x="95" y="59"/>
                  <a:pt x="95" y="61"/>
                  <a:pt x="95" y="63"/>
                </a:cubicBezTo>
                <a:cubicBezTo>
                  <a:pt x="95" y="65"/>
                  <a:pt x="95" y="65"/>
                  <a:pt x="95" y="65"/>
                </a:cubicBezTo>
                <a:cubicBezTo>
                  <a:pt x="95" y="67"/>
                  <a:pt x="95" y="69"/>
                  <a:pt x="93" y="70"/>
                </a:cubicBezTo>
                <a:cubicBezTo>
                  <a:pt x="92" y="72"/>
                  <a:pt x="89" y="73"/>
                  <a:pt x="86" y="73"/>
                </a:cubicBezTo>
                <a:cubicBezTo>
                  <a:pt x="60" y="73"/>
                  <a:pt x="60" y="73"/>
                  <a:pt x="60" y="73"/>
                </a:cubicBezTo>
                <a:cubicBezTo>
                  <a:pt x="60" y="82"/>
                  <a:pt x="60" y="82"/>
                  <a:pt x="60" y="82"/>
                </a:cubicBezTo>
                <a:cubicBezTo>
                  <a:pt x="86" y="82"/>
                  <a:pt x="86" y="82"/>
                  <a:pt x="86" y="82"/>
                </a:cubicBezTo>
                <a:cubicBezTo>
                  <a:pt x="89" y="82"/>
                  <a:pt x="92" y="83"/>
                  <a:pt x="93" y="84"/>
                </a:cubicBezTo>
                <a:cubicBezTo>
                  <a:pt x="95" y="86"/>
                  <a:pt x="95" y="88"/>
                  <a:pt x="95" y="90"/>
                </a:cubicBezTo>
                <a:cubicBezTo>
                  <a:pt x="95" y="92"/>
                  <a:pt x="95" y="92"/>
                  <a:pt x="95" y="92"/>
                </a:cubicBezTo>
                <a:cubicBezTo>
                  <a:pt x="95" y="94"/>
                  <a:pt x="95" y="96"/>
                  <a:pt x="93" y="97"/>
                </a:cubicBezTo>
                <a:cubicBezTo>
                  <a:pt x="92" y="99"/>
                  <a:pt x="89" y="100"/>
                  <a:pt x="86" y="100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60" y="112"/>
                  <a:pt x="59" y="115"/>
                  <a:pt x="58" y="117"/>
                </a:cubicBezTo>
                <a:cubicBezTo>
                  <a:pt x="56" y="119"/>
                  <a:pt x="53" y="120"/>
                  <a:pt x="50" y="120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43" y="120"/>
                  <a:pt x="40" y="119"/>
                  <a:pt x="39" y="117"/>
                </a:cubicBezTo>
                <a:cubicBezTo>
                  <a:pt x="37" y="115"/>
                  <a:pt x="37" y="112"/>
                  <a:pt x="37" y="108"/>
                </a:cubicBezTo>
                <a:cubicBezTo>
                  <a:pt x="37" y="100"/>
                  <a:pt x="37" y="100"/>
                  <a:pt x="37" y="100"/>
                </a:cubicBezTo>
                <a:cubicBezTo>
                  <a:pt x="11" y="100"/>
                  <a:pt x="11" y="100"/>
                  <a:pt x="11" y="100"/>
                </a:cubicBezTo>
                <a:cubicBezTo>
                  <a:pt x="8" y="100"/>
                  <a:pt x="5" y="99"/>
                  <a:pt x="4" y="97"/>
                </a:cubicBezTo>
                <a:cubicBezTo>
                  <a:pt x="2" y="96"/>
                  <a:pt x="1" y="94"/>
                  <a:pt x="1" y="92"/>
                </a:cubicBezTo>
                <a:cubicBezTo>
                  <a:pt x="1" y="90"/>
                  <a:pt x="1" y="90"/>
                  <a:pt x="1" y="90"/>
                </a:cubicBezTo>
                <a:cubicBezTo>
                  <a:pt x="1" y="88"/>
                  <a:pt x="2" y="86"/>
                  <a:pt x="4" y="84"/>
                </a:cubicBezTo>
                <a:cubicBezTo>
                  <a:pt x="5" y="83"/>
                  <a:pt x="8" y="82"/>
                  <a:pt x="11" y="82"/>
                </a:cubicBezTo>
                <a:cubicBezTo>
                  <a:pt x="37" y="82"/>
                  <a:pt x="37" y="82"/>
                  <a:pt x="37" y="82"/>
                </a:cubicBezTo>
                <a:cubicBezTo>
                  <a:pt x="37" y="73"/>
                  <a:pt x="37" y="73"/>
                  <a:pt x="37" y="73"/>
                </a:cubicBezTo>
                <a:lnTo>
                  <a:pt x="11" y="7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" name="Freeform 61"/>
          <p:cNvSpPr>
            <a:spLocks/>
          </p:cNvSpPr>
          <p:nvPr userDrawn="1"/>
        </p:nvSpPr>
        <p:spPr bwMode="auto">
          <a:xfrm>
            <a:off x="4160838" y="6000750"/>
            <a:ext cx="100013" cy="130175"/>
          </a:xfrm>
          <a:custGeom>
            <a:avLst/>
            <a:gdLst/>
            <a:ahLst/>
            <a:cxnLst>
              <a:cxn ang="0">
                <a:pos x="66" y="52"/>
              </a:cxn>
              <a:cxn ang="0">
                <a:pos x="81" y="63"/>
              </a:cxn>
              <a:cxn ang="0">
                <a:pos x="87" y="80"/>
              </a:cxn>
              <a:cxn ang="0">
                <a:pos x="75" y="104"/>
              </a:cxn>
              <a:cxn ang="0">
                <a:pos x="42" y="113"/>
              </a:cxn>
              <a:cxn ang="0">
                <a:pos x="24" y="111"/>
              </a:cxn>
              <a:cxn ang="0">
                <a:pos x="11" y="105"/>
              </a:cxn>
              <a:cxn ang="0">
                <a:pos x="3" y="97"/>
              </a:cxn>
              <a:cxn ang="0">
                <a:pos x="0" y="88"/>
              </a:cxn>
              <a:cxn ang="0">
                <a:pos x="2" y="81"/>
              </a:cxn>
              <a:cxn ang="0">
                <a:pos x="7" y="77"/>
              </a:cxn>
              <a:cxn ang="0">
                <a:pos x="12" y="76"/>
              </a:cxn>
              <a:cxn ang="0">
                <a:pos x="15" y="76"/>
              </a:cxn>
              <a:cxn ang="0">
                <a:pos x="24" y="89"/>
              </a:cxn>
              <a:cxn ang="0">
                <a:pos x="41" y="94"/>
              </a:cxn>
              <a:cxn ang="0">
                <a:pos x="57" y="90"/>
              </a:cxn>
              <a:cxn ang="0">
                <a:pos x="63" y="78"/>
              </a:cxn>
              <a:cxn ang="0">
                <a:pos x="44" y="63"/>
              </a:cxn>
              <a:cxn ang="0">
                <a:pos x="38" y="63"/>
              </a:cxn>
              <a:cxn ang="0">
                <a:pos x="29" y="61"/>
              </a:cxn>
              <a:cxn ang="0">
                <a:pos x="26" y="55"/>
              </a:cxn>
              <a:cxn ang="0">
                <a:pos x="26" y="54"/>
              </a:cxn>
              <a:cxn ang="0">
                <a:pos x="38" y="45"/>
              </a:cxn>
              <a:cxn ang="0">
                <a:pos x="46" y="45"/>
              </a:cxn>
              <a:cxn ang="0">
                <a:pos x="57" y="42"/>
              </a:cxn>
              <a:cxn ang="0">
                <a:pos x="61" y="33"/>
              </a:cxn>
              <a:cxn ang="0">
                <a:pos x="56" y="22"/>
              </a:cxn>
              <a:cxn ang="0">
                <a:pos x="41" y="19"/>
              </a:cxn>
              <a:cxn ang="0">
                <a:pos x="32" y="20"/>
              </a:cxn>
              <a:cxn ang="0">
                <a:pos x="25" y="24"/>
              </a:cxn>
              <a:cxn ang="0">
                <a:pos x="20" y="28"/>
              </a:cxn>
              <a:cxn ang="0">
                <a:pos x="17" y="34"/>
              </a:cxn>
              <a:cxn ang="0">
                <a:pos x="15" y="35"/>
              </a:cxn>
              <a:cxn ang="0">
                <a:pos x="10" y="33"/>
              </a:cxn>
              <a:cxn ang="0">
                <a:pos x="5" y="30"/>
              </a:cxn>
              <a:cxn ang="0">
                <a:pos x="3" y="23"/>
              </a:cxn>
              <a:cxn ang="0">
                <a:pos x="5" y="14"/>
              </a:cxn>
              <a:cxn ang="0">
                <a:pos x="13" y="7"/>
              </a:cxn>
              <a:cxn ang="0">
                <a:pos x="25" y="2"/>
              </a:cxn>
              <a:cxn ang="0">
                <a:pos x="42" y="0"/>
              </a:cxn>
              <a:cxn ang="0">
                <a:pos x="74" y="7"/>
              </a:cxn>
              <a:cxn ang="0">
                <a:pos x="85" y="29"/>
              </a:cxn>
              <a:cxn ang="0">
                <a:pos x="66" y="52"/>
              </a:cxn>
            </a:cxnLst>
            <a:rect l="0" t="0" r="r" b="b"/>
            <a:pathLst>
              <a:path w="87" h="113">
                <a:moveTo>
                  <a:pt x="66" y="52"/>
                </a:moveTo>
                <a:cubicBezTo>
                  <a:pt x="73" y="54"/>
                  <a:pt x="78" y="58"/>
                  <a:pt x="81" y="63"/>
                </a:cubicBezTo>
                <a:cubicBezTo>
                  <a:pt x="85" y="68"/>
                  <a:pt x="87" y="73"/>
                  <a:pt x="87" y="80"/>
                </a:cubicBezTo>
                <a:cubicBezTo>
                  <a:pt x="87" y="90"/>
                  <a:pt x="83" y="99"/>
                  <a:pt x="75" y="104"/>
                </a:cubicBezTo>
                <a:cubicBezTo>
                  <a:pt x="67" y="110"/>
                  <a:pt x="56" y="113"/>
                  <a:pt x="42" y="113"/>
                </a:cubicBezTo>
                <a:cubicBezTo>
                  <a:pt x="35" y="113"/>
                  <a:pt x="29" y="112"/>
                  <a:pt x="24" y="111"/>
                </a:cubicBezTo>
                <a:cubicBezTo>
                  <a:pt x="19" y="109"/>
                  <a:pt x="14" y="107"/>
                  <a:pt x="11" y="105"/>
                </a:cubicBezTo>
                <a:cubicBezTo>
                  <a:pt x="7" y="103"/>
                  <a:pt x="5" y="100"/>
                  <a:pt x="3" y="97"/>
                </a:cubicBezTo>
                <a:cubicBezTo>
                  <a:pt x="1" y="94"/>
                  <a:pt x="0" y="91"/>
                  <a:pt x="0" y="88"/>
                </a:cubicBezTo>
                <a:cubicBezTo>
                  <a:pt x="0" y="85"/>
                  <a:pt x="1" y="83"/>
                  <a:pt x="2" y="81"/>
                </a:cubicBezTo>
                <a:cubicBezTo>
                  <a:pt x="4" y="79"/>
                  <a:pt x="5" y="78"/>
                  <a:pt x="7" y="77"/>
                </a:cubicBezTo>
                <a:cubicBezTo>
                  <a:pt x="9" y="77"/>
                  <a:pt x="11" y="76"/>
                  <a:pt x="12" y="76"/>
                </a:cubicBezTo>
                <a:cubicBezTo>
                  <a:pt x="14" y="76"/>
                  <a:pt x="15" y="76"/>
                  <a:pt x="15" y="76"/>
                </a:cubicBezTo>
                <a:cubicBezTo>
                  <a:pt x="16" y="82"/>
                  <a:pt x="20" y="86"/>
                  <a:pt x="24" y="89"/>
                </a:cubicBezTo>
                <a:cubicBezTo>
                  <a:pt x="29" y="92"/>
                  <a:pt x="35" y="94"/>
                  <a:pt x="41" y="94"/>
                </a:cubicBezTo>
                <a:cubicBezTo>
                  <a:pt x="48" y="94"/>
                  <a:pt x="53" y="92"/>
                  <a:pt x="57" y="90"/>
                </a:cubicBezTo>
                <a:cubicBezTo>
                  <a:pt x="61" y="87"/>
                  <a:pt x="63" y="83"/>
                  <a:pt x="63" y="78"/>
                </a:cubicBezTo>
                <a:cubicBezTo>
                  <a:pt x="63" y="68"/>
                  <a:pt x="57" y="63"/>
                  <a:pt x="44" y="63"/>
                </a:cubicBezTo>
                <a:cubicBezTo>
                  <a:pt x="38" y="63"/>
                  <a:pt x="38" y="63"/>
                  <a:pt x="38" y="63"/>
                </a:cubicBezTo>
                <a:cubicBezTo>
                  <a:pt x="34" y="63"/>
                  <a:pt x="31" y="63"/>
                  <a:pt x="29" y="61"/>
                </a:cubicBezTo>
                <a:cubicBezTo>
                  <a:pt x="27" y="60"/>
                  <a:pt x="26" y="58"/>
                  <a:pt x="26" y="55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48"/>
                  <a:pt x="30" y="45"/>
                  <a:pt x="38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51" y="45"/>
                  <a:pt x="55" y="44"/>
                  <a:pt x="57" y="42"/>
                </a:cubicBezTo>
                <a:cubicBezTo>
                  <a:pt x="60" y="40"/>
                  <a:pt x="61" y="36"/>
                  <a:pt x="61" y="33"/>
                </a:cubicBezTo>
                <a:cubicBezTo>
                  <a:pt x="61" y="28"/>
                  <a:pt x="59" y="25"/>
                  <a:pt x="56" y="22"/>
                </a:cubicBezTo>
                <a:cubicBezTo>
                  <a:pt x="52" y="20"/>
                  <a:pt x="48" y="19"/>
                  <a:pt x="41" y="19"/>
                </a:cubicBezTo>
                <a:cubicBezTo>
                  <a:pt x="38" y="19"/>
                  <a:pt x="35" y="19"/>
                  <a:pt x="32" y="20"/>
                </a:cubicBezTo>
                <a:cubicBezTo>
                  <a:pt x="29" y="21"/>
                  <a:pt x="27" y="22"/>
                  <a:pt x="25" y="24"/>
                </a:cubicBezTo>
                <a:cubicBezTo>
                  <a:pt x="23" y="25"/>
                  <a:pt x="21" y="27"/>
                  <a:pt x="20" y="28"/>
                </a:cubicBezTo>
                <a:cubicBezTo>
                  <a:pt x="19" y="30"/>
                  <a:pt x="18" y="32"/>
                  <a:pt x="17" y="34"/>
                </a:cubicBezTo>
                <a:cubicBezTo>
                  <a:pt x="17" y="35"/>
                  <a:pt x="16" y="35"/>
                  <a:pt x="15" y="35"/>
                </a:cubicBezTo>
                <a:cubicBezTo>
                  <a:pt x="13" y="35"/>
                  <a:pt x="11" y="34"/>
                  <a:pt x="10" y="33"/>
                </a:cubicBezTo>
                <a:cubicBezTo>
                  <a:pt x="8" y="33"/>
                  <a:pt x="6" y="32"/>
                  <a:pt x="5" y="30"/>
                </a:cubicBezTo>
                <a:cubicBezTo>
                  <a:pt x="3" y="28"/>
                  <a:pt x="3" y="26"/>
                  <a:pt x="3" y="23"/>
                </a:cubicBezTo>
                <a:cubicBezTo>
                  <a:pt x="3" y="20"/>
                  <a:pt x="4" y="17"/>
                  <a:pt x="5" y="14"/>
                </a:cubicBezTo>
                <a:cubicBezTo>
                  <a:pt x="7" y="12"/>
                  <a:pt x="10" y="9"/>
                  <a:pt x="13" y="7"/>
                </a:cubicBezTo>
                <a:cubicBezTo>
                  <a:pt x="17" y="5"/>
                  <a:pt x="21" y="3"/>
                  <a:pt x="25" y="2"/>
                </a:cubicBezTo>
                <a:cubicBezTo>
                  <a:pt x="30" y="0"/>
                  <a:pt x="36" y="0"/>
                  <a:pt x="42" y="0"/>
                </a:cubicBezTo>
                <a:cubicBezTo>
                  <a:pt x="56" y="0"/>
                  <a:pt x="66" y="2"/>
                  <a:pt x="74" y="7"/>
                </a:cubicBezTo>
                <a:cubicBezTo>
                  <a:pt x="81" y="12"/>
                  <a:pt x="85" y="20"/>
                  <a:pt x="85" y="29"/>
                </a:cubicBezTo>
                <a:cubicBezTo>
                  <a:pt x="85" y="41"/>
                  <a:pt x="78" y="48"/>
                  <a:pt x="66" y="5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" name="Freeform 65"/>
          <p:cNvSpPr>
            <a:spLocks noEditPoints="1"/>
          </p:cNvSpPr>
          <p:nvPr userDrawn="1"/>
        </p:nvSpPr>
        <p:spPr bwMode="auto">
          <a:xfrm>
            <a:off x="4456113" y="6002338"/>
            <a:ext cx="109538" cy="127000"/>
          </a:xfrm>
          <a:custGeom>
            <a:avLst/>
            <a:gdLst/>
            <a:ahLst/>
            <a:cxnLst>
              <a:cxn ang="0">
                <a:pos x="86" y="64"/>
              </a:cxn>
              <a:cxn ang="0">
                <a:pos x="94" y="66"/>
              </a:cxn>
              <a:cxn ang="0">
                <a:pos x="96" y="73"/>
              </a:cxn>
              <a:cxn ang="0">
                <a:pos x="96" y="74"/>
              </a:cxn>
              <a:cxn ang="0">
                <a:pos x="94" y="81"/>
              </a:cxn>
              <a:cxn ang="0">
                <a:pos x="86" y="83"/>
              </a:cxn>
              <a:cxn ang="0">
                <a:pos x="77" y="83"/>
              </a:cxn>
              <a:cxn ang="0">
                <a:pos x="77" y="100"/>
              </a:cxn>
              <a:cxn ang="0">
                <a:pos x="67" y="111"/>
              </a:cxn>
              <a:cxn ang="0">
                <a:pos x="64" y="111"/>
              </a:cxn>
              <a:cxn ang="0">
                <a:pos x="57" y="108"/>
              </a:cxn>
              <a:cxn ang="0">
                <a:pos x="55" y="100"/>
              </a:cxn>
              <a:cxn ang="0">
                <a:pos x="55" y="83"/>
              </a:cxn>
              <a:cxn ang="0">
                <a:pos x="14" y="83"/>
              </a:cxn>
              <a:cxn ang="0">
                <a:pos x="4" y="80"/>
              </a:cxn>
              <a:cxn ang="0">
                <a:pos x="0" y="73"/>
              </a:cxn>
              <a:cxn ang="0">
                <a:pos x="0" y="68"/>
              </a:cxn>
              <a:cxn ang="0">
                <a:pos x="2" y="62"/>
              </a:cxn>
              <a:cxn ang="0">
                <a:pos x="6" y="55"/>
              </a:cxn>
              <a:cxn ang="0">
                <a:pos x="39" y="9"/>
              </a:cxn>
              <a:cxn ang="0">
                <a:pos x="42" y="4"/>
              </a:cxn>
              <a:cxn ang="0">
                <a:pos x="46" y="2"/>
              </a:cxn>
              <a:cxn ang="0">
                <a:pos x="52" y="0"/>
              </a:cxn>
              <a:cxn ang="0">
                <a:pos x="59" y="0"/>
              </a:cxn>
              <a:cxn ang="0">
                <a:pos x="73" y="3"/>
              </a:cxn>
              <a:cxn ang="0">
                <a:pos x="77" y="16"/>
              </a:cxn>
              <a:cxn ang="0">
                <a:pos x="77" y="64"/>
              </a:cxn>
              <a:cxn ang="0">
                <a:pos x="86" y="64"/>
              </a:cxn>
              <a:cxn ang="0">
                <a:pos x="56" y="65"/>
              </a:cxn>
              <a:cxn ang="0">
                <a:pos x="56" y="18"/>
              </a:cxn>
              <a:cxn ang="0">
                <a:pos x="22" y="65"/>
              </a:cxn>
              <a:cxn ang="0">
                <a:pos x="56" y="65"/>
              </a:cxn>
            </a:cxnLst>
            <a:rect l="0" t="0" r="r" b="b"/>
            <a:pathLst>
              <a:path w="96" h="111">
                <a:moveTo>
                  <a:pt x="86" y="64"/>
                </a:moveTo>
                <a:cubicBezTo>
                  <a:pt x="90" y="64"/>
                  <a:pt x="92" y="65"/>
                  <a:pt x="94" y="66"/>
                </a:cubicBezTo>
                <a:cubicBezTo>
                  <a:pt x="95" y="68"/>
                  <a:pt x="96" y="70"/>
                  <a:pt x="96" y="73"/>
                </a:cubicBezTo>
                <a:cubicBezTo>
                  <a:pt x="96" y="74"/>
                  <a:pt x="96" y="74"/>
                  <a:pt x="96" y="74"/>
                </a:cubicBezTo>
                <a:cubicBezTo>
                  <a:pt x="96" y="77"/>
                  <a:pt x="95" y="80"/>
                  <a:pt x="94" y="81"/>
                </a:cubicBezTo>
                <a:cubicBezTo>
                  <a:pt x="92" y="83"/>
                  <a:pt x="90" y="83"/>
                  <a:pt x="86" y="83"/>
                </a:cubicBezTo>
                <a:cubicBezTo>
                  <a:pt x="77" y="83"/>
                  <a:pt x="77" y="83"/>
                  <a:pt x="77" y="83"/>
                </a:cubicBezTo>
                <a:cubicBezTo>
                  <a:pt x="77" y="100"/>
                  <a:pt x="77" y="100"/>
                  <a:pt x="77" y="100"/>
                </a:cubicBezTo>
                <a:cubicBezTo>
                  <a:pt x="77" y="107"/>
                  <a:pt x="74" y="111"/>
                  <a:pt x="67" y="111"/>
                </a:cubicBezTo>
                <a:cubicBezTo>
                  <a:pt x="64" y="111"/>
                  <a:pt x="64" y="111"/>
                  <a:pt x="64" y="111"/>
                </a:cubicBezTo>
                <a:cubicBezTo>
                  <a:pt x="61" y="111"/>
                  <a:pt x="59" y="110"/>
                  <a:pt x="57" y="108"/>
                </a:cubicBezTo>
                <a:cubicBezTo>
                  <a:pt x="55" y="106"/>
                  <a:pt x="55" y="103"/>
                  <a:pt x="55" y="100"/>
                </a:cubicBezTo>
                <a:cubicBezTo>
                  <a:pt x="55" y="83"/>
                  <a:pt x="55" y="83"/>
                  <a:pt x="55" y="83"/>
                </a:cubicBezTo>
                <a:cubicBezTo>
                  <a:pt x="14" y="83"/>
                  <a:pt x="14" y="83"/>
                  <a:pt x="14" y="83"/>
                </a:cubicBezTo>
                <a:cubicBezTo>
                  <a:pt x="10" y="83"/>
                  <a:pt x="7" y="82"/>
                  <a:pt x="4" y="80"/>
                </a:cubicBezTo>
                <a:cubicBezTo>
                  <a:pt x="2" y="78"/>
                  <a:pt x="0" y="76"/>
                  <a:pt x="0" y="73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6"/>
                  <a:pt x="1" y="64"/>
                  <a:pt x="2" y="62"/>
                </a:cubicBezTo>
                <a:cubicBezTo>
                  <a:pt x="2" y="60"/>
                  <a:pt x="4" y="58"/>
                  <a:pt x="6" y="55"/>
                </a:cubicBezTo>
                <a:cubicBezTo>
                  <a:pt x="39" y="9"/>
                  <a:pt x="39" y="9"/>
                  <a:pt x="39" y="9"/>
                </a:cubicBezTo>
                <a:cubicBezTo>
                  <a:pt x="40" y="7"/>
                  <a:pt x="41" y="6"/>
                  <a:pt x="42" y="4"/>
                </a:cubicBezTo>
                <a:cubicBezTo>
                  <a:pt x="44" y="3"/>
                  <a:pt x="45" y="2"/>
                  <a:pt x="46" y="2"/>
                </a:cubicBezTo>
                <a:cubicBezTo>
                  <a:pt x="48" y="1"/>
                  <a:pt x="50" y="0"/>
                  <a:pt x="52" y="0"/>
                </a:cubicBezTo>
                <a:cubicBezTo>
                  <a:pt x="54" y="0"/>
                  <a:pt x="56" y="0"/>
                  <a:pt x="59" y="0"/>
                </a:cubicBezTo>
                <a:cubicBezTo>
                  <a:pt x="66" y="0"/>
                  <a:pt x="70" y="1"/>
                  <a:pt x="73" y="3"/>
                </a:cubicBezTo>
                <a:cubicBezTo>
                  <a:pt x="76" y="6"/>
                  <a:pt x="77" y="10"/>
                  <a:pt x="77" y="16"/>
                </a:cubicBezTo>
                <a:cubicBezTo>
                  <a:pt x="77" y="64"/>
                  <a:pt x="77" y="64"/>
                  <a:pt x="77" y="64"/>
                </a:cubicBezTo>
                <a:lnTo>
                  <a:pt x="86" y="64"/>
                </a:lnTo>
                <a:close/>
                <a:moveTo>
                  <a:pt x="56" y="65"/>
                </a:moveTo>
                <a:cubicBezTo>
                  <a:pt x="56" y="18"/>
                  <a:pt x="56" y="18"/>
                  <a:pt x="56" y="18"/>
                </a:cubicBezTo>
                <a:cubicBezTo>
                  <a:pt x="22" y="65"/>
                  <a:pt x="22" y="65"/>
                  <a:pt x="22" y="65"/>
                </a:cubicBezTo>
                <a:lnTo>
                  <a:pt x="56" y="6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3" name="Freeform 69"/>
          <p:cNvSpPr>
            <a:spLocks/>
          </p:cNvSpPr>
          <p:nvPr userDrawn="1"/>
        </p:nvSpPr>
        <p:spPr bwMode="auto">
          <a:xfrm>
            <a:off x="4764088" y="6002338"/>
            <a:ext cx="96838" cy="127000"/>
          </a:xfrm>
          <a:custGeom>
            <a:avLst/>
            <a:gdLst/>
            <a:ahLst/>
            <a:cxnLst>
              <a:cxn ang="0">
                <a:pos x="34" y="41"/>
              </a:cxn>
              <a:cxn ang="0">
                <a:pos x="45" y="40"/>
              </a:cxn>
              <a:cxn ang="0">
                <a:pos x="61" y="43"/>
              </a:cxn>
              <a:cxn ang="0">
                <a:pos x="74" y="50"/>
              </a:cxn>
              <a:cxn ang="0">
                <a:pos x="82" y="60"/>
              </a:cxn>
              <a:cxn ang="0">
                <a:pos x="85" y="75"/>
              </a:cxn>
              <a:cxn ang="0">
                <a:pos x="82" y="90"/>
              </a:cxn>
              <a:cxn ang="0">
                <a:pos x="73" y="101"/>
              </a:cxn>
              <a:cxn ang="0">
                <a:pos x="59" y="108"/>
              </a:cxn>
              <a:cxn ang="0">
                <a:pos x="40" y="111"/>
              </a:cxn>
              <a:cxn ang="0">
                <a:pos x="23" y="109"/>
              </a:cxn>
              <a:cxn ang="0">
                <a:pos x="11" y="104"/>
              </a:cxn>
              <a:cxn ang="0">
                <a:pos x="3" y="97"/>
              </a:cxn>
              <a:cxn ang="0">
                <a:pos x="0" y="90"/>
              </a:cxn>
              <a:cxn ang="0">
                <a:pos x="1" y="85"/>
              </a:cxn>
              <a:cxn ang="0">
                <a:pos x="5" y="81"/>
              </a:cxn>
              <a:cxn ang="0">
                <a:pos x="8" y="78"/>
              </a:cxn>
              <a:cxn ang="0">
                <a:pos x="10" y="78"/>
              </a:cxn>
              <a:cxn ang="0">
                <a:pos x="23" y="89"/>
              </a:cxn>
              <a:cxn ang="0">
                <a:pos x="40" y="93"/>
              </a:cxn>
              <a:cxn ang="0">
                <a:pos x="57" y="88"/>
              </a:cxn>
              <a:cxn ang="0">
                <a:pos x="63" y="75"/>
              </a:cxn>
              <a:cxn ang="0">
                <a:pos x="57" y="62"/>
              </a:cxn>
              <a:cxn ang="0">
                <a:pos x="41" y="57"/>
              </a:cxn>
              <a:cxn ang="0">
                <a:pos x="28" y="59"/>
              </a:cxn>
              <a:cxn ang="0">
                <a:pos x="18" y="64"/>
              </a:cxn>
              <a:cxn ang="0">
                <a:pos x="7" y="60"/>
              </a:cxn>
              <a:cxn ang="0">
                <a:pos x="4" y="50"/>
              </a:cxn>
              <a:cxn ang="0">
                <a:pos x="4" y="14"/>
              </a:cxn>
              <a:cxn ang="0">
                <a:pos x="7" y="3"/>
              </a:cxn>
              <a:cxn ang="0">
                <a:pos x="16" y="0"/>
              </a:cxn>
              <a:cxn ang="0">
                <a:pos x="69" y="0"/>
              </a:cxn>
              <a:cxn ang="0">
                <a:pos x="80" y="10"/>
              </a:cxn>
              <a:cxn ang="0">
                <a:pos x="80" y="10"/>
              </a:cxn>
              <a:cxn ang="0">
                <a:pos x="69" y="20"/>
              </a:cxn>
              <a:cxn ang="0">
                <a:pos x="25" y="20"/>
              </a:cxn>
              <a:cxn ang="0">
                <a:pos x="25" y="44"/>
              </a:cxn>
              <a:cxn ang="0">
                <a:pos x="34" y="41"/>
              </a:cxn>
            </a:cxnLst>
            <a:rect l="0" t="0" r="r" b="b"/>
            <a:pathLst>
              <a:path w="85" h="111">
                <a:moveTo>
                  <a:pt x="34" y="41"/>
                </a:moveTo>
                <a:cubicBezTo>
                  <a:pt x="37" y="41"/>
                  <a:pt x="41" y="40"/>
                  <a:pt x="45" y="40"/>
                </a:cubicBezTo>
                <a:cubicBezTo>
                  <a:pt x="51" y="40"/>
                  <a:pt x="56" y="41"/>
                  <a:pt x="61" y="43"/>
                </a:cubicBezTo>
                <a:cubicBezTo>
                  <a:pt x="66" y="44"/>
                  <a:pt x="70" y="47"/>
                  <a:pt x="74" y="50"/>
                </a:cubicBezTo>
                <a:cubicBezTo>
                  <a:pt x="77" y="53"/>
                  <a:pt x="80" y="56"/>
                  <a:pt x="82" y="60"/>
                </a:cubicBezTo>
                <a:cubicBezTo>
                  <a:pt x="84" y="65"/>
                  <a:pt x="85" y="69"/>
                  <a:pt x="85" y="75"/>
                </a:cubicBezTo>
                <a:cubicBezTo>
                  <a:pt x="85" y="80"/>
                  <a:pt x="84" y="85"/>
                  <a:pt x="82" y="90"/>
                </a:cubicBezTo>
                <a:cubicBezTo>
                  <a:pt x="80" y="94"/>
                  <a:pt x="77" y="98"/>
                  <a:pt x="73" y="101"/>
                </a:cubicBezTo>
                <a:cubicBezTo>
                  <a:pt x="69" y="104"/>
                  <a:pt x="64" y="107"/>
                  <a:pt x="59" y="108"/>
                </a:cubicBezTo>
                <a:cubicBezTo>
                  <a:pt x="53" y="110"/>
                  <a:pt x="47" y="111"/>
                  <a:pt x="40" y="111"/>
                </a:cubicBezTo>
                <a:cubicBezTo>
                  <a:pt x="34" y="111"/>
                  <a:pt x="28" y="110"/>
                  <a:pt x="23" y="109"/>
                </a:cubicBezTo>
                <a:cubicBezTo>
                  <a:pt x="18" y="108"/>
                  <a:pt x="14" y="106"/>
                  <a:pt x="11" y="104"/>
                </a:cubicBezTo>
                <a:cubicBezTo>
                  <a:pt x="7" y="102"/>
                  <a:pt x="5" y="100"/>
                  <a:pt x="3" y="97"/>
                </a:cubicBezTo>
                <a:cubicBezTo>
                  <a:pt x="1" y="95"/>
                  <a:pt x="0" y="92"/>
                  <a:pt x="0" y="90"/>
                </a:cubicBezTo>
                <a:cubicBezTo>
                  <a:pt x="0" y="88"/>
                  <a:pt x="0" y="86"/>
                  <a:pt x="1" y="85"/>
                </a:cubicBezTo>
                <a:cubicBezTo>
                  <a:pt x="2" y="83"/>
                  <a:pt x="4" y="82"/>
                  <a:pt x="5" y="81"/>
                </a:cubicBezTo>
                <a:cubicBezTo>
                  <a:pt x="6" y="80"/>
                  <a:pt x="7" y="79"/>
                  <a:pt x="8" y="78"/>
                </a:cubicBezTo>
                <a:cubicBezTo>
                  <a:pt x="9" y="78"/>
                  <a:pt x="10" y="78"/>
                  <a:pt x="10" y="78"/>
                </a:cubicBezTo>
                <a:cubicBezTo>
                  <a:pt x="13" y="83"/>
                  <a:pt x="18" y="86"/>
                  <a:pt x="23" y="89"/>
                </a:cubicBezTo>
                <a:cubicBezTo>
                  <a:pt x="28" y="91"/>
                  <a:pt x="34" y="93"/>
                  <a:pt x="40" y="93"/>
                </a:cubicBezTo>
                <a:cubicBezTo>
                  <a:pt x="47" y="93"/>
                  <a:pt x="53" y="91"/>
                  <a:pt x="57" y="88"/>
                </a:cubicBezTo>
                <a:cubicBezTo>
                  <a:pt x="61" y="85"/>
                  <a:pt x="63" y="80"/>
                  <a:pt x="63" y="75"/>
                </a:cubicBezTo>
                <a:cubicBezTo>
                  <a:pt x="63" y="69"/>
                  <a:pt x="61" y="65"/>
                  <a:pt x="57" y="62"/>
                </a:cubicBezTo>
                <a:cubicBezTo>
                  <a:pt x="53" y="59"/>
                  <a:pt x="48" y="57"/>
                  <a:pt x="41" y="57"/>
                </a:cubicBezTo>
                <a:cubicBezTo>
                  <a:pt x="36" y="57"/>
                  <a:pt x="31" y="58"/>
                  <a:pt x="28" y="59"/>
                </a:cubicBezTo>
                <a:cubicBezTo>
                  <a:pt x="24" y="61"/>
                  <a:pt x="21" y="62"/>
                  <a:pt x="18" y="64"/>
                </a:cubicBezTo>
                <a:cubicBezTo>
                  <a:pt x="14" y="64"/>
                  <a:pt x="10" y="63"/>
                  <a:pt x="7" y="60"/>
                </a:cubicBezTo>
                <a:cubicBezTo>
                  <a:pt x="5" y="58"/>
                  <a:pt x="4" y="55"/>
                  <a:pt x="4" y="50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9"/>
                  <a:pt x="5" y="6"/>
                  <a:pt x="7" y="3"/>
                </a:cubicBezTo>
                <a:cubicBezTo>
                  <a:pt x="9" y="1"/>
                  <a:pt x="12" y="0"/>
                  <a:pt x="16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6" y="0"/>
                  <a:pt x="80" y="3"/>
                  <a:pt x="80" y="10"/>
                </a:cubicBezTo>
                <a:cubicBezTo>
                  <a:pt x="80" y="10"/>
                  <a:pt x="80" y="10"/>
                  <a:pt x="80" y="10"/>
                </a:cubicBezTo>
                <a:cubicBezTo>
                  <a:pt x="80" y="17"/>
                  <a:pt x="76" y="20"/>
                  <a:pt x="69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44"/>
                  <a:pt x="25" y="44"/>
                  <a:pt x="25" y="44"/>
                </a:cubicBezTo>
                <a:cubicBezTo>
                  <a:pt x="28" y="43"/>
                  <a:pt x="31" y="42"/>
                  <a:pt x="34" y="4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7" name="Freeform 73"/>
          <p:cNvSpPr>
            <a:spLocks noEditPoints="1"/>
          </p:cNvSpPr>
          <p:nvPr userDrawn="1"/>
        </p:nvSpPr>
        <p:spPr bwMode="auto">
          <a:xfrm>
            <a:off x="5060950" y="6000750"/>
            <a:ext cx="103188" cy="130175"/>
          </a:xfrm>
          <a:custGeom>
            <a:avLst/>
            <a:gdLst/>
            <a:ahLst/>
            <a:cxnLst>
              <a:cxn ang="0">
                <a:pos x="37" y="45"/>
              </a:cxn>
              <a:cxn ang="0">
                <a:pos x="54" y="41"/>
              </a:cxn>
              <a:cxn ang="0">
                <a:pos x="69" y="44"/>
              </a:cxn>
              <a:cxn ang="0">
                <a:pos x="81" y="50"/>
              </a:cxn>
              <a:cxn ang="0">
                <a:pos x="88" y="60"/>
              </a:cxn>
              <a:cxn ang="0">
                <a:pos x="91" y="74"/>
              </a:cxn>
              <a:cxn ang="0">
                <a:pos x="91" y="75"/>
              </a:cxn>
              <a:cxn ang="0">
                <a:pos x="87" y="90"/>
              </a:cxn>
              <a:cxn ang="0">
                <a:pos x="78" y="102"/>
              </a:cxn>
              <a:cxn ang="0">
                <a:pos x="65" y="110"/>
              </a:cxn>
              <a:cxn ang="0">
                <a:pos x="47" y="113"/>
              </a:cxn>
              <a:cxn ang="0">
                <a:pos x="27" y="109"/>
              </a:cxn>
              <a:cxn ang="0">
                <a:pos x="13" y="99"/>
              </a:cxn>
              <a:cxn ang="0">
                <a:pos x="3" y="83"/>
              </a:cxn>
              <a:cxn ang="0">
                <a:pos x="0" y="62"/>
              </a:cxn>
              <a:cxn ang="0">
                <a:pos x="0" y="52"/>
              </a:cxn>
              <a:cxn ang="0">
                <a:pos x="4" y="30"/>
              </a:cxn>
              <a:cxn ang="0">
                <a:pos x="13" y="14"/>
              </a:cxn>
              <a:cxn ang="0">
                <a:pos x="29" y="3"/>
              </a:cxn>
              <a:cxn ang="0">
                <a:pos x="49" y="0"/>
              </a:cxn>
              <a:cxn ang="0">
                <a:pos x="65" y="1"/>
              </a:cxn>
              <a:cxn ang="0">
                <a:pos x="77" y="6"/>
              </a:cxn>
              <a:cxn ang="0">
                <a:pos x="84" y="13"/>
              </a:cxn>
              <a:cxn ang="0">
                <a:pos x="86" y="21"/>
              </a:cxn>
              <a:cxn ang="0">
                <a:pos x="84" y="27"/>
              </a:cxn>
              <a:cxn ang="0">
                <a:pos x="80" y="30"/>
              </a:cxn>
              <a:cxn ang="0">
                <a:pos x="76" y="32"/>
              </a:cxn>
              <a:cxn ang="0">
                <a:pos x="74" y="32"/>
              </a:cxn>
              <a:cxn ang="0">
                <a:pos x="65" y="23"/>
              </a:cxn>
              <a:cxn ang="0">
                <a:pos x="51" y="19"/>
              </a:cxn>
              <a:cxn ang="0">
                <a:pos x="25" y="51"/>
              </a:cxn>
              <a:cxn ang="0">
                <a:pos x="25" y="52"/>
              </a:cxn>
              <a:cxn ang="0">
                <a:pos x="37" y="45"/>
              </a:cxn>
              <a:cxn ang="0">
                <a:pos x="25" y="68"/>
              </a:cxn>
              <a:cxn ang="0">
                <a:pos x="31" y="87"/>
              </a:cxn>
              <a:cxn ang="0">
                <a:pos x="47" y="94"/>
              </a:cxn>
              <a:cxn ang="0">
                <a:pos x="61" y="89"/>
              </a:cxn>
              <a:cxn ang="0">
                <a:pos x="67" y="77"/>
              </a:cxn>
              <a:cxn ang="0">
                <a:pos x="67" y="76"/>
              </a:cxn>
              <a:cxn ang="0">
                <a:pos x="62" y="63"/>
              </a:cxn>
              <a:cxn ang="0">
                <a:pos x="47" y="59"/>
              </a:cxn>
              <a:cxn ang="0">
                <a:pos x="35" y="61"/>
              </a:cxn>
              <a:cxn ang="0">
                <a:pos x="25" y="68"/>
              </a:cxn>
            </a:cxnLst>
            <a:rect l="0" t="0" r="r" b="b"/>
            <a:pathLst>
              <a:path w="91" h="113">
                <a:moveTo>
                  <a:pt x="37" y="45"/>
                </a:moveTo>
                <a:cubicBezTo>
                  <a:pt x="42" y="43"/>
                  <a:pt x="48" y="41"/>
                  <a:pt x="54" y="41"/>
                </a:cubicBezTo>
                <a:cubicBezTo>
                  <a:pt x="60" y="41"/>
                  <a:pt x="65" y="42"/>
                  <a:pt x="69" y="44"/>
                </a:cubicBezTo>
                <a:cubicBezTo>
                  <a:pt x="73" y="45"/>
                  <a:pt x="77" y="47"/>
                  <a:pt x="81" y="50"/>
                </a:cubicBezTo>
                <a:cubicBezTo>
                  <a:pt x="84" y="53"/>
                  <a:pt x="86" y="56"/>
                  <a:pt x="88" y="60"/>
                </a:cubicBezTo>
                <a:cubicBezTo>
                  <a:pt x="90" y="64"/>
                  <a:pt x="91" y="69"/>
                  <a:pt x="91" y="74"/>
                </a:cubicBezTo>
                <a:cubicBezTo>
                  <a:pt x="91" y="75"/>
                  <a:pt x="91" y="75"/>
                  <a:pt x="91" y="75"/>
                </a:cubicBezTo>
                <a:cubicBezTo>
                  <a:pt x="91" y="81"/>
                  <a:pt x="89" y="86"/>
                  <a:pt x="87" y="90"/>
                </a:cubicBezTo>
                <a:cubicBezTo>
                  <a:pt x="85" y="95"/>
                  <a:pt x="82" y="99"/>
                  <a:pt x="78" y="102"/>
                </a:cubicBezTo>
                <a:cubicBezTo>
                  <a:pt x="75" y="106"/>
                  <a:pt x="70" y="108"/>
                  <a:pt x="65" y="110"/>
                </a:cubicBezTo>
                <a:cubicBezTo>
                  <a:pt x="60" y="112"/>
                  <a:pt x="54" y="113"/>
                  <a:pt x="47" y="113"/>
                </a:cubicBezTo>
                <a:cubicBezTo>
                  <a:pt x="40" y="113"/>
                  <a:pt x="33" y="112"/>
                  <a:pt x="27" y="109"/>
                </a:cubicBezTo>
                <a:cubicBezTo>
                  <a:pt x="22" y="107"/>
                  <a:pt x="17" y="103"/>
                  <a:pt x="13" y="99"/>
                </a:cubicBezTo>
                <a:cubicBezTo>
                  <a:pt x="9" y="94"/>
                  <a:pt x="5" y="89"/>
                  <a:pt x="3" y="83"/>
                </a:cubicBezTo>
                <a:cubicBezTo>
                  <a:pt x="1" y="77"/>
                  <a:pt x="0" y="70"/>
                  <a:pt x="0" y="6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44"/>
                  <a:pt x="1" y="37"/>
                  <a:pt x="4" y="30"/>
                </a:cubicBezTo>
                <a:cubicBezTo>
                  <a:pt x="6" y="24"/>
                  <a:pt x="9" y="18"/>
                  <a:pt x="13" y="14"/>
                </a:cubicBezTo>
                <a:cubicBezTo>
                  <a:pt x="18" y="9"/>
                  <a:pt x="23" y="6"/>
                  <a:pt x="29" y="3"/>
                </a:cubicBezTo>
                <a:cubicBezTo>
                  <a:pt x="35" y="1"/>
                  <a:pt x="42" y="0"/>
                  <a:pt x="49" y="0"/>
                </a:cubicBezTo>
                <a:cubicBezTo>
                  <a:pt x="55" y="0"/>
                  <a:pt x="61" y="0"/>
                  <a:pt x="65" y="1"/>
                </a:cubicBezTo>
                <a:cubicBezTo>
                  <a:pt x="70" y="3"/>
                  <a:pt x="74" y="4"/>
                  <a:pt x="77" y="6"/>
                </a:cubicBezTo>
                <a:cubicBezTo>
                  <a:pt x="80" y="8"/>
                  <a:pt x="82" y="10"/>
                  <a:pt x="84" y="13"/>
                </a:cubicBezTo>
                <a:cubicBezTo>
                  <a:pt x="85" y="15"/>
                  <a:pt x="86" y="18"/>
                  <a:pt x="86" y="21"/>
                </a:cubicBezTo>
                <a:cubicBezTo>
                  <a:pt x="86" y="23"/>
                  <a:pt x="86" y="25"/>
                  <a:pt x="84" y="27"/>
                </a:cubicBezTo>
                <a:cubicBezTo>
                  <a:pt x="83" y="28"/>
                  <a:pt x="82" y="29"/>
                  <a:pt x="80" y="30"/>
                </a:cubicBezTo>
                <a:cubicBezTo>
                  <a:pt x="79" y="31"/>
                  <a:pt x="77" y="31"/>
                  <a:pt x="76" y="32"/>
                </a:cubicBezTo>
                <a:cubicBezTo>
                  <a:pt x="75" y="32"/>
                  <a:pt x="74" y="32"/>
                  <a:pt x="74" y="32"/>
                </a:cubicBezTo>
                <a:cubicBezTo>
                  <a:pt x="72" y="28"/>
                  <a:pt x="69" y="26"/>
                  <a:pt x="65" y="23"/>
                </a:cubicBezTo>
                <a:cubicBezTo>
                  <a:pt x="62" y="21"/>
                  <a:pt x="57" y="19"/>
                  <a:pt x="51" y="19"/>
                </a:cubicBezTo>
                <a:cubicBezTo>
                  <a:pt x="33" y="19"/>
                  <a:pt x="25" y="30"/>
                  <a:pt x="25" y="51"/>
                </a:cubicBezTo>
                <a:cubicBezTo>
                  <a:pt x="25" y="52"/>
                  <a:pt x="25" y="52"/>
                  <a:pt x="25" y="52"/>
                </a:cubicBezTo>
                <a:cubicBezTo>
                  <a:pt x="28" y="49"/>
                  <a:pt x="32" y="47"/>
                  <a:pt x="37" y="45"/>
                </a:cubicBezTo>
                <a:close/>
                <a:moveTo>
                  <a:pt x="25" y="68"/>
                </a:moveTo>
                <a:cubicBezTo>
                  <a:pt x="26" y="76"/>
                  <a:pt x="28" y="83"/>
                  <a:pt x="31" y="87"/>
                </a:cubicBezTo>
                <a:cubicBezTo>
                  <a:pt x="35" y="92"/>
                  <a:pt x="40" y="94"/>
                  <a:pt x="47" y="94"/>
                </a:cubicBezTo>
                <a:cubicBezTo>
                  <a:pt x="53" y="94"/>
                  <a:pt x="57" y="93"/>
                  <a:pt x="61" y="89"/>
                </a:cubicBezTo>
                <a:cubicBezTo>
                  <a:pt x="65" y="86"/>
                  <a:pt x="67" y="82"/>
                  <a:pt x="67" y="77"/>
                </a:cubicBezTo>
                <a:cubicBezTo>
                  <a:pt x="67" y="76"/>
                  <a:pt x="67" y="76"/>
                  <a:pt x="67" y="76"/>
                </a:cubicBezTo>
                <a:cubicBezTo>
                  <a:pt x="67" y="70"/>
                  <a:pt x="65" y="66"/>
                  <a:pt x="62" y="63"/>
                </a:cubicBezTo>
                <a:cubicBezTo>
                  <a:pt x="58" y="60"/>
                  <a:pt x="53" y="59"/>
                  <a:pt x="47" y="59"/>
                </a:cubicBezTo>
                <a:cubicBezTo>
                  <a:pt x="43" y="59"/>
                  <a:pt x="39" y="60"/>
                  <a:pt x="35" y="61"/>
                </a:cubicBezTo>
                <a:cubicBezTo>
                  <a:pt x="31" y="63"/>
                  <a:pt x="28" y="65"/>
                  <a:pt x="25" y="6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1" name="Freeform 77"/>
          <p:cNvSpPr>
            <a:spLocks/>
          </p:cNvSpPr>
          <p:nvPr userDrawn="1"/>
        </p:nvSpPr>
        <p:spPr bwMode="auto">
          <a:xfrm>
            <a:off x="5365750" y="6002338"/>
            <a:ext cx="95250" cy="125412"/>
          </a:xfrm>
          <a:custGeom>
            <a:avLst/>
            <a:gdLst/>
            <a:ahLst/>
            <a:cxnLst>
              <a:cxn ang="0">
                <a:pos x="58" y="21"/>
              </a:cxn>
              <a:cxn ang="0">
                <a:pos x="11" y="21"/>
              </a:cxn>
              <a:cxn ang="0">
                <a:pos x="2" y="19"/>
              </a:cxn>
              <a:cxn ang="0">
                <a:pos x="0" y="11"/>
              </a:cxn>
              <a:cxn ang="0">
                <a:pos x="0" y="10"/>
              </a:cxn>
              <a:cxn ang="0">
                <a:pos x="2" y="3"/>
              </a:cxn>
              <a:cxn ang="0">
                <a:pos x="11" y="0"/>
              </a:cxn>
              <a:cxn ang="0">
                <a:pos x="69" y="0"/>
              </a:cxn>
              <a:cxn ang="0">
                <a:pos x="77" y="1"/>
              </a:cxn>
              <a:cxn ang="0">
                <a:pos x="82" y="4"/>
              </a:cxn>
              <a:cxn ang="0">
                <a:pos x="84" y="8"/>
              </a:cxn>
              <a:cxn ang="0">
                <a:pos x="85" y="13"/>
              </a:cxn>
              <a:cxn ang="0">
                <a:pos x="85" y="14"/>
              </a:cxn>
              <a:cxn ang="0">
                <a:pos x="82" y="24"/>
              </a:cxn>
              <a:cxn ang="0">
                <a:pos x="78" y="33"/>
              </a:cxn>
              <a:cxn ang="0">
                <a:pos x="40" y="102"/>
              </a:cxn>
              <a:cxn ang="0">
                <a:pos x="34" y="108"/>
              </a:cxn>
              <a:cxn ang="0">
                <a:pos x="27" y="110"/>
              </a:cxn>
              <a:cxn ang="0">
                <a:pos x="21" y="109"/>
              </a:cxn>
              <a:cxn ang="0">
                <a:pos x="17" y="107"/>
              </a:cxn>
              <a:cxn ang="0">
                <a:pos x="14" y="104"/>
              </a:cxn>
              <a:cxn ang="0">
                <a:pos x="13" y="101"/>
              </a:cxn>
              <a:cxn ang="0">
                <a:pos x="58" y="21"/>
              </a:cxn>
            </a:cxnLst>
            <a:rect l="0" t="0" r="r" b="b"/>
            <a:pathLst>
              <a:path w="85" h="110">
                <a:moveTo>
                  <a:pt x="58" y="21"/>
                </a:moveTo>
                <a:cubicBezTo>
                  <a:pt x="11" y="21"/>
                  <a:pt x="11" y="21"/>
                  <a:pt x="11" y="21"/>
                </a:cubicBezTo>
                <a:cubicBezTo>
                  <a:pt x="7" y="21"/>
                  <a:pt x="4" y="20"/>
                  <a:pt x="2" y="19"/>
                </a:cubicBezTo>
                <a:cubicBezTo>
                  <a:pt x="1" y="17"/>
                  <a:pt x="0" y="15"/>
                  <a:pt x="0" y="11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7"/>
                  <a:pt x="1" y="4"/>
                  <a:pt x="2" y="3"/>
                </a:cubicBezTo>
                <a:cubicBezTo>
                  <a:pt x="4" y="1"/>
                  <a:pt x="7" y="0"/>
                  <a:pt x="11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2" y="0"/>
                  <a:pt x="75" y="1"/>
                  <a:pt x="77" y="1"/>
                </a:cubicBezTo>
                <a:cubicBezTo>
                  <a:pt x="79" y="2"/>
                  <a:pt x="81" y="3"/>
                  <a:pt x="82" y="4"/>
                </a:cubicBezTo>
                <a:cubicBezTo>
                  <a:pt x="83" y="5"/>
                  <a:pt x="84" y="7"/>
                  <a:pt x="84" y="8"/>
                </a:cubicBezTo>
                <a:cubicBezTo>
                  <a:pt x="85" y="10"/>
                  <a:pt x="85" y="11"/>
                  <a:pt x="85" y="13"/>
                </a:cubicBezTo>
                <a:cubicBezTo>
                  <a:pt x="85" y="14"/>
                  <a:pt x="85" y="14"/>
                  <a:pt x="85" y="14"/>
                </a:cubicBezTo>
                <a:cubicBezTo>
                  <a:pt x="85" y="17"/>
                  <a:pt x="84" y="20"/>
                  <a:pt x="82" y="24"/>
                </a:cubicBezTo>
                <a:cubicBezTo>
                  <a:pt x="81" y="27"/>
                  <a:pt x="79" y="30"/>
                  <a:pt x="78" y="33"/>
                </a:cubicBezTo>
                <a:cubicBezTo>
                  <a:pt x="40" y="102"/>
                  <a:pt x="40" y="102"/>
                  <a:pt x="40" y="102"/>
                </a:cubicBezTo>
                <a:cubicBezTo>
                  <a:pt x="38" y="105"/>
                  <a:pt x="36" y="107"/>
                  <a:pt x="34" y="108"/>
                </a:cubicBezTo>
                <a:cubicBezTo>
                  <a:pt x="31" y="110"/>
                  <a:pt x="29" y="110"/>
                  <a:pt x="27" y="110"/>
                </a:cubicBezTo>
                <a:cubicBezTo>
                  <a:pt x="25" y="110"/>
                  <a:pt x="23" y="110"/>
                  <a:pt x="21" y="109"/>
                </a:cubicBezTo>
                <a:cubicBezTo>
                  <a:pt x="19" y="108"/>
                  <a:pt x="18" y="108"/>
                  <a:pt x="17" y="107"/>
                </a:cubicBezTo>
                <a:cubicBezTo>
                  <a:pt x="15" y="106"/>
                  <a:pt x="14" y="105"/>
                  <a:pt x="14" y="104"/>
                </a:cubicBezTo>
                <a:cubicBezTo>
                  <a:pt x="13" y="103"/>
                  <a:pt x="13" y="102"/>
                  <a:pt x="13" y="101"/>
                </a:cubicBezTo>
                <a:lnTo>
                  <a:pt x="58" y="2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5" name="Freeform 81"/>
          <p:cNvSpPr>
            <a:spLocks noEditPoints="1"/>
          </p:cNvSpPr>
          <p:nvPr userDrawn="1"/>
        </p:nvSpPr>
        <p:spPr bwMode="auto">
          <a:xfrm>
            <a:off x="5662613" y="6000750"/>
            <a:ext cx="103188" cy="130175"/>
          </a:xfrm>
          <a:custGeom>
            <a:avLst/>
            <a:gdLst/>
            <a:ahLst/>
            <a:cxnLst>
              <a:cxn ang="0">
                <a:pos x="22" y="55"/>
              </a:cxn>
              <a:cxn ang="0">
                <a:pos x="8" y="46"/>
              </a:cxn>
              <a:cxn ang="0">
                <a:pos x="3" y="31"/>
              </a:cxn>
              <a:cxn ang="0">
                <a:pos x="6" y="18"/>
              </a:cxn>
              <a:cxn ang="0">
                <a:pos x="15" y="8"/>
              </a:cxn>
              <a:cxn ang="0">
                <a:pos x="28" y="2"/>
              </a:cxn>
              <a:cxn ang="0">
                <a:pos x="46" y="0"/>
              </a:cxn>
              <a:cxn ang="0">
                <a:pos x="63" y="2"/>
              </a:cxn>
              <a:cxn ang="0">
                <a:pos x="76" y="8"/>
              </a:cxn>
              <a:cxn ang="0">
                <a:pos x="84" y="18"/>
              </a:cxn>
              <a:cxn ang="0">
                <a:pos x="87" y="30"/>
              </a:cxn>
              <a:cxn ang="0">
                <a:pos x="83" y="45"/>
              </a:cxn>
              <a:cxn ang="0">
                <a:pos x="69" y="55"/>
              </a:cxn>
              <a:cxn ang="0">
                <a:pos x="85" y="65"/>
              </a:cxn>
              <a:cxn ang="0">
                <a:pos x="91" y="82"/>
              </a:cxn>
              <a:cxn ang="0">
                <a:pos x="88" y="94"/>
              </a:cxn>
              <a:cxn ang="0">
                <a:pos x="78" y="104"/>
              </a:cxn>
              <a:cxn ang="0">
                <a:pos x="64" y="111"/>
              </a:cxn>
              <a:cxn ang="0">
                <a:pos x="45" y="113"/>
              </a:cxn>
              <a:cxn ang="0">
                <a:pos x="12" y="105"/>
              </a:cxn>
              <a:cxn ang="0">
                <a:pos x="0" y="82"/>
              </a:cxn>
              <a:cxn ang="0">
                <a:pos x="5" y="65"/>
              </a:cxn>
              <a:cxn ang="0">
                <a:pos x="22" y="55"/>
              </a:cxn>
              <a:cxn ang="0">
                <a:pos x="45" y="95"/>
              </a:cxn>
              <a:cxn ang="0">
                <a:pos x="61" y="91"/>
              </a:cxn>
              <a:cxn ang="0">
                <a:pos x="67" y="79"/>
              </a:cxn>
              <a:cxn ang="0">
                <a:pos x="61" y="67"/>
              </a:cxn>
              <a:cxn ang="0">
                <a:pos x="45" y="63"/>
              </a:cxn>
              <a:cxn ang="0">
                <a:pos x="30" y="67"/>
              </a:cxn>
              <a:cxn ang="0">
                <a:pos x="24" y="79"/>
              </a:cxn>
              <a:cxn ang="0">
                <a:pos x="30" y="91"/>
              </a:cxn>
              <a:cxn ang="0">
                <a:pos x="45" y="95"/>
              </a:cxn>
              <a:cxn ang="0">
                <a:pos x="45" y="48"/>
              </a:cxn>
              <a:cxn ang="0">
                <a:pos x="59" y="44"/>
              </a:cxn>
              <a:cxn ang="0">
                <a:pos x="64" y="33"/>
              </a:cxn>
              <a:cxn ang="0">
                <a:pos x="59" y="22"/>
              </a:cxn>
              <a:cxn ang="0">
                <a:pos x="45" y="18"/>
              </a:cxn>
              <a:cxn ang="0">
                <a:pos x="31" y="22"/>
              </a:cxn>
              <a:cxn ang="0">
                <a:pos x="26" y="33"/>
              </a:cxn>
              <a:cxn ang="0">
                <a:pos x="32" y="43"/>
              </a:cxn>
              <a:cxn ang="0">
                <a:pos x="45" y="48"/>
              </a:cxn>
            </a:cxnLst>
            <a:rect l="0" t="0" r="r" b="b"/>
            <a:pathLst>
              <a:path w="91" h="113">
                <a:moveTo>
                  <a:pt x="22" y="55"/>
                </a:moveTo>
                <a:cubicBezTo>
                  <a:pt x="15" y="53"/>
                  <a:pt x="11" y="50"/>
                  <a:pt x="8" y="46"/>
                </a:cubicBezTo>
                <a:cubicBezTo>
                  <a:pt x="5" y="42"/>
                  <a:pt x="3" y="37"/>
                  <a:pt x="3" y="31"/>
                </a:cubicBezTo>
                <a:cubicBezTo>
                  <a:pt x="3" y="26"/>
                  <a:pt x="4" y="22"/>
                  <a:pt x="6" y="18"/>
                </a:cubicBezTo>
                <a:cubicBezTo>
                  <a:pt x="8" y="14"/>
                  <a:pt x="11" y="11"/>
                  <a:pt x="15" y="8"/>
                </a:cubicBezTo>
                <a:cubicBezTo>
                  <a:pt x="18" y="6"/>
                  <a:pt x="23" y="3"/>
                  <a:pt x="28" y="2"/>
                </a:cubicBezTo>
                <a:cubicBezTo>
                  <a:pt x="33" y="0"/>
                  <a:pt x="39" y="0"/>
                  <a:pt x="46" y="0"/>
                </a:cubicBezTo>
                <a:cubicBezTo>
                  <a:pt x="52" y="0"/>
                  <a:pt x="58" y="0"/>
                  <a:pt x="63" y="2"/>
                </a:cubicBezTo>
                <a:cubicBezTo>
                  <a:pt x="68" y="3"/>
                  <a:pt x="72" y="5"/>
                  <a:pt x="76" y="8"/>
                </a:cubicBezTo>
                <a:cubicBezTo>
                  <a:pt x="80" y="11"/>
                  <a:pt x="82" y="14"/>
                  <a:pt x="84" y="18"/>
                </a:cubicBezTo>
                <a:cubicBezTo>
                  <a:pt x="86" y="21"/>
                  <a:pt x="87" y="26"/>
                  <a:pt x="87" y="30"/>
                </a:cubicBezTo>
                <a:cubicBezTo>
                  <a:pt x="87" y="36"/>
                  <a:pt x="86" y="41"/>
                  <a:pt x="83" y="45"/>
                </a:cubicBezTo>
                <a:cubicBezTo>
                  <a:pt x="80" y="49"/>
                  <a:pt x="75" y="53"/>
                  <a:pt x="69" y="55"/>
                </a:cubicBezTo>
                <a:cubicBezTo>
                  <a:pt x="76" y="57"/>
                  <a:pt x="82" y="60"/>
                  <a:pt x="85" y="65"/>
                </a:cubicBezTo>
                <a:cubicBezTo>
                  <a:pt x="89" y="70"/>
                  <a:pt x="91" y="75"/>
                  <a:pt x="91" y="82"/>
                </a:cubicBezTo>
                <a:cubicBezTo>
                  <a:pt x="91" y="86"/>
                  <a:pt x="90" y="91"/>
                  <a:pt x="88" y="94"/>
                </a:cubicBezTo>
                <a:cubicBezTo>
                  <a:pt x="85" y="98"/>
                  <a:pt x="82" y="102"/>
                  <a:pt x="78" y="104"/>
                </a:cubicBezTo>
                <a:cubicBezTo>
                  <a:pt x="74" y="107"/>
                  <a:pt x="70" y="109"/>
                  <a:pt x="64" y="111"/>
                </a:cubicBezTo>
                <a:cubicBezTo>
                  <a:pt x="58" y="112"/>
                  <a:pt x="52" y="113"/>
                  <a:pt x="45" y="113"/>
                </a:cubicBezTo>
                <a:cubicBezTo>
                  <a:pt x="31" y="113"/>
                  <a:pt x="20" y="110"/>
                  <a:pt x="12" y="105"/>
                </a:cubicBezTo>
                <a:cubicBezTo>
                  <a:pt x="4" y="99"/>
                  <a:pt x="0" y="91"/>
                  <a:pt x="0" y="82"/>
                </a:cubicBezTo>
                <a:cubicBezTo>
                  <a:pt x="0" y="75"/>
                  <a:pt x="2" y="70"/>
                  <a:pt x="5" y="65"/>
                </a:cubicBezTo>
                <a:cubicBezTo>
                  <a:pt x="9" y="61"/>
                  <a:pt x="14" y="57"/>
                  <a:pt x="22" y="55"/>
                </a:cubicBezTo>
                <a:close/>
                <a:moveTo>
                  <a:pt x="45" y="95"/>
                </a:moveTo>
                <a:cubicBezTo>
                  <a:pt x="52" y="95"/>
                  <a:pt x="58" y="94"/>
                  <a:pt x="61" y="91"/>
                </a:cubicBezTo>
                <a:cubicBezTo>
                  <a:pt x="65" y="88"/>
                  <a:pt x="67" y="84"/>
                  <a:pt x="67" y="79"/>
                </a:cubicBezTo>
                <a:cubicBezTo>
                  <a:pt x="67" y="74"/>
                  <a:pt x="65" y="70"/>
                  <a:pt x="61" y="67"/>
                </a:cubicBezTo>
                <a:cubicBezTo>
                  <a:pt x="57" y="65"/>
                  <a:pt x="52" y="63"/>
                  <a:pt x="45" y="63"/>
                </a:cubicBezTo>
                <a:cubicBezTo>
                  <a:pt x="39" y="63"/>
                  <a:pt x="33" y="65"/>
                  <a:pt x="30" y="67"/>
                </a:cubicBezTo>
                <a:cubicBezTo>
                  <a:pt x="26" y="70"/>
                  <a:pt x="24" y="74"/>
                  <a:pt x="24" y="79"/>
                </a:cubicBezTo>
                <a:cubicBezTo>
                  <a:pt x="24" y="84"/>
                  <a:pt x="26" y="88"/>
                  <a:pt x="30" y="91"/>
                </a:cubicBezTo>
                <a:cubicBezTo>
                  <a:pt x="33" y="94"/>
                  <a:pt x="39" y="95"/>
                  <a:pt x="45" y="95"/>
                </a:cubicBezTo>
                <a:close/>
                <a:moveTo>
                  <a:pt x="45" y="48"/>
                </a:moveTo>
                <a:cubicBezTo>
                  <a:pt x="51" y="48"/>
                  <a:pt x="56" y="46"/>
                  <a:pt x="59" y="44"/>
                </a:cubicBezTo>
                <a:cubicBezTo>
                  <a:pt x="63" y="41"/>
                  <a:pt x="64" y="37"/>
                  <a:pt x="64" y="33"/>
                </a:cubicBezTo>
                <a:cubicBezTo>
                  <a:pt x="64" y="28"/>
                  <a:pt x="63" y="25"/>
                  <a:pt x="59" y="22"/>
                </a:cubicBezTo>
                <a:cubicBezTo>
                  <a:pt x="56" y="19"/>
                  <a:pt x="51" y="18"/>
                  <a:pt x="45" y="18"/>
                </a:cubicBezTo>
                <a:cubicBezTo>
                  <a:pt x="39" y="18"/>
                  <a:pt x="35" y="19"/>
                  <a:pt x="31" y="22"/>
                </a:cubicBezTo>
                <a:cubicBezTo>
                  <a:pt x="28" y="25"/>
                  <a:pt x="26" y="28"/>
                  <a:pt x="26" y="33"/>
                </a:cubicBezTo>
                <a:cubicBezTo>
                  <a:pt x="26" y="37"/>
                  <a:pt x="28" y="41"/>
                  <a:pt x="32" y="43"/>
                </a:cubicBezTo>
                <a:cubicBezTo>
                  <a:pt x="35" y="46"/>
                  <a:pt x="40" y="48"/>
                  <a:pt x="45" y="4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9" name="Freeform 85"/>
          <p:cNvSpPr>
            <a:spLocks noEditPoints="1"/>
          </p:cNvSpPr>
          <p:nvPr userDrawn="1"/>
        </p:nvSpPr>
        <p:spPr bwMode="auto">
          <a:xfrm>
            <a:off x="5962650" y="6000750"/>
            <a:ext cx="103188" cy="130175"/>
          </a:xfrm>
          <a:custGeom>
            <a:avLst/>
            <a:gdLst/>
            <a:ahLst/>
            <a:cxnLst>
              <a:cxn ang="0">
                <a:pos x="54" y="69"/>
              </a:cxn>
              <a:cxn ang="0">
                <a:pos x="37" y="72"/>
              </a:cxn>
              <a:cxn ang="0">
                <a:pos x="22" y="70"/>
              </a:cxn>
              <a:cxn ang="0">
                <a:pos x="10" y="63"/>
              </a:cxn>
              <a:cxn ang="0">
                <a:pos x="3" y="53"/>
              </a:cxn>
              <a:cxn ang="0">
                <a:pos x="0" y="39"/>
              </a:cxn>
              <a:cxn ang="0">
                <a:pos x="0" y="38"/>
              </a:cxn>
              <a:cxn ang="0">
                <a:pos x="3" y="23"/>
              </a:cxn>
              <a:cxn ang="0">
                <a:pos x="12" y="11"/>
              </a:cxn>
              <a:cxn ang="0">
                <a:pos x="26" y="3"/>
              </a:cxn>
              <a:cxn ang="0">
                <a:pos x="43" y="0"/>
              </a:cxn>
              <a:cxn ang="0">
                <a:pos x="63" y="3"/>
              </a:cxn>
              <a:cxn ang="0">
                <a:pos x="78" y="13"/>
              </a:cxn>
              <a:cxn ang="0">
                <a:pos x="87" y="29"/>
              </a:cxn>
              <a:cxn ang="0">
                <a:pos x="90" y="51"/>
              </a:cxn>
              <a:cxn ang="0">
                <a:pos x="90" y="61"/>
              </a:cxn>
              <a:cxn ang="0">
                <a:pos x="78" y="100"/>
              </a:cxn>
              <a:cxn ang="0">
                <a:pos x="41" y="113"/>
              </a:cxn>
              <a:cxn ang="0">
                <a:pos x="25" y="111"/>
              </a:cxn>
              <a:cxn ang="0">
                <a:pos x="13" y="107"/>
              </a:cxn>
              <a:cxn ang="0">
                <a:pos x="6" y="101"/>
              </a:cxn>
              <a:cxn ang="0">
                <a:pos x="4" y="94"/>
              </a:cxn>
              <a:cxn ang="0">
                <a:pos x="5" y="88"/>
              </a:cxn>
              <a:cxn ang="0">
                <a:pos x="8" y="84"/>
              </a:cxn>
              <a:cxn ang="0">
                <a:pos x="11" y="82"/>
              </a:cxn>
              <a:cxn ang="0">
                <a:pos x="13" y="82"/>
              </a:cxn>
              <a:cxn ang="0">
                <a:pos x="24" y="90"/>
              </a:cxn>
              <a:cxn ang="0">
                <a:pos x="39" y="93"/>
              </a:cxn>
              <a:cxn ang="0">
                <a:pos x="60" y="86"/>
              </a:cxn>
              <a:cxn ang="0">
                <a:pos x="66" y="62"/>
              </a:cxn>
              <a:cxn ang="0">
                <a:pos x="66" y="61"/>
              </a:cxn>
              <a:cxn ang="0">
                <a:pos x="54" y="69"/>
              </a:cxn>
              <a:cxn ang="0">
                <a:pos x="66" y="45"/>
              </a:cxn>
              <a:cxn ang="0">
                <a:pos x="60" y="25"/>
              </a:cxn>
              <a:cxn ang="0">
                <a:pos x="44" y="18"/>
              </a:cxn>
              <a:cxn ang="0">
                <a:pos x="30" y="24"/>
              </a:cxn>
              <a:cxn ang="0">
                <a:pos x="24" y="37"/>
              </a:cxn>
              <a:cxn ang="0">
                <a:pos x="24" y="37"/>
              </a:cxn>
              <a:cxn ang="0">
                <a:pos x="29" y="50"/>
              </a:cxn>
              <a:cxn ang="0">
                <a:pos x="44" y="54"/>
              </a:cxn>
              <a:cxn ang="0">
                <a:pos x="56" y="52"/>
              </a:cxn>
              <a:cxn ang="0">
                <a:pos x="66" y="45"/>
              </a:cxn>
            </a:cxnLst>
            <a:rect l="0" t="0" r="r" b="b"/>
            <a:pathLst>
              <a:path w="90" h="113">
                <a:moveTo>
                  <a:pt x="54" y="69"/>
                </a:moveTo>
                <a:cubicBezTo>
                  <a:pt x="49" y="71"/>
                  <a:pt x="43" y="72"/>
                  <a:pt x="37" y="72"/>
                </a:cubicBezTo>
                <a:cubicBezTo>
                  <a:pt x="31" y="72"/>
                  <a:pt x="26" y="71"/>
                  <a:pt x="22" y="70"/>
                </a:cubicBezTo>
                <a:cubicBezTo>
                  <a:pt x="17" y="68"/>
                  <a:pt x="13" y="66"/>
                  <a:pt x="10" y="63"/>
                </a:cubicBezTo>
                <a:cubicBezTo>
                  <a:pt x="7" y="61"/>
                  <a:pt x="5" y="57"/>
                  <a:pt x="3" y="53"/>
                </a:cubicBezTo>
                <a:cubicBezTo>
                  <a:pt x="1" y="49"/>
                  <a:pt x="0" y="44"/>
                  <a:pt x="0" y="39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3"/>
                  <a:pt x="1" y="28"/>
                  <a:pt x="3" y="23"/>
                </a:cubicBezTo>
                <a:cubicBezTo>
                  <a:pt x="6" y="18"/>
                  <a:pt x="8" y="14"/>
                  <a:pt x="12" y="11"/>
                </a:cubicBezTo>
                <a:cubicBezTo>
                  <a:pt x="16" y="7"/>
                  <a:pt x="21" y="5"/>
                  <a:pt x="26" y="3"/>
                </a:cubicBezTo>
                <a:cubicBezTo>
                  <a:pt x="31" y="1"/>
                  <a:pt x="37" y="0"/>
                  <a:pt x="43" y="0"/>
                </a:cubicBezTo>
                <a:cubicBezTo>
                  <a:pt x="51" y="0"/>
                  <a:pt x="57" y="1"/>
                  <a:pt x="63" y="3"/>
                </a:cubicBezTo>
                <a:cubicBezTo>
                  <a:pt x="69" y="6"/>
                  <a:pt x="74" y="9"/>
                  <a:pt x="78" y="13"/>
                </a:cubicBezTo>
                <a:cubicBezTo>
                  <a:pt x="82" y="18"/>
                  <a:pt x="85" y="23"/>
                  <a:pt x="87" y="29"/>
                </a:cubicBezTo>
                <a:cubicBezTo>
                  <a:pt x="89" y="36"/>
                  <a:pt x="90" y="43"/>
                  <a:pt x="90" y="51"/>
                </a:cubicBezTo>
                <a:cubicBezTo>
                  <a:pt x="90" y="61"/>
                  <a:pt x="90" y="61"/>
                  <a:pt x="90" y="61"/>
                </a:cubicBezTo>
                <a:cubicBezTo>
                  <a:pt x="90" y="78"/>
                  <a:pt x="86" y="91"/>
                  <a:pt x="78" y="100"/>
                </a:cubicBezTo>
                <a:cubicBezTo>
                  <a:pt x="69" y="109"/>
                  <a:pt x="57" y="113"/>
                  <a:pt x="41" y="113"/>
                </a:cubicBezTo>
                <a:cubicBezTo>
                  <a:pt x="35" y="113"/>
                  <a:pt x="29" y="113"/>
                  <a:pt x="25" y="111"/>
                </a:cubicBezTo>
                <a:cubicBezTo>
                  <a:pt x="20" y="110"/>
                  <a:pt x="16" y="109"/>
                  <a:pt x="13" y="107"/>
                </a:cubicBezTo>
                <a:cubicBezTo>
                  <a:pt x="10" y="105"/>
                  <a:pt x="8" y="103"/>
                  <a:pt x="6" y="101"/>
                </a:cubicBezTo>
                <a:cubicBezTo>
                  <a:pt x="5" y="99"/>
                  <a:pt x="4" y="96"/>
                  <a:pt x="4" y="94"/>
                </a:cubicBezTo>
                <a:cubicBezTo>
                  <a:pt x="4" y="92"/>
                  <a:pt x="5" y="90"/>
                  <a:pt x="5" y="88"/>
                </a:cubicBezTo>
                <a:cubicBezTo>
                  <a:pt x="6" y="86"/>
                  <a:pt x="7" y="85"/>
                  <a:pt x="8" y="84"/>
                </a:cubicBezTo>
                <a:cubicBezTo>
                  <a:pt x="9" y="83"/>
                  <a:pt x="10" y="83"/>
                  <a:pt x="11" y="82"/>
                </a:cubicBezTo>
                <a:cubicBezTo>
                  <a:pt x="12" y="82"/>
                  <a:pt x="13" y="82"/>
                  <a:pt x="13" y="82"/>
                </a:cubicBezTo>
                <a:cubicBezTo>
                  <a:pt x="16" y="85"/>
                  <a:pt x="19" y="88"/>
                  <a:pt x="24" y="90"/>
                </a:cubicBezTo>
                <a:cubicBezTo>
                  <a:pt x="28" y="92"/>
                  <a:pt x="33" y="93"/>
                  <a:pt x="39" y="93"/>
                </a:cubicBezTo>
                <a:cubicBezTo>
                  <a:pt x="48" y="93"/>
                  <a:pt x="55" y="91"/>
                  <a:pt x="60" y="86"/>
                </a:cubicBezTo>
                <a:cubicBezTo>
                  <a:pt x="64" y="81"/>
                  <a:pt x="66" y="73"/>
                  <a:pt x="66" y="62"/>
                </a:cubicBezTo>
                <a:cubicBezTo>
                  <a:pt x="66" y="61"/>
                  <a:pt x="66" y="61"/>
                  <a:pt x="66" y="61"/>
                </a:cubicBezTo>
                <a:cubicBezTo>
                  <a:pt x="63" y="64"/>
                  <a:pt x="59" y="66"/>
                  <a:pt x="54" y="69"/>
                </a:cubicBezTo>
                <a:close/>
                <a:moveTo>
                  <a:pt x="66" y="45"/>
                </a:moveTo>
                <a:cubicBezTo>
                  <a:pt x="65" y="37"/>
                  <a:pt x="63" y="30"/>
                  <a:pt x="60" y="25"/>
                </a:cubicBezTo>
                <a:cubicBezTo>
                  <a:pt x="56" y="21"/>
                  <a:pt x="51" y="18"/>
                  <a:pt x="44" y="18"/>
                </a:cubicBezTo>
                <a:cubicBezTo>
                  <a:pt x="38" y="18"/>
                  <a:pt x="33" y="20"/>
                  <a:pt x="30" y="24"/>
                </a:cubicBezTo>
                <a:cubicBezTo>
                  <a:pt x="26" y="27"/>
                  <a:pt x="24" y="32"/>
                  <a:pt x="24" y="37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43"/>
                  <a:pt x="26" y="47"/>
                  <a:pt x="29" y="50"/>
                </a:cubicBezTo>
                <a:cubicBezTo>
                  <a:pt x="32" y="53"/>
                  <a:pt x="37" y="54"/>
                  <a:pt x="44" y="54"/>
                </a:cubicBezTo>
                <a:cubicBezTo>
                  <a:pt x="48" y="54"/>
                  <a:pt x="52" y="54"/>
                  <a:pt x="56" y="52"/>
                </a:cubicBezTo>
                <a:cubicBezTo>
                  <a:pt x="59" y="50"/>
                  <a:pt x="63" y="48"/>
                  <a:pt x="66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3" name="Freeform 89"/>
          <p:cNvSpPr>
            <a:spLocks noEditPoints="1"/>
          </p:cNvSpPr>
          <p:nvPr userDrawn="1"/>
        </p:nvSpPr>
        <p:spPr bwMode="auto">
          <a:xfrm>
            <a:off x="6257925" y="5976938"/>
            <a:ext cx="117475" cy="160338"/>
          </a:xfrm>
          <a:custGeom>
            <a:avLst/>
            <a:gdLst/>
            <a:ahLst/>
            <a:cxnLst>
              <a:cxn ang="0">
                <a:pos x="67" y="132"/>
              </a:cxn>
              <a:cxn ang="0">
                <a:pos x="90" y="107"/>
              </a:cxn>
              <a:cxn ang="0">
                <a:pos x="95" y="102"/>
              </a:cxn>
              <a:cxn ang="0">
                <a:pos x="92" y="86"/>
              </a:cxn>
              <a:cxn ang="0">
                <a:pos x="74" y="90"/>
              </a:cxn>
              <a:cxn ang="0">
                <a:pos x="64" y="100"/>
              </a:cxn>
              <a:cxn ang="0">
                <a:pos x="64" y="14"/>
              </a:cxn>
              <a:cxn ang="0">
                <a:pos x="52" y="0"/>
              </a:cxn>
              <a:cxn ang="0">
                <a:pos x="50" y="0"/>
              </a:cxn>
              <a:cxn ang="0">
                <a:pos x="38" y="14"/>
              </a:cxn>
              <a:cxn ang="0">
                <a:pos x="38" y="100"/>
              </a:cxn>
              <a:cxn ang="0">
                <a:pos x="29" y="90"/>
              </a:cxn>
              <a:cxn ang="0">
                <a:pos x="11" y="86"/>
              </a:cxn>
              <a:cxn ang="0">
                <a:pos x="8" y="102"/>
              </a:cxn>
              <a:cxn ang="0">
                <a:pos x="12" y="108"/>
              </a:cxn>
              <a:cxn ang="0">
                <a:pos x="34" y="132"/>
              </a:cxn>
              <a:cxn ang="0">
                <a:pos x="41" y="138"/>
              </a:cxn>
              <a:cxn ang="0">
                <a:pos x="51" y="141"/>
              </a:cxn>
              <a:cxn ang="0">
                <a:pos x="61" y="138"/>
              </a:cxn>
              <a:cxn ang="0">
                <a:pos x="67" y="132"/>
              </a:cxn>
              <a:cxn ang="0">
                <a:pos x="51" y="141"/>
              </a:cxn>
              <a:cxn ang="0">
                <a:pos x="51" y="141"/>
              </a:cxn>
              <a:cxn ang="0">
                <a:pos x="51" y="141"/>
              </a:cxn>
              <a:cxn ang="0">
                <a:pos x="51" y="141"/>
              </a:cxn>
            </a:cxnLst>
            <a:rect l="0" t="0" r="r" b="b"/>
            <a:pathLst>
              <a:path w="103" h="141">
                <a:moveTo>
                  <a:pt x="67" y="132"/>
                </a:moveTo>
                <a:cubicBezTo>
                  <a:pt x="90" y="107"/>
                  <a:pt x="90" y="107"/>
                  <a:pt x="90" y="107"/>
                </a:cubicBezTo>
                <a:cubicBezTo>
                  <a:pt x="95" y="102"/>
                  <a:pt x="95" y="102"/>
                  <a:pt x="95" y="102"/>
                </a:cubicBezTo>
                <a:cubicBezTo>
                  <a:pt x="95" y="102"/>
                  <a:pt x="103" y="94"/>
                  <a:pt x="92" y="86"/>
                </a:cubicBezTo>
                <a:cubicBezTo>
                  <a:pt x="85" y="80"/>
                  <a:pt x="80" y="83"/>
                  <a:pt x="74" y="90"/>
                </a:cubicBezTo>
                <a:cubicBezTo>
                  <a:pt x="71" y="92"/>
                  <a:pt x="68" y="96"/>
                  <a:pt x="64" y="100"/>
                </a:cubicBezTo>
                <a:cubicBezTo>
                  <a:pt x="64" y="14"/>
                  <a:pt x="64" y="14"/>
                  <a:pt x="64" y="14"/>
                </a:cubicBezTo>
                <a:cubicBezTo>
                  <a:pt x="64" y="4"/>
                  <a:pt x="59" y="0"/>
                  <a:pt x="52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3" y="0"/>
                  <a:pt x="38" y="4"/>
                  <a:pt x="38" y="14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34" y="96"/>
                  <a:pt x="31" y="93"/>
                  <a:pt x="29" y="90"/>
                </a:cubicBezTo>
                <a:cubicBezTo>
                  <a:pt x="23" y="83"/>
                  <a:pt x="18" y="81"/>
                  <a:pt x="11" y="86"/>
                </a:cubicBezTo>
                <a:cubicBezTo>
                  <a:pt x="0" y="94"/>
                  <a:pt x="8" y="102"/>
                  <a:pt x="8" y="102"/>
                </a:cubicBezTo>
                <a:cubicBezTo>
                  <a:pt x="12" y="108"/>
                  <a:pt x="12" y="108"/>
                  <a:pt x="12" y="108"/>
                </a:cubicBezTo>
                <a:cubicBezTo>
                  <a:pt x="34" y="132"/>
                  <a:pt x="34" y="132"/>
                  <a:pt x="34" y="132"/>
                </a:cubicBezTo>
                <a:cubicBezTo>
                  <a:pt x="37" y="135"/>
                  <a:pt x="39" y="137"/>
                  <a:pt x="41" y="138"/>
                </a:cubicBezTo>
                <a:cubicBezTo>
                  <a:pt x="43" y="140"/>
                  <a:pt x="47" y="141"/>
                  <a:pt x="51" y="141"/>
                </a:cubicBezTo>
                <a:cubicBezTo>
                  <a:pt x="55" y="141"/>
                  <a:pt x="59" y="140"/>
                  <a:pt x="61" y="138"/>
                </a:cubicBezTo>
                <a:cubicBezTo>
                  <a:pt x="63" y="137"/>
                  <a:pt x="65" y="135"/>
                  <a:pt x="67" y="132"/>
                </a:cubicBezTo>
                <a:close/>
                <a:moveTo>
                  <a:pt x="51" y="141"/>
                </a:moveTo>
                <a:cubicBezTo>
                  <a:pt x="51" y="141"/>
                  <a:pt x="51" y="141"/>
                  <a:pt x="51" y="141"/>
                </a:cubicBezTo>
                <a:cubicBezTo>
                  <a:pt x="51" y="141"/>
                  <a:pt x="51" y="141"/>
                  <a:pt x="51" y="141"/>
                </a:cubicBezTo>
                <a:cubicBezTo>
                  <a:pt x="51" y="141"/>
                  <a:pt x="51" y="141"/>
                  <a:pt x="51" y="14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7" name="Freeform 93"/>
          <p:cNvSpPr>
            <a:spLocks/>
          </p:cNvSpPr>
          <p:nvPr userDrawn="1"/>
        </p:nvSpPr>
        <p:spPr bwMode="auto">
          <a:xfrm>
            <a:off x="6559551" y="6000750"/>
            <a:ext cx="112713" cy="130175"/>
          </a:xfrm>
          <a:custGeom>
            <a:avLst/>
            <a:gdLst/>
            <a:ahLst/>
            <a:cxnLst>
              <a:cxn ang="0">
                <a:pos x="8" y="52"/>
              </a:cxn>
              <a:cxn ang="0">
                <a:pos x="2" y="50"/>
              </a:cxn>
              <a:cxn ang="0">
                <a:pos x="0" y="46"/>
              </a:cxn>
              <a:cxn ang="0">
                <a:pos x="0" y="44"/>
              </a:cxn>
              <a:cxn ang="0">
                <a:pos x="2" y="39"/>
              </a:cxn>
              <a:cxn ang="0">
                <a:pos x="8" y="37"/>
              </a:cxn>
              <a:cxn ang="0">
                <a:pos x="16" y="37"/>
              </a:cxn>
              <a:cxn ang="0">
                <a:pos x="32" y="10"/>
              </a:cxn>
              <a:cxn ang="0">
                <a:pos x="62" y="0"/>
              </a:cxn>
              <a:cxn ang="0">
                <a:pos x="77" y="2"/>
              </a:cxn>
              <a:cxn ang="0">
                <a:pos x="89" y="7"/>
              </a:cxn>
              <a:cxn ang="0">
                <a:pos x="96" y="14"/>
              </a:cxn>
              <a:cxn ang="0">
                <a:pos x="98" y="22"/>
              </a:cxn>
              <a:cxn ang="0">
                <a:pos x="97" y="28"/>
              </a:cxn>
              <a:cxn ang="0">
                <a:pos x="93" y="32"/>
              </a:cxn>
              <a:cxn ang="0">
                <a:pos x="89" y="34"/>
              </a:cxn>
              <a:cxn ang="0">
                <a:pos x="87" y="34"/>
              </a:cxn>
              <a:cxn ang="0">
                <a:pos x="77" y="24"/>
              </a:cxn>
              <a:cxn ang="0">
                <a:pos x="62" y="21"/>
              </a:cxn>
              <a:cxn ang="0">
                <a:pos x="48" y="25"/>
              </a:cxn>
              <a:cxn ang="0">
                <a:pos x="40" y="37"/>
              </a:cxn>
              <a:cxn ang="0">
                <a:pos x="67" y="37"/>
              </a:cxn>
              <a:cxn ang="0">
                <a:pos x="73" y="39"/>
              </a:cxn>
              <a:cxn ang="0">
                <a:pos x="75" y="44"/>
              </a:cxn>
              <a:cxn ang="0">
                <a:pos x="75" y="46"/>
              </a:cxn>
              <a:cxn ang="0">
                <a:pos x="73" y="50"/>
              </a:cxn>
              <a:cxn ang="0">
                <a:pos x="67" y="52"/>
              </a:cxn>
              <a:cxn ang="0">
                <a:pos x="38" y="52"/>
              </a:cxn>
              <a:cxn ang="0">
                <a:pos x="38" y="62"/>
              </a:cxn>
              <a:cxn ang="0">
                <a:pos x="67" y="62"/>
              </a:cxn>
              <a:cxn ang="0">
                <a:pos x="73" y="64"/>
              </a:cxn>
              <a:cxn ang="0">
                <a:pos x="75" y="69"/>
              </a:cxn>
              <a:cxn ang="0">
                <a:pos x="75" y="71"/>
              </a:cxn>
              <a:cxn ang="0">
                <a:pos x="73" y="75"/>
              </a:cxn>
              <a:cxn ang="0">
                <a:pos x="67" y="77"/>
              </a:cxn>
              <a:cxn ang="0">
                <a:pos x="40" y="77"/>
              </a:cxn>
              <a:cxn ang="0">
                <a:pos x="48" y="90"/>
              </a:cxn>
              <a:cxn ang="0">
                <a:pos x="63" y="94"/>
              </a:cxn>
              <a:cxn ang="0">
                <a:pos x="77" y="90"/>
              </a:cxn>
              <a:cxn ang="0">
                <a:pos x="87" y="80"/>
              </a:cxn>
              <a:cxn ang="0">
                <a:pos x="89" y="80"/>
              </a:cxn>
              <a:cxn ang="0">
                <a:pos x="93" y="82"/>
              </a:cxn>
              <a:cxn ang="0">
                <a:pos x="97" y="86"/>
              </a:cxn>
              <a:cxn ang="0">
                <a:pos x="99" y="92"/>
              </a:cxn>
              <a:cxn ang="0">
                <a:pos x="97" y="99"/>
              </a:cxn>
              <a:cxn ang="0">
                <a:pos x="90" y="107"/>
              </a:cxn>
              <a:cxn ang="0">
                <a:pos x="79" y="112"/>
              </a:cxn>
              <a:cxn ang="0">
                <a:pos x="62" y="115"/>
              </a:cxn>
              <a:cxn ang="0">
                <a:pos x="32" y="105"/>
              </a:cxn>
              <a:cxn ang="0">
                <a:pos x="16" y="77"/>
              </a:cxn>
              <a:cxn ang="0">
                <a:pos x="8" y="77"/>
              </a:cxn>
              <a:cxn ang="0">
                <a:pos x="2" y="75"/>
              </a:cxn>
              <a:cxn ang="0">
                <a:pos x="0" y="71"/>
              </a:cxn>
              <a:cxn ang="0">
                <a:pos x="0" y="69"/>
              </a:cxn>
              <a:cxn ang="0">
                <a:pos x="2" y="64"/>
              </a:cxn>
              <a:cxn ang="0">
                <a:pos x="8" y="62"/>
              </a:cxn>
              <a:cxn ang="0">
                <a:pos x="14" y="62"/>
              </a:cxn>
              <a:cxn ang="0">
                <a:pos x="14" y="52"/>
              </a:cxn>
              <a:cxn ang="0">
                <a:pos x="8" y="52"/>
              </a:cxn>
            </a:cxnLst>
            <a:rect l="0" t="0" r="r" b="b"/>
            <a:pathLst>
              <a:path w="99" h="115">
                <a:moveTo>
                  <a:pt x="8" y="52"/>
                </a:moveTo>
                <a:cubicBezTo>
                  <a:pt x="5" y="52"/>
                  <a:pt x="3" y="52"/>
                  <a:pt x="2" y="50"/>
                </a:cubicBezTo>
                <a:cubicBezTo>
                  <a:pt x="0" y="49"/>
                  <a:pt x="0" y="47"/>
                  <a:pt x="0" y="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2"/>
                  <a:pt x="0" y="40"/>
                  <a:pt x="2" y="39"/>
                </a:cubicBezTo>
                <a:cubicBezTo>
                  <a:pt x="3" y="38"/>
                  <a:pt x="5" y="37"/>
                  <a:pt x="8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18" y="26"/>
                  <a:pt x="24" y="16"/>
                  <a:pt x="32" y="10"/>
                </a:cubicBezTo>
                <a:cubicBezTo>
                  <a:pt x="40" y="3"/>
                  <a:pt x="50" y="0"/>
                  <a:pt x="62" y="0"/>
                </a:cubicBezTo>
                <a:cubicBezTo>
                  <a:pt x="68" y="0"/>
                  <a:pt x="73" y="1"/>
                  <a:pt x="77" y="2"/>
                </a:cubicBezTo>
                <a:cubicBezTo>
                  <a:pt x="82" y="3"/>
                  <a:pt x="86" y="5"/>
                  <a:pt x="89" y="7"/>
                </a:cubicBezTo>
                <a:cubicBezTo>
                  <a:pt x="92" y="9"/>
                  <a:pt x="94" y="12"/>
                  <a:pt x="96" y="14"/>
                </a:cubicBezTo>
                <a:cubicBezTo>
                  <a:pt x="98" y="17"/>
                  <a:pt x="98" y="20"/>
                  <a:pt x="98" y="22"/>
                </a:cubicBezTo>
                <a:cubicBezTo>
                  <a:pt x="98" y="24"/>
                  <a:pt x="98" y="26"/>
                  <a:pt x="97" y="28"/>
                </a:cubicBezTo>
                <a:cubicBezTo>
                  <a:pt x="96" y="30"/>
                  <a:pt x="94" y="31"/>
                  <a:pt x="93" y="32"/>
                </a:cubicBezTo>
                <a:cubicBezTo>
                  <a:pt x="91" y="33"/>
                  <a:pt x="90" y="34"/>
                  <a:pt x="89" y="34"/>
                </a:cubicBezTo>
                <a:cubicBezTo>
                  <a:pt x="88" y="34"/>
                  <a:pt x="87" y="34"/>
                  <a:pt x="87" y="34"/>
                </a:cubicBezTo>
                <a:cubicBezTo>
                  <a:pt x="84" y="30"/>
                  <a:pt x="80" y="26"/>
                  <a:pt x="77" y="24"/>
                </a:cubicBezTo>
                <a:cubicBezTo>
                  <a:pt x="73" y="22"/>
                  <a:pt x="68" y="21"/>
                  <a:pt x="62" y="21"/>
                </a:cubicBezTo>
                <a:cubicBezTo>
                  <a:pt x="57" y="21"/>
                  <a:pt x="52" y="22"/>
                  <a:pt x="48" y="25"/>
                </a:cubicBezTo>
                <a:cubicBezTo>
                  <a:pt x="44" y="28"/>
                  <a:pt x="42" y="32"/>
                  <a:pt x="40" y="37"/>
                </a:cubicBezTo>
                <a:cubicBezTo>
                  <a:pt x="67" y="37"/>
                  <a:pt x="67" y="37"/>
                  <a:pt x="67" y="37"/>
                </a:cubicBezTo>
                <a:cubicBezTo>
                  <a:pt x="70" y="37"/>
                  <a:pt x="72" y="38"/>
                  <a:pt x="73" y="39"/>
                </a:cubicBezTo>
                <a:cubicBezTo>
                  <a:pt x="75" y="40"/>
                  <a:pt x="75" y="42"/>
                  <a:pt x="75" y="44"/>
                </a:cubicBezTo>
                <a:cubicBezTo>
                  <a:pt x="75" y="46"/>
                  <a:pt x="75" y="46"/>
                  <a:pt x="75" y="46"/>
                </a:cubicBezTo>
                <a:cubicBezTo>
                  <a:pt x="75" y="47"/>
                  <a:pt x="75" y="49"/>
                  <a:pt x="73" y="50"/>
                </a:cubicBezTo>
                <a:cubicBezTo>
                  <a:pt x="72" y="52"/>
                  <a:pt x="70" y="52"/>
                  <a:pt x="67" y="52"/>
                </a:cubicBezTo>
                <a:cubicBezTo>
                  <a:pt x="38" y="52"/>
                  <a:pt x="38" y="52"/>
                  <a:pt x="38" y="52"/>
                </a:cubicBezTo>
                <a:cubicBezTo>
                  <a:pt x="38" y="62"/>
                  <a:pt x="38" y="62"/>
                  <a:pt x="38" y="62"/>
                </a:cubicBezTo>
                <a:cubicBezTo>
                  <a:pt x="67" y="62"/>
                  <a:pt x="67" y="62"/>
                  <a:pt x="67" y="62"/>
                </a:cubicBezTo>
                <a:cubicBezTo>
                  <a:pt x="70" y="62"/>
                  <a:pt x="72" y="63"/>
                  <a:pt x="73" y="64"/>
                </a:cubicBezTo>
                <a:cubicBezTo>
                  <a:pt x="75" y="65"/>
                  <a:pt x="75" y="67"/>
                  <a:pt x="75" y="69"/>
                </a:cubicBezTo>
                <a:cubicBezTo>
                  <a:pt x="75" y="71"/>
                  <a:pt x="75" y="71"/>
                  <a:pt x="75" y="71"/>
                </a:cubicBezTo>
                <a:cubicBezTo>
                  <a:pt x="75" y="72"/>
                  <a:pt x="75" y="74"/>
                  <a:pt x="73" y="75"/>
                </a:cubicBezTo>
                <a:cubicBezTo>
                  <a:pt x="72" y="77"/>
                  <a:pt x="70" y="77"/>
                  <a:pt x="67" y="77"/>
                </a:cubicBezTo>
                <a:cubicBezTo>
                  <a:pt x="40" y="77"/>
                  <a:pt x="40" y="77"/>
                  <a:pt x="40" y="77"/>
                </a:cubicBezTo>
                <a:cubicBezTo>
                  <a:pt x="42" y="83"/>
                  <a:pt x="44" y="87"/>
                  <a:pt x="48" y="90"/>
                </a:cubicBezTo>
                <a:cubicBezTo>
                  <a:pt x="52" y="93"/>
                  <a:pt x="57" y="94"/>
                  <a:pt x="63" y="94"/>
                </a:cubicBezTo>
                <a:cubicBezTo>
                  <a:pt x="69" y="94"/>
                  <a:pt x="73" y="93"/>
                  <a:pt x="77" y="90"/>
                </a:cubicBezTo>
                <a:cubicBezTo>
                  <a:pt x="81" y="88"/>
                  <a:pt x="84" y="84"/>
                  <a:pt x="87" y="80"/>
                </a:cubicBezTo>
                <a:cubicBezTo>
                  <a:pt x="87" y="79"/>
                  <a:pt x="88" y="80"/>
                  <a:pt x="89" y="80"/>
                </a:cubicBezTo>
                <a:cubicBezTo>
                  <a:pt x="90" y="80"/>
                  <a:pt x="92" y="81"/>
                  <a:pt x="93" y="82"/>
                </a:cubicBezTo>
                <a:cubicBezTo>
                  <a:pt x="95" y="83"/>
                  <a:pt x="96" y="84"/>
                  <a:pt x="97" y="86"/>
                </a:cubicBezTo>
                <a:cubicBezTo>
                  <a:pt x="98" y="87"/>
                  <a:pt x="99" y="89"/>
                  <a:pt x="99" y="92"/>
                </a:cubicBezTo>
                <a:cubicBezTo>
                  <a:pt x="99" y="94"/>
                  <a:pt x="98" y="96"/>
                  <a:pt x="97" y="99"/>
                </a:cubicBezTo>
                <a:cubicBezTo>
                  <a:pt x="95" y="102"/>
                  <a:pt x="93" y="104"/>
                  <a:pt x="90" y="107"/>
                </a:cubicBezTo>
                <a:cubicBezTo>
                  <a:pt x="87" y="109"/>
                  <a:pt x="83" y="111"/>
                  <a:pt x="79" y="112"/>
                </a:cubicBezTo>
                <a:cubicBezTo>
                  <a:pt x="74" y="114"/>
                  <a:pt x="69" y="115"/>
                  <a:pt x="62" y="115"/>
                </a:cubicBezTo>
                <a:cubicBezTo>
                  <a:pt x="50" y="115"/>
                  <a:pt x="40" y="111"/>
                  <a:pt x="32" y="105"/>
                </a:cubicBezTo>
                <a:cubicBezTo>
                  <a:pt x="23" y="98"/>
                  <a:pt x="18" y="89"/>
                  <a:pt x="16" y="77"/>
                </a:cubicBezTo>
                <a:cubicBezTo>
                  <a:pt x="8" y="77"/>
                  <a:pt x="8" y="77"/>
                  <a:pt x="8" y="77"/>
                </a:cubicBezTo>
                <a:cubicBezTo>
                  <a:pt x="5" y="77"/>
                  <a:pt x="3" y="77"/>
                  <a:pt x="2" y="75"/>
                </a:cubicBezTo>
                <a:cubicBezTo>
                  <a:pt x="0" y="74"/>
                  <a:pt x="0" y="72"/>
                  <a:pt x="0" y="71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7"/>
                  <a:pt x="0" y="65"/>
                  <a:pt x="2" y="64"/>
                </a:cubicBezTo>
                <a:cubicBezTo>
                  <a:pt x="3" y="63"/>
                  <a:pt x="5" y="62"/>
                  <a:pt x="8" y="62"/>
                </a:cubicBezTo>
                <a:cubicBezTo>
                  <a:pt x="14" y="62"/>
                  <a:pt x="14" y="62"/>
                  <a:pt x="14" y="62"/>
                </a:cubicBezTo>
                <a:cubicBezTo>
                  <a:pt x="14" y="52"/>
                  <a:pt x="14" y="52"/>
                  <a:pt x="14" y="52"/>
                </a:cubicBezTo>
                <a:lnTo>
                  <a:pt x="8" y="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1" name="Freeform 97"/>
          <p:cNvSpPr>
            <a:spLocks noEditPoints="1"/>
          </p:cNvSpPr>
          <p:nvPr userDrawn="1"/>
        </p:nvSpPr>
        <p:spPr bwMode="auto">
          <a:xfrm>
            <a:off x="6850063" y="5997575"/>
            <a:ext cx="131762" cy="134938"/>
          </a:xfrm>
          <a:custGeom>
            <a:avLst/>
            <a:gdLst/>
            <a:ahLst/>
            <a:cxnLst>
              <a:cxn ang="0">
                <a:pos x="80" y="74"/>
              </a:cxn>
              <a:cxn ang="0">
                <a:pos x="83" y="65"/>
              </a:cxn>
              <a:cxn ang="0">
                <a:pos x="87" y="55"/>
              </a:cxn>
              <a:cxn ang="0">
                <a:pos x="92" y="46"/>
              </a:cxn>
              <a:cxn ang="0">
                <a:pos x="100" y="43"/>
              </a:cxn>
              <a:cxn ang="0">
                <a:pos x="105" y="44"/>
              </a:cxn>
              <a:cxn ang="0">
                <a:pos x="108" y="47"/>
              </a:cxn>
              <a:cxn ang="0">
                <a:pos x="110" y="49"/>
              </a:cxn>
              <a:cxn ang="0">
                <a:pos x="111" y="50"/>
              </a:cxn>
              <a:cxn ang="0">
                <a:pos x="104" y="70"/>
              </a:cxn>
              <a:cxn ang="0">
                <a:pos x="94" y="87"/>
              </a:cxn>
              <a:cxn ang="0">
                <a:pos x="117" y="107"/>
              </a:cxn>
              <a:cxn ang="0">
                <a:pos x="117" y="108"/>
              </a:cxn>
              <a:cxn ang="0">
                <a:pos x="114" y="112"/>
              </a:cxn>
              <a:cxn ang="0">
                <a:pos x="110" y="116"/>
              </a:cxn>
              <a:cxn ang="0">
                <a:pos x="104" y="117"/>
              </a:cxn>
              <a:cxn ang="0">
                <a:pos x="97" y="116"/>
              </a:cxn>
              <a:cxn ang="0">
                <a:pos x="89" y="110"/>
              </a:cxn>
              <a:cxn ang="0">
                <a:pos x="81" y="102"/>
              </a:cxn>
              <a:cxn ang="0">
                <a:pos x="64" y="114"/>
              </a:cxn>
              <a:cxn ang="0">
                <a:pos x="42" y="118"/>
              </a:cxn>
              <a:cxn ang="0">
                <a:pos x="11" y="110"/>
              </a:cxn>
              <a:cxn ang="0">
                <a:pos x="0" y="84"/>
              </a:cxn>
              <a:cxn ang="0">
                <a:pos x="7" y="64"/>
              </a:cxn>
              <a:cxn ang="0">
                <a:pos x="26" y="52"/>
              </a:cxn>
              <a:cxn ang="0">
                <a:pos x="19" y="42"/>
              </a:cxn>
              <a:cxn ang="0">
                <a:pos x="16" y="30"/>
              </a:cxn>
              <a:cxn ang="0">
                <a:pos x="18" y="18"/>
              </a:cxn>
              <a:cxn ang="0">
                <a:pos x="25" y="9"/>
              </a:cxn>
              <a:cxn ang="0">
                <a:pos x="36" y="3"/>
              </a:cxn>
              <a:cxn ang="0">
                <a:pos x="51" y="0"/>
              </a:cxn>
              <a:cxn ang="0">
                <a:pos x="64" y="2"/>
              </a:cxn>
              <a:cxn ang="0">
                <a:pos x="74" y="8"/>
              </a:cxn>
              <a:cxn ang="0">
                <a:pos x="81" y="17"/>
              </a:cxn>
              <a:cxn ang="0">
                <a:pos x="83" y="28"/>
              </a:cxn>
              <a:cxn ang="0">
                <a:pos x="76" y="44"/>
              </a:cxn>
              <a:cxn ang="0">
                <a:pos x="58" y="55"/>
              </a:cxn>
              <a:cxn ang="0">
                <a:pos x="80" y="74"/>
              </a:cxn>
              <a:cxn ang="0">
                <a:pos x="37" y="63"/>
              </a:cxn>
              <a:cxn ang="0">
                <a:pos x="26" y="70"/>
              </a:cxn>
              <a:cxn ang="0">
                <a:pos x="22" y="82"/>
              </a:cxn>
              <a:cxn ang="0">
                <a:pos x="28" y="96"/>
              </a:cxn>
              <a:cxn ang="0">
                <a:pos x="44" y="101"/>
              </a:cxn>
              <a:cxn ang="0">
                <a:pos x="57" y="98"/>
              </a:cxn>
              <a:cxn ang="0">
                <a:pos x="68" y="90"/>
              </a:cxn>
              <a:cxn ang="0">
                <a:pos x="37" y="63"/>
              </a:cxn>
              <a:cxn ang="0">
                <a:pos x="46" y="46"/>
              </a:cxn>
              <a:cxn ang="0">
                <a:pos x="59" y="39"/>
              </a:cxn>
              <a:cxn ang="0">
                <a:pos x="63" y="30"/>
              </a:cxn>
              <a:cxn ang="0">
                <a:pos x="60" y="21"/>
              </a:cxn>
              <a:cxn ang="0">
                <a:pos x="51" y="17"/>
              </a:cxn>
              <a:cxn ang="0">
                <a:pos x="41" y="21"/>
              </a:cxn>
              <a:cxn ang="0">
                <a:pos x="38" y="30"/>
              </a:cxn>
              <a:cxn ang="0">
                <a:pos x="40" y="39"/>
              </a:cxn>
              <a:cxn ang="0">
                <a:pos x="46" y="46"/>
              </a:cxn>
            </a:cxnLst>
            <a:rect l="0" t="0" r="r" b="b"/>
            <a:pathLst>
              <a:path w="117" h="118">
                <a:moveTo>
                  <a:pt x="80" y="74"/>
                </a:moveTo>
                <a:cubicBezTo>
                  <a:pt x="81" y="71"/>
                  <a:pt x="82" y="68"/>
                  <a:pt x="83" y="65"/>
                </a:cubicBezTo>
                <a:cubicBezTo>
                  <a:pt x="85" y="62"/>
                  <a:pt x="86" y="59"/>
                  <a:pt x="87" y="55"/>
                </a:cubicBezTo>
                <a:cubicBezTo>
                  <a:pt x="89" y="51"/>
                  <a:pt x="90" y="48"/>
                  <a:pt x="92" y="46"/>
                </a:cubicBezTo>
                <a:cubicBezTo>
                  <a:pt x="94" y="44"/>
                  <a:pt x="97" y="43"/>
                  <a:pt x="100" y="43"/>
                </a:cubicBezTo>
                <a:cubicBezTo>
                  <a:pt x="102" y="43"/>
                  <a:pt x="103" y="44"/>
                  <a:pt x="105" y="44"/>
                </a:cubicBezTo>
                <a:cubicBezTo>
                  <a:pt x="106" y="45"/>
                  <a:pt x="107" y="46"/>
                  <a:pt x="108" y="47"/>
                </a:cubicBezTo>
                <a:cubicBezTo>
                  <a:pt x="109" y="47"/>
                  <a:pt x="110" y="48"/>
                  <a:pt x="110" y="49"/>
                </a:cubicBezTo>
                <a:cubicBezTo>
                  <a:pt x="111" y="49"/>
                  <a:pt x="111" y="50"/>
                  <a:pt x="111" y="50"/>
                </a:cubicBezTo>
                <a:cubicBezTo>
                  <a:pt x="109" y="57"/>
                  <a:pt x="107" y="64"/>
                  <a:pt x="104" y="70"/>
                </a:cubicBezTo>
                <a:cubicBezTo>
                  <a:pt x="101" y="76"/>
                  <a:pt x="98" y="81"/>
                  <a:pt x="94" y="87"/>
                </a:cubicBezTo>
                <a:cubicBezTo>
                  <a:pt x="117" y="107"/>
                  <a:pt x="117" y="107"/>
                  <a:pt x="117" y="107"/>
                </a:cubicBezTo>
                <a:cubicBezTo>
                  <a:pt x="117" y="107"/>
                  <a:pt x="117" y="107"/>
                  <a:pt x="117" y="108"/>
                </a:cubicBezTo>
                <a:cubicBezTo>
                  <a:pt x="116" y="110"/>
                  <a:pt x="115" y="111"/>
                  <a:pt x="114" y="112"/>
                </a:cubicBezTo>
                <a:cubicBezTo>
                  <a:pt x="113" y="113"/>
                  <a:pt x="112" y="114"/>
                  <a:pt x="110" y="116"/>
                </a:cubicBezTo>
                <a:cubicBezTo>
                  <a:pt x="108" y="117"/>
                  <a:pt x="106" y="117"/>
                  <a:pt x="104" y="117"/>
                </a:cubicBezTo>
                <a:cubicBezTo>
                  <a:pt x="102" y="117"/>
                  <a:pt x="99" y="117"/>
                  <a:pt x="97" y="116"/>
                </a:cubicBezTo>
                <a:cubicBezTo>
                  <a:pt x="94" y="115"/>
                  <a:pt x="92" y="113"/>
                  <a:pt x="89" y="110"/>
                </a:cubicBezTo>
                <a:cubicBezTo>
                  <a:pt x="81" y="102"/>
                  <a:pt x="81" y="102"/>
                  <a:pt x="81" y="102"/>
                </a:cubicBezTo>
                <a:cubicBezTo>
                  <a:pt x="76" y="107"/>
                  <a:pt x="70" y="111"/>
                  <a:pt x="64" y="114"/>
                </a:cubicBezTo>
                <a:cubicBezTo>
                  <a:pt x="57" y="117"/>
                  <a:pt x="50" y="118"/>
                  <a:pt x="42" y="118"/>
                </a:cubicBezTo>
                <a:cubicBezTo>
                  <a:pt x="29" y="118"/>
                  <a:pt x="19" y="115"/>
                  <a:pt x="11" y="110"/>
                </a:cubicBezTo>
                <a:cubicBezTo>
                  <a:pt x="3" y="104"/>
                  <a:pt x="0" y="95"/>
                  <a:pt x="0" y="84"/>
                </a:cubicBezTo>
                <a:cubicBezTo>
                  <a:pt x="0" y="76"/>
                  <a:pt x="2" y="70"/>
                  <a:pt x="7" y="64"/>
                </a:cubicBezTo>
                <a:cubicBezTo>
                  <a:pt x="11" y="59"/>
                  <a:pt x="18" y="55"/>
                  <a:pt x="26" y="52"/>
                </a:cubicBezTo>
                <a:cubicBezTo>
                  <a:pt x="23" y="49"/>
                  <a:pt x="20" y="46"/>
                  <a:pt x="19" y="42"/>
                </a:cubicBezTo>
                <a:cubicBezTo>
                  <a:pt x="17" y="38"/>
                  <a:pt x="16" y="34"/>
                  <a:pt x="16" y="30"/>
                </a:cubicBezTo>
                <a:cubicBezTo>
                  <a:pt x="16" y="25"/>
                  <a:pt x="16" y="22"/>
                  <a:pt x="18" y="18"/>
                </a:cubicBezTo>
                <a:cubicBezTo>
                  <a:pt x="20" y="14"/>
                  <a:pt x="22" y="11"/>
                  <a:pt x="25" y="9"/>
                </a:cubicBezTo>
                <a:cubicBezTo>
                  <a:pt x="28" y="6"/>
                  <a:pt x="32" y="4"/>
                  <a:pt x="36" y="3"/>
                </a:cubicBezTo>
                <a:cubicBezTo>
                  <a:pt x="41" y="1"/>
                  <a:pt x="46" y="0"/>
                  <a:pt x="51" y="0"/>
                </a:cubicBezTo>
                <a:cubicBezTo>
                  <a:pt x="56" y="0"/>
                  <a:pt x="60" y="1"/>
                  <a:pt x="64" y="2"/>
                </a:cubicBezTo>
                <a:cubicBezTo>
                  <a:pt x="68" y="4"/>
                  <a:pt x="71" y="6"/>
                  <a:pt x="74" y="8"/>
                </a:cubicBezTo>
                <a:cubicBezTo>
                  <a:pt x="77" y="10"/>
                  <a:pt x="79" y="13"/>
                  <a:pt x="81" y="17"/>
                </a:cubicBezTo>
                <a:cubicBezTo>
                  <a:pt x="82" y="20"/>
                  <a:pt x="83" y="24"/>
                  <a:pt x="83" y="28"/>
                </a:cubicBezTo>
                <a:cubicBezTo>
                  <a:pt x="83" y="34"/>
                  <a:pt x="81" y="40"/>
                  <a:pt x="76" y="44"/>
                </a:cubicBezTo>
                <a:cubicBezTo>
                  <a:pt x="72" y="49"/>
                  <a:pt x="66" y="52"/>
                  <a:pt x="58" y="55"/>
                </a:cubicBezTo>
                <a:lnTo>
                  <a:pt x="80" y="74"/>
                </a:lnTo>
                <a:close/>
                <a:moveTo>
                  <a:pt x="37" y="63"/>
                </a:moveTo>
                <a:cubicBezTo>
                  <a:pt x="32" y="64"/>
                  <a:pt x="29" y="67"/>
                  <a:pt x="26" y="70"/>
                </a:cubicBezTo>
                <a:cubicBezTo>
                  <a:pt x="23" y="73"/>
                  <a:pt x="22" y="77"/>
                  <a:pt x="22" y="82"/>
                </a:cubicBezTo>
                <a:cubicBezTo>
                  <a:pt x="22" y="88"/>
                  <a:pt x="24" y="92"/>
                  <a:pt x="28" y="96"/>
                </a:cubicBezTo>
                <a:cubicBezTo>
                  <a:pt x="32" y="99"/>
                  <a:pt x="37" y="101"/>
                  <a:pt x="44" y="101"/>
                </a:cubicBezTo>
                <a:cubicBezTo>
                  <a:pt x="48" y="101"/>
                  <a:pt x="53" y="100"/>
                  <a:pt x="57" y="98"/>
                </a:cubicBezTo>
                <a:cubicBezTo>
                  <a:pt x="61" y="96"/>
                  <a:pt x="64" y="93"/>
                  <a:pt x="68" y="90"/>
                </a:cubicBezTo>
                <a:lnTo>
                  <a:pt x="37" y="63"/>
                </a:lnTo>
                <a:close/>
                <a:moveTo>
                  <a:pt x="46" y="46"/>
                </a:moveTo>
                <a:cubicBezTo>
                  <a:pt x="52" y="44"/>
                  <a:pt x="57" y="42"/>
                  <a:pt x="59" y="39"/>
                </a:cubicBezTo>
                <a:cubicBezTo>
                  <a:pt x="62" y="37"/>
                  <a:pt x="63" y="33"/>
                  <a:pt x="63" y="30"/>
                </a:cubicBezTo>
                <a:cubicBezTo>
                  <a:pt x="63" y="26"/>
                  <a:pt x="62" y="23"/>
                  <a:pt x="60" y="21"/>
                </a:cubicBezTo>
                <a:cubicBezTo>
                  <a:pt x="57" y="18"/>
                  <a:pt x="54" y="17"/>
                  <a:pt x="51" y="17"/>
                </a:cubicBezTo>
                <a:cubicBezTo>
                  <a:pt x="47" y="17"/>
                  <a:pt x="43" y="18"/>
                  <a:pt x="41" y="21"/>
                </a:cubicBezTo>
                <a:cubicBezTo>
                  <a:pt x="39" y="23"/>
                  <a:pt x="38" y="26"/>
                  <a:pt x="38" y="30"/>
                </a:cubicBezTo>
                <a:cubicBezTo>
                  <a:pt x="38" y="33"/>
                  <a:pt x="39" y="36"/>
                  <a:pt x="40" y="39"/>
                </a:cubicBezTo>
                <a:cubicBezTo>
                  <a:pt x="42" y="41"/>
                  <a:pt x="44" y="43"/>
                  <a:pt x="46" y="4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5" name="Freeform 101"/>
          <p:cNvSpPr>
            <a:spLocks noEditPoints="1"/>
          </p:cNvSpPr>
          <p:nvPr userDrawn="1"/>
        </p:nvSpPr>
        <p:spPr bwMode="auto">
          <a:xfrm>
            <a:off x="7158038" y="6000750"/>
            <a:ext cx="106363" cy="127000"/>
          </a:xfrm>
          <a:custGeom>
            <a:avLst/>
            <a:gdLst/>
            <a:ahLst/>
            <a:cxnLst>
              <a:cxn ang="0">
                <a:pos x="47" y="113"/>
              </a:cxn>
              <a:cxn ang="0">
                <a:pos x="27" y="109"/>
              </a:cxn>
              <a:cxn ang="0">
                <a:pos x="12" y="99"/>
              </a:cxn>
              <a:cxn ang="0">
                <a:pos x="3" y="83"/>
              </a:cxn>
              <a:cxn ang="0">
                <a:pos x="0" y="62"/>
              </a:cxn>
              <a:cxn ang="0">
                <a:pos x="0" y="51"/>
              </a:cxn>
              <a:cxn ang="0">
                <a:pos x="3" y="30"/>
              </a:cxn>
              <a:cxn ang="0">
                <a:pos x="12" y="14"/>
              </a:cxn>
              <a:cxn ang="0">
                <a:pos x="27" y="3"/>
              </a:cxn>
              <a:cxn ang="0">
                <a:pos x="47" y="0"/>
              </a:cxn>
              <a:cxn ang="0">
                <a:pos x="67" y="3"/>
              </a:cxn>
              <a:cxn ang="0">
                <a:pos x="82" y="13"/>
              </a:cxn>
              <a:cxn ang="0">
                <a:pos x="92" y="30"/>
              </a:cxn>
              <a:cxn ang="0">
                <a:pos x="95" y="51"/>
              </a:cxn>
              <a:cxn ang="0">
                <a:pos x="95" y="62"/>
              </a:cxn>
              <a:cxn ang="0">
                <a:pos x="92" y="83"/>
              </a:cxn>
              <a:cxn ang="0">
                <a:pos x="82" y="99"/>
              </a:cxn>
              <a:cxn ang="0">
                <a:pos x="67" y="109"/>
              </a:cxn>
              <a:cxn ang="0">
                <a:pos x="47" y="113"/>
              </a:cxn>
              <a:cxn ang="0">
                <a:pos x="47" y="93"/>
              </a:cxn>
              <a:cxn ang="0">
                <a:pos x="64" y="85"/>
              </a:cxn>
              <a:cxn ang="0">
                <a:pos x="70" y="63"/>
              </a:cxn>
              <a:cxn ang="0">
                <a:pos x="70" y="49"/>
              </a:cxn>
              <a:cxn ang="0">
                <a:pos x="64" y="27"/>
              </a:cxn>
              <a:cxn ang="0">
                <a:pos x="47" y="20"/>
              </a:cxn>
              <a:cxn ang="0">
                <a:pos x="30" y="27"/>
              </a:cxn>
              <a:cxn ang="0">
                <a:pos x="25" y="49"/>
              </a:cxn>
              <a:cxn ang="0">
                <a:pos x="25" y="63"/>
              </a:cxn>
              <a:cxn ang="0">
                <a:pos x="30" y="85"/>
              </a:cxn>
              <a:cxn ang="0">
                <a:pos x="47" y="93"/>
              </a:cxn>
            </a:cxnLst>
            <a:rect l="0" t="0" r="r" b="b"/>
            <a:pathLst>
              <a:path w="95" h="113">
                <a:moveTo>
                  <a:pt x="47" y="113"/>
                </a:moveTo>
                <a:cubicBezTo>
                  <a:pt x="40" y="113"/>
                  <a:pt x="33" y="112"/>
                  <a:pt x="27" y="109"/>
                </a:cubicBezTo>
                <a:cubicBezTo>
                  <a:pt x="21" y="107"/>
                  <a:pt x="16" y="104"/>
                  <a:pt x="12" y="99"/>
                </a:cubicBezTo>
                <a:cubicBezTo>
                  <a:pt x="8" y="95"/>
                  <a:pt x="5" y="89"/>
                  <a:pt x="3" y="83"/>
                </a:cubicBezTo>
                <a:cubicBezTo>
                  <a:pt x="1" y="77"/>
                  <a:pt x="0" y="70"/>
                  <a:pt x="0" y="62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43"/>
                  <a:pt x="1" y="36"/>
                  <a:pt x="3" y="30"/>
                </a:cubicBezTo>
                <a:cubicBezTo>
                  <a:pt x="5" y="23"/>
                  <a:pt x="8" y="18"/>
                  <a:pt x="12" y="14"/>
                </a:cubicBezTo>
                <a:cubicBezTo>
                  <a:pt x="17" y="9"/>
                  <a:pt x="22" y="6"/>
                  <a:pt x="27" y="3"/>
                </a:cubicBezTo>
                <a:cubicBezTo>
                  <a:pt x="33" y="1"/>
                  <a:pt x="40" y="0"/>
                  <a:pt x="47" y="0"/>
                </a:cubicBezTo>
                <a:cubicBezTo>
                  <a:pt x="55" y="0"/>
                  <a:pt x="61" y="1"/>
                  <a:pt x="67" y="3"/>
                </a:cubicBezTo>
                <a:cubicBezTo>
                  <a:pt x="73" y="6"/>
                  <a:pt x="78" y="9"/>
                  <a:pt x="82" y="13"/>
                </a:cubicBezTo>
                <a:cubicBezTo>
                  <a:pt x="86" y="18"/>
                  <a:pt x="90" y="23"/>
                  <a:pt x="92" y="30"/>
                </a:cubicBezTo>
                <a:cubicBezTo>
                  <a:pt x="94" y="36"/>
                  <a:pt x="95" y="43"/>
                  <a:pt x="95" y="51"/>
                </a:cubicBezTo>
                <a:cubicBezTo>
                  <a:pt x="95" y="62"/>
                  <a:pt x="95" y="62"/>
                  <a:pt x="95" y="62"/>
                </a:cubicBezTo>
                <a:cubicBezTo>
                  <a:pt x="95" y="69"/>
                  <a:pt x="94" y="77"/>
                  <a:pt x="92" y="83"/>
                </a:cubicBezTo>
                <a:cubicBezTo>
                  <a:pt x="90" y="89"/>
                  <a:pt x="86" y="95"/>
                  <a:pt x="82" y="99"/>
                </a:cubicBezTo>
                <a:cubicBezTo>
                  <a:pt x="78" y="104"/>
                  <a:pt x="73" y="107"/>
                  <a:pt x="67" y="109"/>
                </a:cubicBezTo>
                <a:cubicBezTo>
                  <a:pt x="61" y="112"/>
                  <a:pt x="55" y="113"/>
                  <a:pt x="47" y="113"/>
                </a:cubicBezTo>
                <a:close/>
                <a:moveTo>
                  <a:pt x="47" y="93"/>
                </a:moveTo>
                <a:cubicBezTo>
                  <a:pt x="55" y="93"/>
                  <a:pt x="60" y="90"/>
                  <a:pt x="64" y="85"/>
                </a:cubicBezTo>
                <a:cubicBezTo>
                  <a:pt x="68" y="80"/>
                  <a:pt x="70" y="73"/>
                  <a:pt x="70" y="63"/>
                </a:cubicBezTo>
                <a:cubicBezTo>
                  <a:pt x="70" y="49"/>
                  <a:pt x="70" y="49"/>
                  <a:pt x="70" y="49"/>
                </a:cubicBezTo>
                <a:cubicBezTo>
                  <a:pt x="70" y="40"/>
                  <a:pt x="68" y="32"/>
                  <a:pt x="64" y="27"/>
                </a:cubicBezTo>
                <a:cubicBezTo>
                  <a:pt x="60" y="22"/>
                  <a:pt x="55" y="20"/>
                  <a:pt x="47" y="20"/>
                </a:cubicBezTo>
                <a:cubicBezTo>
                  <a:pt x="40" y="20"/>
                  <a:pt x="34" y="22"/>
                  <a:pt x="30" y="27"/>
                </a:cubicBezTo>
                <a:cubicBezTo>
                  <a:pt x="27" y="32"/>
                  <a:pt x="25" y="39"/>
                  <a:pt x="25" y="49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73"/>
                  <a:pt x="27" y="80"/>
                  <a:pt x="30" y="85"/>
                </a:cubicBezTo>
                <a:cubicBezTo>
                  <a:pt x="34" y="90"/>
                  <a:pt x="40" y="93"/>
                  <a:pt x="47" y="9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" name="Freeform 105"/>
          <p:cNvSpPr>
            <a:spLocks/>
          </p:cNvSpPr>
          <p:nvPr userDrawn="1"/>
        </p:nvSpPr>
        <p:spPr bwMode="auto">
          <a:xfrm>
            <a:off x="7453313" y="6000750"/>
            <a:ext cx="95250" cy="125412"/>
          </a:xfrm>
          <a:custGeom>
            <a:avLst/>
            <a:gdLst/>
            <a:ahLst/>
            <a:cxnLst>
              <a:cxn ang="0">
                <a:pos x="23" y="91"/>
              </a:cxn>
              <a:cxn ang="0">
                <a:pos x="37" y="91"/>
              </a:cxn>
              <a:cxn ang="0">
                <a:pos x="51" y="91"/>
              </a:cxn>
              <a:cxn ang="0">
                <a:pos x="64" y="91"/>
              </a:cxn>
              <a:cxn ang="0">
                <a:pos x="73" y="91"/>
              </a:cxn>
              <a:cxn ang="0">
                <a:pos x="82" y="93"/>
              </a:cxn>
              <a:cxn ang="0">
                <a:pos x="84" y="100"/>
              </a:cxn>
              <a:cxn ang="0">
                <a:pos x="84" y="101"/>
              </a:cxn>
              <a:cxn ang="0">
                <a:pos x="82" y="108"/>
              </a:cxn>
              <a:cxn ang="0">
                <a:pos x="73" y="111"/>
              </a:cxn>
              <a:cxn ang="0">
                <a:pos x="15" y="111"/>
              </a:cxn>
              <a:cxn ang="0">
                <a:pos x="4" y="108"/>
              </a:cxn>
              <a:cxn ang="0">
                <a:pos x="0" y="98"/>
              </a:cxn>
              <a:cxn ang="0">
                <a:pos x="0" y="93"/>
              </a:cxn>
              <a:cxn ang="0">
                <a:pos x="3" y="79"/>
              </a:cxn>
              <a:cxn ang="0">
                <a:pos x="11" y="69"/>
              </a:cxn>
              <a:cxn ang="0">
                <a:pos x="22" y="61"/>
              </a:cxn>
              <a:cxn ang="0">
                <a:pos x="34" y="55"/>
              </a:cxn>
              <a:cxn ang="0">
                <a:pos x="43" y="50"/>
              </a:cxn>
              <a:cxn ang="0">
                <a:pos x="51" y="46"/>
              </a:cxn>
              <a:cxn ang="0">
                <a:pos x="57" y="41"/>
              </a:cxn>
              <a:cxn ang="0">
                <a:pos x="59" y="34"/>
              </a:cxn>
              <a:cxn ang="0">
                <a:pos x="54" y="24"/>
              </a:cxn>
              <a:cxn ang="0">
                <a:pos x="40" y="20"/>
              </a:cxn>
              <a:cxn ang="0">
                <a:pos x="31" y="21"/>
              </a:cxn>
              <a:cxn ang="0">
                <a:pos x="24" y="26"/>
              </a:cxn>
              <a:cxn ang="0">
                <a:pos x="20" y="32"/>
              </a:cxn>
              <a:cxn ang="0">
                <a:pos x="17" y="39"/>
              </a:cxn>
              <a:cxn ang="0">
                <a:pos x="14" y="39"/>
              </a:cxn>
              <a:cxn ang="0">
                <a:pos x="9" y="38"/>
              </a:cxn>
              <a:cxn ang="0">
                <a:pos x="3" y="35"/>
              </a:cxn>
              <a:cxn ang="0">
                <a:pos x="1" y="27"/>
              </a:cxn>
              <a:cxn ang="0">
                <a:pos x="3" y="17"/>
              </a:cxn>
              <a:cxn ang="0">
                <a:pos x="11" y="9"/>
              </a:cxn>
              <a:cxn ang="0">
                <a:pos x="24" y="2"/>
              </a:cxn>
              <a:cxn ang="0">
                <a:pos x="42" y="0"/>
              </a:cxn>
              <a:cxn ang="0">
                <a:pos x="72" y="9"/>
              </a:cxn>
              <a:cxn ang="0">
                <a:pos x="83" y="34"/>
              </a:cxn>
              <a:cxn ang="0">
                <a:pos x="80" y="46"/>
              </a:cxn>
              <a:cxn ang="0">
                <a:pos x="73" y="56"/>
              </a:cxn>
              <a:cxn ang="0">
                <a:pos x="63" y="62"/>
              </a:cxn>
              <a:cxn ang="0">
                <a:pos x="52" y="68"/>
              </a:cxn>
              <a:cxn ang="0">
                <a:pos x="41" y="72"/>
              </a:cxn>
              <a:cxn ang="0">
                <a:pos x="33" y="77"/>
              </a:cxn>
              <a:cxn ang="0">
                <a:pos x="26" y="83"/>
              </a:cxn>
              <a:cxn ang="0">
                <a:pos x="23" y="91"/>
              </a:cxn>
            </a:cxnLst>
            <a:rect l="0" t="0" r="r" b="b"/>
            <a:pathLst>
              <a:path w="84" h="111">
                <a:moveTo>
                  <a:pt x="23" y="91"/>
                </a:moveTo>
                <a:cubicBezTo>
                  <a:pt x="27" y="91"/>
                  <a:pt x="32" y="91"/>
                  <a:pt x="37" y="91"/>
                </a:cubicBezTo>
                <a:cubicBezTo>
                  <a:pt x="42" y="91"/>
                  <a:pt x="47" y="91"/>
                  <a:pt x="51" y="91"/>
                </a:cubicBezTo>
                <a:cubicBezTo>
                  <a:pt x="56" y="91"/>
                  <a:pt x="60" y="91"/>
                  <a:pt x="64" y="91"/>
                </a:cubicBezTo>
                <a:cubicBezTo>
                  <a:pt x="68" y="91"/>
                  <a:pt x="71" y="91"/>
                  <a:pt x="73" y="91"/>
                </a:cubicBezTo>
                <a:cubicBezTo>
                  <a:pt x="77" y="91"/>
                  <a:pt x="80" y="91"/>
                  <a:pt x="82" y="93"/>
                </a:cubicBezTo>
                <a:cubicBezTo>
                  <a:pt x="83" y="95"/>
                  <a:pt x="84" y="97"/>
                  <a:pt x="84" y="100"/>
                </a:cubicBezTo>
                <a:cubicBezTo>
                  <a:pt x="84" y="101"/>
                  <a:pt x="84" y="101"/>
                  <a:pt x="84" y="101"/>
                </a:cubicBezTo>
                <a:cubicBezTo>
                  <a:pt x="84" y="104"/>
                  <a:pt x="83" y="107"/>
                  <a:pt x="82" y="108"/>
                </a:cubicBezTo>
                <a:cubicBezTo>
                  <a:pt x="80" y="110"/>
                  <a:pt x="77" y="111"/>
                  <a:pt x="73" y="111"/>
                </a:cubicBezTo>
                <a:cubicBezTo>
                  <a:pt x="15" y="111"/>
                  <a:pt x="15" y="111"/>
                  <a:pt x="15" y="111"/>
                </a:cubicBezTo>
                <a:cubicBezTo>
                  <a:pt x="10" y="111"/>
                  <a:pt x="6" y="110"/>
                  <a:pt x="4" y="108"/>
                </a:cubicBezTo>
                <a:cubicBezTo>
                  <a:pt x="1" y="107"/>
                  <a:pt x="0" y="103"/>
                  <a:pt x="0" y="98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88"/>
                  <a:pt x="1" y="83"/>
                  <a:pt x="3" y="79"/>
                </a:cubicBezTo>
                <a:cubicBezTo>
                  <a:pt x="5" y="75"/>
                  <a:pt x="8" y="72"/>
                  <a:pt x="11" y="69"/>
                </a:cubicBezTo>
                <a:cubicBezTo>
                  <a:pt x="15" y="66"/>
                  <a:pt x="18" y="63"/>
                  <a:pt x="22" y="61"/>
                </a:cubicBezTo>
                <a:cubicBezTo>
                  <a:pt x="26" y="59"/>
                  <a:pt x="30" y="56"/>
                  <a:pt x="34" y="55"/>
                </a:cubicBezTo>
                <a:cubicBezTo>
                  <a:pt x="37" y="53"/>
                  <a:pt x="40" y="52"/>
                  <a:pt x="43" y="50"/>
                </a:cubicBezTo>
                <a:cubicBezTo>
                  <a:pt x="46" y="49"/>
                  <a:pt x="49" y="47"/>
                  <a:pt x="51" y="46"/>
                </a:cubicBezTo>
                <a:cubicBezTo>
                  <a:pt x="54" y="44"/>
                  <a:pt x="55" y="43"/>
                  <a:pt x="57" y="41"/>
                </a:cubicBezTo>
                <a:cubicBezTo>
                  <a:pt x="58" y="39"/>
                  <a:pt x="59" y="37"/>
                  <a:pt x="59" y="34"/>
                </a:cubicBezTo>
                <a:cubicBezTo>
                  <a:pt x="59" y="30"/>
                  <a:pt x="57" y="26"/>
                  <a:pt x="54" y="24"/>
                </a:cubicBezTo>
                <a:cubicBezTo>
                  <a:pt x="51" y="21"/>
                  <a:pt x="46" y="20"/>
                  <a:pt x="40" y="20"/>
                </a:cubicBezTo>
                <a:cubicBezTo>
                  <a:pt x="37" y="20"/>
                  <a:pt x="34" y="20"/>
                  <a:pt x="31" y="21"/>
                </a:cubicBezTo>
                <a:cubicBezTo>
                  <a:pt x="29" y="22"/>
                  <a:pt x="26" y="24"/>
                  <a:pt x="24" y="26"/>
                </a:cubicBezTo>
                <a:cubicBezTo>
                  <a:pt x="22" y="27"/>
                  <a:pt x="21" y="29"/>
                  <a:pt x="20" y="32"/>
                </a:cubicBezTo>
                <a:cubicBezTo>
                  <a:pt x="18" y="34"/>
                  <a:pt x="18" y="36"/>
                  <a:pt x="17" y="39"/>
                </a:cubicBezTo>
                <a:cubicBezTo>
                  <a:pt x="17" y="39"/>
                  <a:pt x="16" y="39"/>
                  <a:pt x="14" y="39"/>
                </a:cubicBezTo>
                <a:cubicBezTo>
                  <a:pt x="13" y="39"/>
                  <a:pt x="11" y="39"/>
                  <a:pt x="9" y="38"/>
                </a:cubicBezTo>
                <a:cubicBezTo>
                  <a:pt x="7" y="37"/>
                  <a:pt x="5" y="36"/>
                  <a:pt x="3" y="35"/>
                </a:cubicBezTo>
                <a:cubicBezTo>
                  <a:pt x="2" y="33"/>
                  <a:pt x="1" y="31"/>
                  <a:pt x="1" y="27"/>
                </a:cubicBezTo>
                <a:cubicBezTo>
                  <a:pt x="1" y="24"/>
                  <a:pt x="2" y="21"/>
                  <a:pt x="3" y="17"/>
                </a:cubicBezTo>
                <a:cubicBezTo>
                  <a:pt x="5" y="14"/>
                  <a:pt x="8" y="11"/>
                  <a:pt x="11" y="9"/>
                </a:cubicBezTo>
                <a:cubicBezTo>
                  <a:pt x="15" y="6"/>
                  <a:pt x="19" y="4"/>
                  <a:pt x="24" y="2"/>
                </a:cubicBezTo>
                <a:cubicBezTo>
                  <a:pt x="29" y="1"/>
                  <a:pt x="35" y="0"/>
                  <a:pt x="42" y="0"/>
                </a:cubicBezTo>
                <a:cubicBezTo>
                  <a:pt x="55" y="0"/>
                  <a:pt x="65" y="3"/>
                  <a:pt x="72" y="9"/>
                </a:cubicBezTo>
                <a:cubicBezTo>
                  <a:pt x="79" y="15"/>
                  <a:pt x="83" y="23"/>
                  <a:pt x="83" y="34"/>
                </a:cubicBezTo>
                <a:cubicBezTo>
                  <a:pt x="83" y="39"/>
                  <a:pt x="82" y="43"/>
                  <a:pt x="80" y="46"/>
                </a:cubicBezTo>
                <a:cubicBezTo>
                  <a:pt x="78" y="50"/>
                  <a:pt x="76" y="53"/>
                  <a:pt x="73" y="56"/>
                </a:cubicBezTo>
                <a:cubicBezTo>
                  <a:pt x="70" y="58"/>
                  <a:pt x="67" y="60"/>
                  <a:pt x="63" y="62"/>
                </a:cubicBezTo>
                <a:cubicBezTo>
                  <a:pt x="60" y="64"/>
                  <a:pt x="56" y="66"/>
                  <a:pt x="52" y="68"/>
                </a:cubicBezTo>
                <a:cubicBezTo>
                  <a:pt x="48" y="69"/>
                  <a:pt x="44" y="71"/>
                  <a:pt x="41" y="72"/>
                </a:cubicBezTo>
                <a:cubicBezTo>
                  <a:pt x="38" y="74"/>
                  <a:pt x="35" y="75"/>
                  <a:pt x="33" y="77"/>
                </a:cubicBezTo>
                <a:cubicBezTo>
                  <a:pt x="30" y="79"/>
                  <a:pt x="28" y="81"/>
                  <a:pt x="26" y="83"/>
                </a:cubicBezTo>
                <a:cubicBezTo>
                  <a:pt x="25" y="85"/>
                  <a:pt x="24" y="88"/>
                  <a:pt x="23" y="9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3" name="Freeform 109"/>
          <p:cNvSpPr>
            <a:spLocks/>
          </p:cNvSpPr>
          <p:nvPr userDrawn="1"/>
        </p:nvSpPr>
        <p:spPr bwMode="auto">
          <a:xfrm>
            <a:off x="7732713" y="6010275"/>
            <a:ext cx="112713" cy="112712"/>
          </a:xfrm>
          <a:custGeom>
            <a:avLst/>
            <a:gdLst/>
            <a:ahLst/>
            <a:cxnLst>
              <a:cxn ang="0">
                <a:pos x="72" y="7"/>
              </a:cxn>
              <a:cxn ang="0">
                <a:pos x="49" y="30"/>
              </a:cxn>
              <a:cxn ang="0">
                <a:pos x="26" y="7"/>
              </a:cxn>
              <a:cxn ang="0">
                <a:pos x="7" y="6"/>
              </a:cxn>
              <a:cxn ang="0">
                <a:pos x="6" y="7"/>
              </a:cxn>
              <a:cxn ang="0">
                <a:pos x="7" y="26"/>
              </a:cxn>
              <a:cxn ang="0">
                <a:pos x="30" y="49"/>
              </a:cxn>
              <a:cxn ang="0">
                <a:pos x="7" y="72"/>
              </a:cxn>
              <a:cxn ang="0">
                <a:pos x="6" y="92"/>
              </a:cxn>
              <a:cxn ang="0">
                <a:pos x="7" y="93"/>
              </a:cxn>
              <a:cxn ang="0">
                <a:pos x="26" y="92"/>
              </a:cxn>
              <a:cxn ang="0">
                <a:pos x="49" y="68"/>
              </a:cxn>
              <a:cxn ang="0">
                <a:pos x="72" y="92"/>
              </a:cxn>
              <a:cxn ang="0">
                <a:pos x="92" y="93"/>
              </a:cxn>
              <a:cxn ang="0">
                <a:pos x="93" y="92"/>
              </a:cxn>
              <a:cxn ang="0">
                <a:pos x="91" y="73"/>
              </a:cxn>
              <a:cxn ang="0">
                <a:pos x="68" y="49"/>
              </a:cxn>
              <a:cxn ang="0">
                <a:pos x="91" y="26"/>
              </a:cxn>
              <a:cxn ang="0">
                <a:pos x="93" y="7"/>
              </a:cxn>
              <a:cxn ang="0">
                <a:pos x="92" y="6"/>
              </a:cxn>
              <a:cxn ang="0">
                <a:pos x="72" y="7"/>
              </a:cxn>
            </a:cxnLst>
            <a:rect l="0" t="0" r="r" b="b"/>
            <a:pathLst>
              <a:path w="99" h="99">
                <a:moveTo>
                  <a:pt x="72" y="7"/>
                </a:moveTo>
                <a:cubicBezTo>
                  <a:pt x="49" y="30"/>
                  <a:pt x="49" y="30"/>
                  <a:pt x="49" y="30"/>
                </a:cubicBezTo>
                <a:cubicBezTo>
                  <a:pt x="26" y="7"/>
                  <a:pt x="26" y="7"/>
                  <a:pt x="26" y="7"/>
                </a:cubicBezTo>
                <a:cubicBezTo>
                  <a:pt x="19" y="0"/>
                  <a:pt x="12" y="0"/>
                  <a:pt x="7" y="6"/>
                </a:cubicBezTo>
                <a:cubicBezTo>
                  <a:pt x="6" y="7"/>
                  <a:pt x="6" y="7"/>
                  <a:pt x="6" y="7"/>
                </a:cubicBezTo>
                <a:cubicBezTo>
                  <a:pt x="0" y="12"/>
                  <a:pt x="0" y="19"/>
                  <a:pt x="7" y="26"/>
                </a:cubicBezTo>
                <a:cubicBezTo>
                  <a:pt x="30" y="49"/>
                  <a:pt x="30" y="49"/>
                  <a:pt x="30" y="49"/>
                </a:cubicBezTo>
                <a:cubicBezTo>
                  <a:pt x="7" y="72"/>
                  <a:pt x="7" y="72"/>
                  <a:pt x="7" y="72"/>
                </a:cubicBezTo>
                <a:cubicBezTo>
                  <a:pt x="0" y="80"/>
                  <a:pt x="0" y="86"/>
                  <a:pt x="6" y="92"/>
                </a:cubicBezTo>
                <a:cubicBezTo>
                  <a:pt x="7" y="93"/>
                  <a:pt x="7" y="93"/>
                  <a:pt x="7" y="93"/>
                </a:cubicBezTo>
                <a:cubicBezTo>
                  <a:pt x="12" y="98"/>
                  <a:pt x="19" y="99"/>
                  <a:pt x="26" y="92"/>
                </a:cubicBezTo>
                <a:cubicBezTo>
                  <a:pt x="49" y="68"/>
                  <a:pt x="49" y="68"/>
                  <a:pt x="49" y="68"/>
                </a:cubicBezTo>
                <a:cubicBezTo>
                  <a:pt x="72" y="92"/>
                  <a:pt x="72" y="92"/>
                  <a:pt x="72" y="92"/>
                </a:cubicBezTo>
                <a:cubicBezTo>
                  <a:pt x="80" y="99"/>
                  <a:pt x="86" y="98"/>
                  <a:pt x="92" y="93"/>
                </a:cubicBezTo>
                <a:cubicBezTo>
                  <a:pt x="93" y="92"/>
                  <a:pt x="93" y="92"/>
                  <a:pt x="93" y="92"/>
                </a:cubicBezTo>
                <a:cubicBezTo>
                  <a:pt x="98" y="86"/>
                  <a:pt x="99" y="80"/>
                  <a:pt x="91" y="73"/>
                </a:cubicBezTo>
                <a:cubicBezTo>
                  <a:pt x="68" y="49"/>
                  <a:pt x="68" y="49"/>
                  <a:pt x="68" y="49"/>
                </a:cubicBezTo>
                <a:cubicBezTo>
                  <a:pt x="91" y="26"/>
                  <a:pt x="91" y="26"/>
                  <a:pt x="91" y="26"/>
                </a:cubicBezTo>
                <a:cubicBezTo>
                  <a:pt x="99" y="19"/>
                  <a:pt x="98" y="12"/>
                  <a:pt x="93" y="7"/>
                </a:cubicBezTo>
                <a:cubicBezTo>
                  <a:pt x="92" y="6"/>
                  <a:pt x="92" y="6"/>
                  <a:pt x="92" y="6"/>
                </a:cubicBezTo>
                <a:cubicBezTo>
                  <a:pt x="86" y="0"/>
                  <a:pt x="80" y="0"/>
                  <a:pt x="72" y="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" name="Freeform 113"/>
          <p:cNvSpPr>
            <a:spLocks/>
          </p:cNvSpPr>
          <p:nvPr userDrawn="1"/>
        </p:nvSpPr>
        <p:spPr bwMode="auto">
          <a:xfrm>
            <a:off x="8024813" y="5999163"/>
            <a:ext cx="107950" cy="127000"/>
          </a:xfrm>
          <a:custGeom>
            <a:avLst/>
            <a:gdLst/>
            <a:ahLst/>
            <a:cxnLst>
              <a:cxn ang="0">
                <a:pos x="37" y="93"/>
              </a:cxn>
              <a:cxn ang="0">
                <a:pos x="83" y="93"/>
              </a:cxn>
              <a:cxn ang="0">
                <a:pos x="91" y="95"/>
              </a:cxn>
              <a:cxn ang="0">
                <a:pos x="94" y="102"/>
              </a:cxn>
              <a:cxn ang="0">
                <a:pos x="94" y="103"/>
              </a:cxn>
              <a:cxn ang="0">
                <a:pos x="91" y="110"/>
              </a:cxn>
              <a:cxn ang="0">
                <a:pos x="83" y="112"/>
              </a:cxn>
              <a:cxn ang="0">
                <a:pos x="11" y="112"/>
              </a:cxn>
              <a:cxn ang="0">
                <a:pos x="3" y="110"/>
              </a:cxn>
              <a:cxn ang="0">
                <a:pos x="0" y="103"/>
              </a:cxn>
              <a:cxn ang="0">
                <a:pos x="0" y="102"/>
              </a:cxn>
              <a:cxn ang="0">
                <a:pos x="11" y="93"/>
              </a:cxn>
              <a:cxn ang="0">
                <a:pos x="15" y="93"/>
              </a:cxn>
              <a:cxn ang="0">
                <a:pos x="19" y="70"/>
              </a:cxn>
              <a:cxn ang="0">
                <a:pos x="12" y="70"/>
              </a:cxn>
              <a:cxn ang="0">
                <a:pos x="6" y="68"/>
              </a:cxn>
              <a:cxn ang="0">
                <a:pos x="4" y="62"/>
              </a:cxn>
              <a:cxn ang="0">
                <a:pos x="4" y="60"/>
              </a:cxn>
              <a:cxn ang="0">
                <a:pos x="6" y="54"/>
              </a:cxn>
              <a:cxn ang="0">
                <a:pos x="12" y="52"/>
              </a:cxn>
              <a:cxn ang="0">
                <a:pos x="22" y="52"/>
              </a:cxn>
              <a:cxn ang="0">
                <a:pos x="26" y="34"/>
              </a:cxn>
              <a:cxn ang="0">
                <a:pos x="38" y="9"/>
              </a:cxn>
              <a:cxn ang="0">
                <a:pos x="63" y="0"/>
              </a:cxn>
              <a:cxn ang="0">
                <a:pos x="77" y="2"/>
              </a:cxn>
              <a:cxn ang="0">
                <a:pos x="86" y="7"/>
              </a:cxn>
              <a:cxn ang="0">
                <a:pos x="93" y="14"/>
              </a:cxn>
              <a:cxn ang="0">
                <a:pos x="95" y="23"/>
              </a:cxn>
              <a:cxn ang="0">
                <a:pos x="93" y="30"/>
              </a:cxn>
              <a:cxn ang="0">
                <a:pos x="88" y="34"/>
              </a:cxn>
              <a:cxn ang="0">
                <a:pos x="83" y="35"/>
              </a:cxn>
              <a:cxn ang="0">
                <a:pos x="81" y="35"/>
              </a:cxn>
              <a:cxn ang="0">
                <a:pos x="75" y="24"/>
              </a:cxn>
              <a:cxn ang="0">
                <a:pos x="64" y="20"/>
              </a:cxn>
              <a:cxn ang="0">
                <a:pos x="52" y="24"/>
              </a:cxn>
              <a:cxn ang="0">
                <a:pos x="47" y="37"/>
              </a:cxn>
              <a:cxn ang="0">
                <a:pos x="44" y="52"/>
              </a:cxn>
              <a:cxn ang="0">
                <a:pos x="66" y="52"/>
              </a:cxn>
              <a:cxn ang="0">
                <a:pos x="73" y="54"/>
              </a:cxn>
              <a:cxn ang="0">
                <a:pos x="75" y="60"/>
              </a:cxn>
              <a:cxn ang="0">
                <a:pos x="75" y="62"/>
              </a:cxn>
              <a:cxn ang="0">
                <a:pos x="73" y="68"/>
              </a:cxn>
              <a:cxn ang="0">
                <a:pos x="66" y="70"/>
              </a:cxn>
              <a:cxn ang="0">
                <a:pos x="41" y="70"/>
              </a:cxn>
              <a:cxn ang="0">
                <a:pos x="37" y="93"/>
              </a:cxn>
            </a:cxnLst>
            <a:rect l="0" t="0" r="r" b="b"/>
            <a:pathLst>
              <a:path w="95" h="112">
                <a:moveTo>
                  <a:pt x="37" y="93"/>
                </a:moveTo>
                <a:cubicBezTo>
                  <a:pt x="83" y="93"/>
                  <a:pt x="83" y="93"/>
                  <a:pt x="83" y="93"/>
                </a:cubicBezTo>
                <a:cubicBezTo>
                  <a:pt x="87" y="93"/>
                  <a:pt x="89" y="94"/>
                  <a:pt x="91" y="95"/>
                </a:cubicBezTo>
                <a:cubicBezTo>
                  <a:pt x="93" y="96"/>
                  <a:pt x="94" y="99"/>
                  <a:pt x="94" y="102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94" y="106"/>
                  <a:pt x="93" y="109"/>
                  <a:pt x="91" y="110"/>
                </a:cubicBezTo>
                <a:cubicBezTo>
                  <a:pt x="89" y="112"/>
                  <a:pt x="87" y="112"/>
                  <a:pt x="83" y="112"/>
                </a:cubicBezTo>
                <a:cubicBezTo>
                  <a:pt x="11" y="112"/>
                  <a:pt x="11" y="112"/>
                  <a:pt x="11" y="112"/>
                </a:cubicBezTo>
                <a:cubicBezTo>
                  <a:pt x="7" y="112"/>
                  <a:pt x="4" y="112"/>
                  <a:pt x="3" y="110"/>
                </a:cubicBezTo>
                <a:cubicBezTo>
                  <a:pt x="1" y="109"/>
                  <a:pt x="0" y="106"/>
                  <a:pt x="0" y="103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96"/>
                  <a:pt x="4" y="93"/>
                  <a:pt x="11" y="93"/>
                </a:cubicBezTo>
                <a:cubicBezTo>
                  <a:pt x="15" y="93"/>
                  <a:pt x="15" y="93"/>
                  <a:pt x="15" y="93"/>
                </a:cubicBezTo>
                <a:cubicBezTo>
                  <a:pt x="19" y="70"/>
                  <a:pt x="19" y="70"/>
                  <a:pt x="19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0" y="70"/>
                  <a:pt x="7" y="69"/>
                  <a:pt x="6" y="68"/>
                </a:cubicBezTo>
                <a:cubicBezTo>
                  <a:pt x="4" y="67"/>
                  <a:pt x="4" y="65"/>
                  <a:pt x="4" y="62"/>
                </a:cubicBezTo>
                <a:cubicBezTo>
                  <a:pt x="4" y="60"/>
                  <a:pt x="4" y="60"/>
                  <a:pt x="4" y="60"/>
                </a:cubicBezTo>
                <a:cubicBezTo>
                  <a:pt x="4" y="58"/>
                  <a:pt x="4" y="56"/>
                  <a:pt x="6" y="54"/>
                </a:cubicBezTo>
                <a:cubicBezTo>
                  <a:pt x="7" y="53"/>
                  <a:pt x="10" y="52"/>
                  <a:pt x="12" y="52"/>
                </a:cubicBezTo>
                <a:cubicBezTo>
                  <a:pt x="22" y="52"/>
                  <a:pt x="22" y="52"/>
                  <a:pt x="22" y="52"/>
                </a:cubicBezTo>
                <a:cubicBezTo>
                  <a:pt x="26" y="34"/>
                  <a:pt x="26" y="34"/>
                  <a:pt x="26" y="34"/>
                </a:cubicBezTo>
                <a:cubicBezTo>
                  <a:pt x="28" y="23"/>
                  <a:pt x="32" y="14"/>
                  <a:pt x="38" y="9"/>
                </a:cubicBezTo>
                <a:cubicBezTo>
                  <a:pt x="44" y="3"/>
                  <a:pt x="53" y="0"/>
                  <a:pt x="63" y="0"/>
                </a:cubicBezTo>
                <a:cubicBezTo>
                  <a:pt x="68" y="0"/>
                  <a:pt x="73" y="1"/>
                  <a:pt x="77" y="2"/>
                </a:cubicBezTo>
                <a:cubicBezTo>
                  <a:pt x="81" y="3"/>
                  <a:pt x="84" y="5"/>
                  <a:pt x="86" y="7"/>
                </a:cubicBezTo>
                <a:cubicBezTo>
                  <a:pt x="89" y="9"/>
                  <a:pt x="91" y="12"/>
                  <a:pt x="93" y="14"/>
                </a:cubicBezTo>
                <a:cubicBezTo>
                  <a:pt x="94" y="17"/>
                  <a:pt x="95" y="20"/>
                  <a:pt x="95" y="23"/>
                </a:cubicBezTo>
                <a:cubicBezTo>
                  <a:pt x="95" y="26"/>
                  <a:pt x="94" y="29"/>
                  <a:pt x="93" y="30"/>
                </a:cubicBezTo>
                <a:cubicBezTo>
                  <a:pt x="91" y="32"/>
                  <a:pt x="90" y="33"/>
                  <a:pt x="88" y="34"/>
                </a:cubicBezTo>
                <a:cubicBezTo>
                  <a:pt x="86" y="34"/>
                  <a:pt x="84" y="35"/>
                  <a:pt x="83" y="35"/>
                </a:cubicBezTo>
                <a:cubicBezTo>
                  <a:pt x="82" y="35"/>
                  <a:pt x="81" y="35"/>
                  <a:pt x="81" y="35"/>
                </a:cubicBezTo>
                <a:cubicBezTo>
                  <a:pt x="80" y="30"/>
                  <a:pt x="78" y="26"/>
                  <a:pt x="75" y="24"/>
                </a:cubicBezTo>
                <a:cubicBezTo>
                  <a:pt x="73" y="21"/>
                  <a:pt x="69" y="20"/>
                  <a:pt x="64" y="20"/>
                </a:cubicBezTo>
                <a:cubicBezTo>
                  <a:pt x="59" y="20"/>
                  <a:pt x="55" y="21"/>
                  <a:pt x="52" y="24"/>
                </a:cubicBezTo>
                <a:cubicBezTo>
                  <a:pt x="50" y="26"/>
                  <a:pt x="48" y="31"/>
                  <a:pt x="47" y="37"/>
                </a:cubicBezTo>
                <a:cubicBezTo>
                  <a:pt x="44" y="52"/>
                  <a:pt x="44" y="52"/>
                  <a:pt x="44" y="52"/>
                </a:cubicBezTo>
                <a:cubicBezTo>
                  <a:pt x="66" y="52"/>
                  <a:pt x="66" y="52"/>
                  <a:pt x="66" y="52"/>
                </a:cubicBezTo>
                <a:cubicBezTo>
                  <a:pt x="69" y="52"/>
                  <a:pt x="71" y="53"/>
                  <a:pt x="73" y="54"/>
                </a:cubicBezTo>
                <a:cubicBezTo>
                  <a:pt x="74" y="56"/>
                  <a:pt x="75" y="58"/>
                  <a:pt x="75" y="60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5"/>
                  <a:pt x="74" y="67"/>
                  <a:pt x="73" y="68"/>
                </a:cubicBezTo>
                <a:cubicBezTo>
                  <a:pt x="71" y="69"/>
                  <a:pt x="69" y="70"/>
                  <a:pt x="66" y="70"/>
                </a:cubicBezTo>
                <a:cubicBezTo>
                  <a:pt x="41" y="70"/>
                  <a:pt x="41" y="70"/>
                  <a:pt x="41" y="70"/>
                </a:cubicBezTo>
                <a:lnTo>
                  <a:pt x="37" y="9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1" name="Freeform 117"/>
          <p:cNvSpPr>
            <a:spLocks/>
          </p:cNvSpPr>
          <p:nvPr userDrawn="1"/>
        </p:nvSpPr>
        <p:spPr bwMode="auto">
          <a:xfrm>
            <a:off x="8310563" y="6000750"/>
            <a:ext cx="107950" cy="130175"/>
          </a:xfrm>
          <a:custGeom>
            <a:avLst/>
            <a:gdLst/>
            <a:ahLst/>
            <a:cxnLst>
              <a:cxn ang="0">
                <a:pos x="3" y="47"/>
              </a:cxn>
              <a:cxn ang="0">
                <a:pos x="10" y="41"/>
              </a:cxn>
              <a:cxn ang="0">
                <a:pos x="65" y="11"/>
              </a:cxn>
              <a:cxn ang="0">
                <a:pos x="73" y="7"/>
              </a:cxn>
              <a:cxn ang="0">
                <a:pos x="90" y="12"/>
              </a:cxn>
              <a:cxn ang="0">
                <a:pos x="84" y="30"/>
              </a:cxn>
              <a:cxn ang="0">
                <a:pos x="74" y="36"/>
              </a:cxn>
              <a:cxn ang="0">
                <a:pos x="32" y="57"/>
              </a:cxn>
              <a:cxn ang="0">
                <a:pos x="32" y="57"/>
              </a:cxn>
              <a:cxn ang="0">
                <a:pos x="33" y="58"/>
              </a:cxn>
              <a:cxn ang="0">
                <a:pos x="74" y="79"/>
              </a:cxn>
              <a:cxn ang="0">
                <a:pos x="85" y="84"/>
              </a:cxn>
              <a:cxn ang="0">
                <a:pos x="90" y="103"/>
              </a:cxn>
              <a:cxn ang="0">
                <a:pos x="73" y="108"/>
              </a:cxn>
              <a:cxn ang="0">
                <a:pos x="65" y="103"/>
              </a:cxn>
              <a:cxn ang="0">
                <a:pos x="10" y="73"/>
              </a:cxn>
              <a:cxn ang="0">
                <a:pos x="3" y="68"/>
              </a:cxn>
              <a:cxn ang="0">
                <a:pos x="3" y="67"/>
              </a:cxn>
              <a:cxn ang="0">
                <a:pos x="0" y="57"/>
              </a:cxn>
              <a:cxn ang="0">
                <a:pos x="3" y="47"/>
              </a:cxn>
            </a:cxnLst>
            <a:rect l="0" t="0" r="r" b="b"/>
            <a:pathLst>
              <a:path w="95" h="114">
                <a:moveTo>
                  <a:pt x="3" y="47"/>
                </a:moveTo>
                <a:cubicBezTo>
                  <a:pt x="5" y="45"/>
                  <a:pt x="7" y="43"/>
                  <a:pt x="10" y="41"/>
                </a:cubicBezTo>
                <a:cubicBezTo>
                  <a:pt x="65" y="11"/>
                  <a:pt x="65" y="11"/>
                  <a:pt x="65" y="11"/>
                </a:cubicBezTo>
                <a:cubicBezTo>
                  <a:pt x="73" y="7"/>
                  <a:pt x="73" y="7"/>
                  <a:pt x="73" y="7"/>
                </a:cubicBezTo>
                <a:cubicBezTo>
                  <a:pt x="73" y="7"/>
                  <a:pt x="84" y="0"/>
                  <a:pt x="90" y="12"/>
                </a:cubicBezTo>
                <a:cubicBezTo>
                  <a:pt x="95" y="20"/>
                  <a:pt x="92" y="26"/>
                  <a:pt x="84" y="30"/>
                </a:cubicBezTo>
                <a:cubicBezTo>
                  <a:pt x="76" y="35"/>
                  <a:pt x="74" y="36"/>
                  <a:pt x="74" y="36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3" y="58"/>
                </a:cubicBezTo>
                <a:cubicBezTo>
                  <a:pt x="74" y="79"/>
                  <a:pt x="74" y="79"/>
                  <a:pt x="74" y="79"/>
                </a:cubicBezTo>
                <a:cubicBezTo>
                  <a:pt x="74" y="79"/>
                  <a:pt x="76" y="80"/>
                  <a:pt x="85" y="84"/>
                </a:cubicBezTo>
                <a:cubicBezTo>
                  <a:pt x="92" y="89"/>
                  <a:pt x="95" y="94"/>
                  <a:pt x="90" y="103"/>
                </a:cubicBezTo>
                <a:cubicBezTo>
                  <a:pt x="84" y="114"/>
                  <a:pt x="73" y="108"/>
                  <a:pt x="73" y="108"/>
                </a:cubicBezTo>
                <a:cubicBezTo>
                  <a:pt x="65" y="103"/>
                  <a:pt x="65" y="103"/>
                  <a:pt x="65" y="103"/>
                </a:cubicBezTo>
                <a:cubicBezTo>
                  <a:pt x="10" y="73"/>
                  <a:pt x="10" y="73"/>
                  <a:pt x="10" y="73"/>
                </a:cubicBezTo>
                <a:cubicBezTo>
                  <a:pt x="7" y="72"/>
                  <a:pt x="5" y="70"/>
                  <a:pt x="3" y="68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5"/>
                  <a:pt x="0" y="62"/>
                  <a:pt x="0" y="57"/>
                </a:cubicBezTo>
                <a:cubicBezTo>
                  <a:pt x="0" y="53"/>
                  <a:pt x="1" y="49"/>
                  <a:pt x="3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5" name="Freeform 121"/>
          <p:cNvSpPr>
            <a:spLocks/>
          </p:cNvSpPr>
          <p:nvPr userDrawn="1"/>
        </p:nvSpPr>
        <p:spPr bwMode="auto">
          <a:xfrm>
            <a:off x="8596313" y="5983288"/>
            <a:ext cx="96838" cy="163513"/>
          </a:xfrm>
          <a:custGeom>
            <a:avLst/>
            <a:gdLst/>
            <a:ahLst/>
            <a:cxnLst>
              <a:cxn ang="0">
                <a:pos x="75" y="24"/>
              </a:cxn>
              <a:cxn ang="0">
                <a:pos x="82" y="36"/>
              </a:cxn>
              <a:cxn ang="0">
                <a:pos x="81" y="42"/>
              </a:cxn>
              <a:cxn ang="0">
                <a:pos x="78" y="46"/>
              </a:cxn>
              <a:cxn ang="0">
                <a:pos x="75" y="48"/>
              </a:cxn>
              <a:cxn ang="0">
                <a:pos x="73" y="49"/>
              </a:cxn>
              <a:cxn ang="0">
                <a:pos x="60" y="39"/>
              </a:cxn>
              <a:cxn ang="0">
                <a:pos x="44" y="36"/>
              </a:cxn>
              <a:cxn ang="0">
                <a:pos x="31" y="39"/>
              </a:cxn>
              <a:cxn ang="0">
                <a:pos x="26" y="48"/>
              </a:cxn>
              <a:cxn ang="0">
                <a:pos x="28" y="54"/>
              </a:cxn>
              <a:cxn ang="0">
                <a:pos x="32" y="58"/>
              </a:cxn>
              <a:cxn ang="0">
                <a:pos x="39" y="60"/>
              </a:cxn>
              <a:cxn ang="0">
                <a:pos x="48" y="63"/>
              </a:cxn>
              <a:cxn ang="0">
                <a:pos x="61" y="66"/>
              </a:cxn>
              <a:cxn ang="0">
                <a:pos x="72" y="71"/>
              </a:cxn>
              <a:cxn ang="0">
                <a:pos x="81" y="81"/>
              </a:cxn>
              <a:cxn ang="0">
                <a:pos x="85" y="95"/>
              </a:cxn>
              <a:cxn ang="0">
                <a:pos x="76" y="116"/>
              </a:cxn>
              <a:cxn ang="0">
                <a:pos x="53" y="127"/>
              </a:cxn>
              <a:cxn ang="0">
                <a:pos x="53" y="133"/>
              </a:cxn>
              <a:cxn ang="0">
                <a:pos x="43" y="145"/>
              </a:cxn>
              <a:cxn ang="0">
                <a:pos x="42" y="145"/>
              </a:cxn>
              <a:cxn ang="0">
                <a:pos x="35" y="142"/>
              </a:cxn>
              <a:cxn ang="0">
                <a:pos x="32" y="133"/>
              </a:cxn>
              <a:cxn ang="0">
                <a:pos x="32" y="127"/>
              </a:cxn>
              <a:cxn ang="0">
                <a:pos x="19" y="124"/>
              </a:cxn>
              <a:cxn ang="0">
                <a:pos x="9" y="119"/>
              </a:cxn>
              <a:cxn ang="0">
                <a:pos x="2" y="113"/>
              </a:cxn>
              <a:cxn ang="0">
                <a:pos x="0" y="106"/>
              </a:cxn>
              <a:cxn ang="0">
                <a:pos x="1" y="101"/>
              </a:cxn>
              <a:cxn ang="0">
                <a:pos x="4" y="97"/>
              </a:cxn>
              <a:cxn ang="0">
                <a:pos x="7" y="95"/>
              </a:cxn>
              <a:cxn ang="0">
                <a:pos x="9" y="94"/>
              </a:cxn>
              <a:cxn ang="0">
                <a:pos x="23" y="104"/>
              </a:cxn>
              <a:cxn ang="0">
                <a:pos x="41" y="108"/>
              </a:cxn>
              <a:cxn ang="0">
                <a:pos x="55" y="105"/>
              </a:cxn>
              <a:cxn ang="0">
                <a:pos x="60" y="96"/>
              </a:cxn>
              <a:cxn ang="0">
                <a:pos x="58" y="90"/>
              </a:cxn>
              <a:cxn ang="0">
                <a:pos x="53" y="86"/>
              </a:cxn>
              <a:cxn ang="0">
                <a:pos x="46" y="83"/>
              </a:cxn>
              <a:cxn ang="0">
                <a:pos x="37" y="81"/>
              </a:cxn>
              <a:cxn ang="0">
                <a:pos x="26" y="78"/>
              </a:cxn>
              <a:cxn ang="0">
                <a:pos x="14" y="72"/>
              </a:cxn>
              <a:cxn ang="0">
                <a:pos x="6" y="63"/>
              </a:cxn>
              <a:cxn ang="0">
                <a:pos x="3" y="49"/>
              </a:cxn>
              <a:cxn ang="0">
                <a:pos x="11" y="29"/>
              </a:cxn>
              <a:cxn ang="0">
                <a:pos x="33" y="18"/>
              </a:cxn>
              <a:cxn ang="0">
                <a:pos x="33" y="11"/>
              </a:cxn>
              <a:cxn ang="0">
                <a:pos x="35" y="3"/>
              </a:cxn>
              <a:cxn ang="0">
                <a:pos x="42" y="0"/>
              </a:cxn>
              <a:cxn ang="0">
                <a:pos x="43" y="0"/>
              </a:cxn>
              <a:cxn ang="0">
                <a:pos x="51" y="3"/>
              </a:cxn>
              <a:cxn ang="0">
                <a:pos x="53" y="11"/>
              </a:cxn>
              <a:cxn ang="0">
                <a:pos x="53" y="17"/>
              </a:cxn>
              <a:cxn ang="0">
                <a:pos x="75" y="24"/>
              </a:cxn>
            </a:cxnLst>
            <a:rect l="0" t="0" r="r" b="b"/>
            <a:pathLst>
              <a:path w="85" h="145">
                <a:moveTo>
                  <a:pt x="75" y="24"/>
                </a:moveTo>
                <a:cubicBezTo>
                  <a:pt x="80" y="28"/>
                  <a:pt x="82" y="32"/>
                  <a:pt x="82" y="36"/>
                </a:cubicBezTo>
                <a:cubicBezTo>
                  <a:pt x="82" y="38"/>
                  <a:pt x="82" y="40"/>
                  <a:pt x="81" y="42"/>
                </a:cubicBezTo>
                <a:cubicBezTo>
                  <a:pt x="80" y="43"/>
                  <a:pt x="79" y="45"/>
                  <a:pt x="78" y="46"/>
                </a:cubicBezTo>
                <a:cubicBezTo>
                  <a:pt x="77" y="47"/>
                  <a:pt x="76" y="48"/>
                  <a:pt x="75" y="48"/>
                </a:cubicBezTo>
                <a:cubicBezTo>
                  <a:pt x="74" y="49"/>
                  <a:pt x="73" y="49"/>
                  <a:pt x="73" y="49"/>
                </a:cubicBezTo>
                <a:cubicBezTo>
                  <a:pt x="70" y="45"/>
                  <a:pt x="66" y="42"/>
                  <a:pt x="60" y="39"/>
                </a:cubicBezTo>
                <a:cubicBezTo>
                  <a:pt x="55" y="37"/>
                  <a:pt x="50" y="36"/>
                  <a:pt x="44" y="36"/>
                </a:cubicBezTo>
                <a:cubicBezTo>
                  <a:pt x="39" y="36"/>
                  <a:pt x="34" y="37"/>
                  <a:pt x="31" y="39"/>
                </a:cubicBezTo>
                <a:cubicBezTo>
                  <a:pt x="28" y="42"/>
                  <a:pt x="26" y="45"/>
                  <a:pt x="26" y="48"/>
                </a:cubicBezTo>
                <a:cubicBezTo>
                  <a:pt x="26" y="51"/>
                  <a:pt x="27" y="52"/>
                  <a:pt x="28" y="54"/>
                </a:cubicBezTo>
                <a:cubicBezTo>
                  <a:pt x="29" y="56"/>
                  <a:pt x="30" y="57"/>
                  <a:pt x="32" y="58"/>
                </a:cubicBezTo>
                <a:cubicBezTo>
                  <a:pt x="34" y="59"/>
                  <a:pt x="37" y="60"/>
                  <a:pt x="39" y="60"/>
                </a:cubicBezTo>
                <a:cubicBezTo>
                  <a:pt x="42" y="61"/>
                  <a:pt x="45" y="62"/>
                  <a:pt x="48" y="63"/>
                </a:cubicBezTo>
                <a:cubicBezTo>
                  <a:pt x="52" y="63"/>
                  <a:pt x="56" y="64"/>
                  <a:pt x="61" y="66"/>
                </a:cubicBezTo>
                <a:cubicBezTo>
                  <a:pt x="65" y="67"/>
                  <a:pt x="69" y="69"/>
                  <a:pt x="72" y="71"/>
                </a:cubicBezTo>
                <a:cubicBezTo>
                  <a:pt x="76" y="74"/>
                  <a:pt x="79" y="77"/>
                  <a:pt x="81" y="81"/>
                </a:cubicBezTo>
                <a:cubicBezTo>
                  <a:pt x="83" y="84"/>
                  <a:pt x="85" y="89"/>
                  <a:pt x="85" y="95"/>
                </a:cubicBezTo>
                <a:cubicBezTo>
                  <a:pt x="85" y="103"/>
                  <a:pt x="82" y="110"/>
                  <a:pt x="76" y="116"/>
                </a:cubicBezTo>
                <a:cubicBezTo>
                  <a:pt x="71" y="121"/>
                  <a:pt x="63" y="125"/>
                  <a:pt x="53" y="127"/>
                </a:cubicBezTo>
                <a:cubicBezTo>
                  <a:pt x="53" y="133"/>
                  <a:pt x="53" y="133"/>
                  <a:pt x="53" y="133"/>
                </a:cubicBezTo>
                <a:cubicBezTo>
                  <a:pt x="53" y="141"/>
                  <a:pt x="49" y="145"/>
                  <a:pt x="43" y="145"/>
                </a:cubicBezTo>
                <a:cubicBezTo>
                  <a:pt x="42" y="145"/>
                  <a:pt x="42" y="145"/>
                  <a:pt x="42" y="145"/>
                </a:cubicBezTo>
                <a:cubicBezTo>
                  <a:pt x="38" y="145"/>
                  <a:pt x="36" y="144"/>
                  <a:pt x="35" y="142"/>
                </a:cubicBezTo>
                <a:cubicBezTo>
                  <a:pt x="33" y="140"/>
                  <a:pt x="32" y="137"/>
                  <a:pt x="32" y="133"/>
                </a:cubicBezTo>
                <a:cubicBezTo>
                  <a:pt x="32" y="127"/>
                  <a:pt x="32" y="127"/>
                  <a:pt x="32" y="127"/>
                </a:cubicBezTo>
                <a:cubicBezTo>
                  <a:pt x="27" y="126"/>
                  <a:pt x="23" y="125"/>
                  <a:pt x="19" y="124"/>
                </a:cubicBezTo>
                <a:cubicBezTo>
                  <a:pt x="15" y="123"/>
                  <a:pt x="11" y="121"/>
                  <a:pt x="9" y="119"/>
                </a:cubicBezTo>
                <a:cubicBezTo>
                  <a:pt x="6" y="117"/>
                  <a:pt x="4" y="115"/>
                  <a:pt x="2" y="113"/>
                </a:cubicBezTo>
                <a:cubicBezTo>
                  <a:pt x="1" y="111"/>
                  <a:pt x="0" y="108"/>
                  <a:pt x="0" y="106"/>
                </a:cubicBezTo>
                <a:cubicBezTo>
                  <a:pt x="0" y="104"/>
                  <a:pt x="1" y="102"/>
                  <a:pt x="1" y="101"/>
                </a:cubicBezTo>
                <a:cubicBezTo>
                  <a:pt x="2" y="99"/>
                  <a:pt x="3" y="98"/>
                  <a:pt x="4" y="97"/>
                </a:cubicBezTo>
                <a:cubicBezTo>
                  <a:pt x="5" y="96"/>
                  <a:pt x="6" y="95"/>
                  <a:pt x="7" y="95"/>
                </a:cubicBezTo>
                <a:cubicBezTo>
                  <a:pt x="8" y="94"/>
                  <a:pt x="9" y="94"/>
                  <a:pt x="9" y="94"/>
                </a:cubicBezTo>
                <a:cubicBezTo>
                  <a:pt x="12" y="98"/>
                  <a:pt x="17" y="101"/>
                  <a:pt x="23" y="104"/>
                </a:cubicBezTo>
                <a:cubicBezTo>
                  <a:pt x="28" y="107"/>
                  <a:pt x="35" y="108"/>
                  <a:pt x="41" y="108"/>
                </a:cubicBezTo>
                <a:cubicBezTo>
                  <a:pt x="47" y="108"/>
                  <a:pt x="52" y="107"/>
                  <a:pt x="55" y="105"/>
                </a:cubicBezTo>
                <a:cubicBezTo>
                  <a:pt x="59" y="102"/>
                  <a:pt x="60" y="99"/>
                  <a:pt x="60" y="96"/>
                </a:cubicBezTo>
                <a:cubicBezTo>
                  <a:pt x="60" y="93"/>
                  <a:pt x="60" y="91"/>
                  <a:pt x="58" y="90"/>
                </a:cubicBezTo>
                <a:cubicBezTo>
                  <a:pt x="57" y="88"/>
                  <a:pt x="55" y="87"/>
                  <a:pt x="53" y="86"/>
                </a:cubicBezTo>
                <a:cubicBezTo>
                  <a:pt x="51" y="85"/>
                  <a:pt x="49" y="84"/>
                  <a:pt x="46" y="83"/>
                </a:cubicBezTo>
                <a:cubicBezTo>
                  <a:pt x="43" y="82"/>
                  <a:pt x="40" y="81"/>
                  <a:pt x="37" y="81"/>
                </a:cubicBezTo>
                <a:cubicBezTo>
                  <a:pt x="34" y="80"/>
                  <a:pt x="30" y="79"/>
                  <a:pt x="26" y="78"/>
                </a:cubicBezTo>
                <a:cubicBezTo>
                  <a:pt x="22" y="76"/>
                  <a:pt x="18" y="74"/>
                  <a:pt x="14" y="72"/>
                </a:cubicBezTo>
                <a:cubicBezTo>
                  <a:pt x="11" y="70"/>
                  <a:pt x="8" y="67"/>
                  <a:pt x="6" y="63"/>
                </a:cubicBezTo>
                <a:cubicBezTo>
                  <a:pt x="4" y="59"/>
                  <a:pt x="3" y="55"/>
                  <a:pt x="3" y="49"/>
                </a:cubicBezTo>
                <a:cubicBezTo>
                  <a:pt x="3" y="41"/>
                  <a:pt x="5" y="34"/>
                  <a:pt x="11" y="29"/>
                </a:cubicBezTo>
                <a:cubicBezTo>
                  <a:pt x="16" y="23"/>
                  <a:pt x="23" y="19"/>
                  <a:pt x="33" y="18"/>
                </a:cubicBezTo>
                <a:cubicBezTo>
                  <a:pt x="33" y="11"/>
                  <a:pt x="33" y="11"/>
                  <a:pt x="33" y="11"/>
                </a:cubicBezTo>
                <a:cubicBezTo>
                  <a:pt x="33" y="7"/>
                  <a:pt x="33" y="5"/>
                  <a:pt x="35" y="3"/>
                </a:cubicBezTo>
                <a:cubicBezTo>
                  <a:pt x="36" y="1"/>
                  <a:pt x="39" y="0"/>
                  <a:pt x="4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7" y="0"/>
                  <a:pt x="49" y="1"/>
                  <a:pt x="51" y="3"/>
                </a:cubicBezTo>
                <a:cubicBezTo>
                  <a:pt x="52" y="5"/>
                  <a:pt x="53" y="7"/>
                  <a:pt x="53" y="11"/>
                </a:cubicBezTo>
                <a:cubicBezTo>
                  <a:pt x="53" y="17"/>
                  <a:pt x="53" y="17"/>
                  <a:pt x="53" y="17"/>
                </a:cubicBezTo>
                <a:cubicBezTo>
                  <a:pt x="62" y="18"/>
                  <a:pt x="70" y="21"/>
                  <a:pt x="75" y="2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9" name="Freeform 125"/>
          <p:cNvSpPr>
            <a:spLocks/>
          </p:cNvSpPr>
          <p:nvPr userDrawn="1"/>
        </p:nvSpPr>
        <p:spPr bwMode="auto">
          <a:xfrm>
            <a:off x="8861385" y="6003926"/>
            <a:ext cx="107949" cy="130174"/>
          </a:xfrm>
          <a:custGeom>
            <a:avLst/>
            <a:gdLst/>
            <a:ahLst/>
            <a:cxnLst>
              <a:cxn ang="0">
                <a:pos x="92" y="47"/>
              </a:cxn>
              <a:cxn ang="0">
                <a:pos x="85" y="41"/>
              </a:cxn>
              <a:cxn ang="0">
                <a:pos x="30" y="11"/>
              </a:cxn>
              <a:cxn ang="0">
                <a:pos x="22" y="7"/>
              </a:cxn>
              <a:cxn ang="0">
                <a:pos x="5" y="12"/>
              </a:cxn>
              <a:cxn ang="0">
                <a:pos x="10" y="30"/>
              </a:cxn>
              <a:cxn ang="0">
                <a:pos x="20" y="36"/>
              </a:cxn>
              <a:cxn ang="0">
                <a:pos x="62" y="57"/>
              </a:cxn>
              <a:cxn ang="0">
                <a:pos x="63" y="57"/>
              </a:cxn>
              <a:cxn ang="0">
                <a:pos x="62" y="58"/>
              </a:cxn>
              <a:cxn ang="0">
                <a:pos x="20" y="79"/>
              </a:cxn>
              <a:cxn ang="0">
                <a:pos x="10" y="84"/>
              </a:cxn>
              <a:cxn ang="0">
                <a:pos x="4" y="103"/>
              </a:cxn>
              <a:cxn ang="0">
                <a:pos x="22" y="108"/>
              </a:cxn>
              <a:cxn ang="0">
                <a:pos x="30" y="103"/>
              </a:cxn>
              <a:cxn ang="0">
                <a:pos x="85" y="73"/>
              </a:cxn>
              <a:cxn ang="0">
                <a:pos x="92" y="68"/>
              </a:cxn>
              <a:cxn ang="0">
                <a:pos x="92" y="67"/>
              </a:cxn>
              <a:cxn ang="0">
                <a:pos x="95" y="57"/>
              </a:cxn>
              <a:cxn ang="0">
                <a:pos x="92" y="47"/>
              </a:cxn>
            </a:cxnLst>
            <a:rect l="0" t="0" r="r" b="b"/>
            <a:pathLst>
              <a:path w="95" h="114">
                <a:moveTo>
                  <a:pt x="92" y="47"/>
                </a:moveTo>
                <a:cubicBezTo>
                  <a:pt x="90" y="45"/>
                  <a:pt x="88" y="43"/>
                  <a:pt x="85" y="41"/>
                </a:cubicBezTo>
                <a:cubicBezTo>
                  <a:pt x="30" y="11"/>
                  <a:pt x="30" y="11"/>
                  <a:pt x="30" y="11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11" y="0"/>
                  <a:pt x="5" y="12"/>
                </a:cubicBezTo>
                <a:cubicBezTo>
                  <a:pt x="0" y="20"/>
                  <a:pt x="3" y="26"/>
                  <a:pt x="10" y="30"/>
                </a:cubicBezTo>
                <a:cubicBezTo>
                  <a:pt x="19" y="35"/>
                  <a:pt x="20" y="36"/>
                  <a:pt x="20" y="36"/>
                </a:cubicBezTo>
                <a:cubicBezTo>
                  <a:pt x="62" y="57"/>
                  <a:pt x="62" y="57"/>
                  <a:pt x="62" y="57"/>
                </a:cubicBezTo>
                <a:cubicBezTo>
                  <a:pt x="63" y="57"/>
                  <a:pt x="63" y="57"/>
                  <a:pt x="63" y="57"/>
                </a:cubicBezTo>
                <a:cubicBezTo>
                  <a:pt x="62" y="58"/>
                  <a:pt x="62" y="58"/>
                  <a:pt x="62" y="58"/>
                </a:cubicBezTo>
                <a:cubicBezTo>
                  <a:pt x="20" y="79"/>
                  <a:pt x="20" y="79"/>
                  <a:pt x="20" y="79"/>
                </a:cubicBezTo>
                <a:cubicBezTo>
                  <a:pt x="20" y="79"/>
                  <a:pt x="19" y="80"/>
                  <a:pt x="10" y="84"/>
                </a:cubicBezTo>
                <a:cubicBezTo>
                  <a:pt x="2" y="89"/>
                  <a:pt x="0" y="94"/>
                  <a:pt x="4" y="103"/>
                </a:cubicBezTo>
                <a:cubicBezTo>
                  <a:pt x="11" y="114"/>
                  <a:pt x="22" y="108"/>
                  <a:pt x="22" y="108"/>
                </a:cubicBezTo>
                <a:cubicBezTo>
                  <a:pt x="30" y="103"/>
                  <a:pt x="30" y="103"/>
                  <a:pt x="30" y="103"/>
                </a:cubicBezTo>
                <a:cubicBezTo>
                  <a:pt x="85" y="73"/>
                  <a:pt x="85" y="73"/>
                  <a:pt x="85" y="73"/>
                </a:cubicBezTo>
                <a:cubicBezTo>
                  <a:pt x="88" y="72"/>
                  <a:pt x="90" y="70"/>
                  <a:pt x="92" y="68"/>
                </a:cubicBezTo>
                <a:cubicBezTo>
                  <a:pt x="92" y="67"/>
                  <a:pt x="92" y="67"/>
                  <a:pt x="92" y="67"/>
                </a:cubicBezTo>
                <a:cubicBezTo>
                  <a:pt x="94" y="65"/>
                  <a:pt x="95" y="62"/>
                  <a:pt x="95" y="57"/>
                </a:cubicBezTo>
                <a:cubicBezTo>
                  <a:pt x="95" y="53"/>
                  <a:pt x="94" y="49"/>
                  <a:pt x="9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3" name="Freeform 129"/>
          <p:cNvSpPr>
            <a:spLocks noEditPoints="1"/>
          </p:cNvSpPr>
          <p:nvPr userDrawn="1"/>
        </p:nvSpPr>
        <p:spPr bwMode="auto">
          <a:xfrm>
            <a:off x="9142413" y="6002338"/>
            <a:ext cx="85725" cy="128587"/>
          </a:xfrm>
          <a:custGeom>
            <a:avLst/>
            <a:gdLst/>
            <a:ahLst/>
            <a:cxnLst>
              <a:cxn ang="0">
                <a:pos x="34" y="79"/>
              </a:cxn>
              <a:cxn ang="0">
                <a:pos x="27" y="77"/>
              </a:cxn>
              <a:cxn ang="0">
                <a:pos x="24" y="70"/>
              </a:cxn>
              <a:cxn ang="0">
                <a:pos x="27" y="59"/>
              </a:cxn>
              <a:cxn ang="0">
                <a:pos x="32" y="51"/>
              </a:cxn>
              <a:cxn ang="0">
                <a:pos x="39" y="46"/>
              </a:cxn>
              <a:cxn ang="0">
                <a:pos x="46" y="42"/>
              </a:cxn>
              <a:cxn ang="0">
                <a:pos x="52" y="38"/>
              </a:cxn>
              <a:cxn ang="0">
                <a:pos x="54" y="32"/>
              </a:cxn>
              <a:cxn ang="0">
                <a:pos x="50" y="23"/>
              </a:cxn>
              <a:cxn ang="0">
                <a:pos x="38" y="19"/>
              </a:cxn>
              <a:cxn ang="0">
                <a:pos x="29" y="21"/>
              </a:cxn>
              <a:cxn ang="0">
                <a:pos x="22" y="26"/>
              </a:cxn>
              <a:cxn ang="0">
                <a:pos x="18" y="32"/>
              </a:cxn>
              <a:cxn ang="0">
                <a:pos x="16" y="39"/>
              </a:cxn>
              <a:cxn ang="0">
                <a:pos x="14" y="39"/>
              </a:cxn>
              <a:cxn ang="0">
                <a:pos x="8" y="38"/>
              </a:cxn>
              <a:cxn ang="0">
                <a:pos x="2" y="34"/>
              </a:cxn>
              <a:cxn ang="0">
                <a:pos x="0" y="27"/>
              </a:cxn>
              <a:cxn ang="0">
                <a:pos x="2" y="18"/>
              </a:cxn>
              <a:cxn ang="0">
                <a:pos x="10" y="9"/>
              </a:cxn>
              <a:cxn ang="0">
                <a:pos x="22" y="2"/>
              </a:cxn>
              <a:cxn ang="0">
                <a:pos x="39" y="0"/>
              </a:cxn>
              <a:cxn ang="0">
                <a:pos x="55" y="2"/>
              </a:cxn>
              <a:cxn ang="0">
                <a:pos x="67" y="8"/>
              </a:cxn>
              <a:cxn ang="0">
                <a:pos x="74" y="18"/>
              </a:cxn>
              <a:cxn ang="0">
                <a:pos x="77" y="30"/>
              </a:cxn>
              <a:cxn ang="0">
                <a:pos x="75" y="42"/>
              </a:cxn>
              <a:cxn ang="0">
                <a:pos x="69" y="50"/>
              </a:cxn>
              <a:cxn ang="0">
                <a:pos x="61" y="55"/>
              </a:cxn>
              <a:cxn ang="0">
                <a:pos x="53" y="60"/>
              </a:cxn>
              <a:cxn ang="0">
                <a:pos x="47" y="66"/>
              </a:cxn>
              <a:cxn ang="0">
                <a:pos x="44" y="74"/>
              </a:cxn>
              <a:cxn ang="0">
                <a:pos x="34" y="79"/>
              </a:cxn>
              <a:cxn ang="0">
                <a:pos x="22" y="102"/>
              </a:cxn>
              <a:cxn ang="0">
                <a:pos x="22" y="99"/>
              </a:cxn>
              <a:cxn ang="0">
                <a:pos x="33" y="88"/>
              </a:cxn>
              <a:cxn ang="0">
                <a:pos x="36" y="88"/>
              </a:cxn>
              <a:cxn ang="0">
                <a:pos x="48" y="99"/>
              </a:cxn>
              <a:cxn ang="0">
                <a:pos x="48" y="102"/>
              </a:cxn>
              <a:cxn ang="0">
                <a:pos x="36" y="113"/>
              </a:cxn>
              <a:cxn ang="0">
                <a:pos x="33" y="113"/>
              </a:cxn>
              <a:cxn ang="0">
                <a:pos x="22" y="102"/>
              </a:cxn>
            </a:cxnLst>
            <a:rect l="0" t="0" r="r" b="b"/>
            <a:pathLst>
              <a:path w="77" h="113">
                <a:moveTo>
                  <a:pt x="34" y="79"/>
                </a:moveTo>
                <a:cubicBezTo>
                  <a:pt x="31" y="79"/>
                  <a:pt x="29" y="78"/>
                  <a:pt x="27" y="77"/>
                </a:cubicBezTo>
                <a:cubicBezTo>
                  <a:pt x="25" y="75"/>
                  <a:pt x="24" y="73"/>
                  <a:pt x="24" y="70"/>
                </a:cubicBezTo>
                <a:cubicBezTo>
                  <a:pt x="25" y="66"/>
                  <a:pt x="25" y="62"/>
                  <a:pt x="27" y="59"/>
                </a:cubicBezTo>
                <a:cubicBezTo>
                  <a:pt x="28" y="56"/>
                  <a:pt x="30" y="53"/>
                  <a:pt x="32" y="51"/>
                </a:cubicBezTo>
                <a:cubicBezTo>
                  <a:pt x="35" y="49"/>
                  <a:pt x="37" y="47"/>
                  <a:pt x="39" y="46"/>
                </a:cubicBezTo>
                <a:cubicBezTo>
                  <a:pt x="42" y="45"/>
                  <a:pt x="44" y="43"/>
                  <a:pt x="46" y="42"/>
                </a:cubicBezTo>
                <a:cubicBezTo>
                  <a:pt x="49" y="41"/>
                  <a:pt x="50" y="39"/>
                  <a:pt x="52" y="38"/>
                </a:cubicBezTo>
                <a:cubicBezTo>
                  <a:pt x="53" y="36"/>
                  <a:pt x="54" y="34"/>
                  <a:pt x="54" y="32"/>
                </a:cubicBezTo>
                <a:cubicBezTo>
                  <a:pt x="54" y="28"/>
                  <a:pt x="53" y="25"/>
                  <a:pt x="50" y="23"/>
                </a:cubicBezTo>
                <a:cubicBezTo>
                  <a:pt x="47" y="20"/>
                  <a:pt x="43" y="19"/>
                  <a:pt x="38" y="19"/>
                </a:cubicBezTo>
                <a:cubicBezTo>
                  <a:pt x="35" y="19"/>
                  <a:pt x="32" y="20"/>
                  <a:pt x="29" y="21"/>
                </a:cubicBezTo>
                <a:cubicBezTo>
                  <a:pt x="26" y="22"/>
                  <a:pt x="24" y="24"/>
                  <a:pt x="22" y="26"/>
                </a:cubicBezTo>
                <a:cubicBezTo>
                  <a:pt x="21" y="27"/>
                  <a:pt x="19" y="29"/>
                  <a:pt x="18" y="32"/>
                </a:cubicBezTo>
                <a:cubicBezTo>
                  <a:pt x="17" y="34"/>
                  <a:pt x="16" y="37"/>
                  <a:pt x="16" y="39"/>
                </a:cubicBezTo>
                <a:cubicBezTo>
                  <a:pt x="16" y="39"/>
                  <a:pt x="15" y="39"/>
                  <a:pt x="14" y="39"/>
                </a:cubicBezTo>
                <a:cubicBezTo>
                  <a:pt x="12" y="39"/>
                  <a:pt x="10" y="39"/>
                  <a:pt x="8" y="38"/>
                </a:cubicBezTo>
                <a:cubicBezTo>
                  <a:pt x="6" y="37"/>
                  <a:pt x="4" y="36"/>
                  <a:pt x="2" y="34"/>
                </a:cubicBezTo>
                <a:cubicBezTo>
                  <a:pt x="1" y="33"/>
                  <a:pt x="0" y="30"/>
                  <a:pt x="0" y="27"/>
                </a:cubicBezTo>
                <a:cubicBezTo>
                  <a:pt x="0" y="24"/>
                  <a:pt x="1" y="21"/>
                  <a:pt x="2" y="18"/>
                </a:cubicBezTo>
                <a:cubicBezTo>
                  <a:pt x="4" y="14"/>
                  <a:pt x="6" y="11"/>
                  <a:pt x="10" y="9"/>
                </a:cubicBezTo>
                <a:cubicBezTo>
                  <a:pt x="13" y="6"/>
                  <a:pt x="17" y="4"/>
                  <a:pt x="22" y="2"/>
                </a:cubicBezTo>
                <a:cubicBezTo>
                  <a:pt x="26" y="1"/>
                  <a:pt x="32" y="0"/>
                  <a:pt x="39" y="0"/>
                </a:cubicBezTo>
                <a:cubicBezTo>
                  <a:pt x="45" y="0"/>
                  <a:pt x="50" y="0"/>
                  <a:pt x="55" y="2"/>
                </a:cubicBezTo>
                <a:cubicBezTo>
                  <a:pt x="59" y="3"/>
                  <a:pt x="63" y="5"/>
                  <a:pt x="67" y="8"/>
                </a:cubicBezTo>
                <a:cubicBezTo>
                  <a:pt x="70" y="11"/>
                  <a:pt x="73" y="14"/>
                  <a:pt x="74" y="18"/>
                </a:cubicBezTo>
                <a:cubicBezTo>
                  <a:pt x="76" y="21"/>
                  <a:pt x="77" y="26"/>
                  <a:pt x="77" y="30"/>
                </a:cubicBezTo>
                <a:cubicBezTo>
                  <a:pt x="77" y="35"/>
                  <a:pt x="76" y="39"/>
                  <a:pt x="75" y="42"/>
                </a:cubicBezTo>
                <a:cubicBezTo>
                  <a:pt x="73" y="45"/>
                  <a:pt x="71" y="47"/>
                  <a:pt x="69" y="50"/>
                </a:cubicBezTo>
                <a:cubicBezTo>
                  <a:pt x="67" y="52"/>
                  <a:pt x="64" y="54"/>
                  <a:pt x="61" y="55"/>
                </a:cubicBezTo>
                <a:cubicBezTo>
                  <a:pt x="58" y="57"/>
                  <a:pt x="56" y="58"/>
                  <a:pt x="53" y="60"/>
                </a:cubicBezTo>
                <a:cubicBezTo>
                  <a:pt x="51" y="62"/>
                  <a:pt x="49" y="64"/>
                  <a:pt x="47" y="66"/>
                </a:cubicBezTo>
                <a:cubicBezTo>
                  <a:pt x="45" y="68"/>
                  <a:pt x="45" y="71"/>
                  <a:pt x="44" y="74"/>
                </a:cubicBezTo>
                <a:cubicBezTo>
                  <a:pt x="43" y="77"/>
                  <a:pt x="40" y="79"/>
                  <a:pt x="34" y="79"/>
                </a:cubicBezTo>
                <a:close/>
                <a:moveTo>
                  <a:pt x="22" y="102"/>
                </a:moveTo>
                <a:cubicBezTo>
                  <a:pt x="22" y="99"/>
                  <a:pt x="22" y="99"/>
                  <a:pt x="22" y="99"/>
                </a:cubicBezTo>
                <a:cubicBezTo>
                  <a:pt x="22" y="92"/>
                  <a:pt x="26" y="88"/>
                  <a:pt x="33" y="88"/>
                </a:cubicBezTo>
                <a:cubicBezTo>
                  <a:pt x="36" y="88"/>
                  <a:pt x="36" y="88"/>
                  <a:pt x="36" y="88"/>
                </a:cubicBezTo>
                <a:cubicBezTo>
                  <a:pt x="44" y="88"/>
                  <a:pt x="48" y="92"/>
                  <a:pt x="48" y="99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48" y="109"/>
                  <a:pt x="44" y="113"/>
                  <a:pt x="36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26" y="113"/>
                  <a:pt x="22" y="109"/>
                  <a:pt x="22" y="10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" name="Freeform 133"/>
          <p:cNvSpPr>
            <a:spLocks noEditPoints="1"/>
          </p:cNvSpPr>
          <p:nvPr userDrawn="1"/>
        </p:nvSpPr>
        <p:spPr bwMode="auto">
          <a:xfrm>
            <a:off x="9405938" y="6034088"/>
            <a:ext cx="87312" cy="58738"/>
          </a:xfrm>
          <a:custGeom>
            <a:avLst/>
            <a:gdLst/>
            <a:ahLst/>
            <a:cxnLst>
              <a:cxn ang="0">
                <a:pos x="10" y="51"/>
              </a:cxn>
              <a:cxn ang="0">
                <a:pos x="5" y="50"/>
              </a:cxn>
              <a:cxn ang="0">
                <a:pos x="2" y="48"/>
              </a:cxn>
              <a:cxn ang="0">
                <a:pos x="1" y="43"/>
              </a:cxn>
              <a:cxn ang="0">
                <a:pos x="10" y="11"/>
              </a:cxn>
              <a:cxn ang="0">
                <a:pos x="14" y="2"/>
              </a:cxn>
              <a:cxn ang="0">
                <a:pos x="23" y="0"/>
              </a:cxn>
              <a:cxn ang="0">
                <a:pos x="26" y="0"/>
              </a:cxn>
              <a:cxn ang="0">
                <a:pos x="34" y="2"/>
              </a:cxn>
              <a:cxn ang="0">
                <a:pos x="37" y="11"/>
              </a:cxn>
              <a:cxn ang="0">
                <a:pos x="37" y="13"/>
              </a:cxn>
              <a:cxn ang="0">
                <a:pos x="30" y="27"/>
              </a:cxn>
              <a:cxn ang="0">
                <a:pos x="15" y="49"/>
              </a:cxn>
              <a:cxn ang="0">
                <a:pos x="10" y="51"/>
              </a:cxn>
              <a:cxn ang="0">
                <a:pos x="50" y="51"/>
              </a:cxn>
              <a:cxn ang="0">
                <a:pos x="45" y="50"/>
              </a:cxn>
              <a:cxn ang="0">
                <a:pos x="41" y="48"/>
              </a:cxn>
              <a:cxn ang="0">
                <a:pos x="40" y="43"/>
              </a:cxn>
              <a:cxn ang="0">
                <a:pos x="49" y="11"/>
              </a:cxn>
              <a:cxn ang="0">
                <a:pos x="53" y="2"/>
              </a:cxn>
              <a:cxn ang="0">
                <a:pos x="62" y="0"/>
              </a:cxn>
              <a:cxn ang="0">
                <a:pos x="65" y="0"/>
              </a:cxn>
              <a:cxn ang="0">
                <a:pos x="73" y="2"/>
              </a:cxn>
              <a:cxn ang="0">
                <a:pos x="76" y="11"/>
              </a:cxn>
              <a:cxn ang="0">
                <a:pos x="76" y="13"/>
              </a:cxn>
              <a:cxn ang="0">
                <a:pos x="70" y="27"/>
              </a:cxn>
              <a:cxn ang="0">
                <a:pos x="54" y="49"/>
              </a:cxn>
              <a:cxn ang="0">
                <a:pos x="50" y="51"/>
              </a:cxn>
            </a:cxnLst>
            <a:rect l="0" t="0" r="r" b="b"/>
            <a:pathLst>
              <a:path w="76" h="51">
                <a:moveTo>
                  <a:pt x="10" y="51"/>
                </a:moveTo>
                <a:cubicBezTo>
                  <a:pt x="9" y="51"/>
                  <a:pt x="7" y="51"/>
                  <a:pt x="5" y="50"/>
                </a:cubicBezTo>
                <a:cubicBezTo>
                  <a:pt x="4" y="50"/>
                  <a:pt x="3" y="49"/>
                  <a:pt x="2" y="48"/>
                </a:cubicBezTo>
                <a:cubicBezTo>
                  <a:pt x="1" y="46"/>
                  <a:pt x="0" y="44"/>
                  <a:pt x="1" y="43"/>
                </a:cubicBezTo>
                <a:cubicBezTo>
                  <a:pt x="10" y="11"/>
                  <a:pt x="10" y="11"/>
                  <a:pt x="10" y="11"/>
                </a:cubicBezTo>
                <a:cubicBezTo>
                  <a:pt x="11" y="7"/>
                  <a:pt x="12" y="4"/>
                  <a:pt x="14" y="2"/>
                </a:cubicBezTo>
                <a:cubicBezTo>
                  <a:pt x="15" y="1"/>
                  <a:pt x="18" y="0"/>
                  <a:pt x="23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9" y="0"/>
                  <a:pt x="32" y="1"/>
                  <a:pt x="34" y="2"/>
                </a:cubicBezTo>
                <a:cubicBezTo>
                  <a:pt x="36" y="4"/>
                  <a:pt x="37" y="7"/>
                  <a:pt x="37" y="11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8"/>
                  <a:pt x="34" y="22"/>
                  <a:pt x="30" y="27"/>
                </a:cubicBezTo>
                <a:cubicBezTo>
                  <a:pt x="15" y="49"/>
                  <a:pt x="15" y="49"/>
                  <a:pt x="15" y="49"/>
                </a:cubicBezTo>
                <a:cubicBezTo>
                  <a:pt x="14" y="50"/>
                  <a:pt x="12" y="51"/>
                  <a:pt x="10" y="51"/>
                </a:cubicBezTo>
                <a:close/>
                <a:moveTo>
                  <a:pt x="50" y="51"/>
                </a:moveTo>
                <a:cubicBezTo>
                  <a:pt x="48" y="51"/>
                  <a:pt x="46" y="51"/>
                  <a:pt x="45" y="50"/>
                </a:cubicBezTo>
                <a:cubicBezTo>
                  <a:pt x="43" y="50"/>
                  <a:pt x="42" y="49"/>
                  <a:pt x="41" y="48"/>
                </a:cubicBezTo>
                <a:cubicBezTo>
                  <a:pt x="40" y="46"/>
                  <a:pt x="40" y="44"/>
                  <a:pt x="40" y="43"/>
                </a:cubicBezTo>
                <a:cubicBezTo>
                  <a:pt x="49" y="11"/>
                  <a:pt x="49" y="11"/>
                  <a:pt x="49" y="11"/>
                </a:cubicBezTo>
                <a:cubicBezTo>
                  <a:pt x="50" y="7"/>
                  <a:pt x="51" y="4"/>
                  <a:pt x="53" y="2"/>
                </a:cubicBezTo>
                <a:cubicBezTo>
                  <a:pt x="55" y="1"/>
                  <a:pt x="58" y="0"/>
                  <a:pt x="62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1"/>
                  <a:pt x="73" y="2"/>
                </a:cubicBezTo>
                <a:cubicBezTo>
                  <a:pt x="75" y="4"/>
                  <a:pt x="76" y="7"/>
                  <a:pt x="76" y="11"/>
                </a:cubicBezTo>
                <a:cubicBezTo>
                  <a:pt x="76" y="13"/>
                  <a:pt x="76" y="13"/>
                  <a:pt x="76" y="13"/>
                </a:cubicBezTo>
                <a:cubicBezTo>
                  <a:pt x="76" y="17"/>
                  <a:pt x="74" y="22"/>
                  <a:pt x="70" y="27"/>
                </a:cubicBezTo>
                <a:cubicBezTo>
                  <a:pt x="54" y="49"/>
                  <a:pt x="54" y="49"/>
                  <a:pt x="54" y="49"/>
                </a:cubicBezTo>
                <a:cubicBezTo>
                  <a:pt x="53" y="50"/>
                  <a:pt x="52" y="51"/>
                  <a:pt x="50" y="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1" name="Freeform 137"/>
          <p:cNvSpPr>
            <a:spLocks/>
          </p:cNvSpPr>
          <p:nvPr userDrawn="1"/>
        </p:nvSpPr>
        <p:spPr bwMode="auto">
          <a:xfrm>
            <a:off x="9667875" y="5981700"/>
            <a:ext cx="74613" cy="165100"/>
          </a:xfrm>
          <a:custGeom>
            <a:avLst/>
            <a:gdLst/>
            <a:ahLst/>
            <a:cxnLst>
              <a:cxn ang="0">
                <a:pos x="57" y="110"/>
              </a:cxn>
              <a:cxn ang="0">
                <a:pos x="64" y="130"/>
              </a:cxn>
              <a:cxn ang="0">
                <a:pos x="65" y="140"/>
              </a:cxn>
              <a:cxn ang="0">
                <a:pos x="58" y="145"/>
              </a:cxn>
              <a:cxn ang="0">
                <a:pos x="57" y="145"/>
              </a:cxn>
              <a:cxn ang="0">
                <a:pos x="48" y="145"/>
              </a:cxn>
              <a:cxn ang="0">
                <a:pos x="43" y="137"/>
              </a:cxn>
              <a:cxn ang="0">
                <a:pos x="39" y="125"/>
              </a:cxn>
              <a:cxn ang="0">
                <a:pos x="38" y="121"/>
              </a:cxn>
              <a:cxn ang="0">
                <a:pos x="11" y="42"/>
              </a:cxn>
              <a:cxn ang="0">
                <a:pos x="10" y="40"/>
              </a:cxn>
              <a:cxn ang="0">
                <a:pos x="2" y="16"/>
              </a:cxn>
              <a:cxn ang="0">
                <a:pos x="8" y="2"/>
              </a:cxn>
              <a:cxn ang="0">
                <a:pos x="10" y="1"/>
              </a:cxn>
              <a:cxn ang="0">
                <a:pos x="23" y="9"/>
              </a:cxn>
              <a:cxn ang="0">
                <a:pos x="32" y="34"/>
              </a:cxn>
              <a:cxn ang="0">
                <a:pos x="34" y="41"/>
              </a:cxn>
              <a:cxn ang="0">
                <a:pos x="57" y="110"/>
              </a:cxn>
            </a:cxnLst>
            <a:rect l="0" t="0" r="r" b="b"/>
            <a:pathLst>
              <a:path w="66" h="146">
                <a:moveTo>
                  <a:pt x="57" y="110"/>
                </a:moveTo>
                <a:cubicBezTo>
                  <a:pt x="64" y="130"/>
                  <a:pt x="64" y="130"/>
                  <a:pt x="64" y="130"/>
                </a:cubicBezTo>
                <a:cubicBezTo>
                  <a:pt x="66" y="134"/>
                  <a:pt x="66" y="138"/>
                  <a:pt x="65" y="140"/>
                </a:cubicBezTo>
                <a:cubicBezTo>
                  <a:pt x="64" y="142"/>
                  <a:pt x="62" y="144"/>
                  <a:pt x="58" y="145"/>
                </a:cubicBezTo>
                <a:cubicBezTo>
                  <a:pt x="57" y="145"/>
                  <a:pt x="57" y="145"/>
                  <a:pt x="57" y="145"/>
                </a:cubicBezTo>
                <a:cubicBezTo>
                  <a:pt x="54" y="146"/>
                  <a:pt x="51" y="146"/>
                  <a:pt x="48" y="145"/>
                </a:cubicBezTo>
                <a:cubicBezTo>
                  <a:pt x="46" y="143"/>
                  <a:pt x="44" y="141"/>
                  <a:pt x="43" y="137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125"/>
                  <a:pt x="39" y="125"/>
                  <a:pt x="38" y="121"/>
                </a:cubicBezTo>
                <a:cubicBezTo>
                  <a:pt x="11" y="42"/>
                  <a:pt x="11" y="42"/>
                  <a:pt x="11" y="42"/>
                </a:cubicBezTo>
                <a:cubicBezTo>
                  <a:pt x="10" y="38"/>
                  <a:pt x="10" y="40"/>
                  <a:pt x="10" y="40"/>
                </a:cubicBezTo>
                <a:cubicBezTo>
                  <a:pt x="2" y="16"/>
                  <a:pt x="2" y="16"/>
                  <a:pt x="2" y="16"/>
                </a:cubicBezTo>
                <a:cubicBezTo>
                  <a:pt x="0" y="8"/>
                  <a:pt x="2" y="4"/>
                  <a:pt x="8" y="2"/>
                </a:cubicBezTo>
                <a:cubicBezTo>
                  <a:pt x="10" y="1"/>
                  <a:pt x="10" y="1"/>
                  <a:pt x="10" y="1"/>
                </a:cubicBezTo>
                <a:cubicBezTo>
                  <a:pt x="16" y="0"/>
                  <a:pt x="21" y="2"/>
                  <a:pt x="23" y="9"/>
                </a:cubicBezTo>
                <a:cubicBezTo>
                  <a:pt x="32" y="34"/>
                  <a:pt x="32" y="34"/>
                  <a:pt x="32" y="34"/>
                </a:cubicBezTo>
                <a:cubicBezTo>
                  <a:pt x="34" y="41"/>
                  <a:pt x="34" y="41"/>
                  <a:pt x="34" y="41"/>
                </a:cubicBezTo>
                <a:cubicBezTo>
                  <a:pt x="57" y="110"/>
                  <a:pt x="57" y="110"/>
                  <a:pt x="57" y="11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5" name="Freeform 141"/>
          <p:cNvSpPr>
            <a:spLocks/>
          </p:cNvSpPr>
          <p:nvPr userDrawn="1"/>
        </p:nvSpPr>
        <p:spPr bwMode="auto">
          <a:xfrm>
            <a:off x="9923463" y="5980113"/>
            <a:ext cx="74612" cy="165100"/>
          </a:xfrm>
          <a:custGeom>
            <a:avLst/>
            <a:gdLst/>
            <a:ahLst/>
            <a:cxnLst>
              <a:cxn ang="0">
                <a:pos x="8" y="110"/>
              </a:cxn>
              <a:cxn ang="0">
                <a:pos x="32" y="41"/>
              </a:cxn>
              <a:cxn ang="0">
                <a:pos x="34" y="34"/>
              </a:cxn>
              <a:cxn ang="0">
                <a:pos x="42" y="9"/>
              </a:cxn>
              <a:cxn ang="0">
                <a:pos x="56" y="1"/>
              </a:cxn>
              <a:cxn ang="0">
                <a:pos x="57" y="2"/>
              </a:cxn>
              <a:cxn ang="0">
                <a:pos x="64" y="16"/>
              </a:cxn>
              <a:cxn ang="0">
                <a:pos x="55" y="40"/>
              </a:cxn>
              <a:cxn ang="0">
                <a:pos x="55" y="42"/>
              </a:cxn>
              <a:cxn ang="0">
                <a:pos x="28" y="121"/>
              </a:cxn>
              <a:cxn ang="0">
                <a:pos x="26" y="125"/>
              </a:cxn>
              <a:cxn ang="0">
                <a:pos x="23" y="137"/>
              </a:cxn>
              <a:cxn ang="0">
                <a:pos x="17" y="145"/>
              </a:cxn>
              <a:cxn ang="0">
                <a:pos x="8" y="145"/>
              </a:cxn>
              <a:cxn ang="0">
                <a:pos x="7" y="145"/>
              </a:cxn>
              <a:cxn ang="0">
                <a:pos x="1" y="140"/>
              </a:cxn>
              <a:cxn ang="0">
                <a:pos x="1" y="130"/>
              </a:cxn>
              <a:cxn ang="0">
                <a:pos x="8" y="110"/>
              </a:cxn>
            </a:cxnLst>
            <a:rect l="0" t="0" r="r" b="b"/>
            <a:pathLst>
              <a:path w="66" h="146">
                <a:moveTo>
                  <a:pt x="8" y="110"/>
                </a:moveTo>
                <a:cubicBezTo>
                  <a:pt x="32" y="41"/>
                  <a:pt x="32" y="41"/>
                  <a:pt x="32" y="41"/>
                </a:cubicBezTo>
                <a:cubicBezTo>
                  <a:pt x="34" y="34"/>
                  <a:pt x="34" y="34"/>
                  <a:pt x="34" y="34"/>
                </a:cubicBezTo>
                <a:cubicBezTo>
                  <a:pt x="42" y="9"/>
                  <a:pt x="42" y="9"/>
                  <a:pt x="42" y="9"/>
                </a:cubicBezTo>
                <a:cubicBezTo>
                  <a:pt x="45" y="2"/>
                  <a:pt x="50" y="0"/>
                  <a:pt x="56" y="1"/>
                </a:cubicBezTo>
                <a:cubicBezTo>
                  <a:pt x="57" y="2"/>
                  <a:pt x="57" y="2"/>
                  <a:pt x="57" y="2"/>
                </a:cubicBezTo>
                <a:cubicBezTo>
                  <a:pt x="63" y="4"/>
                  <a:pt x="66" y="8"/>
                  <a:pt x="64" y="16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6" y="38"/>
                  <a:pt x="55" y="42"/>
                </a:cubicBezTo>
                <a:cubicBezTo>
                  <a:pt x="28" y="121"/>
                  <a:pt x="28" y="121"/>
                  <a:pt x="28" y="121"/>
                </a:cubicBezTo>
                <a:cubicBezTo>
                  <a:pt x="26" y="125"/>
                  <a:pt x="26" y="125"/>
                  <a:pt x="26" y="125"/>
                </a:cubicBezTo>
                <a:cubicBezTo>
                  <a:pt x="23" y="137"/>
                  <a:pt x="23" y="137"/>
                  <a:pt x="23" y="137"/>
                </a:cubicBezTo>
                <a:cubicBezTo>
                  <a:pt x="21" y="141"/>
                  <a:pt x="19" y="143"/>
                  <a:pt x="17" y="145"/>
                </a:cubicBezTo>
                <a:cubicBezTo>
                  <a:pt x="15" y="146"/>
                  <a:pt x="12" y="146"/>
                  <a:pt x="8" y="145"/>
                </a:cubicBezTo>
                <a:cubicBezTo>
                  <a:pt x="7" y="145"/>
                  <a:pt x="7" y="145"/>
                  <a:pt x="7" y="145"/>
                </a:cubicBezTo>
                <a:cubicBezTo>
                  <a:pt x="4" y="144"/>
                  <a:pt x="2" y="142"/>
                  <a:pt x="1" y="140"/>
                </a:cubicBezTo>
                <a:cubicBezTo>
                  <a:pt x="0" y="138"/>
                  <a:pt x="0" y="134"/>
                  <a:pt x="1" y="130"/>
                </a:cubicBezTo>
                <a:cubicBezTo>
                  <a:pt x="8" y="110"/>
                  <a:pt x="8" y="110"/>
                  <a:pt x="8" y="11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9" name="Freeform 145"/>
          <p:cNvSpPr>
            <a:spLocks/>
          </p:cNvSpPr>
          <p:nvPr userDrawn="1"/>
        </p:nvSpPr>
        <p:spPr bwMode="auto">
          <a:xfrm>
            <a:off x="10174288" y="6002338"/>
            <a:ext cx="55563" cy="125412"/>
          </a:xfrm>
          <a:custGeom>
            <a:avLst/>
            <a:gdLst/>
            <a:ahLst/>
            <a:cxnLst>
              <a:cxn ang="0">
                <a:pos x="20" y="34"/>
              </a:cxn>
              <a:cxn ang="0">
                <a:pos x="15" y="34"/>
              </a:cxn>
              <a:cxn ang="0">
                <a:pos x="4" y="31"/>
              </a:cxn>
              <a:cxn ang="0">
                <a:pos x="0" y="20"/>
              </a:cxn>
              <a:cxn ang="0">
                <a:pos x="1" y="15"/>
              </a:cxn>
              <a:cxn ang="0">
                <a:pos x="3" y="11"/>
              </a:cxn>
              <a:cxn ang="0">
                <a:pos x="5" y="9"/>
              </a:cxn>
              <a:cxn ang="0">
                <a:pos x="6" y="9"/>
              </a:cxn>
              <a:cxn ang="0">
                <a:pos x="11" y="11"/>
              </a:cxn>
              <a:cxn ang="0">
                <a:pos x="17" y="12"/>
              </a:cxn>
              <a:cxn ang="0">
                <a:pos x="26" y="9"/>
              </a:cxn>
              <a:cxn ang="0">
                <a:pos x="31" y="0"/>
              </a:cxn>
              <a:cxn ang="0">
                <a:pos x="38" y="0"/>
              </a:cxn>
              <a:cxn ang="0">
                <a:pos x="49" y="11"/>
              </a:cxn>
              <a:cxn ang="0">
                <a:pos x="49" y="100"/>
              </a:cxn>
              <a:cxn ang="0">
                <a:pos x="38" y="111"/>
              </a:cxn>
              <a:cxn ang="0">
                <a:pos x="35" y="111"/>
              </a:cxn>
              <a:cxn ang="0">
                <a:pos x="24" y="100"/>
              </a:cxn>
              <a:cxn ang="0">
                <a:pos x="24" y="31"/>
              </a:cxn>
              <a:cxn ang="0">
                <a:pos x="20" y="34"/>
              </a:cxn>
            </a:cxnLst>
            <a:rect l="0" t="0" r="r" b="b"/>
            <a:pathLst>
              <a:path w="49" h="111">
                <a:moveTo>
                  <a:pt x="20" y="34"/>
                </a:moveTo>
                <a:cubicBezTo>
                  <a:pt x="18" y="34"/>
                  <a:pt x="17" y="34"/>
                  <a:pt x="15" y="34"/>
                </a:cubicBezTo>
                <a:cubicBezTo>
                  <a:pt x="10" y="34"/>
                  <a:pt x="7" y="33"/>
                  <a:pt x="4" y="31"/>
                </a:cubicBezTo>
                <a:cubicBezTo>
                  <a:pt x="1" y="28"/>
                  <a:pt x="0" y="25"/>
                  <a:pt x="0" y="20"/>
                </a:cubicBezTo>
                <a:cubicBezTo>
                  <a:pt x="0" y="18"/>
                  <a:pt x="0" y="17"/>
                  <a:pt x="1" y="15"/>
                </a:cubicBezTo>
                <a:cubicBezTo>
                  <a:pt x="1" y="14"/>
                  <a:pt x="2" y="12"/>
                  <a:pt x="3" y="11"/>
                </a:cubicBezTo>
                <a:cubicBezTo>
                  <a:pt x="3" y="10"/>
                  <a:pt x="4" y="10"/>
                  <a:pt x="5" y="9"/>
                </a:cubicBezTo>
                <a:cubicBezTo>
                  <a:pt x="6" y="9"/>
                  <a:pt x="6" y="9"/>
                  <a:pt x="6" y="9"/>
                </a:cubicBezTo>
                <a:cubicBezTo>
                  <a:pt x="8" y="10"/>
                  <a:pt x="9" y="11"/>
                  <a:pt x="11" y="11"/>
                </a:cubicBezTo>
                <a:cubicBezTo>
                  <a:pt x="13" y="12"/>
                  <a:pt x="14" y="12"/>
                  <a:pt x="17" y="12"/>
                </a:cubicBezTo>
                <a:cubicBezTo>
                  <a:pt x="20" y="12"/>
                  <a:pt x="23" y="11"/>
                  <a:pt x="26" y="9"/>
                </a:cubicBezTo>
                <a:cubicBezTo>
                  <a:pt x="29" y="7"/>
                  <a:pt x="30" y="4"/>
                  <a:pt x="31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5" y="0"/>
                  <a:pt x="49" y="4"/>
                  <a:pt x="49" y="11"/>
                </a:cubicBezTo>
                <a:cubicBezTo>
                  <a:pt x="49" y="100"/>
                  <a:pt x="49" y="100"/>
                  <a:pt x="49" y="100"/>
                </a:cubicBezTo>
                <a:cubicBezTo>
                  <a:pt x="49" y="107"/>
                  <a:pt x="45" y="111"/>
                  <a:pt x="38" y="111"/>
                </a:cubicBezTo>
                <a:cubicBezTo>
                  <a:pt x="35" y="111"/>
                  <a:pt x="35" y="111"/>
                  <a:pt x="35" y="111"/>
                </a:cubicBezTo>
                <a:cubicBezTo>
                  <a:pt x="28" y="111"/>
                  <a:pt x="24" y="107"/>
                  <a:pt x="24" y="100"/>
                </a:cubicBezTo>
                <a:cubicBezTo>
                  <a:pt x="24" y="31"/>
                  <a:pt x="24" y="31"/>
                  <a:pt x="24" y="31"/>
                </a:cubicBezTo>
                <a:cubicBezTo>
                  <a:pt x="23" y="32"/>
                  <a:pt x="21" y="33"/>
                  <a:pt x="20" y="3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3" name="Freeform 149"/>
          <p:cNvSpPr>
            <a:spLocks/>
          </p:cNvSpPr>
          <p:nvPr userDrawn="1"/>
        </p:nvSpPr>
        <p:spPr bwMode="auto">
          <a:xfrm>
            <a:off x="10418763" y="5983288"/>
            <a:ext cx="52388" cy="163512"/>
          </a:xfrm>
          <a:custGeom>
            <a:avLst/>
            <a:gdLst/>
            <a:ahLst/>
            <a:cxnLst>
              <a:cxn ang="0">
                <a:pos x="33" y="145"/>
              </a:cxn>
              <a:cxn ang="0">
                <a:pos x="13" y="145"/>
              </a:cxn>
              <a:cxn ang="0">
                <a:pos x="3" y="141"/>
              </a:cxn>
              <a:cxn ang="0">
                <a:pos x="0" y="131"/>
              </a:cxn>
              <a:cxn ang="0">
                <a:pos x="0" y="14"/>
              </a:cxn>
              <a:cxn ang="0">
                <a:pos x="3" y="4"/>
              </a:cxn>
              <a:cxn ang="0">
                <a:pos x="13" y="0"/>
              </a:cxn>
              <a:cxn ang="0">
                <a:pos x="33" y="0"/>
              </a:cxn>
              <a:cxn ang="0">
                <a:pos x="42" y="2"/>
              </a:cxn>
              <a:cxn ang="0">
                <a:pos x="45" y="9"/>
              </a:cxn>
              <a:cxn ang="0">
                <a:pos x="45" y="10"/>
              </a:cxn>
              <a:cxn ang="0">
                <a:pos x="42" y="17"/>
              </a:cxn>
              <a:cxn ang="0">
                <a:pos x="33" y="20"/>
              </a:cxn>
              <a:cxn ang="0">
                <a:pos x="22" y="20"/>
              </a:cxn>
              <a:cxn ang="0">
                <a:pos x="22" y="125"/>
              </a:cxn>
              <a:cxn ang="0">
                <a:pos x="33" y="125"/>
              </a:cxn>
              <a:cxn ang="0">
                <a:pos x="42" y="127"/>
              </a:cxn>
              <a:cxn ang="0">
                <a:pos x="45" y="134"/>
              </a:cxn>
              <a:cxn ang="0">
                <a:pos x="45" y="135"/>
              </a:cxn>
              <a:cxn ang="0">
                <a:pos x="42" y="143"/>
              </a:cxn>
              <a:cxn ang="0">
                <a:pos x="33" y="145"/>
              </a:cxn>
            </a:cxnLst>
            <a:rect l="0" t="0" r="r" b="b"/>
            <a:pathLst>
              <a:path w="45" h="145">
                <a:moveTo>
                  <a:pt x="33" y="145"/>
                </a:moveTo>
                <a:cubicBezTo>
                  <a:pt x="13" y="145"/>
                  <a:pt x="13" y="145"/>
                  <a:pt x="13" y="145"/>
                </a:cubicBezTo>
                <a:cubicBezTo>
                  <a:pt x="9" y="145"/>
                  <a:pt x="6" y="144"/>
                  <a:pt x="3" y="141"/>
                </a:cubicBezTo>
                <a:cubicBezTo>
                  <a:pt x="1" y="139"/>
                  <a:pt x="0" y="135"/>
                  <a:pt x="0" y="131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9"/>
                  <a:pt x="1" y="6"/>
                  <a:pt x="3" y="4"/>
                </a:cubicBezTo>
                <a:cubicBezTo>
                  <a:pt x="6" y="1"/>
                  <a:pt x="9" y="0"/>
                  <a:pt x="1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7" y="0"/>
                  <a:pt x="40" y="1"/>
                  <a:pt x="42" y="2"/>
                </a:cubicBezTo>
                <a:cubicBezTo>
                  <a:pt x="44" y="4"/>
                  <a:pt x="45" y="6"/>
                  <a:pt x="45" y="9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4"/>
                  <a:pt x="44" y="16"/>
                  <a:pt x="42" y="17"/>
                </a:cubicBezTo>
                <a:cubicBezTo>
                  <a:pt x="40" y="19"/>
                  <a:pt x="37" y="20"/>
                  <a:pt x="33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125"/>
                  <a:pt x="22" y="125"/>
                  <a:pt x="22" y="125"/>
                </a:cubicBezTo>
                <a:cubicBezTo>
                  <a:pt x="33" y="125"/>
                  <a:pt x="33" y="125"/>
                  <a:pt x="33" y="125"/>
                </a:cubicBezTo>
                <a:cubicBezTo>
                  <a:pt x="37" y="125"/>
                  <a:pt x="40" y="126"/>
                  <a:pt x="42" y="127"/>
                </a:cubicBezTo>
                <a:cubicBezTo>
                  <a:pt x="44" y="129"/>
                  <a:pt x="45" y="131"/>
                  <a:pt x="45" y="134"/>
                </a:cubicBezTo>
                <a:cubicBezTo>
                  <a:pt x="45" y="135"/>
                  <a:pt x="45" y="135"/>
                  <a:pt x="45" y="135"/>
                </a:cubicBezTo>
                <a:cubicBezTo>
                  <a:pt x="45" y="139"/>
                  <a:pt x="44" y="141"/>
                  <a:pt x="42" y="143"/>
                </a:cubicBezTo>
                <a:cubicBezTo>
                  <a:pt x="40" y="144"/>
                  <a:pt x="37" y="145"/>
                  <a:pt x="33" y="1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" name="Freeform 153"/>
          <p:cNvSpPr>
            <a:spLocks/>
          </p:cNvSpPr>
          <p:nvPr userDrawn="1"/>
        </p:nvSpPr>
        <p:spPr bwMode="auto">
          <a:xfrm>
            <a:off x="10650538" y="5981700"/>
            <a:ext cx="52388" cy="165100"/>
          </a:xfrm>
          <a:custGeom>
            <a:avLst/>
            <a:gdLst/>
            <a:ahLst/>
            <a:cxnLst>
              <a:cxn ang="0">
                <a:pos x="2" y="143"/>
              </a:cxn>
              <a:cxn ang="0">
                <a:pos x="0" y="135"/>
              </a:cxn>
              <a:cxn ang="0">
                <a:pos x="0" y="134"/>
              </a:cxn>
              <a:cxn ang="0">
                <a:pos x="2" y="127"/>
              </a:cxn>
              <a:cxn ang="0">
                <a:pos x="11" y="125"/>
              </a:cxn>
              <a:cxn ang="0">
                <a:pos x="23" y="125"/>
              </a:cxn>
              <a:cxn ang="0">
                <a:pos x="23" y="20"/>
              </a:cxn>
              <a:cxn ang="0">
                <a:pos x="12" y="20"/>
              </a:cxn>
              <a:cxn ang="0">
                <a:pos x="3" y="17"/>
              </a:cxn>
              <a:cxn ang="0">
                <a:pos x="0" y="10"/>
              </a:cxn>
              <a:cxn ang="0">
                <a:pos x="0" y="9"/>
              </a:cxn>
              <a:cxn ang="0">
                <a:pos x="3" y="2"/>
              </a:cxn>
              <a:cxn ang="0">
                <a:pos x="12" y="0"/>
              </a:cxn>
              <a:cxn ang="0">
                <a:pos x="32" y="0"/>
              </a:cxn>
              <a:cxn ang="0">
                <a:pos x="41" y="4"/>
              </a:cxn>
              <a:cxn ang="0">
                <a:pos x="45" y="14"/>
              </a:cxn>
              <a:cxn ang="0">
                <a:pos x="45" y="131"/>
              </a:cxn>
              <a:cxn ang="0">
                <a:pos x="41" y="141"/>
              </a:cxn>
              <a:cxn ang="0">
                <a:pos x="32" y="145"/>
              </a:cxn>
              <a:cxn ang="0">
                <a:pos x="11" y="145"/>
              </a:cxn>
              <a:cxn ang="0">
                <a:pos x="2" y="143"/>
              </a:cxn>
            </a:cxnLst>
            <a:rect l="0" t="0" r="r" b="b"/>
            <a:pathLst>
              <a:path w="45" h="145">
                <a:moveTo>
                  <a:pt x="2" y="143"/>
                </a:moveTo>
                <a:cubicBezTo>
                  <a:pt x="1" y="141"/>
                  <a:pt x="0" y="139"/>
                  <a:pt x="0" y="135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31"/>
                  <a:pt x="1" y="129"/>
                  <a:pt x="2" y="127"/>
                </a:cubicBezTo>
                <a:cubicBezTo>
                  <a:pt x="4" y="126"/>
                  <a:pt x="7" y="125"/>
                  <a:pt x="11" y="125"/>
                </a:cubicBezTo>
                <a:cubicBezTo>
                  <a:pt x="23" y="125"/>
                  <a:pt x="23" y="125"/>
                  <a:pt x="23" y="125"/>
                </a:cubicBezTo>
                <a:cubicBezTo>
                  <a:pt x="23" y="20"/>
                  <a:pt x="23" y="20"/>
                  <a:pt x="23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8" y="20"/>
                  <a:pt x="5" y="19"/>
                  <a:pt x="3" y="17"/>
                </a:cubicBezTo>
                <a:cubicBezTo>
                  <a:pt x="1" y="16"/>
                  <a:pt x="0" y="14"/>
                  <a:pt x="0" y="10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8" y="0"/>
                  <a:pt x="1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6" y="0"/>
                  <a:pt x="39" y="1"/>
                  <a:pt x="41" y="4"/>
                </a:cubicBezTo>
                <a:cubicBezTo>
                  <a:pt x="44" y="6"/>
                  <a:pt x="45" y="9"/>
                  <a:pt x="45" y="14"/>
                </a:cubicBezTo>
                <a:cubicBezTo>
                  <a:pt x="45" y="131"/>
                  <a:pt x="45" y="131"/>
                  <a:pt x="45" y="131"/>
                </a:cubicBezTo>
                <a:cubicBezTo>
                  <a:pt x="45" y="135"/>
                  <a:pt x="44" y="139"/>
                  <a:pt x="41" y="141"/>
                </a:cubicBezTo>
                <a:cubicBezTo>
                  <a:pt x="39" y="144"/>
                  <a:pt x="36" y="145"/>
                  <a:pt x="32" y="145"/>
                </a:cubicBezTo>
                <a:cubicBezTo>
                  <a:pt x="11" y="145"/>
                  <a:pt x="11" y="145"/>
                  <a:pt x="11" y="145"/>
                </a:cubicBezTo>
                <a:cubicBezTo>
                  <a:pt x="7" y="145"/>
                  <a:pt x="4" y="144"/>
                  <a:pt x="2" y="14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1" name="Freeform 157"/>
          <p:cNvSpPr>
            <a:spLocks/>
          </p:cNvSpPr>
          <p:nvPr userDrawn="1"/>
        </p:nvSpPr>
        <p:spPr bwMode="auto">
          <a:xfrm>
            <a:off x="10887075" y="5992813"/>
            <a:ext cx="34925" cy="146050"/>
          </a:xfrm>
          <a:custGeom>
            <a:avLst/>
            <a:gdLst/>
            <a:ahLst/>
            <a:cxnLst>
              <a:cxn ang="0">
                <a:pos x="25" y="8"/>
              </a:cxn>
              <a:cxn ang="0">
                <a:pos x="14" y="0"/>
              </a:cxn>
              <a:cxn ang="0">
                <a:pos x="0" y="14"/>
              </a:cxn>
              <a:cxn ang="0">
                <a:pos x="4" y="26"/>
              </a:cxn>
              <a:cxn ang="0">
                <a:pos x="9" y="63"/>
              </a:cxn>
              <a:cxn ang="0">
                <a:pos x="3" y="103"/>
              </a:cxn>
              <a:cxn ang="0">
                <a:pos x="0" y="114"/>
              </a:cxn>
              <a:cxn ang="0">
                <a:pos x="14" y="127"/>
              </a:cxn>
              <a:cxn ang="0">
                <a:pos x="22" y="123"/>
              </a:cxn>
              <a:cxn ang="0">
                <a:pos x="37" y="63"/>
              </a:cxn>
              <a:cxn ang="0">
                <a:pos x="25" y="8"/>
              </a:cxn>
            </a:cxnLst>
            <a:rect l="0" t="0" r="r" b="b"/>
            <a:pathLst>
              <a:path w="37" h="127">
                <a:moveTo>
                  <a:pt x="25" y="8"/>
                </a:moveTo>
                <a:cubicBezTo>
                  <a:pt x="22" y="2"/>
                  <a:pt x="18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16"/>
                  <a:pt x="4" y="26"/>
                  <a:pt x="4" y="26"/>
                </a:cubicBezTo>
                <a:cubicBezTo>
                  <a:pt x="7" y="37"/>
                  <a:pt x="9" y="50"/>
                  <a:pt x="9" y="63"/>
                </a:cubicBezTo>
                <a:cubicBezTo>
                  <a:pt x="9" y="76"/>
                  <a:pt x="7" y="90"/>
                  <a:pt x="3" y="103"/>
                </a:cubicBezTo>
                <a:cubicBezTo>
                  <a:pt x="2" y="104"/>
                  <a:pt x="0" y="111"/>
                  <a:pt x="0" y="114"/>
                </a:cubicBezTo>
                <a:cubicBezTo>
                  <a:pt x="0" y="121"/>
                  <a:pt x="6" y="127"/>
                  <a:pt x="14" y="127"/>
                </a:cubicBezTo>
                <a:cubicBezTo>
                  <a:pt x="17" y="127"/>
                  <a:pt x="20" y="125"/>
                  <a:pt x="22" y="123"/>
                </a:cubicBezTo>
                <a:cubicBezTo>
                  <a:pt x="33" y="112"/>
                  <a:pt x="37" y="73"/>
                  <a:pt x="37" y="63"/>
                </a:cubicBezTo>
                <a:cubicBezTo>
                  <a:pt x="37" y="48"/>
                  <a:pt x="33" y="21"/>
                  <a:pt x="25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" name="Freeform 161"/>
          <p:cNvSpPr>
            <a:spLocks/>
          </p:cNvSpPr>
          <p:nvPr userDrawn="1"/>
        </p:nvSpPr>
        <p:spPr bwMode="auto">
          <a:xfrm>
            <a:off x="11114088" y="5992813"/>
            <a:ext cx="41275" cy="146050"/>
          </a:xfrm>
          <a:custGeom>
            <a:avLst/>
            <a:gdLst/>
            <a:ahLst/>
            <a:cxnLst>
              <a:cxn ang="0">
                <a:pos x="27" y="63"/>
              </a:cxn>
              <a:cxn ang="0">
                <a:pos x="33" y="26"/>
              </a:cxn>
              <a:cxn ang="0">
                <a:pos x="37" y="14"/>
              </a:cxn>
              <a:cxn ang="0">
                <a:pos x="23" y="0"/>
              </a:cxn>
              <a:cxn ang="0">
                <a:pos x="11" y="8"/>
              </a:cxn>
              <a:cxn ang="0">
                <a:pos x="0" y="63"/>
              </a:cxn>
              <a:cxn ang="0">
                <a:pos x="15" y="123"/>
              </a:cxn>
              <a:cxn ang="0">
                <a:pos x="23" y="127"/>
              </a:cxn>
              <a:cxn ang="0">
                <a:pos x="37" y="114"/>
              </a:cxn>
              <a:cxn ang="0">
                <a:pos x="34" y="103"/>
              </a:cxn>
              <a:cxn ang="0">
                <a:pos x="27" y="63"/>
              </a:cxn>
            </a:cxnLst>
            <a:rect l="0" t="0" r="r" b="b"/>
            <a:pathLst>
              <a:path w="37" h="127">
                <a:moveTo>
                  <a:pt x="27" y="63"/>
                </a:moveTo>
                <a:cubicBezTo>
                  <a:pt x="27" y="50"/>
                  <a:pt x="29" y="37"/>
                  <a:pt x="33" y="26"/>
                </a:cubicBezTo>
                <a:cubicBezTo>
                  <a:pt x="34" y="23"/>
                  <a:pt x="37" y="16"/>
                  <a:pt x="37" y="14"/>
                </a:cubicBezTo>
                <a:cubicBezTo>
                  <a:pt x="37" y="6"/>
                  <a:pt x="31" y="0"/>
                  <a:pt x="23" y="0"/>
                </a:cubicBezTo>
                <a:cubicBezTo>
                  <a:pt x="18" y="0"/>
                  <a:pt x="14" y="3"/>
                  <a:pt x="11" y="8"/>
                </a:cubicBezTo>
                <a:cubicBezTo>
                  <a:pt x="4" y="21"/>
                  <a:pt x="0" y="48"/>
                  <a:pt x="0" y="63"/>
                </a:cubicBezTo>
                <a:cubicBezTo>
                  <a:pt x="0" y="73"/>
                  <a:pt x="4" y="112"/>
                  <a:pt x="15" y="123"/>
                </a:cubicBezTo>
                <a:cubicBezTo>
                  <a:pt x="17" y="125"/>
                  <a:pt x="20" y="127"/>
                  <a:pt x="23" y="127"/>
                </a:cubicBezTo>
                <a:cubicBezTo>
                  <a:pt x="31" y="127"/>
                  <a:pt x="37" y="121"/>
                  <a:pt x="37" y="114"/>
                </a:cubicBezTo>
                <a:cubicBezTo>
                  <a:pt x="37" y="111"/>
                  <a:pt x="34" y="104"/>
                  <a:pt x="34" y="103"/>
                </a:cubicBezTo>
                <a:cubicBezTo>
                  <a:pt x="29" y="90"/>
                  <a:pt x="27" y="76"/>
                  <a:pt x="27" y="6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9" name="Freeform 165"/>
          <p:cNvSpPr>
            <a:spLocks noEditPoints="1"/>
          </p:cNvSpPr>
          <p:nvPr userDrawn="1"/>
        </p:nvSpPr>
        <p:spPr bwMode="auto">
          <a:xfrm>
            <a:off x="11333163" y="6000750"/>
            <a:ext cx="34925" cy="127000"/>
          </a:xfrm>
          <a:custGeom>
            <a:avLst/>
            <a:gdLst/>
            <a:ahLst/>
            <a:cxnLst>
              <a:cxn ang="0">
                <a:pos x="10" y="76"/>
              </a:cxn>
              <a:cxn ang="0">
                <a:pos x="8" y="70"/>
              </a:cxn>
              <a:cxn ang="0">
                <a:pos x="1" y="15"/>
              </a:cxn>
              <a:cxn ang="0">
                <a:pos x="3" y="4"/>
              </a:cxn>
              <a:cxn ang="0">
                <a:pos x="13" y="0"/>
              </a:cxn>
              <a:cxn ang="0">
                <a:pos x="17" y="0"/>
              </a:cxn>
              <a:cxn ang="0">
                <a:pos x="27" y="4"/>
              </a:cxn>
              <a:cxn ang="0">
                <a:pos x="29" y="15"/>
              </a:cxn>
              <a:cxn ang="0">
                <a:pos x="23" y="70"/>
              </a:cxn>
              <a:cxn ang="0">
                <a:pos x="21" y="76"/>
              </a:cxn>
              <a:cxn ang="0">
                <a:pos x="16" y="77"/>
              </a:cxn>
              <a:cxn ang="0">
                <a:pos x="14" y="77"/>
              </a:cxn>
              <a:cxn ang="0">
                <a:pos x="10" y="76"/>
              </a:cxn>
              <a:cxn ang="0">
                <a:pos x="2" y="101"/>
              </a:cxn>
              <a:cxn ang="0">
                <a:pos x="2" y="99"/>
              </a:cxn>
              <a:cxn ang="0">
                <a:pos x="14" y="88"/>
              </a:cxn>
              <a:cxn ang="0">
                <a:pos x="17" y="88"/>
              </a:cxn>
              <a:cxn ang="0">
                <a:pos x="28" y="99"/>
              </a:cxn>
              <a:cxn ang="0">
                <a:pos x="28" y="101"/>
              </a:cxn>
              <a:cxn ang="0">
                <a:pos x="17" y="113"/>
              </a:cxn>
              <a:cxn ang="0">
                <a:pos x="14" y="113"/>
              </a:cxn>
              <a:cxn ang="0">
                <a:pos x="2" y="101"/>
              </a:cxn>
            </a:cxnLst>
            <a:rect l="0" t="0" r="r" b="b"/>
            <a:pathLst>
              <a:path w="30" h="113">
                <a:moveTo>
                  <a:pt x="10" y="76"/>
                </a:moveTo>
                <a:cubicBezTo>
                  <a:pt x="9" y="74"/>
                  <a:pt x="9" y="72"/>
                  <a:pt x="8" y="70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0"/>
                  <a:pt x="1" y="7"/>
                  <a:pt x="3" y="4"/>
                </a:cubicBezTo>
                <a:cubicBezTo>
                  <a:pt x="5" y="1"/>
                  <a:pt x="9" y="0"/>
                  <a:pt x="13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2" y="0"/>
                  <a:pt x="25" y="1"/>
                  <a:pt x="27" y="4"/>
                </a:cubicBezTo>
                <a:cubicBezTo>
                  <a:pt x="30" y="7"/>
                  <a:pt x="30" y="10"/>
                  <a:pt x="29" y="15"/>
                </a:cubicBezTo>
                <a:cubicBezTo>
                  <a:pt x="23" y="70"/>
                  <a:pt x="23" y="70"/>
                  <a:pt x="23" y="70"/>
                </a:cubicBezTo>
                <a:cubicBezTo>
                  <a:pt x="22" y="72"/>
                  <a:pt x="21" y="74"/>
                  <a:pt x="21" y="76"/>
                </a:cubicBezTo>
                <a:cubicBezTo>
                  <a:pt x="20" y="77"/>
                  <a:pt x="18" y="77"/>
                  <a:pt x="16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2" y="77"/>
                  <a:pt x="11" y="77"/>
                  <a:pt x="10" y="76"/>
                </a:cubicBezTo>
                <a:close/>
                <a:moveTo>
                  <a:pt x="2" y="101"/>
                </a:moveTo>
                <a:cubicBezTo>
                  <a:pt x="2" y="99"/>
                  <a:pt x="2" y="99"/>
                  <a:pt x="2" y="99"/>
                </a:cubicBezTo>
                <a:cubicBezTo>
                  <a:pt x="2" y="92"/>
                  <a:pt x="6" y="88"/>
                  <a:pt x="14" y="88"/>
                </a:cubicBezTo>
                <a:cubicBezTo>
                  <a:pt x="17" y="88"/>
                  <a:pt x="17" y="88"/>
                  <a:pt x="17" y="88"/>
                </a:cubicBezTo>
                <a:cubicBezTo>
                  <a:pt x="24" y="88"/>
                  <a:pt x="28" y="92"/>
                  <a:pt x="28" y="99"/>
                </a:cubicBezTo>
                <a:cubicBezTo>
                  <a:pt x="28" y="101"/>
                  <a:pt x="28" y="101"/>
                  <a:pt x="28" y="101"/>
                </a:cubicBezTo>
                <a:cubicBezTo>
                  <a:pt x="28" y="109"/>
                  <a:pt x="24" y="113"/>
                  <a:pt x="17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6" y="113"/>
                  <a:pt x="2" y="109"/>
                  <a:pt x="2" y="10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3" name="Freeform 169"/>
          <p:cNvSpPr>
            <a:spLocks/>
          </p:cNvSpPr>
          <p:nvPr userDrawn="1"/>
        </p:nvSpPr>
        <p:spPr bwMode="auto">
          <a:xfrm>
            <a:off x="11542713" y="6030913"/>
            <a:ext cx="74612" cy="68262"/>
          </a:xfrm>
          <a:custGeom>
            <a:avLst/>
            <a:gdLst/>
            <a:ahLst/>
            <a:cxnLst>
              <a:cxn ang="0">
                <a:pos x="26" y="6"/>
              </a:cxn>
              <a:cxn ang="0">
                <a:pos x="28" y="1"/>
              </a:cxn>
              <a:cxn ang="0">
                <a:pos x="32" y="0"/>
              </a:cxn>
              <a:cxn ang="0">
                <a:pos x="33" y="0"/>
              </a:cxn>
              <a:cxn ang="0">
                <a:pos x="37" y="1"/>
              </a:cxn>
              <a:cxn ang="0">
                <a:pos x="39" y="6"/>
              </a:cxn>
              <a:cxn ang="0">
                <a:pos x="41" y="20"/>
              </a:cxn>
              <a:cxn ang="0">
                <a:pos x="55" y="17"/>
              </a:cxn>
              <a:cxn ang="0">
                <a:pos x="61" y="18"/>
              </a:cxn>
              <a:cxn ang="0">
                <a:pos x="64" y="22"/>
              </a:cxn>
              <a:cxn ang="0">
                <a:pos x="64" y="22"/>
              </a:cxn>
              <a:cxn ang="0">
                <a:pos x="64" y="27"/>
              </a:cxn>
              <a:cxn ang="0">
                <a:pos x="60" y="31"/>
              </a:cxn>
              <a:cxn ang="0">
                <a:pos x="46" y="37"/>
              </a:cxn>
              <a:cxn ang="0">
                <a:pos x="54" y="50"/>
              </a:cxn>
              <a:cxn ang="0">
                <a:pos x="55" y="56"/>
              </a:cxn>
              <a:cxn ang="0">
                <a:pos x="52" y="59"/>
              </a:cxn>
              <a:cxn ang="0">
                <a:pos x="52" y="60"/>
              </a:cxn>
              <a:cxn ang="0">
                <a:pos x="48" y="61"/>
              </a:cxn>
              <a:cxn ang="0">
                <a:pos x="43" y="58"/>
              </a:cxn>
              <a:cxn ang="0">
                <a:pos x="32" y="47"/>
              </a:cxn>
              <a:cxn ang="0">
                <a:pos x="22" y="58"/>
              </a:cxn>
              <a:cxn ang="0">
                <a:pos x="17" y="61"/>
              </a:cxn>
              <a:cxn ang="0">
                <a:pos x="13" y="60"/>
              </a:cxn>
              <a:cxn ang="0">
                <a:pos x="12" y="59"/>
              </a:cxn>
              <a:cxn ang="0">
                <a:pos x="9" y="56"/>
              </a:cxn>
              <a:cxn ang="0">
                <a:pos x="11" y="50"/>
              </a:cxn>
              <a:cxn ang="0">
                <a:pos x="18" y="37"/>
              </a:cxn>
              <a:cxn ang="0">
                <a:pos x="5" y="31"/>
              </a:cxn>
              <a:cxn ang="0">
                <a:pos x="1" y="27"/>
              </a:cxn>
              <a:cxn ang="0">
                <a:pos x="1" y="22"/>
              </a:cxn>
              <a:cxn ang="0">
                <a:pos x="1" y="22"/>
              </a:cxn>
              <a:cxn ang="0">
                <a:pos x="3" y="18"/>
              </a:cxn>
              <a:cxn ang="0">
                <a:pos x="9" y="17"/>
              </a:cxn>
              <a:cxn ang="0">
                <a:pos x="24" y="20"/>
              </a:cxn>
              <a:cxn ang="0">
                <a:pos x="26" y="6"/>
              </a:cxn>
            </a:cxnLst>
            <a:rect l="0" t="0" r="r" b="b"/>
            <a:pathLst>
              <a:path w="65" h="61">
                <a:moveTo>
                  <a:pt x="26" y="6"/>
                </a:moveTo>
                <a:cubicBezTo>
                  <a:pt x="26" y="3"/>
                  <a:pt x="27" y="2"/>
                  <a:pt x="28" y="1"/>
                </a:cubicBezTo>
                <a:cubicBezTo>
                  <a:pt x="29" y="0"/>
                  <a:pt x="30" y="0"/>
                  <a:pt x="32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5" y="0"/>
                  <a:pt x="36" y="0"/>
                  <a:pt x="37" y="1"/>
                </a:cubicBezTo>
                <a:cubicBezTo>
                  <a:pt x="38" y="2"/>
                  <a:pt x="39" y="3"/>
                  <a:pt x="39" y="6"/>
                </a:cubicBezTo>
                <a:cubicBezTo>
                  <a:pt x="41" y="20"/>
                  <a:pt x="41" y="20"/>
                  <a:pt x="41" y="20"/>
                </a:cubicBezTo>
                <a:cubicBezTo>
                  <a:pt x="55" y="17"/>
                  <a:pt x="55" y="17"/>
                  <a:pt x="55" y="17"/>
                </a:cubicBezTo>
                <a:cubicBezTo>
                  <a:pt x="58" y="17"/>
                  <a:pt x="60" y="17"/>
                  <a:pt x="61" y="18"/>
                </a:cubicBezTo>
                <a:cubicBezTo>
                  <a:pt x="62" y="19"/>
                  <a:pt x="63" y="20"/>
                  <a:pt x="64" y="22"/>
                </a:cubicBezTo>
                <a:cubicBezTo>
                  <a:pt x="64" y="22"/>
                  <a:pt x="64" y="22"/>
                  <a:pt x="64" y="22"/>
                </a:cubicBezTo>
                <a:cubicBezTo>
                  <a:pt x="65" y="24"/>
                  <a:pt x="65" y="26"/>
                  <a:pt x="64" y="27"/>
                </a:cubicBezTo>
                <a:cubicBezTo>
                  <a:pt x="64" y="28"/>
                  <a:pt x="62" y="29"/>
                  <a:pt x="60" y="31"/>
                </a:cubicBezTo>
                <a:cubicBezTo>
                  <a:pt x="46" y="37"/>
                  <a:pt x="46" y="37"/>
                  <a:pt x="46" y="37"/>
                </a:cubicBezTo>
                <a:cubicBezTo>
                  <a:pt x="54" y="50"/>
                  <a:pt x="54" y="50"/>
                  <a:pt x="54" y="50"/>
                </a:cubicBezTo>
                <a:cubicBezTo>
                  <a:pt x="55" y="52"/>
                  <a:pt x="56" y="54"/>
                  <a:pt x="55" y="56"/>
                </a:cubicBezTo>
                <a:cubicBezTo>
                  <a:pt x="55" y="57"/>
                  <a:pt x="54" y="58"/>
                  <a:pt x="52" y="59"/>
                </a:cubicBezTo>
                <a:cubicBezTo>
                  <a:pt x="52" y="60"/>
                  <a:pt x="52" y="60"/>
                  <a:pt x="52" y="60"/>
                </a:cubicBezTo>
                <a:cubicBezTo>
                  <a:pt x="51" y="60"/>
                  <a:pt x="49" y="61"/>
                  <a:pt x="48" y="61"/>
                </a:cubicBezTo>
                <a:cubicBezTo>
                  <a:pt x="46" y="61"/>
                  <a:pt x="45" y="60"/>
                  <a:pt x="43" y="58"/>
                </a:cubicBezTo>
                <a:cubicBezTo>
                  <a:pt x="32" y="47"/>
                  <a:pt x="32" y="47"/>
                  <a:pt x="32" y="47"/>
                </a:cubicBezTo>
                <a:cubicBezTo>
                  <a:pt x="22" y="58"/>
                  <a:pt x="22" y="58"/>
                  <a:pt x="22" y="58"/>
                </a:cubicBezTo>
                <a:cubicBezTo>
                  <a:pt x="20" y="60"/>
                  <a:pt x="18" y="61"/>
                  <a:pt x="17" y="61"/>
                </a:cubicBezTo>
                <a:cubicBezTo>
                  <a:pt x="16" y="61"/>
                  <a:pt x="14" y="60"/>
                  <a:pt x="13" y="60"/>
                </a:cubicBezTo>
                <a:cubicBezTo>
                  <a:pt x="12" y="59"/>
                  <a:pt x="12" y="59"/>
                  <a:pt x="12" y="59"/>
                </a:cubicBezTo>
                <a:cubicBezTo>
                  <a:pt x="11" y="58"/>
                  <a:pt x="10" y="57"/>
                  <a:pt x="9" y="56"/>
                </a:cubicBezTo>
                <a:cubicBezTo>
                  <a:pt x="9" y="54"/>
                  <a:pt x="9" y="52"/>
                  <a:pt x="11" y="50"/>
                </a:cubicBezTo>
                <a:cubicBezTo>
                  <a:pt x="18" y="37"/>
                  <a:pt x="18" y="37"/>
                  <a:pt x="18" y="37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29"/>
                  <a:pt x="1" y="28"/>
                  <a:pt x="1" y="27"/>
                </a:cubicBezTo>
                <a:cubicBezTo>
                  <a:pt x="0" y="26"/>
                  <a:pt x="0" y="24"/>
                  <a:pt x="1" y="22"/>
                </a:cubicBezTo>
                <a:cubicBezTo>
                  <a:pt x="1" y="22"/>
                  <a:pt x="1" y="22"/>
                  <a:pt x="1" y="22"/>
                </a:cubicBezTo>
                <a:cubicBezTo>
                  <a:pt x="1" y="20"/>
                  <a:pt x="2" y="18"/>
                  <a:pt x="3" y="18"/>
                </a:cubicBezTo>
                <a:cubicBezTo>
                  <a:pt x="5" y="17"/>
                  <a:pt x="6" y="17"/>
                  <a:pt x="9" y="17"/>
                </a:cubicBezTo>
                <a:cubicBezTo>
                  <a:pt x="24" y="20"/>
                  <a:pt x="24" y="20"/>
                  <a:pt x="24" y="20"/>
                </a:cubicBezTo>
                <a:lnTo>
                  <a:pt x="26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6"/>
          <p:cNvSpPr>
            <a:spLocks/>
          </p:cNvSpPr>
          <p:nvPr userDrawn="1"/>
        </p:nvSpPr>
        <p:spPr bwMode="auto">
          <a:xfrm>
            <a:off x="1828056" y="5070678"/>
            <a:ext cx="509315" cy="554783"/>
          </a:xfrm>
          <a:custGeom>
            <a:avLst/>
            <a:gdLst/>
            <a:ahLst/>
            <a:cxnLst>
              <a:cxn ang="0">
                <a:pos x="306" y="419"/>
              </a:cxn>
              <a:cxn ang="0">
                <a:pos x="363" y="378"/>
              </a:cxn>
              <a:cxn ang="0">
                <a:pos x="314" y="231"/>
              </a:cxn>
              <a:cxn ang="0">
                <a:pos x="294" y="233"/>
              </a:cxn>
              <a:cxn ang="0">
                <a:pos x="273" y="235"/>
              </a:cxn>
              <a:cxn ang="0">
                <a:pos x="261" y="241"/>
              </a:cxn>
              <a:cxn ang="0">
                <a:pos x="242" y="245"/>
              </a:cxn>
              <a:cxn ang="0">
                <a:pos x="227" y="250"/>
              </a:cxn>
              <a:cxn ang="0">
                <a:pos x="202" y="254"/>
              </a:cxn>
              <a:cxn ang="0">
                <a:pos x="168" y="199"/>
              </a:cxn>
              <a:cxn ang="0">
                <a:pos x="216" y="320"/>
              </a:cxn>
              <a:cxn ang="0">
                <a:pos x="199" y="338"/>
              </a:cxn>
              <a:cxn ang="0">
                <a:pos x="154" y="331"/>
              </a:cxn>
              <a:cxn ang="0">
                <a:pos x="158" y="337"/>
              </a:cxn>
              <a:cxn ang="0">
                <a:pos x="148" y="362"/>
              </a:cxn>
              <a:cxn ang="0">
                <a:pos x="178" y="3"/>
              </a:cxn>
              <a:cxn ang="0">
                <a:pos x="368" y="176"/>
              </a:cxn>
              <a:cxn ang="0">
                <a:pos x="353" y="190"/>
              </a:cxn>
              <a:cxn ang="0">
                <a:pos x="273" y="173"/>
              </a:cxn>
              <a:cxn ang="0">
                <a:pos x="161" y="102"/>
              </a:cxn>
              <a:cxn ang="0">
                <a:pos x="134" y="252"/>
              </a:cxn>
              <a:cxn ang="0">
                <a:pos x="118" y="273"/>
              </a:cxn>
              <a:cxn ang="0">
                <a:pos x="153" y="77"/>
              </a:cxn>
              <a:cxn ang="0">
                <a:pos x="298" y="159"/>
              </a:cxn>
              <a:cxn ang="0">
                <a:pos x="291" y="70"/>
              </a:cxn>
              <a:cxn ang="0">
                <a:pos x="31" y="191"/>
              </a:cxn>
              <a:cxn ang="0">
                <a:pos x="131" y="318"/>
              </a:cxn>
              <a:cxn ang="0">
                <a:pos x="180" y="304"/>
              </a:cxn>
              <a:cxn ang="0">
                <a:pos x="136" y="204"/>
              </a:cxn>
              <a:cxn ang="0">
                <a:pos x="193" y="177"/>
              </a:cxn>
              <a:cxn ang="0">
                <a:pos x="215" y="219"/>
              </a:cxn>
              <a:cxn ang="0">
                <a:pos x="246" y="217"/>
              </a:cxn>
              <a:cxn ang="0">
                <a:pos x="281" y="208"/>
              </a:cxn>
              <a:cxn ang="0">
                <a:pos x="333" y="213"/>
              </a:cxn>
              <a:cxn ang="0">
                <a:pos x="391" y="385"/>
              </a:cxn>
              <a:cxn ang="0">
                <a:pos x="324" y="425"/>
              </a:cxn>
            </a:cxnLst>
            <a:rect l="0" t="0" r="r" b="b"/>
            <a:pathLst>
              <a:path w="392" h="427">
                <a:moveTo>
                  <a:pt x="318" y="427"/>
                </a:moveTo>
                <a:cubicBezTo>
                  <a:pt x="313" y="427"/>
                  <a:pt x="308" y="424"/>
                  <a:pt x="306" y="419"/>
                </a:cubicBezTo>
                <a:cubicBezTo>
                  <a:pt x="303" y="412"/>
                  <a:pt x="306" y="404"/>
                  <a:pt x="313" y="401"/>
                </a:cubicBezTo>
                <a:cubicBezTo>
                  <a:pt x="363" y="378"/>
                  <a:pt x="363" y="378"/>
                  <a:pt x="363" y="378"/>
                </a:cubicBezTo>
                <a:cubicBezTo>
                  <a:pt x="351" y="267"/>
                  <a:pt x="339" y="255"/>
                  <a:pt x="323" y="239"/>
                </a:cubicBezTo>
                <a:cubicBezTo>
                  <a:pt x="320" y="237"/>
                  <a:pt x="317" y="234"/>
                  <a:pt x="314" y="231"/>
                </a:cubicBezTo>
                <a:cubicBezTo>
                  <a:pt x="311" y="228"/>
                  <a:pt x="308" y="225"/>
                  <a:pt x="304" y="225"/>
                </a:cubicBezTo>
                <a:cubicBezTo>
                  <a:pt x="300" y="225"/>
                  <a:pt x="296" y="230"/>
                  <a:pt x="294" y="233"/>
                </a:cubicBezTo>
                <a:cubicBezTo>
                  <a:pt x="292" y="236"/>
                  <a:pt x="288" y="238"/>
                  <a:pt x="284" y="239"/>
                </a:cubicBezTo>
                <a:cubicBezTo>
                  <a:pt x="280" y="239"/>
                  <a:pt x="276" y="238"/>
                  <a:pt x="273" y="235"/>
                </a:cubicBezTo>
                <a:cubicBezTo>
                  <a:pt x="272" y="233"/>
                  <a:pt x="270" y="232"/>
                  <a:pt x="270" y="232"/>
                </a:cubicBezTo>
                <a:cubicBezTo>
                  <a:pt x="267" y="233"/>
                  <a:pt x="263" y="238"/>
                  <a:pt x="261" y="241"/>
                </a:cubicBezTo>
                <a:cubicBezTo>
                  <a:pt x="259" y="244"/>
                  <a:pt x="256" y="246"/>
                  <a:pt x="252" y="247"/>
                </a:cubicBezTo>
                <a:cubicBezTo>
                  <a:pt x="248" y="248"/>
                  <a:pt x="245" y="247"/>
                  <a:pt x="242" y="245"/>
                </a:cubicBezTo>
                <a:cubicBezTo>
                  <a:pt x="234" y="240"/>
                  <a:pt x="231" y="240"/>
                  <a:pt x="231" y="240"/>
                </a:cubicBezTo>
                <a:cubicBezTo>
                  <a:pt x="229" y="241"/>
                  <a:pt x="228" y="247"/>
                  <a:pt x="227" y="250"/>
                </a:cubicBezTo>
                <a:cubicBezTo>
                  <a:pt x="227" y="256"/>
                  <a:pt x="222" y="261"/>
                  <a:pt x="216" y="262"/>
                </a:cubicBezTo>
                <a:cubicBezTo>
                  <a:pt x="210" y="263"/>
                  <a:pt x="204" y="260"/>
                  <a:pt x="202" y="254"/>
                </a:cubicBezTo>
                <a:cubicBezTo>
                  <a:pt x="177" y="199"/>
                  <a:pt x="177" y="199"/>
                  <a:pt x="177" y="199"/>
                </a:cubicBezTo>
                <a:cubicBezTo>
                  <a:pt x="174" y="198"/>
                  <a:pt x="171" y="198"/>
                  <a:pt x="168" y="199"/>
                </a:cubicBezTo>
                <a:cubicBezTo>
                  <a:pt x="166" y="200"/>
                  <a:pt x="164" y="203"/>
                  <a:pt x="163" y="205"/>
                </a:cubicBezTo>
                <a:cubicBezTo>
                  <a:pt x="216" y="320"/>
                  <a:pt x="216" y="320"/>
                  <a:pt x="216" y="320"/>
                </a:cubicBezTo>
                <a:cubicBezTo>
                  <a:pt x="219" y="325"/>
                  <a:pt x="218" y="331"/>
                  <a:pt x="214" y="335"/>
                </a:cubicBezTo>
                <a:cubicBezTo>
                  <a:pt x="210" y="339"/>
                  <a:pt x="204" y="340"/>
                  <a:pt x="199" y="338"/>
                </a:cubicBezTo>
                <a:cubicBezTo>
                  <a:pt x="199" y="338"/>
                  <a:pt x="191" y="335"/>
                  <a:pt x="167" y="329"/>
                </a:cubicBezTo>
                <a:cubicBezTo>
                  <a:pt x="160" y="327"/>
                  <a:pt x="155" y="329"/>
                  <a:pt x="154" y="331"/>
                </a:cubicBezTo>
                <a:cubicBezTo>
                  <a:pt x="153" y="333"/>
                  <a:pt x="153" y="334"/>
                  <a:pt x="154" y="335"/>
                </a:cubicBezTo>
                <a:cubicBezTo>
                  <a:pt x="158" y="337"/>
                  <a:pt x="158" y="337"/>
                  <a:pt x="158" y="337"/>
                </a:cubicBezTo>
                <a:cubicBezTo>
                  <a:pt x="163" y="341"/>
                  <a:pt x="165" y="347"/>
                  <a:pt x="163" y="353"/>
                </a:cubicBezTo>
                <a:cubicBezTo>
                  <a:pt x="161" y="359"/>
                  <a:pt x="154" y="363"/>
                  <a:pt x="148" y="362"/>
                </a:cubicBezTo>
                <a:cubicBezTo>
                  <a:pt x="67" y="344"/>
                  <a:pt x="8" y="274"/>
                  <a:pt x="5" y="192"/>
                </a:cubicBezTo>
                <a:cubicBezTo>
                  <a:pt x="0" y="92"/>
                  <a:pt x="78" y="7"/>
                  <a:pt x="178" y="3"/>
                </a:cubicBezTo>
                <a:cubicBezTo>
                  <a:pt x="227" y="0"/>
                  <a:pt x="273" y="17"/>
                  <a:pt x="309" y="50"/>
                </a:cubicBezTo>
                <a:cubicBezTo>
                  <a:pt x="345" y="83"/>
                  <a:pt x="366" y="128"/>
                  <a:pt x="368" y="176"/>
                </a:cubicBezTo>
                <a:cubicBezTo>
                  <a:pt x="368" y="180"/>
                  <a:pt x="366" y="183"/>
                  <a:pt x="364" y="186"/>
                </a:cubicBezTo>
                <a:cubicBezTo>
                  <a:pt x="361" y="189"/>
                  <a:pt x="357" y="190"/>
                  <a:pt x="353" y="190"/>
                </a:cubicBezTo>
                <a:cubicBezTo>
                  <a:pt x="285" y="185"/>
                  <a:pt x="285" y="185"/>
                  <a:pt x="285" y="185"/>
                </a:cubicBezTo>
                <a:cubicBezTo>
                  <a:pt x="279" y="184"/>
                  <a:pt x="274" y="179"/>
                  <a:pt x="273" y="173"/>
                </a:cubicBezTo>
                <a:cubicBezTo>
                  <a:pt x="270" y="145"/>
                  <a:pt x="252" y="120"/>
                  <a:pt x="227" y="107"/>
                </a:cubicBezTo>
                <a:cubicBezTo>
                  <a:pt x="206" y="97"/>
                  <a:pt x="183" y="95"/>
                  <a:pt x="161" y="102"/>
                </a:cubicBezTo>
                <a:cubicBezTo>
                  <a:pt x="139" y="109"/>
                  <a:pt x="121" y="124"/>
                  <a:pt x="111" y="145"/>
                </a:cubicBezTo>
                <a:cubicBezTo>
                  <a:pt x="92" y="181"/>
                  <a:pt x="102" y="226"/>
                  <a:pt x="134" y="252"/>
                </a:cubicBezTo>
                <a:cubicBezTo>
                  <a:pt x="140" y="256"/>
                  <a:pt x="141" y="265"/>
                  <a:pt x="137" y="270"/>
                </a:cubicBezTo>
                <a:cubicBezTo>
                  <a:pt x="132" y="276"/>
                  <a:pt x="124" y="277"/>
                  <a:pt x="118" y="273"/>
                </a:cubicBezTo>
                <a:cubicBezTo>
                  <a:pt x="76" y="239"/>
                  <a:pt x="63" y="181"/>
                  <a:pt x="87" y="133"/>
                </a:cubicBezTo>
                <a:cubicBezTo>
                  <a:pt x="101" y="106"/>
                  <a:pt x="124" y="86"/>
                  <a:pt x="153" y="77"/>
                </a:cubicBezTo>
                <a:cubicBezTo>
                  <a:pt x="182" y="67"/>
                  <a:pt x="212" y="70"/>
                  <a:pt x="239" y="83"/>
                </a:cubicBezTo>
                <a:cubicBezTo>
                  <a:pt x="269" y="99"/>
                  <a:pt x="290" y="126"/>
                  <a:pt x="298" y="159"/>
                </a:cubicBezTo>
                <a:cubicBezTo>
                  <a:pt x="340" y="162"/>
                  <a:pt x="340" y="162"/>
                  <a:pt x="340" y="162"/>
                </a:cubicBezTo>
                <a:cubicBezTo>
                  <a:pt x="335" y="127"/>
                  <a:pt x="318" y="94"/>
                  <a:pt x="291" y="70"/>
                </a:cubicBezTo>
                <a:cubicBezTo>
                  <a:pt x="260" y="42"/>
                  <a:pt x="221" y="27"/>
                  <a:pt x="179" y="29"/>
                </a:cubicBezTo>
                <a:cubicBezTo>
                  <a:pt x="94" y="33"/>
                  <a:pt x="28" y="105"/>
                  <a:pt x="31" y="191"/>
                </a:cubicBezTo>
                <a:cubicBezTo>
                  <a:pt x="34" y="252"/>
                  <a:pt x="72" y="305"/>
                  <a:pt x="127" y="327"/>
                </a:cubicBezTo>
                <a:cubicBezTo>
                  <a:pt x="128" y="324"/>
                  <a:pt x="129" y="321"/>
                  <a:pt x="131" y="318"/>
                </a:cubicBezTo>
                <a:cubicBezTo>
                  <a:pt x="139" y="304"/>
                  <a:pt x="155" y="298"/>
                  <a:pt x="174" y="303"/>
                </a:cubicBezTo>
                <a:cubicBezTo>
                  <a:pt x="176" y="303"/>
                  <a:pt x="178" y="304"/>
                  <a:pt x="180" y="304"/>
                </a:cubicBezTo>
                <a:cubicBezTo>
                  <a:pt x="137" y="212"/>
                  <a:pt x="137" y="212"/>
                  <a:pt x="137" y="212"/>
                </a:cubicBezTo>
                <a:cubicBezTo>
                  <a:pt x="136" y="210"/>
                  <a:pt x="136" y="207"/>
                  <a:pt x="136" y="204"/>
                </a:cubicBezTo>
                <a:cubicBezTo>
                  <a:pt x="136" y="202"/>
                  <a:pt x="140" y="183"/>
                  <a:pt x="156" y="175"/>
                </a:cubicBezTo>
                <a:cubicBezTo>
                  <a:pt x="163" y="172"/>
                  <a:pt x="176" y="169"/>
                  <a:pt x="193" y="177"/>
                </a:cubicBezTo>
                <a:cubicBezTo>
                  <a:pt x="195" y="179"/>
                  <a:pt x="198" y="181"/>
                  <a:pt x="199" y="184"/>
                </a:cubicBezTo>
                <a:cubicBezTo>
                  <a:pt x="215" y="219"/>
                  <a:pt x="215" y="219"/>
                  <a:pt x="215" y="219"/>
                </a:cubicBezTo>
                <a:cubicBezTo>
                  <a:pt x="216" y="218"/>
                  <a:pt x="218" y="217"/>
                  <a:pt x="219" y="216"/>
                </a:cubicBezTo>
                <a:cubicBezTo>
                  <a:pt x="227" y="213"/>
                  <a:pt x="236" y="213"/>
                  <a:pt x="246" y="217"/>
                </a:cubicBezTo>
                <a:cubicBezTo>
                  <a:pt x="251" y="212"/>
                  <a:pt x="258" y="207"/>
                  <a:pt x="267" y="206"/>
                </a:cubicBezTo>
                <a:cubicBezTo>
                  <a:pt x="270" y="205"/>
                  <a:pt x="275" y="206"/>
                  <a:pt x="281" y="208"/>
                </a:cubicBezTo>
                <a:cubicBezTo>
                  <a:pt x="286" y="203"/>
                  <a:pt x="293" y="199"/>
                  <a:pt x="302" y="198"/>
                </a:cubicBezTo>
                <a:cubicBezTo>
                  <a:pt x="310" y="198"/>
                  <a:pt x="322" y="200"/>
                  <a:pt x="333" y="213"/>
                </a:cubicBezTo>
                <a:cubicBezTo>
                  <a:pt x="336" y="215"/>
                  <a:pt x="339" y="218"/>
                  <a:pt x="341" y="220"/>
                </a:cubicBezTo>
                <a:cubicBezTo>
                  <a:pt x="362" y="240"/>
                  <a:pt x="378" y="256"/>
                  <a:pt x="391" y="385"/>
                </a:cubicBezTo>
                <a:cubicBezTo>
                  <a:pt x="392" y="390"/>
                  <a:pt x="388" y="396"/>
                  <a:pt x="383" y="398"/>
                </a:cubicBezTo>
                <a:cubicBezTo>
                  <a:pt x="324" y="425"/>
                  <a:pt x="324" y="425"/>
                  <a:pt x="324" y="425"/>
                </a:cubicBezTo>
                <a:cubicBezTo>
                  <a:pt x="322" y="426"/>
                  <a:pt x="320" y="427"/>
                  <a:pt x="318" y="42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Freeform 6"/>
          <p:cNvSpPr>
            <a:spLocks/>
          </p:cNvSpPr>
          <p:nvPr userDrawn="1"/>
        </p:nvSpPr>
        <p:spPr bwMode="auto">
          <a:xfrm>
            <a:off x="6935213" y="3718379"/>
            <a:ext cx="544462" cy="353600"/>
          </a:xfrm>
          <a:custGeom>
            <a:avLst/>
            <a:gdLst/>
            <a:ahLst/>
            <a:cxnLst>
              <a:cxn ang="0">
                <a:pos x="175" y="236"/>
              </a:cxn>
              <a:cxn ang="0">
                <a:pos x="157" y="291"/>
              </a:cxn>
              <a:cxn ang="0">
                <a:pos x="0" y="278"/>
              </a:cxn>
              <a:cxn ang="0">
                <a:pos x="36" y="141"/>
              </a:cxn>
              <a:cxn ang="0">
                <a:pos x="27" y="80"/>
              </a:cxn>
              <a:cxn ang="0">
                <a:pos x="103" y="1"/>
              </a:cxn>
              <a:cxn ang="0">
                <a:pos x="182" y="77"/>
              </a:cxn>
              <a:cxn ang="0">
                <a:pos x="182" y="167"/>
              </a:cxn>
              <a:cxn ang="0">
                <a:pos x="219" y="182"/>
              </a:cxn>
              <a:cxn ang="0">
                <a:pos x="180" y="194"/>
              </a:cxn>
              <a:cxn ang="0">
                <a:pos x="119" y="141"/>
              </a:cxn>
              <a:cxn ang="0">
                <a:pos x="155" y="77"/>
              </a:cxn>
              <a:cxn ang="0">
                <a:pos x="104" y="27"/>
              </a:cxn>
              <a:cxn ang="0">
                <a:pos x="54" y="79"/>
              </a:cxn>
              <a:cxn ang="0">
                <a:pos x="86" y="125"/>
              </a:cxn>
              <a:cxn ang="0">
                <a:pos x="81" y="151"/>
              </a:cxn>
              <a:cxn ang="0">
                <a:pos x="55" y="160"/>
              </a:cxn>
              <a:cxn ang="0">
                <a:pos x="147" y="264"/>
              </a:cxn>
              <a:cxn ang="0">
                <a:pos x="146" y="216"/>
              </a:cxn>
              <a:cxn ang="0">
                <a:pos x="221" y="210"/>
              </a:cxn>
              <a:cxn ang="0">
                <a:pos x="291" y="210"/>
              </a:cxn>
              <a:cxn ang="0">
                <a:pos x="303" y="229"/>
              </a:cxn>
              <a:cxn ang="0">
                <a:pos x="421" y="264"/>
              </a:cxn>
              <a:cxn ang="0">
                <a:pos x="373" y="151"/>
              </a:cxn>
              <a:cxn ang="0">
                <a:pos x="354" y="140"/>
              </a:cxn>
              <a:cxn ang="0">
                <a:pos x="366" y="124"/>
              </a:cxn>
              <a:cxn ang="0">
                <a:pos x="380" y="43"/>
              </a:cxn>
              <a:cxn ang="0">
                <a:pos x="308" y="42"/>
              </a:cxn>
              <a:cxn ang="0">
                <a:pos x="322" y="124"/>
              </a:cxn>
              <a:cxn ang="0">
                <a:pos x="327" y="145"/>
              </a:cxn>
              <a:cxn ang="0">
                <a:pos x="243" y="195"/>
              </a:cxn>
              <a:cxn ang="0">
                <a:pos x="242" y="169"/>
              </a:cxn>
              <a:cxn ang="0">
                <a:pos x="300" y="143"/>
              </a:cxn>
              <a:cxn ang="0">
                <a:pos x="289" y="22"/>
              </a:cxn>
              <a:cxn ang="0">
                <a:pos x="399" y="24"/>
              </a:cxn>
              <a:cxn ang="0">
                <a:pos x="399" y="131"/>
              </a:cxn>
              <a:cxn ang="0">
                <a:pos x="444" y="225"/>
              </a:cxn>
              <a:cxn ang="0">
                <a:pos x="434" y="291"/>
              </a:cxn>
              <a:cxn ang="0">
                <a:pos x="278" y="283"/>
              </a:cxn>
              <a:cxn ang="0">
                <a:pos x="227" y="236"/>
              </a:cxn>
            </a:cxnLst>
            <a:rect l="0" t="0" r="r" b="b"/>
            <a:pathLst>
              <a:path w="448" h="291">
                <a:moveTo>
                  <a:pt x="221" y="236"/>
                </a:moveTo>
                <a:cubicBezTo>
                  <a:pt x="175" y="236"/>
                  <a:pt x="175" y="236"/>
                  <a:pt x="175" y="236"/>
                </a:cubicBezTo>
                <a:cubicBezTo>
                  <a:pt x="178" y="260"/>
                  <a:pt x="170" y="281"/>
                  <a:pt x="169" y="283"/>
                </a:cubicBezTo>
                <a:cubicBezTo>
                  <a:pt x="167" y="288"/>
                  <a:pt x="163" y="291"/>
                  <a:pt x="157" y="291"/>
                </a:cubicBezTo>
                <a:cubicBezTo>
                  <a:pt x="14" y="291"/>
                  <a:pt x="14" y="291"/>
                  <a:pt x="14" y="291"/>
                </a:cubicBezTo>
                <a:cubicBezTo>
                  <a:pt x="6" y="291"/>
                  <a:pt x="0" y="285"/>
                  <a:pt x="0" y="278"/>
                </a:cubicBezTo>
                <a:cubicBezTo>
                  <a:pt x="0" y="277"/>
                  <a:pt x="0" y="253"/>
                  <a:pt x="4" y="225"/>
                </a:cubicBezTo>
                <a:cubicBezTo>
                  <a:pt x="9" y="185"/>
                  <a:pt x="20" y="157"/>
                  <a:pt x="36" y="141"/>
                </a:cubicBezTo>
                <a:cubicBezTo>
                  <a:pt x="40" y="137"/>
                  <a:pt x="44" y="134"/>
                  <a:pt x="48" y="131"/>
                </a:cubicBezTo>
                <a:cubicBezTo>
                  <a:pt x="35" y="118"/>
                  <a:pt x="27" y="99"/>
                  <a:pt x="27" y="80"/>
                </a:cubicBezTo>
                <a:cubicBezTo>
                  <a:pt x="27" y="59"/>
                  <a:pt x="34" y="39"/>
                  <a:pt x="49" y="24"/>
                </a:cubicBezTo>
                <a:cubicBezTo>
                  <a:pt x="63" y="9"/>
                  <a:pt x="82" y="1"/>
                  <a:pt x="103" y="1"/>
                </a:cubicBezTo>
                <a:cubicBezTo>
                  <a:pt x="124" y="0"/>
                  <a:pt x="143" y="8"/>
                  <a:pt x="158" y="22"/>
                </a:cubicBezTo>
                <a:cubicBezTo>
                  <a:pt x="173" y="37"/>
                  <a:pt x="182" y="56"/>
                  <a:pt x="182" y="77"/>
                </a:cubicBezTo>
                <a:cubicBezTo>
                  <a:pt x="183" y="103"/>
                  <a:pt x="169" y="128"/>
                  <a:pt x="148" y="142"/>
                </a:cubicBezTo>
                <a:cubicBezTo>
                  <a:pt x="151" y="150"/>
                  <a:pt x="161" y="166"/>
                  <a:pt x="182" y="167"/>
                </a:cubicBezTo>
                <a:cubicBezTo>
                  <a:pt x="196" y="168"/>
                  <a:pt x="206" y="168"/>
                  <a:pt x="206" y="168"/>
                </a:cubicBezTo>
                <a:cubicBezTo>
                  <a:pt x="213" y="169"/>
                  <a:pt x="219" y="175"/>
                  <a:pt x="219" y="182"/>
                </a:cubicBezTo>
                <a:cubicBezTo>
                  <a:pt x="218" y="190"/>
                  <a:pt x="212" y="195"/>
                  <a:pt x="205" y="195"/>
                </a:cubicBezTo>
                <a:cubicBezTo>
                  <a:pt x="205" y="195"/>
                  <a:pt x="195" y="195"/>
                  <a:pt x="180" y="194"/>
                </a:cubicBezTo>
                <a:cubicBezTo>
                  <a:pt x="143" y="191"/>
                  <a:pt x="125" y="161"/>
                  <a:pt x="121" y="145"/>
                </a:cubicBezTo>
                <a:cubicBezTo>
                  <a:pt x="119" y="141"/>
                  <a:pt x="119" y="141"/>
                  <a:pt x="119" y="141"/>
                </a:cubicBezTo>
                <a:cubicBezTo>
                  <a:pt x="117" y="134"/>
                  <a:pt x="120" y="127"/>
                  <a:pt x="126" y="124"/>
                </a:cubicBezTo>
                <a:cubicBezTo>
                  <a:pt x="144" y="116"/>
                  <a:pt x="156" y="97"/>
                  <a:pt x="155" y="77"/>
                </a:cubicBezTo>
                <a:cubicBezTo>
                  <a:pt x="155" y="64"/>
                  <a:pt x="150" y="51"/>
                  <a:pt x="140" y="42"/>
                </a:cubicBezTo>
                <a:cubicBezTo>
                  <a:pt x="130" y="32"/>
                  <a:pt x="117" y="27"/>
                  <a:pt x="104" y="27"/>
                </a:cubicBezTo>
                <a:cubicBezTo>
                  <a:pt x="90" y="28"/>
                  <a:pt x="77" y="33"/>
                  <a:pt x="68" y="43"/>
                </a:cubicBezTo>
                <a:cubicBezTo>
                  <a:pt x="59" y="53"/>
                  <a:pt x="53" y="66"/>
                  <a:pt x="54" y="79"/>
                </a:cubicBezTo>
                <a:cubicBezTo>
                  <a:pt x="54" y="98"/>
                  <a:pt x="65" y="115"/>
                  <a:pt x="82" y="124"/>
                </a:cubicBezTo>
                <a:cubicBezTo>
                  <a:pt x="86" y="125"/>
                  <a:pt x="86" y="125"/>
                  <a:pt x="86" y="125"/>
                </a:cubicBezTo>
                <a:cubicBezTo>
                  <a:pt x="92" y="128"/>
                  <a:pt x="95" y="134"/>
                  <a:pt x="94" y="140"/>
                </a:cubicBezTo>
                <a:cubicBezTo>
                  <a:pt x="93" y="147"/>
                  <a:pt x="87" y="151"/>
                  <a:pt x="81" y="151"/>
                </a:cubicBezTo>
                <a:cubicBezTo>
                  <a:pt x="74" y="151"/>
                  <a:pt x="74" y="151"/>
                  <a:pt x="74" y="151"/>
                </a:cubicBezTo>
                <a:cubicBezTo>
                  <a:pt x="67" y="151"/>
                  <a:pt x="61" y="154"/>
                  <a:pt x="55" y="160"/>
                </a:cubicBezTo>
                <a:cubicBezTo>
                  <a:pt x="34" y="181"/>
                  <a:pt x="28" y="234"/>
                  <a:pt x="27" y="264"/>
                </a:cubicBezTo>
                <a:cubicBezTo>
                  <a:pt x="147" y="264"/>
                  <a:pt x="147" y="264"/>
                  <a:pt x="147" y="264"/>
                </a:cubicBezTo>
                <a:cubicBezTo>
                  <a:pt x="149" y="255"/>
                  <a:pt x="151" y="241"/>
                  <a:pt x="145" y="229"/>
                </a:cubicBezTo>
                <a:cubicBezTo>
                  <a:pt x="143" y="225"/>
                  <a:pt x="143" y="220"/>
                  <a:pt x="146" y="216"/>
                </a:cubicBezTo>
                <a:cubicBezTo>
                  <a:pt x="148" y="212"/>
                  <a:pt x="152" y="210"/>
                  <a:pt x="157" y="210"/>
                </a:cubicBezTo>
                <a:cubicBezTo>
                  <a:pt x="221" y="210"/>
                  <a:pt x="221" y="210"/>
                  <a:pt x="221" y="210"/>
                </a:cubicBezTo>
                <a:cubicBezTo>
                  <a:pt x="227" y="210"/>
                  <a:pt x="227" y="210"/>
                  <a:pt x="227" y="210"/>
                </a:cubicBezTo>
                <a:cubicBezTo>
                  <a:pt x="291" y="210"/>
                  <a:pt x="291" y="210"/>
                  <a:pt x="291" y="210"/>
                </a:cubicBezTo>
                <a:cubicBezTo>
                  <a:pt x="295" y="210"/>
                  <a:pt x="299" y="212"/>
                  <a:pt x="302" y="216"/>
                </a:cubicBezTo>
                <a:cubicBezTo>
                  <a:pt x="304" y="220"/>
                  <a:pt x="305" y="225"/>
                  <a:pt x="303" y="229"/>
                </a:cubicBezTo>
                <a:cubicBezTo>
                  <a:pt x="297" y="241"/>
                  <a:pt x="299" y="256"/>
                  <a:pt x="301" y="264"/>
                </a:cubicBezTo>
                <a:cubicBezTo>
                  <a:pt x="421" y="264"/>
                  <a:pt x="421" y="264"/>
                  <a:pt x="421" y="264"/>
                </a:cubicBezTo>
                <a:cubicBezTo>
                  <a:pt x="419" y="234"/>
                  <a:pt x="413" y="181"/>
                  <a:pt x="392" y="160"/>
                </a:cubicBezTo>
                <a:cubicBezTo>
                  <a:pt x="387" y="154"/>
                  <a:pt x="381" y="151"/>
                  <a:pt x="373" y="151"/>
                </a:cubicBezTo>
                <a:cubicBezTo>
                  <a:pt x="367" y="151"/>
                  <a:pt x="367" y="151"/>
                  <a:pt x="367" y="151"/>
                </a:cubicBezTo>
                <a:cubicBezTo>
                  <a:pt x="360" y="151"/>
                  <a:pt x="355" y="147"/>
                  <a:pt x="354" y="140"/>
                </a:cubicBezTo>
                <a:cubicBezTo>
                  <a:pt x="353" y="134"/>
                  <a:pt x="356" y="128"/>
                  <a:pt x="362" y="126"/>
                </a:cubicBezTo>
                <a:cubicBezTo>
                  <a:pt x="366" y="124"/>
                  <a:pt x="366" y="124"/>
                  <a:pt x="366" y="124"/>
                </a:cubicBezTo>
                <a:cubicBezTo>
                  <a:pt x="383" y="115"/>
                  <a:pt x="394" y="98"/>
                  <a:pt x="394" y="79"/>
                </a:cubicBezTo>
                <a:cubicBezTo>
                  <a:pt x="394" y="66"/>
                  <a:pt x="389" y="53"/>
                  <a:pt x="380" y="43"/>
                </a:cubicBezTo>
                <a:cubicBezTo>
                  <a:pt x="370" y="33"/>
                  <a:pt x="358" y="28"/>
                  <a:pt x="344" y="27"/>
                </a:cubicBezTo>
                <a:cubicBezTo>
                  <a:pt x="330" y="27"/>
                  <a:pt x="318" y="32"/>
                  <a:pt x="308" y="42"/>
                </a:cubicBezTo>
                <a:cubicBezTo>
                  <a:pt x="298" y="51"/>
                  <a:pt x="292" y="64"/>
                  <a:pt x="292" y="77"/>
                </a:cubicBezTo>
                <a:cubicBezTo>
                  <a:pt x="292" y="97"/>
                  <a:pt x="303" y="116"/>
                  <a:pt x="322" y="124"/>
                </a:cubicBezTo>
                <a:cubicBezTo>
                  <a:pt x="328" y="127"/>
                  <a:pt x="331" y="134"/>
                  <a:pt x="328" y="141"/>
                </a:cubicBezTo>
                <a:cubicBezTo>
                  <a:pt x="327" y="145"/>
                  <a:pt x="327" y="145"/>
                  <a:pt x="327" y="145"/>
                </a:cubicBezTo>
                <a:cubicBezTo>
                  <a:pt x="323" y="162"/>
                  <a:pt x="305" y="192"/>
                  <a:pt x="267" y="194"/>
                </a:cubicBezTo>
                <a:cubicBezTo>
                  <a:pt x="253" y="195"/>
                  <a:pt x="243" y="195"/>
                  <a:pt x="243" y="195"/>
                </a:cubicBezTo>
                <a:cubicBezTo>
                  <a:pt x="235" y="196"/>
                  <a:pt x="229" y="190"/>
                  <a:pt x="229" y="183"/>
                </a:cubicBezTo>
                <a:cubicBezTo>
                  <a:pt x="229" y="175"/>
                  <a:pt x="234" y="169"/>
                  <a:pt x="242" y="169"/>
                </a:cubicBezTo>
                <a:cubicBezTo>
                  <a:pt x="242" y="169"/>
                  <a:pt x="251" y="168"/>
                  <a:pt x="266" y="167"/>
                </a:cubicBezTo>
                <a:cubicBezTo>
                  <a:pt x="287" y="166"/>
                  <a:pt x="296" y="150"/>
                  <a:pt x="300" y="143"/>
                </a:cubicBezTo>
                <a:cubicBezTo>
                  <a:pt x="278" y="128"/>
                  <a:pt x="265" y="103"/>
                  <a:pt x="266" y="77"/>
                </a:cubicBezTo>
                <a:cubicBezTo>
                  <a:pt x="266" y="56"/>
                  <a:pt x="274" y="37"/>
                  <a:pt x="289" y="22"/>
                </a:cubicBezTo>
                <a:cubicBezTo>
                  <a:pt x="304" y="8"/>
                  <a:pt x="324" y="0"/>
                  <a:pt x="344" y="1"/>
                </a:cubicBezTo>
                <a:cubicBezTo>
                  <a:pt x="365" y="1"/>
                  <a:pt x="384" y="10"/>
                  <a:pt x="399" y="24"/>
                </a:cubicBezTo>
                <a:cubicBezTo>
                  <a:pt x="413" y="39"/>
                  <a:pt x="421" y="59"/>
                  <a:pt x="421" y="80"/>
                </a:cubicBezTo>
                <a:cubicBezTo>
                  <a:pt x="420" y="99"/>
                  <a:pt x="412" y="118"/>
                  <a:pt x="399" y="131"/>
                </a:cubicBezTo>
                <a:cubicBezTo>
                  <a:pt x="404" y="134"/>
                  <a:pt x="408" y="137"/>
                  <a:pt x="411" y="141"/>
                </a:cubicBezTo>
                <a:cubicBezTo>
                  <a:pt x="428" y="157"/>
                  <a:pt x="438" y="186"/>
                  <a:pt x="444" y="225"/>
                </a:cubicBezTo>
                <a:cubicBezTo>
                  <a:pt x="448" y="253"/>
                  <a:pt x="447" y="277"/>
                  <a:pt x="447" y="278"/>
                </a:cubicBezTo>
                <a:cubicBezTo>
                  <a:pt x="447" y="285"/>
                  <a:pt x="441" y="291"/>
                  <a:pt x="434" y="291"/>
                </a:cubicBezTo>
                <a:cubicBezTo>
                  <a:pt x="291" y="291"/>
                  <a:pt x="291" y="291"/>
                  <a:pt x="291" y="291"/>
                </a:cubicBezTo>
                <a:cubicBezTo>
                  <a:pt x="285" y="291"/>
                  <a:pt x="280" y="288"/>
                  <a:pt x="278" y="283"/>
                </a:cubicBezTo>
                <a:cubicBezTo>
                  <a:pt x="278" y="282"/>
                  <a:pt x="269" y="260"/>
                  <a:pt x="273" y="236"/>
                </a:cubicBezTo>
                <a:cubicBezTo>
                  <a:pt x="227" y="236"/>
                  <a:pt x="227" y="236"/>
                  <a:pt x="227" y="236"/>
                </a:cubicBezTo>
                <a:lnTo>
                  <a:pt x="221" y="2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9530"/>
              </a:solidFill>
            </a:endParaRPr>
          </a:p>
        </p:txBody>
      </p:sp>
      <p:sp>
        <p:nvSpPr>
          <p:cNvPr id="197" name="Freeform 9"/>
          <p:cNvSpPr>
            <a:spLocks/>
          </p:cNvSpPr>
          <p:nvPr userDrawn="1"/>
        </p:nvSpPr>
        <p:spPr bwMode="auto">
          <a:xfrm>
            <a:off x="447676" y="5857905"/>
            <a:ext cx="69731" cy="331422"/>
          </a:xfrm>
          <a:custGeom>
            <a:avLst/>
            <a:gdLst/>
            <a:ahLst/>
            <a:cxnLst>
              <a:cxn ang="0">
                <a:pos x="59" y="400"/>
              </a:cxn>
              <a:cxn ang="0">
                <a:pos x="50" y="380"/>
              </a:cxn>
              <a:cxn ang="0">
                <a:pos x="50" y="247"/>
              </a:cxn>
              <a:cxn ang="0">
                <a:pos x="34" y="213"/>
              </a:cxn>
              <a:cxn ang="0">
                <a:pos x="50" y="180"/>
              </a:cxn>
              <a:cxn ang="0">
                <a:pos x="50" y="46"/>
              </a:cxn>
              <a:cxn ang="0">
                <a:pos x="59" y="26"/>
              </a:cxn>
              <a:cxn ang="0">
                <a:pos x="72" y="13"/>
              </a:cxn>
              <a:cxn ang="0">
                <a:pos x="59" y="0"/>
              </a:cxn>
              <a:cxn ang="0">
                <a:pos x="23" y="46"/>
              </a:cxn>
              <a:cxn ang="0">
                <a:pos x="23" y="180"/>
              </a:cxn>
              <a:cxn ang="0">
                <a:pos x="6" y="202"/>
              </a:cxn>
              <a:cxn ang="0">
                <a:pos x="0" y="213"/>
              </a:cxn>
              <a:cxn ang="0">
                <a:pos x="6" y="224"/>
              </a:cxn>
              <a:cxn ang="0">
                <a:pos x="23" y="247"/>
              </a:cxn>
              <a:cxn ang="0">
                <a:pos x="23" y="380"/>
              </a:cxn>
              <a:cxn ang="0">
                <a:pos x="59" y="427"/>
              </a:cxn>
              <a:cxn ang="0">
                <a:pos x="72" y="414"/>
              </a:cxn>
              <a:cxn ang="0">
                <a:pos x="59" y="400"/>
              </a:cxn>
            </a:cxnLst>
            <a:rect l="0" t="0" r="r" b="b"/>
            <a:pathLst>
              <a:path w="72" h="427">
                <a:moveTo>
                  <a:pt x="59" y="400"/>
                </a:moveTo>
                <a:cubicBezTo>
                  <a:pt x="56" y="400"/>
                  <a:pt x="50" y="393"/>
                  <a:pt x="50" y="380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33"/>
                  <a:pt x="42" y="221"/>
                  <a:pt x="34" y="213"/>
                </a:cubicBezTo>
                <a:cubicBezTo>
                  <a:pt x="42" y="205"/>
                  <a:pt x="50" y="194"/>
                  <a:pt x="50" y="180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34"/>
                  <a:pt x="56" y="26"/>
                  <a:pt x="59" y="26"/>
                </a:cubicBezTo>
                <a:cubicBezTo>
                  <a:pt x="66" y="26"/>
                  <a:pt x="72" y="20"/>
                  <a:pt x="72" y="13"/>
                </a:cubicBezTo>
                <a:cubicBezTo>
                  <a:pt x="72" y="6"/>
                  <a:pt x="66" y="0"/>
                  <a:pt x="59" y="0"/>
                </a:cubicBezTo>
                <a:cubicBezTo>
                  <a:pt x="39" y="0"/>
                  <a:pt x="23" y="20"/>
                  <a:pt x="23" y="46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88"/>
                  <a:pt x="12" y="199"/>
                  <a:pt x="6" y="202"/>
                </a:cubicBezTo>
                <a:cubicBezTo>
                  <a:pt x="3" y="205"/>
                  <a:pt x="0" y="209"/>
                  <a:pt x="0" y="213"/>
                </a:cubicBezTo>
                <a:cubicBezTo>
                  <a:pt x="0" y="218"/>
                  <a:pt x="3" y="222"/>
                  <a:pt x="6" y="224"/>
                </a:cubicBezTo>
                <a:cubicBezTo>
                  <a:pt x="12" y="228"/>
                  <a:pt x="23" y="238"/>
                  <a:pt x="23" y="247"/>
                </a:cubicBezTo>
                <a:cubicBezTo>
                  <a:pt x="23" y="380"/>
                  <a:pt x="23" y="380"/>
                  <a:pt x="23" y="380"/>
                </a:cubicBezTo>
                <a:cubicBezTo>
                  <a:pt x="23" y="407"/>
                  <a:pt x="39" y="427"/>
                  <a:pt x="59" y="427"/>
                </a:cubicBezTo>
                <a:cubicBezTo>
                  <a:pt x="66" y="427"/>
                  <a:pt x="72" y="421"/>
                  <a:pt x="72" y="414"/>
                </a:cubicBezTo>
                <a:cubicBezTo>
                  <a:pt x="72" y="406"/>
                  <a:pt x="66" y="400"/>
                  <a:pt x="59" y="40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Freeform 13"/>
          <p:cNvSpPr>
            <a:spLocks/>
          </p:cNvSpPr>
          <p:nvPr userDrawn="1"/>
        </p:nvSpPr>
        <p:spPr bwMode="auto">
          <a:xfrm>
            <a:off x="611747" y="5857905"/>
            <a:ext cx="72465" cy="331422"/>
          </a:xfrm>
          <a:custGeom>
            <a:avLst/>
            <a:gdLst/>
            <a:ahLst/>
            <a:cxnLst>
              <a:cxn ang="0">
                <a:pos x="72" y="214"/>
              </a:cxn>
              <a:cxn ang="0">
                <a:pos x="66" y="202"/>
              </a:cxn>
              <a:cxn ang="0">
                <a:pos x="50" y="180"/>
              </a:cxn>
              <a:cxn ang="0">
                <a:pos x="50" y="46"/>
              </a:cxn>
              <a:cxn ang="0">
                <a:pos x="14" y="0"/>
              </a:cxn>
              <a:cxn ang="0">
                <a:pos x="0" y="13"/>
              </a:cxn>
              <a:cxn ang="0">
                <a:pos x="14" y="26"/>
              </a:cxn>
              <a:cxn ang="0">
                <a:pos x="23" y="46"/>
              </a:cxn>
              <a:cxn ang="0">
                <a:pos x="23" y="180"/>
              </a:cxn>
              <a:cxn ang="0">
                <a:pos x="39" y="213"/>
              </a:cxn>
              <a:cxn ang="0">
                <a:pos x="23" y="247"/>
              </a:cxn>
              <a:cxn ang="0">
                <a:pos x="23" y="380"/>
              </a:cxn>
              <a:cxn ang="0">
                <a:pos x="14" y="400"/>
              </a:cxn>
              <a:cxn ang="0">
                <a:pos x="0" y="414"/>
              </a:cxn>
              <a:cxn ang="0">
                <a:pos x="14" y="427"/>
              </a:cxn>
              <a:cxn ang="0">
                <a:pos x="50" y="380"/>
              </a:cxn>
              <a:cxn ang="0">
                <a:pos x="50" y="247"/>
              </a:cxn>
              <a:cxn ang="0">
                <a:pos x="66" y="224"/>
              </a:cxn>
              <a:cxn ang="0">
                <a:pos x="65" y="225"/>
              </a:cxn>
              <a:cxn ang="0">
                <a:pos x="72" y="214"/>
              </a:cxn>
            </a:cxnLst>
            <a:rect l="0" t="0" r="r" b="b"/>
            <a:pathLst>
              <a:path w="73" h="427">
                <a:moveTo>
                  <a:pt x="72" y="214"/>
                </a:moveTo>
                <a:cubicBezTo>
                  <a:pt x="73" y="209"/>
                  <a:pt x="70" y="205"/>
                  <a:pt x="66" y="202"/>
                </a:cubicBezTo>
                <a:cubicBezTo>
                  <a:pt x="61" y="199"/>
                  <a:pt x="50" y="188"/>
                  <a:pt x="50" y="180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20"/>
                  <a:pt x="34" y="0"/>
                  <a:pt x="14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20"/>
                  <a:pt x="6" y="26"/>
                  <a:pt x="14" y="26"/>
                </a:cubicBezTo>
                <a:cubicBezTo>
                  <a:pt x="17" y="26"/>
                  <a:pt x="23" y="34"/>
                  <a:pt x="23" y="46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94"/>
                  <a:pt x="31" y="205"/>
                  <a:pt x="39" y="213"/>
                </a:cubicBezTo>
                <a:cubicBezTo>
                  <a:pt x="31" y="221"/>
                  <a:pt x="23" y="233"/>
                  <a:pt x="23" y="247"/>
                </a:cubicBezTo>
                <a:cubicBezTo>
                  <a:pt x="23" y="380"/>
                  <a:pt x="23" y="380"/>
                  <a:pt x="23" y="380"/>
                </a:cubicBezTo>
                <a:cubicBezTo>
                  <a:pt x="23" y="393"/>
                  <a:pt x="17" y="400"/>
                  <a:pt x="14" y="400"/>
                </a:cubicBezTo>
                <a:cubicBezTo>
                  <a:pt x="6" y="400"/>
                  <a:pt x="0" y="406"/>
                  <a:pt x="0" y="414"/>
                </a:cubicBezTo>
                <a:cubicBezTo>
                  <a:pt x="0" y="421"/>
                  <a:pt x="6" y="427"/>
                  <a:pt x="14" y="427"/>
                </a:cubicBezTo>
                <a:cubicBezTo>
                  <a:pt x="34" y="427"/>
                  <a:pt x="50" y="407"/>
                  <a:pt x="50" y="380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38"/>
                  <a:pt x="61" y="228"/>
                  <a:pt x="66" y="224"/>
                </a:cubicBezTo>
                <a:cubicBezTo>
                  <a:pt x="66" y="225"/>
                  <a:pt x="65" y="225"/>
                  <a:pt x="65" y="225"/>
                </a:cubicBezTo>
                <a:cubicBezTo>
                  <a:pt x="69" y="223"/>
                  <a:pt x="72" y="219"/>
                  <a:pt x="72" y="2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TextBox 198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200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3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1885-B9B3-4BA7-906C-37B160D32222}" type="datetimeFigureOut">
              <a:rPr lang="en-AU" smtClean="0"/>
              <a:t>2/03/2017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2542-9978-46E8-BABC-2C7002D563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124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1885-B9B3-4BA7-906C-37B160D32222}" type="datetimeFigureOut">
              <a:rPr lang="en-AU" smtClean="0"/>
              <a:t>2/03/2017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2542-9978-46E8-BABC-2C7002D563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742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1885-B9B3-4BA7-906C-37B160D32222}" type="datetimeFigureOut">
              <a:rPr lang="en-AU" smtClean="0"/>
              <a:t>2/03/2017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2542-9978-46E8-BABC-2C7002D563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336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1885-B9B3-4BA7-906C-37B160D32222}" type="datetimeFigureOut">
              <a:rPr lang="en-AU" smtClean="0"/>
              <a:t>2/03/2017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2542-9978-46E8-BABC-2C7002D563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949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1885-B9B3-4BA7-906C-37B160D32222}" type="datetimeFigureOut">
              <a:rPr lang="en-AU" smtClean="0"/>
              <a:t>2/03/2017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2542-9978-46E8-BABC-2C7002D563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769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1885-B9B3-4BA7-906C-37B160D32222}" type="datetimeFigureOut">
              <a:rPr lang="en-AU" smtClean="0"/>
              <a:t>2/03/2017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2542-9978-46E8-BABC-2C7002D563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844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1885-B9B3-4BA7-906C-37B160D32222}" type="datetimeFigureOut">
              <a:rPr lang="en-AU" smtClean="0"/>
              <a:t>2/03/2017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2542-9978-46E8-BABC-2C7002D563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888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81885-B9B3-4BA7-906C-37B160D32222}" type="datetimeFigureOut">
              <a:rPr lang="en-AU" smtClean="0"/>
              <a:t>2/03/2017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D2542-9978-46E8-BABC-2C7002D563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574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688" r:id="rId12"/>
    <p:sldLayoutId id="2147483663" r:id="rId13"/>
    <p:sldLayoutId id="2147483691" r:id="rId14"/>
    <p:sldLayoutId id="2147483709" r:id="rId15"/>
    <p:sldLayoutId id="2147483711" r:id="rId16"/>
    <p:sldLayoutId id="2147483703" r:id="rId17"/>
    <p:sldLayoutId id="2147483679" r:id="rId18"/>
    <p:sldLayoutId id="2147483693" r:id="rId19"/>
    <p:sldLayoutId id="2147483662" r:id="rId20"/>
    <p:sldLayoutId id="2147483705" r:id="rId21"/>
    <p:sldLayoutId id="2147483687" r:id="rId22"/>
    <p:sldLayoutId id="2147483695" r:id="rId23"/>
    <p:sldLayoutId id="2147483676" r:id="rId24"/>
    <p:sldLayoutId id="2147483696" r:id="rId25"/>
    <p:sldLayoutId id="2147483701" r:id="rId26"/>
    <p:sldLayoutId id="2147483697" r:id="rId27"/>
    <p:sldLayoutId id="2147483699" r:id="rId28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1608363" y="1087629"/>
            <a:ext cx="720000" cy="1080000"/>
            <a:chOff x="1608363" y="1636296"/>
            <a:chExt cx="720000" cy="1080000"/>
          </a:xfrm>
        </p:grpSpPr>
        <p:sp>
          <p:nvSpPr>
            <p:cNvPr id="2" name="Rectangle 1"/>
            <p:cNvSpPr>
              <a:spLocks noChangeAspect="1"/>
            </p:cNvSpPr>
            <p:nvPr/>
          </p:nvSpPr>
          <p:spPr>
            <a:xfrm>
              <a:off x="1608363" y="1636296"/>
              <a:ext cx="720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1608363" y="1996296"/>
              <a:ext cx="720000" cy="720000"/>
              <a:chOff x="3322488" y="2028423"/>
              <a:chExt cx="720000" cy="7200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379951" y="2074827"/>
                <a:ext cx="605075" cy="54000"/>
                <a:chOff x="5046233" y="1518330"/>
                <a:chExt cx="605075" cy="54000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3379951" y="2172068"/>
                <a:ext cx="605075" cy="54000"/>
                <a:chOff x="5046233" y="1518330"/>
                <a:chExt cx="605075" cy="5400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3379951" y="2269309"/>
                <a:ext cx="605075" cy="54000"/>
                <a:chOff x="5046233" y="1518330"/>
                <a:chExt cx="605075" cy="540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3379951" y="2366550"/>
                <a:ext cx="605075" cy="54000"/>
                <a:chOff x="5046233" y="1518330"/>
                <a:chExt cx="605075" cy="54000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379951" y="2463791"/>
                <a:ext cx="605075" cy="54000"/>
                <a:chOff x="5046233" y="1518330"/>
                <a:chExt cx="605075" cy="5400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3379951" y="2561032"/>
                <a:ext cx="605075" cy="54000"/>
                <a:chOff x="5046233" y="1518330"/>
                <a:chExt cx="605075" cy="54000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3379951" y="2658273"/>
                <a:ext cx="605075" cy="54000"/>
                <a:chOff x="5046233" y="1518330"/>
                <a:chExt cx="605075" cy="54000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sp>
            <p:nvSpPr>
              <p:cNvPr id="5" name="Rectangle 4"/>
              <p:cNvSpPr>
                <a:spLocks noChangeAspect="1"/>
              </p:cNvSpPr>
              <p:nvPr/>
            </p:nvSpPr>
            <p:spPr>
              <a:xfrm>
                <a:off x="3322488" y="2028423"/>
                <a:ext cx="720000" cy="72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2347391" y="1087629"/>
            <a:ext cx="720000" cy="1080000"/>
            <a:chOff x="1608363" y="1636296"/>
            <a:chExt cx="720000" cy="1080000"/>
          </a:xfrm>
        </p:grpSpPr>
        <p:sp>
          <p:nvSpPr>
            <p:cNvPr id="81" name="Rectangle 80"/>
            <p:cNvSpPr>
              <a:spLocks noChangeAspect="1"/>
            </p:cNvSpPr>
            <p:nvPr/>
          </p:nvSpPr>
          <p:spPr>
            <a:xfrm>
              <a:off x="1608363" y="1636296"/>
              <a:ext cx="720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608363" y="1996296"/>
              <a:ext cx="720000" cy="720000"/>
              <a:chOff x="3322488" y="2028423"/>
              <a:chExt cx="720000" cy="720000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3379951" y="2074827"/>
                <a:ext cx="605075" cy="54000"/>
                <a:chOff x="5046233" y="1518330"/>
                <a:chExt cx="605075" cy="54000"/>
              </a:xfrm>
            </p:grpSpPr>
            <p:sp>
              <p:nvSpPr>
                <p:cNvPr id="139" name="Oval 138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3379951" y="2172068"/>
                <a:ext cx="605075" cy="54000"/>
                <a:chOff x="5046233" y="1518330"/>
                <a:chExt cx="605075" cy="54000"/>
              </a:xfrm>
            </p:grpSpPr>
            <p:sp>
              <p:nvSpPr>
                <p:cNvPr id="131" name="Oval 130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3379951" y="2269309"/>
                <a:ext cx="605075" cy="54000"/>
                <a:chOff x="5046233" y="1518330"/>
                <a:chExt cx="605075" cy="54000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379951" y="2366550"/>
                <a:ext cx="605075" cy="54000"/>
                <a:chOff x="5046233" y="1518330"/>
                <a:chExt cx="605075" cy="54000"/>
              </a:xfrm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379951" y="2463791"/>
                <a:ext cx="605075" cy="54000"/>
                <a:chOff x="5046233" y="1518330"/>
                <a:chExt cx="605075" cy="54000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379951" y="2561032"/>
                <a:ext cx="605075" cy="54000"/>
                <a:chOff x="5046233" y="1518330"/>
                <a:chExt cx="605075" cy="54000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379951" y="2658273"/>
                <a:ext cx="605075" cy="54000"/>
                <a:chOff x="5046233" y="1518330"/>
                <a:chExt cx="605075" cy="54000"/>
              </a:xfrm>
            </p:grpSpPr>
            <p:sp>
              <p:nvSpPr>
                <p:cNvPr id="91" name="Oval 90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sp>
            <p:nvSpPr>
              <p:cNvPr id="90" name="Rectangle 89"/>
              <p:cNvSpPr>
                <a:spLocks noChangeAspect="1"/>
              </p:cNvSpPr>
              <p:nvPr/>
            </p:nvSpPr>
            <p:spPr>
              <a:xfrm>
                <a:off x="3322488" y="2028423"/>
                <a:ext cx="720000" cy="72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47" name="Group 146"/>
          <p:cNvGrpSpPr/>
          <p:nvPr/>
        </p:nvGrpSpPr>
        <p:grpSpPr>
          <a:xfrm>
            <a:off x="3090522" y="1087629"/>
            <a:ext cx="720000" cy="1080000"/>
            <a:chOff x="1608363" y="1636296"/>
            <a:chExt cx="720000" cy="1080000"/>
          </a:xfrm>
        </p:grpSpPr>
        <p:sp>
          <p:nvSpPr>
            <p:cNvPr id="148" name="Rectangle 147"/>
            <p:cNvSpPr>
              <a:spLocks noChangeAspect="1"/>
            </p:cNvSpPr>
            <p:nvPr/>
          </p:nvSpPr>
          <p:spPr>
            <a:xfrm>
              <a:off x="1608363" y="1636296"/>
              <a:ext cx="720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1608363" y="1996296"/>
              <a:ext cx="720000" cy="720000"/>
              <a:chOff x="3322488" y="2028423"/>
              <a:chExt cx="720000" cy="720000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3379951" y="2074827"/>
                <a:ext cx="605075" cy="54000"/>
                <a:chOff x="5046233" y="1518330"/>
                <a:chExt cx="605075" cy="54000"/>
              </a:xfrm>
            </p:grpSpPr>
            <p:sp>
              <p:nvSpPr>
                <p:cNvPr id="206" name="Oval 205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7" name="Oval 206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08" name="Oval 207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09" name="Oval 208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10" name="Oval 209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11" name="Oval 210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12" name="Oval 211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13" name="Oval 212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151" name="Group 150"/>
              <p:cNvGrpSpPr/>
              <p:nvPr/>
            </p:nvGrpSpPr>
            <p:grpSpPr>
              <a:xfrm>
                <a:off x="3379951" y="2172068"/>
                <a:ext cx="605075" cy="54000"/>
                <a:chOff x="5046233" y="1518330"/>
                <a:chExt cx="605075" cy="54000"/>
              </a:xfrm>
            </p:grpSpPr>
            <p:sp>
              <p:nvSpPr>
                <p:cNvPr id="198" name="Oval 197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01" name="Oval 200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03" name="Oval 202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05" name="Oval 204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152" name="Group 151"/>
              <p:cNvGrpSpPr/>
              <p:nvPr/>
            </p:nvGrpSpPr>
            <p:grpSpPr>
              <a:xfrm>
                <a:off x="3379951" y="2269309"/>
                <a:ext cx="605075" cy="54000"/>
                <a:chOff x="5046233" y="1518330"/>
                <a:chExt cx="605075" cy="54000"/>
              </a:xfrm>
            </p:grpSpPr>
            <p:sp>
              <p:nvSpPr>
                <p:cNvPr id="190" name="Oval 189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1" name="Oval 190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92" name="Oval 191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93" name="Oval 192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94" name="Oval 193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97" name="Oval 196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153" name="Group 152"/>
              <p:cNvGrpSpPr/>
              <p:nvPr/>
            </p:nvGrpSpPr>
            <p:grpSpPr>
              <a:xfrm>
                <a:off x="3379951" y="2366550"/>
                <a:ext cx="605075" cy="54000"/>
                <a:chOff x="5046233" y="1518330"/>
                <a:chExt cx="605075" cy="54000"/>
              </a:xfrm>
            </p:grpSpPr>
            <p:sp>
              <p:nvSpPr>
                <p:cNvPr id="182" name="Oval 181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84" name="Oval 183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85" name="Oval 184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87" name="Oval 186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88" name="Oval 187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89" name="Oval 188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3379951" y="2463791"/>
                <a:ext cx="605075" cy="54000"/>
                <a:chOff x="5046233" y="1518330"/>
                <a:chExt cx="605075" cy="54000"/>
              </a:xfrm>
            </p:grpSpPr>
            <p:sp>
              <p:nvSpPr>
                <p:cNvPr id="174" name="Oval 173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81" name="Oval 180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155" name="Group 154"/>
              <p:cNvGrpSpPr/>
              <p:nvPr/>
            </p:nvGrpSpPr>
            <p:grpSpPr>
              <a:xfrm>
                <a:off x="3379951" y="2561032"/>
                <a:ext cx="605075" cy="54000"/>
                <a:chOff x="5046233" y="1518330"/>
                <a:chExt cx="605075" cy="54000"/>
              </a:xfrm>
            </p:grpSpPr>
            <p:sp>
              <p:nvSpPr>
                <p:cNvPr id="166" name="Oval 165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7" name="Oval 166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>
                <a:off x="3379951" y="2658273"/>
                <a:ext cx="605075" cy="54000"/>
                <a:chOff x="5046233" y="1518330"/>
                <a:chExt cx="605075" cy="54000"/>
              </a:xfrm>
            </p:grpSpPr>
            <p:sp>
              <p:nvSpPr>
                <p:cNvPr id="158" name="Oval 157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60" name="Oval 159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sp>
            <p:nvSpPr>
              <p:cNvPr id="157" name="Rectangle 156"/>
              <p:cNvSpPr>
                <a:spLocks noChangeAspect="1"/>
              </p:cNvSpPr>
              <p:nvPr/>
            </p:nvSpPr>
            <p:spPr>
              <a:xfrm>
                <a:off x="3322488" y="2028423"/>
                <a:ext cx="720000" cy="72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214" name="Group 213"/>
          <p:cNvGrpSpPr/>
          <p:nvPr/>
        </p:nvGrpSpPr>
        <p:grpSpPr>
          <a:xfrm>
            <a:off x="3831576" y="1087629"/>
            <a:ext cx="720000" cy="1080000"/>
            <a:chOff x="1608363" y="1636296"/>
            <a:chExt cx="720000" cy="1080000"/>
          </a:xfrm>
        </p:grpSpPr>
        <p:sp>
          <p:nvSpPr>
            <p:cNvPr id="215" name="Rectangle 214"/>
            <p:cNvSpPr>
              <a:spLocks noChangeAspect="1"/>
            </p:cNvSpPr>
            <p:nvPr/>
          </p:nvSpPr>
          <p:spPr>
            <a:xfrm>
              <a:off x="1608363" y="1636296"/>
              <a:ext cx="720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16" name="Group 215"/>
            <p:cNvGrpSpPr/>
            <p:nvPr/>
          </p:nvGrpSpPr>
          <p:grpSpPr>
            <a:xfrm>
              <a:off x="1608363" y="1996296"/>
              <a:ext cx="720000" cy="720000"/>
              <a:chOff x="3322488" y="2028423"/>
              <a:chExt cx="720000" cy="720000"/>
            </a:xfrm>
          </p:grpSpPr>
          <p:grpSp>
            <p:nvGrpSpPr>
              <p:cNvPr id="217" name="Group 216"/>
              <p:cNvGrpSpPr/>
              <p:nvPr/>
            </p:nvGrpSpPr>
            <p:grpSpPr>
              <a:xfrm>
                <a:off x="3379951" y="2074827"/>
                <a:ext cx="605075" cy="54000"/>
                <a:chOff x="5046233" y="1518330"/>
                <a:chExt cx="605075" cy="54000"/>
              </a:xfrm>
            </p:grpSpPr>
            <p:sp>
              <p:nvSpPr>
                <p:cNvPr id="273" name="Oval 272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4" name="Oval 273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75" name="Oval 274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76" name="Oval 275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77" name="Oval 276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78" name="Oval 277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79" name="Oval 278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80" name="Oval 279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218" name="Group 217"/>
              <p:cNvGrpSpPr/>
              <p:nvPr/>
            </p:nvGrpSpPr>
            <p:grpSpPr>
              <a:xfrm>
                <a:off x="3379951" y="2172068"/>
                <a:ext cx="605075" cy="54000"/>
                <a:chOff x="5046233" y="1518330"/>
                <a:chExt cx="605075" cy="54000"/>
              </a:xfrm>
            </p:grpSpPr>
            <p:sp>
              <p:nvSpPr>
                <p:cNvPr id="265" name="Oval 264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6" name="Oval 265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67" name="Oval 266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68" name="Oval 267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69" name="Oval 268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70" name="Oval 269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71" name="Oval 270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72" name="Oval 271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219" name="Group 218"/>
              <p:cNvGrpSpPr/>
              <p:nvPr/>
            </p:nvGrpSpPr>
            <p:grpSpPr>
              <a:xfrm>
                <a:off x="3379951" y="2269309"/>
                <a:ext cx="605075" cy="54000"/>
                <a:chOff x="5046233" y="1518330"/>
                <a:chExt cx="605075" cy="54000"/>
              </a:xfrm>
            </p:grpSpPr>
            <p:sp>
              <p:nvSpPr>
                <p:cNvPr id="257" name="Oval 256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8" name="Oval 257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59" name="Oval 258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60" name="Oval 259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61" name="Oval 260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62" name="Oval 261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63" name="Oval 262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64" name="Oval 263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220" name="Group 219"/>
              <p:cNvGrpSpPr/>
              <p:nvPr/>
            </p:nvGrpSpPr>
            <p:grpSpPr>
              <a:xfrm>
                <a:off x="3379951" y="2366550"/>
                <a:ext cx="605075" cy="54000"/>
                <a:chOff x="5046233" y="1518330"/>
                <a:chExt cx="605075" cy="54000"/>
              </a:xfrm>
            </p:grpSpPr>
            <p:sp>
              <p:nvSpPr>
                <p:cNvPr id="249" name="Oval 248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0" name="Oval 249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51" name="Oval 250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52" name="Oval 251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53" name="Oval 252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54" name="Oval 253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55" name="Oval 254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56" name="Oval 255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221" name="Group 220"/>
              <p:cNvGrpSpPr/>
              <p:nvPr/>
            </p:nvGrpSpPr>
            <p:grpSpPr>
              <a:xfrm>
                <a:off x="3379951" y="2463791"/>
                <a:ext cx="605075" cy="54000"/>
                <a:chOff x="5046233" y="1518330"/>
                <a:chExt cx="605075" cy="54000"/>
              </a:xfrm>
            </p:grpSpPr>
            <p:sp>
              <p:nvSpPr>
                <p:cNvPr id="241" name="Oval 240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42" name="Oval 241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43" name="Oval 242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45" name="Oval 244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46" name="Oval 245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47" name="Oval 246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48" name="Oval 247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222" name="Group 221"/>
              <p:cNvGrpSpPr/>
              <p:nvPr/>
            </p:nvGrpSpPr>
            <p:grpSpPr>
              <a:xfrm>
                <a:off x="3379951" y="2561032"/>
                <a:ext cx="605075" cy="54000"/>
                <a:chOff x="5046233" y="1518330"/>
                <a:chExt cx="605075" cy="54000"/>
              </a:xfrm>
            </p:grpSpPr>
            <p:sp>
              <p:nvSpPr>
                <p:cNvPr id="233" name="Oval 232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4" name="Oval 233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35" name="Oval 234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36" name="Oval 235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37" name="Oval 236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38" name="Oval 237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39" name="Oval 238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40" name="Oval 239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223" name="Group 222"/>
              <p:cNvGrpSpPr/>
              <p:nvPr/>
            </p:nvGrpSpPr>
            <p:grpSpPr>
              <a:xfrm>
                <a:off x="3379951" y="2658273"/>
                <a:ext cx="605075" cy="54000"/>
                <a:chOff x="5046233" y="1518330"/>
                <a:chExt cx="605075" cy="54000"/>
              </a:xfrm>
            </p:grpSpPr>
            <p:sp>
              <p:nvSpPr>
                <p:cNvPr id="225" name="Oval 224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6" name="Oval 225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27" name="Oval 226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28" name="Oval 227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29" name="Oval 228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30" name="Oval 229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31" name="Oval 230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32" name="Oval 231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sp>
            <p:nvSpPr>
              <p:cNvPr id="224" name="Rectangle 223"/>
              <p:cNvSpPr>
                <a:spLocks noChangeAspect="1"/>
              </p:cNvSpPr>
              <p:nvPr/>
            </p:nvSpPr>
            <p:spPr>
              <a:xfrm>
                <a:off x="3322488" y="2028423"/>
                <a:ext cx="720000" cy="72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281" name="Group 280"/>
          <p:cNvGrpSpPr/>
          <p:nvPr/>
        </p:nvGrpSpPr>
        <p:grpSpPr>
          <a:xfrm>
            <a:off x="4574707" y="1087629"/>
            <a:ext cx="720000" cy="1080000"/>
            <a:chOff x="1608363" y="1636296"/>
            <a:chExt cx="720000" cy="1080000"/>
          </a:xfrm>
        </p:grpSpPr>
        <p:sp>
          <p:nvSpPr>
            <p:cNvPr id="282" name="Rectangle 281"/>
            <p:cNvSpPr>
              <a:spLocks noChangeAspect="1"/>
            </p:cNvSpPr>
            <p:nvPr/>
          </p:nvSpPr>
          <p:spPr>
            <a:xfrm>
              <a:off x="1608363" y="1636296"/>
              <a:ext cx="720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83" name="Group 282"/>
            <p:cNvGrpSpPr/>
            <p:nvPr/>
          </p:nvGrpSpPr>
          <p:grpSpPr>
            <a:xfrm>
              <a:off x="1608363" y="1996296"/>
              <a:ext cx="720000" cy="720000"/>
              <a:chOff x="3322488" y="2028423"/>
              <a:chExt cx="720000" cy="720000"/>
            </a:xfrm>
          </p:grpSpPr>
          <p:grpSp>
            <p:nvGrpSpPr>
              <p:cNvPr id="284" name="Group 283"/>
              <p:cNvGrpSpPr/>
              <p:nvPr/>
            </p:nvGrpSpPr>
            <p:grpSpPr>
              <a:xfrm>
                <a:off x="3379951" y="2074827"/>
                <a:ext cx="605075" cy="54000"/>
                <a:chOff x="5046233" y="1518330"/>
                <a:chExt cx="605075" cy="54000"/>
              </a:xfrm>
            </p:grpSpPr>
            <p:sp>
              <p:nvSpPr>
                <p:cNvPr id="340" name="Oval 339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1" name="Oval 340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42" name="Oval 341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43" name="Oval 342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44" name="Oval 343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45" name="Oval 344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46" name="Oval 345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47" name="Oval 346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285" name="Group 284"/>
              <p:cNvGrpSpPr/>
              <p:nvPr/>
            </p:nvGrpSpPr>
            <p:grpSpPr>
              <a:xfrm>
                <a:off x="3379951" y="2172068"/>
                <a:ext cx="605075" cy="54000"/>
                <a:chOff x="5046233" y="1518330"/>
                <a:chExt cx="605075" cy="54000"/>
              </a:xfrm>
            </p:grpSpPr>
            <p:sp>
              <p:nvSpPr>
                <p:cNvPr id="332" name="Oval 331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3" name="Oval 332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34" name="Oval 333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35" name="Oval 334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36" name="Oval 335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37" name="Oval 336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38" name="Oval 337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39" name="Oval 338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286" name="Group 285"/>
              <p:cNvGrpSpPr/>
              <p:nvPr/>
            </p:nvGrpSpPr>
            <p:grpSpPr>
              <a:xfrm>
                <a:off x="3379951" y="2269309"/>
                <a:ext cx="605075" cy="54000"/>
                <a:chOff x="5046233" y="1518330"/>
                <a:chExt cx="605075" cy="54000"/>
              </a:xfrm>
            </p:grpSpPr>
            <p:sp>
              <p:nvSpPr>
                <p:cNvPr id="324" name="Oval 323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5" name="Oval 324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26" name="Oval 325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27" name="Oval 326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28" name="Oval 327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29" name="Oval 328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30" name="Oval 329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31" name="Oval 330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287" name="Group 286"/>
              <p:cNvGrpSpPr/>
              <p:nvPr/>
            </p:nvGrpSpPr>
            <p:grpSpPr>
              <a:xfrm>
                <a:off x="3379951" y="2366550"/>
                <a:ext cx="605075" cy="54000"/>
                <a:chOff x="5046233" y="1518330"/>
                <a:chExt cx="605075" cy="54000"/>
              </a:xfrm>
            </p:grpSpPr>
            <p:sp>
              <p:nvSpPr>
                <p:cNvPr id="316" name="Oval 315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7" name="Oval 316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18" name="Oval 317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19" name="Oval 318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20" name="Oval 319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21" name="Oval 320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22" name="Oval 321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23" name="Oval 322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288" name="Group 287"/>
              <p:cNvGrpSpPr/>
              <p:nvPr/>
            </p:nvGrpSpPr>
            <p:grpSpPr>
              <a:xfrm>
                <a:off x="3379951" y="2463791"/>
                <a:ext cx="605075" cy="54000"/>
                <a:chOff x="5046233" y="1518330"/>
                <a:chExt cx="605075" cy="54000"/>
              </a:xfrm>
            </p:grpSpPr>
            <p:sp>
              <p:nvSpPr>
                <p:cNvPr id="308" name="Oval 307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9" name="Oval 308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10" name="Oval 309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11" name="Oval 310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12" name="Oval 311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13" name="Oval 312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14" name="Oval 313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15" name="Oval 314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289" name="Group 288"/>
              <p:cNvGrpSpPr/>
              <p:nvPr/>
            </p:nvGrpSpPr>
            <p:grpSpPr>
              <a:xfrm>
                <a:off x="3379951" y="2561032"/>
                <a:ext cx="605075" cy="54000"/>
                <a:chOff x="5046233" y="1518330"/>
                <a:chExt cx="605075" cy="54000"/>
              </a:xfrm>
            </p:grpSpPr>
            <p:sp>
              <p:nvSpPr>
                <p:cNvPr id="300" name="Oval 299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1" name="Oval 300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02" name="Oval 301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03" name="Oval 302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04" name="Oval 303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05" name="Oval 304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06" name="Oval 305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07" name="Oval 306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290" name="Group 289"/>
              <p:cNvGrpSpPr/>
              <p:nvPr/>
            </p:nvGrpSpPr>
            <p:grpSpPr>
              <a:xfrm>
                <a:off x="3379951" y="2658273"/>
                <a:ext cx="605075" cy="54000"/>
                <a:chOff x="5046233" y="1518330"/>
                <a:chExt cx="605075" cy="54000"/>
              </a:xfrm>
            </p:grpSpPr>
            <p:sp>
              <p:nvSpPr>
                <p:cNvPr id="292" name="Oval 291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3" name="Oval 292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94" name="Oval 293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95" name="Oval 294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96" name="Oval 295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97" name="Oval 296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98" name="Oval 297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299" name="Oval 298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sp>
            <p:nvSpPr>
              <p:cNvPr id="291" name="Rectangle 290"/>
              <p:cNvSpPr>
                <a:spLocks noChangeAspect="1"/>
              </p:cNvSpPr>
              <p:nvPr/>
            </p:nvSpPr>
            <p:spPr>
              <a:xfrm>
                <a:off x="3322488" y="2028423"/>
                <a:ext cx="720000" cy="72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348" name="Group 347"/>
          <p:cNvGrpSpPr/>
          <p:nvPr/>
        </p:nvGrpSpPr>
        <p:grpSpPr>
          <a:xfrm rot="10800000">
            <a:off x="1608469" y="2187994"/>
            <a:ext cx="720000" cy="1080000"/>
            <a:chOff x="1608363" y="1636296"/>
            <a:chExt cx="720000" cy="1080000"/>
          </a:xfrm>
        </p:grpSpPr>
        <p:sp>
          <p:nvSpPr>
            <p:cNvPr id="349" name="Rectangle 348"/>
            <p:cNvSpPr>
              <a:spLocks noChangeAspect="1"/>
            </p:cNvSpPr>
            <p:nvPr/>
          </p:nvSpPr>
          <p:spPr>
            <a:xfrm>
              <a:off x="1608363" y="1636296"/>
              <a:ext cx="720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350" name="Group 349"/>
            <p:cNvGrpSpPr/>
            <p:nvPr/>
          </p:nvGrpSpPr>
          <p:grpSpPr>
            <a:xfrm>
              <a:off x="1608363" y="1996296"/>
              <a:ext cx="720000" cy="720000"/>
              <a:chOff x="3322488" y="2028423"/>
              <a:chExt cx="720000" cy="720000"/>
            </a:xfrm>
          </p:grpSpPr>
          <p:grpSp>
            <p:nvGrpSpPr>
              <p:cNvPr id="351" name="Group 350"/>
              <p:cNvGrpSpPr/>
              <p:nvPr/>
            </p:nvGrpSpPr>
            <p:grpSpPr>
              <a:xfrm>
                <a:off x="3379951" y="2074827"/>
                <a:ext cx="605075" cy="54000"/>
                <a:chOff x="5046233" y="1518330"/>
                <a:chExt cx="605075" cy="54000"/>
              </a:xfrm>
            </p:grpSpPr>
            <p:sp>
              <p:nvSpPr>
                <p:cNvPr id="407" name="Oval 406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8" name="Oval 407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09" name="Oval 408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10" name="Oval 409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11" name="Oval 410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12" name="Oval 411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13" name="Oval 412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14" name="Oval 413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352" name="Group 351"/>
              <p:cNvGrpSpPr/>
              <p:nvPr/>
            </p:nvGrpSpPr>
            <p:grpSpPr>
              <a:xfrm>
                <a:off x="3379951" y="2172068"/>
                <a:ext cx="605075" cy="54000"/>
                <a:chOff x="5046233" y="1518330"/>
                <a:chExt cx="605075" cy="54000"/>
              </a:xfrm>
            </p:grpSpPr>
            <p:sp>
              <p:nvSpPr>
                <p:cNvPr id="399" name="Oval 398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0" name="Oval 399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01" name="Oval 400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02" name="Oval 401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03" name="Oval 402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04" name="Oval 403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05" name="Oval 404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06" name="Oval 405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353" name="Group 352"/>
              <p:cNvGrpSpPr/>
              <p:nvPr/>
            </p:nvGrpSpPr>
            <p:grpSpPr>
              <a:xfrm>
                <a:off x="3379951" y="2269309"/>
                <a:ext cx="605075" cy="54000"/>
                <a:chOff x="5046233" y="1518330"/>
                <a:chExt cx="605075" cy="54000"/>
              </a:xfrm>
            </p:grpSpPr>
            <p:sp>
              <p:nvSpPr>
                <p:cNvPr id="391" name="Oval 390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2" name="Oval 391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93" name="Oval 392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94" name="Oval 393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95" name="Oval 394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96" name="Oval 395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97" name="Oval 396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98" name="Oval 397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354" name="Group 353"/>
              <p:cNvGrpSpPr/>
              <p:nvPr/>
            </p:nvGrpSpPr>
            <p:grpSpPr>
              <a:xfrm>
                <a:off x="3379951" y="2366550"/>
                <a:ext cx="605075" cy="54000"/>
                <a:chOff x="5046233" y="1518330"/>
                <a:chExt cx="605075" cy="54000"/>
              </a:xfrm>
            </p:grpSpPr>
            <p:sp>
              <p:nvSpPr>
                <p:cNvPr id="383" name="Oval 382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4" name="Oval 383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85" name="Oval 384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86" name="Oval 385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87" name="Oval 386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88" name="Oval 387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89" name="Oval 388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90" name="Oval 389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355" name="Group 354"/>
              <p:cNvGrpSpPr/>
              <p:nvPr/>
            </p:nvGrpSpPr>
            <p:grpSpPr>
              <a:xfrm>
                <a:off x="3379951" y="2463791"/>
                <a:ext cx="605075" cy="54000"/>
                <a:chOff x="5046233" y="1518330"/>
                <a:chExt cx="605075" cy="54000"/>
              </a:xfrm>
            </p:grpSpPr>
            <p:sp>
              <p:nvSpPr>
                <p:cNvPr id="375" name="Oval 374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6" name="Oval 375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77" name="Oval 376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78" name="Oval 377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79" name="Oval 378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80" name="Oval 379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81" name="Oval 380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82" name="Oval 381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356" name="Group 355"/>
              <p:cNvGrpSpPr/>
              <p:nvPr/>
            </p:nvGrpSpPr>
            <p:grpSpPr>
              <a:xfrm>
                <a:off x="3379951" y="2561032"/>
                <a:ext cx="605075" cy="54000"/>
                <a:chOff x="5046233" y="1518330"/>
                <a:chExt cx="605075" cy="54000"/>
              </a:xfrm>
            </p:grpSpPr>
            <p:sp>
              <p:nvSpPr>
                <p:cNvPr id="367" name="Oval 366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8" name="Oval 367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69" name="Oval 368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70" name="Oval 369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71" name="Oval 370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72" name="Oval 371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73" name="Oval 372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74" name="Oval 373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357" name="Group 356"/>
              <p:cNvGrpSpPr/>
              <p:nvPr/>
            </p:nvGrpSpPr>
            <p:grpSpPr>
              <a:xfrm>
                <a:off x="3379951" y="2658273"/>
                <a:ext cx="605075" cy="54000"/>
                <a:chOff x="5046233" y="1518330"/>
                <a:chExt cx="605075" cy="54000"/>
              </a:xfrm>
            </p:grpSpPr>
            <p:sp>
              <p:nvSpPr>
                <p:cNvPr id="359" name="Oval 358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0" name="Oval 359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61" name="Oval 360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62" name="Oval 361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63" name="Oval 362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64" name="Oval 363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65" name="Oval 364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366" name="Oval 365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sp>
            <p:nvSpPr>
              <p:cNvPr id="358" name="Rectangle 357"/>
              <p:cNvSpPr>
                <a:spLocks noChangeAspect="1"/>
              </p:cNvSpPr>
              <p:nvPr/>
            </p:nvSpPr>
            <p:spPr>
              <a:xfrm>
                <a:off x="3322488" y="2028423"/>
                <a:ext cx="720000" cy="72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415" name="Group 414"/>
          <p:cNvGrpSpPr/>
          <p:nvPr/>
        </p:nvGrpSpPr>
        <p:grpSpPr>
          <a:xfrm rot="10800000">
            <a:off x="2347392" y="2187995"/>
            <a:ext cx="720000" cy="1080000"/>
            <a:chOff x="1608363" y="1636296"/>
            <a:chExt cx="720000" cy="1080000"/>
          </a:xfrm>
        </p:grpSpPr>
        <p:sp>
          <p:nvSpPr>
            <p:cNvPr id="416" name="Rectangle 415"/>
            <p:cNvSpPr>
              <a:spLocks noChangeAspect="1"/>
            </p:cNvSpPr>
            <p:nvPr/>
          </p:nvSpPr>
          <p:spPr>
            <a:xfrm>
              <a:off x="1608363" y="1636296"/>
              <a:ext cx="720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17" name="Group 416"/>
            <p:cNvGrpSpPr/>
            <p:nvPr/>
          </p:nvGrpSpPr>
          <p:grpSpPr>
            <a:xfrm>
              <a:off x="1608363" y="1996296"/>
              <a:ext cx="720000" cy="720000"/>
              <a:chOff x="3322488" y="2028423"/>
              <a:chExt cx="720000" cy="720000"/>
            </a:xfrm>
          </p:grpSpPr>
          <p:grpSp>
            <p:nvGrpSpPr>
              <p:cNvPr id="418" name="Group 417"/>
              <p:cNvGrpSpPr/>
              <p:nvPr/>
            </p:nvGrpSpPr>
            <p:grpSpPr>
              <a:xfrm>
                <a:off x="3379951" y="2074827"/>
                <a:ext cx="605075" cy="54000"/>
                <a:chOff x="5046233" y="1518330"/>
                <a:chExt cx="605075" cy="54000"/>
              </a:xfrm>
            </p:grpSpPr>
            <p:sp>
              <p:nvSpPr>
                <p:cNvPr id="474" name="Oval 473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5" name="Oval 474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76" name="Oval 475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77" name="Oval 476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78" name="Oval 477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79" name="Oval 478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80" name="Oval 479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81" name="Oval 480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419" name="Group 418"/>
              <p:cNvGrpSpPr/>
              <p:nvPr/>
            </p:nvGrpSpPr>
            <p:grpSpPr>
              <a:xfrm>
                <a:off x="3379951" y="2172068"/>
                <a:ext cx="605075" cy="54000"/>
                <a:chOff x="5046233" y="1518330"/>
                <a:chExt cx="605075" cy="54000"/>
              </a:xfrm>
            </p:grpSpPr>
            <p:sp>
              <p:nvSpPr>
                <p:cNvPr id="466" name="Oval 465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7" name="Oval 466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68" name="Oval 467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69" name="Oval 468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70" name="Oval 469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71" name="Oval 470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72" name="Oval 471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73" name="Oval 472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420" name="Group 419"/>
              <p:cNvGrpSpPr/>
              <p:nvPr/>
            </p:nvGrpSpPr>
            <p:grpSpPr>
              <a:xfrm>
                <a:off x="3379951" y="2269309"/>
                <a:ext cx="605075" cy="54000"/>
                <a:chOff x="5046233" y="1518330"/>
                <a:chExt cx="605075" cy="54000"/>
              </a:xfrm>
            </p:grpSpPr>
            <p:sp>
              <p:nvSpPr>
                <p:cNvPr id="458" name="Oval 457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9" name="Oval 458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60" name="Oval 459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61" name="Oval 460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62" name="Oval 461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63" name="Oval 462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64" name="Oval 463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65" name="Oval 464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421" name="Group 420"/>
              <p:cNvGrpSpPr/>
              <p:nvPr/>
            </p:nvGrpSpPr>
            <p:grpSpPr>
              <a:xfrm>
                <a:off x="3379951" y="2366550"/>
                <a:ext cx="605075" cy="54000"/>
                <a:chOff x="5046233" y="1518330"/>
                <a:chExt cx="605075" cy="54000"/>
              </a:xfrm>
            </p:grpSpPr>
            <p:sp>
              <p:nvSpPr>
                <p:cNvPr id="450" name="Oval 449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1" name="Oval 450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52" name="Oval 451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53" name="Oval 452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54" name="Oval 453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55" name="Oval 454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56" name="Oval 455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57" name="Oval 456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422" name="Group 421"/>
              <p:cNvGrpSpPr/>
              <p:nvPr/>
            </p:nvGrpSpPr>
            <p:grpSpPr>
              <a:xfrm>
                <a:off x="3379951" y="2463791"/>
                <a:ext cx="605075" cy="54000"/>
                <a:chOff x="5046233" y="1518330"/>
                <a:chExt cx="605075" cy="54000"/>
              </a:xfrm>
            </p:grpSpPr>
            <p:sp>
              <p:nvSpPr>
                <p:cNvPr id="442" name="Oval 441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43" name="Oval 442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44" name="Oval 443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45" name="Oval 444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46" name="Oval 445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47" name="Oval 446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48" name="Oval 447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49" name="Oval 448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423" name="Group 422"/>
              <p:cNvGrpSpPr/>
              <p:nvPr/>
            </p:nvGrpSpPr>
            <p:grpSpPr>
              <a:xfrm>
                <a:off x="3379951" y="2561032"/>
                <a:ext cx="605075" cy="54000"/>
                <a:chOff x="5046233" y="1518330"/>
                <a:chExt cx="605075" cy="54000"/>
              </a:xfrm>
            </p:grpSpPr>
            <p:sp>
              <p:nvSpPr>
                <p:cNvPr id="434" name="Oval 433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35" name="Oval 434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36" name="Oval 435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37" name="Oval 436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38" name="Oval 437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39" name="Oval 438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40" name="Oval 439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41" name="Oval 440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424" name="Group 423"/>
              <p:cNvGrpSpPr/>
              <p:nvPr/>
            </p:nvGrpSpPr>
            <p:grpSpPr>
              <a:xfrm>
                <a:off x="3379951" y="2658273"/>
                <a:ext cx="605075" cy="54000"/>
                <a:chOff x="5046233" y="1518330"/>
                <a:chExt cx="605075" cy="54000"/>
              </a:xfrm>
            </p:grpSpPr>
            <p:sp>
              <p:nvSpPr>
                <p:cNvPr id="426" name="Oval 425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27" name="Oval 426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28" name="Oval 427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29" name="Oval 428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30" name="Oval 429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31" name="Oval 430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32" name="Oval 431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33" name="Oval 432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sp>
            <p:nvSpPr>
              <p:cNvPr id="425" name="Rectangle 424"/>
              <p:cNvSpPr>
                <a:spLocks noChangeAspect="1"/>
              </p:cNvSpPr>
              <p:nvPr/>
            </p:nvSpPr>
            <p:spPr>
              <a:xfrm>
                <a:off x="3322488" y="2028423"/>
                <a:ext cx="720000" cy="72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482" name="Group 481"/>
          <p:cNvGrpSpPr/>
          <p:nvPr/>
        </p:nvGrpSpPr>
        <p:grpSpPr>
          <a:xfrm rot="10800000">
            <a:off x="3090523" y="2187996"/>
            <a:ext cx="720000" cy="1080000"/>
            <a:chOff x="1608363" y="1636296"/>
            <a:chExt cx="720000" cy="1080000"/>
          </a:xfrm>
        </p:grpSpPr>
        <p:sp>
          <p:nvSpPr>
            <p:cNvPr id="483" name="Rectangle 482"/>
            <p:cNvSpPr>
              <a:spLocks noChangeAspect="1"/>
            </p:cNvSpPr>
            <p:nvPr/>
          </p:nvSpPr>
          <p:spPr>
            <a:xfrm>
              <a:off x="1608363" y="1636296"/>
              <a:ext cx="720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84" name="Group 483"/>
            <p:cNvGrpSpPr/>
            <p:nvPr/>
          </p:nvGrpSpPr>
          <p:grpSpPr>
            <a:xfrm>
              <a:off x="1608363" y="1996296"/>
              <a:ext cx="720000" cy="720000"/>
              <a:chOff x="3322488" y="2028423"/>
              <a:chExt cx="720000" cy="720000"/>
            </a:xfrm>
          </p:grpSpPr>
          <p:grpSp>
            <p:nvGrpSpPr>
              <p:cNvPr id="485" name="Group 484"/>
              <p:cNvGrpSpPr/>
              <p:nvPr/>
            </p:nvGrpSpPr>
            <p:grpSpPr>
              <a:xfrm>
                <a:off x="3379951" y="2074827"/>
                <a:ext cx="605075" cy="54000"/>
                <a:chOff x="5046233" y="1518330"/>
                <a:chExt cx="605075" cy="54000"/>
              </a:xfrm>
            </p:grpSpPr>
            <p:sp>
              <p:nvSpPr>
                <p:cNvPr id="541" name="Oval 540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42" name="Oval 541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43" name="Oval 542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44" name="Oval 543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45" name="Oval 544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46" name="Oval 545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47" name="Oval 546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48" name="Oval 547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486" name="Group 485"/>
              <p:cNvGrpSpPr/>
              <p:nvPr/>
            </p:nvGrpSpPr>
            <p:grpSpPr>
              <a:xfrm>
                <a:off x="3379951" y="2172068"/>
                <a:ext cx="605075" cy="54000"/>
                <a:chOff x="5046233" y="1518330"/>
                <a:chExt cx="605075" cy="54000"/>
              </a:xfrm>
            </p:grpSpPr>
            <p:sp>
              <p:nvSpPr>
                <p:cNvPr id="533" name="Oval 532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34" name="Oval 533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35" name="Oval 534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36" name="Oval 535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37" name="Oval 536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38" name="Oval 537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39" name="Oval 538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40" name="Oval 539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487" name="Group 486"/>
              <p:cNvGrpSpPr/>
              <p:nvPr/>
            </p:nvGrpSpPr>
            <p:grpSpPr>
              <a:xfrm>
                <a:off x="3379951" y="2269309"/>
                <a:ext cx="605075" cy="54000"/>
                <a:chOff x="5046233" y="1518330"/>
                <a:chExt cx="605075" cy="54000"/>
              </a:xfrm>
            </p:grpSpPr>
            <p:sp>
              <p:nvSpPr>
                <p:cNvPr id="525" name="Oval 524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26" name="Oval 525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27" name="Oval 526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28" name="Oval 527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29" name="Oval 528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30" name="Oval 529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31" name="Oval 530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32" name="Oval 531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488" name="Group 487"/>
              <p:cNvGrpSpPr/>
              <p:nvPr/>
            </p:nvGrpSpPr>
            <p:grpSpPr>
              <a:xfrm>
                <a:off x="3379951" y="2366550"/>
                <a:ext cx="605075" cy="54000"/>
                <a:chOff x="5046233" y="1518330"/>
                <a:chExt cx="605075" cy="54000"/>
              </a:xfrm>
            </p:grpSpPr>
            <p:sp>
              <p:nvSpPr>
                <p:cNvPr id="517" name="Oval 516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18" name="Oval 517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19" name="Oval 518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20" name="Oval 519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21" name="Oval 520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22" name="Oval 521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23" name="Oval 522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24" name="Oval 523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489" name="Group 488"/>
              <p:cNvGrpSpPr/>
              <p:nvPr/>
            </p:nvGrpSpPr>
            <p:grpSpPr>
              <a:xfrm>
                <a:off x="3379951" y="2463791"/>
                <a:ext cx="605075" cy="54000"/>
                <a:chOff x="5046233" y="1518330"/>
                <a:chExt cx="605075" cy="54000"/>
              </a:xfrm>
            </p:grpSpPr>
            <p:sp>
              <p:nvSpPr>
                <p:cNvPr id="509" name="Oval 508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10" name="Oval 509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11" name="Oval 510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12" name="Oval 511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13" name="Oval 512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14" name="Oval 513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15" name="Oval 514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16" name="Oval 515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490" name="Group 489"/>
              <p:cNvGrpSpPr/>
              <p:nvPr/>
            </p:nvGrpSpPr>
            <p:grpSpPr>
              <a:xfrm>
                <a:off x="3379951" y="2561032"/>
                <a:ext cx="605075" cy="54000"/>
                <a:chOff x="5046233" y="1518330"/>
                <a:chExt cx="605075" cy="54000"/>
              </a:xfrm>
            </p:grpSpPr>
            <p:sp>
              <p:nvSpPr>
                <p:cNvPr id="501" name="Oval 500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02" name="Oval 501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03" name="Oval 502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04" name="Oval 503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05" name="Oval 504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06" name="Oval 505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07" name="Oval 506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08" name="Oval 507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491" name="Group 490"/>
              <p:cNvGrpSpPr/>
              <p:nvPr/>
            </p:nvGrpSpPr>
            <p:grpSpPr>
              <a:xfrm>
                <a:off x="3379951" y="2658273"/>
                <a:ext cx="605075" cy="54000"/>
                <a:chOff x="5046233" y="1518330"/>
                <a:chExt cx="605075" cy="54000"/>
              </a:xfrm>
            </p:grpSpPr>
            <p:sp>
              <p:nvSpPr>
                <p:cNvPr id="493" name="Oval 492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94" name="Oval 493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95" name="Oval 494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96" name="Oval 495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97" name="Oval 496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98" name="Oval 497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499" name="Oval 498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00" name="Oval 499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sp>
            <p:nvSpPr>
              <p:cNvPr id="492" name="Rectangle 491"/>
              <p:cNvSpPr>
                <a:spLocks noChangeAspect="1"/>
              </p:cNvSpPr>
              <p:nvPr/>
            </p:nvSpPr>
            <p:spPr>
              <a:xfrm>
                <a:off x="3322488" y="2028423"/>
                <a:ext cx="720000" cy="72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549" name="Group 548"/>
          <p:cNvGrpSpPr/>
          <p:nvPr/>
        </p:nvGrpSpPr>
        <p:grpSpPr>
          <a:xfrm rot="10800000">
            <a:off x="3831577" y="2187997"/>
            <a:ext cx="720000" cy="1080000"/>
            <a:chOff x="1608363" y="1636296"/>
            <a:chExt cx="720000" cy="1080000"/>
          </a:xfrm>
        </p:grpSpPr>
        <p:sp>
          <p:nvSpPr>
            <p:cNvPr id="550" name="Rectangle 549"/>
            <p:cNvSpPr>
              <a:spLocks noChangeAspect="1"/>
            </p:cNvSpPr>
            <p:nvPr/>
          </p:nvSpPr>
          <p:spPr>
            <a:xfrm>
              <a:off x="1608363" y="1636296"/>
              <a:ext cx="720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51" name="Group 550"/>
            <p:cNvGrpSpPr/>
            <p:nvPr/>
          </p:nvGrpSpPr>
          <p:grpSpPr>
            <a:xfrm>
              <a:off x="1608363" y="1996296"/>
              <a:ext cx="720000" cy="720000"/>
              <a:chOff x="3322488" y="2028423"/>
              <a:chExt cx="720000" cy="720000"/>
            </a:xfrm>
          </p:grpSpPr>
          <p:grpSp>
            <p:nvGrpSpPr>
              <p:cNvPr id="552" name="Group 551"/>
              <p:cNvGrpSpPr/>
              <p:nvPr/>
            </p:nvGrpSpPr>
            <p:grpSpPr>
              <a:xfrm>
                <a:off x="3379951" y="2074827"/>
                <a:ext cx="605075" cy="54000"/>
                <a:chOff x="5046233" y="1518330"/>
                <a:chExt cx="605075" cy="54000"/>
              </a:xfrm>
            </p:grpSpPr>
            <p:sp>
              <p:nvSpPr>
                <p:cNvPr id="608" name="Oval 607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09" name="Oval 608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10" name="Oval 609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11" name="Oval 610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12" name="Oval 611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13" name="Oval 612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14" name="Oval 613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15" name="Oval 614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553" name="Group 552"/>
              <p:cNvGrpSpPr/>
              <p:nvPr/>
            </p:nvGrpSpPr>
            <p:grpSpPr>
              <a:xfrm>
                <a:off x="3379951" y="2172068"/>
                <a:ext cx="605075" cy="54000"/>
                <a:chOff x="5046233" y="1518330"/>
                <a:chExt cx="605075" cy="54000"/>
              </a:xfrm>
            </p:grpSpPr>
            <p:sp>
              <p:nvSpPr>
                <p:cNvPr id="600" name="Oval 599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01" name="Oval 600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02" name="Oval 601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03" name="Oval 602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04" name="Oval 603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05" name="Oval 604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06" name="Oval 605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07" name="Oval 606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554" name="Group 553"/>
              <p:cNvGrpSpPr/>
              <p:nvPr/>
            </p:nvGrpSpPr>
            <p:grpSpPr>
              <a:xfrm>
                <a:off x="3379951" y="2269309"/>
                <a:ext cx="605075" cy="54000"/>
                <a:chOff x="5046233" y="1518330"/>
                <a:chExt cx="605075" cy="54000"/>
              </a:xfrm>
            </p:grpSpPr>
            <p:sp>
              <p:nvSpPr>
                <p:cNvPr id="592" name="Oval 591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3" name="Oval 592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94" name="Oval 593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95" name="Oval 594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96" name="Oval 595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97" name="Oval 596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98" name="Oval 597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99" name="Oval 598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555" name="Group 554"/>
              <p:cNvGrpSpPr/>
              <p:nvPr/>
            </p:nvGrpSpPr>
            <p:grpSpPr>
              <a:xfrm>
                <a:off x="3379951" y="2366550"/>
                <a:ext cx="605075" cy="54000"/>
                <a:chOff x="5046233" y="1518330"/>
                <a:chExt cx="605075" cy="54000"/>
              </a:xfrm>
            </p:grpSpPr>
            <p:sp>
              <p:nvSpPr>
                <p:cNvPr id="584" name="Oval 583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85" name="Oval 584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86" name="Oval 585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87" name="Oval 586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88" name="Oval 587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89" name="Oval 588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90" name="Oval 589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91" name="Oval 590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556" name="Group 555"/>
              <p:cNvGrpSpPr/>
              <p:nvPr/>
            </p:nvGrpSpPr>
            <p:grpSpPr>
              <a:xfrm>
                <a:off x="3379951" y="2463791"/>
                <a:ext cx="605075" cy="54000"/>
                <a:chOff x="5046233" y="1518330"/>
                <a:chExt cx="605075" cy="54000"/>
              </a:xfrm>
            </p:grpSpPr>
            <p:sp>
              <p:nvSpPr>
                <p:cNvPr id="576" name="Oval 575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77" name="Oval 576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78" name="Oval 577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79" name="Oval 578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80" name="Oval 579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81" name="Oval 580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82" name="Oval 581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83" name="Oval 582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557" name="Group 556"/>
              <p:cNvGrpSpPr/>
              <p:nvPr/>
            </p:nvGrpSpPr>
            <p:grpSpPr>
              <a:xfrm>
                <a:off x="3379951" y="2561032"/>
                <a:ext cx="605075" cy="54000"/>
                <a:chOff x="5046233" y="1518330"/>
                <a:chExt cx="605075" cy="54000"/>
              </a:xfrm>
            </p:grpSpPr>
            <p:sp>
              <p:nvSpPr>
                <p:cNvPr id="568" name="Oval 567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69" name="Oval 568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70" name="Oval 569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71" name="Oval 570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72" name="Oval 571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73" name="Oval 572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74" name="Oval 573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75" name="Oval 574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558" name="Group 557"/>
              <p:cNvGrpSpPr/>
              <p:nvPr/>
            </p:nvGrpSpPr>
            <p:grpSpPr>
              <a:xfrm>
                <a:off x="3379951" y="2658273"/>
                <a:ext cx="605075" cy="54000"/>
                <a:chOff x="5046233" y="1518330"/>
                <a:chExt cx="605075" cy="54000"/>
              </a:xfrm>
            </p:grpSpPr>
            <p:sp>
              <p:nvSpPr>
                <p:cNvPr id="560" name="Oval 559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61" name="Oval 560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62" name="Oval 561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63" name="Oval 562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64" name="Oval 563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65" name="Oval 564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66" name="Oval 565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567" name="Oval 566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sp>
            <p:nvSpPr>
              <p:cNvPr id="559" name="Rectangle 558"/>
              <p:cNvSpPr>
                <a:spLocks noChangeAspect="1"/>
              </p:cNvSpPr>
              <p:nvPr/>
            </p:nvSpPr>
            <p:spPr>
              <a:xfrm>
                <a:off x="3322488" y="2028423"/>
                <a:ext cx="720000" cy="72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616" name="Group 615"/>
          <p:cNvGrpSpPr/>
          <p:nvPr/>
        </p:nvGrpSpPr>
        <p:grpSpPr>
          <a:xfrm rot="10800000">
            <a:off x="4574708" y="2187998"/>
            <a:ext cx="720000" cy="1080000"/>
            <a:chOff x="1608363" y="1636296"/>
            <a:chExt cx="720000" cy="1080000"/>
          </a:xfrm>
        </p:grpSpPr>
        <p:sp>
          <p:nvSpPr>
            <p:cNvPr id="617" name="Rectangle 616"/>
            <p:cNvSpPr>
              <a:spLocks noChangeAspect="1"/>
            </p:cNvSpPr>
            <p:nvPr/>
          </p:nvSpPr>
          <p:spPr>
            <a:xfrm>
              <a:off x="1608363" y="1636296"/>
              <a:ext cx="720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618" name="Group 617"/>
            <p:cNvGrpSpPr/>
            <p:nvPr/>
          </p:nvGrpSpPr>
          <p:grpSpPr>
            <a:xfrm>
              <a:off x="1608363" y="1996296"/>
              <a:ext cx="720000" cy="720000"/>
              <a:chOff x="3322488" y="2028423"/>
              <a:chExt cx="720000" cy="720000"/>
            </a:xfrm>
          </p:grpSpPr>
          <p:grpSp>
            <p:nvGrpSpPr>
              <p:cNvPr id="619" name="Group 618"/>
              <p:cNvGrpSpPr/>
              <p:nvPr/>
            </p:nvGrpSpPr>
            <p:grpSpPr>
              <a:xfrm>
                <a:off x="3379951" y="2074827"/>
                <a:ext cx="605075" cy="54000"/>
                <a:chOff x="5046233" y="1518330"/>
                <a:chExt cx="605075" cy="54000"/>
              </a:xfrm>
            </p:grpSpPr>
            <p:sp>
              <p:nvSpPr>
                <p:cNvPr id="675" name="Oval 674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76" name="Oval 675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77" name="Oval 676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78" name="Oval 677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79" name="Oval 678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80" name="Oval 679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81" name="Oval 680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82" name="Oval 681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620" name="Group 619"/>
              <p:cNvGrpSpPr/>
              <p:nvPr/>
            </p:nvGrpSpPr>
            <p:grpSpPr>
              <a:xfrm>
                <a:off x="3379951" y="2172068"/>
                <a:ext cx="605075" cy="54000"/>
                <a:chOff x="5046233" y="1518330"/>
                <a:chExt cx="605075" cy="54000"/>
              </a:xfrm>
            </p:grpSpPr>
            <p:sp>
              <p:nvSpPr>
                <p:cNvPr id="667" name="Oval 666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68" name="Oval 667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69" name="Oval 668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70" name="Oval 669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71" name="Oval 670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72" name="Oval 671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73" name="Oval 672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74" name="Oval 673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621" name="Group 620"/>
              <p:cNvGrpSpPr/>
              <p:nvPr/>
            </p:nvGrpSpPr>
            <p:grpSpPr>
              <a:xfrm>
                <a:off x="3379951" y="2269309"/>
                <a:ext cx="605075" cy="54000"/>
                <a:chOff x="5046233" y="1518330"/>
                <a:chExt cx="605075" cy="54000"/>
              </a:xfrm>
            </p:grpSpPr>
            <p:sp>
              <p:nvSpPr>
                <p:cNvPr id="659" name="Oval 658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60" name="Oval 659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61" name="Oval 660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62" name="Oval 661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63" name="Oval 662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64" name="Oval 663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65" name="Oval 664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66" name="Oval 665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622" name="Group 621"/>
              <p:cNvGrpSpPr/>
              <p:nvPr/>
            </p:nvGrpSpPr>
            <p:grpSpPr>
              <a:xfrm>
                <a:off x="3379951" y="2366550"/>
                <a:ext cx="605075" cy="54000"/>
                <a:chOff x="5046233" y="1518330"/>
                <a:chExt cx="605075" cy="54000"/>
              </a:xfrm>
            </p:grpSpPr>
            <p:sp>
              <p:nvSpPr>
                <p:cNvPr id="651" name="Oval 650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52" name="Oval 651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53" name="Oval 652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54" name="Oval 653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55" name="Oval 654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56" name="Oval 655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57" name="Oval 656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58" name="Oval 657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623" name="Group 622"/>
              <p:cNvGrpSpPr/>
              <p:nvPr/>
            </p:nvGrpSpPr>
            <p:grpSpPr>
              <a:xfrm>
                <a:off x="3379951" y="2463791"/>
                <a:ext cx="605075" cy="54000"/>
                <a:chOff x="5046233" y="1518330"/>
                <a:chExt cx="605075" cy="54000"/>
              </a:xfrm>
            </p:grpSpPr>
            <p:sp>
              <p:nvSpPr>
                <p:cNvPr id="643" name="Oval 642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44" name="Oval 643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45" name="Oval 644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46" name="Oval 645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47" name="Oval 646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48" name="Oval 647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49" name="Oval 648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50" name="Oval 649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624" name="Group 623"/>
              <p:cNvGrpSpPr/>
              <p:nvPr/>
            </p:nvGrpSpPr>
            <p:grpSpPr>
              <a:xfrm>
                <a:off x="3379951" y="2561032"/>
                <a:ext cx="605075" cy="54000"/>
                <a:chOff x="5046233" y="1518330"/>
                <a:chExt cx="605075" cy="54000"/>
              </a:xfrm>
            </p:grpSpPr>
            <p:sp>
              <p:nvSpPr>
                <p:cNvPr id="635" name="Oval 634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36" name="Oval 635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37" name="Oval 636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38" name="Oval 637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39" name="Oval 638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40" name="Oval 639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41" name="Oval 640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42" name="Oval 641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grpSp>
            <p:nvGrpSpPr>
              <p:cNvPr id="625" name="Group 624"/>
              <p:cNvGrpSpPr/>
              <p:nvPr/>
            </p:nvGrpSpPr>
            <p:grpSpPr>
              <a:xfrm>
                <a:off x="3379951" y="2658273"/>
                <a:ext cx="605075" cy="54000"/>
                <a:chOff x="5046233" y="1518330"/>
                <a:chExt cx="605075" cy="54000"/>
              </a:xfrm>
            </p:grpSpPr>
            <p:sp>
              <p:nvSpPr>
                <p:cNvPr id="627" name="Oval 626"/>
                <p:cNvSpPr/>
                <p:nvPr/>
              </p:nvSpPr>
              <p:spPr>
                <a:xfrm>
                  <a:off x="50462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28" name="Oval 627"/>
                <p:cNvSpPr/>
                <p:nvPr/>
              </p:nvSpPr>
              <p:spPr>
                <a:xfrm>
                  <a:off x="51249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29" name="Oval 628"/>
                <p:cNvSpPr/>
                <p:nvPr/>
              </p:nvSpPr>
              <p:spPr>
                <a:xfrm>
                  <a:off x="52036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30" name="Oval 629"/>
                <p:cNvSpPr/>
                <p:nvPr/>
              </p:nvSpPr>
              <p:spPr>
                <a:xfrm>
                  <a:off x="52824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31" name="Oval 630"/>
                <p:cNvSpPr/>
                <p:nvPr/>
              </p:nvSpPr>
              <p:spPr>
                <a:xfrm>
                  <a:off x="536113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32" name="Oval 631"/>
                <p:cNvSpPr/>
                <p:nvPr/>
              </p:nvSpPr>
              <p:spPr>
                <a:xfrm>
                  <a:off x="543985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33" name="Oval 632"/>
                <p:cNvSpPr/>
                <p:nvPr/>
              </p:nvSpPr>
              <p:spPr>
                <a:xfrm>
                  <a:off x="5518583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  <p:sp>
              <p:nvSpPr>
                <p:cNvPr id="634" name="Oval 633"/>
                <p:cNvSpPr/>
                <p:nvPr/>
              </p:nvSpPr>
              <p:spPr>
                <a:xfrm>
                  <a:off x="5597308" y="1518330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</a:t>
                  </a:r>
                </a:p>
              </p:txBody>
            </p:sp>
          </p:grpSp>
          <p:sp>
            <p:nvSpPr>
              <p:cNvPr id="626" name="Rectangle 625"/>
              <p:cNvSpPr>
                <a:spLocks noChangeAspect="1"/>
              </p:cNvSpPr>
              <p:nvPr/>
            </p:nvSpPr>
            <p:spPr>
              <a:xfrm>
                <a:off x="3322488" y="2028423"/>
                <a:ext cx="720000" cy="72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685" name="Group 684"/>
          <p:cNvGrpSpPr/>
          <p:nvPr/>
        </p:nvGrpSpPr>
        <p:grpSpPr>
          <a:xfrm>
            <a:off x="6938244" y="1447629"/>
            <a:ext cx="720000" cy="720000"/>
            <a:chOff x="3322488" y="2028423"/>
            <a:chExt cx="720000" cy="720000"/>
          </a:xfrm>
        </p:grpSpPr>
        <p:grpSp>
          <p:nvGrpSpPr>
            <p:cNvPr id="686" name="Group 685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742" name="Oval 741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3" name="Oval 742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44" name="Oval 743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45" name="Oval 744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46" name="Oval 745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47" name="Oval 746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48" name="Oval 747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49" name="Oval 748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687" name="Group 686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734" name="Oval 733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35" name="Oval 734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36" name="Oval 735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37" name="Oval 736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38" name="Oval 737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39" name="Oval 738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40" name="Oval 739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41" name="Oval 740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688" name="Group 687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726" name="Oval 725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7" name="Oval 726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28" name="Oval 727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29" name="Oval 728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30" name="Oval 729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31" name="Oval 730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32" name="Oval 731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33" name="Oval 732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689" name="Group 688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718" name="Oval 717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9" name="Oval 718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20" name="Oval 719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21" name="Oval 720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22" name="Oval 721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23" name="Oval 722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24" name="Oval 723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25" name="Oval 724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690" name="Group 689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710" name="Oval 709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1" name="Oval 710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12" name="Oval 711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13" name="Oval 712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14" name="Oval 713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15" name="Oval 714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16" name="Oval 715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17" name="Oval 716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691" name="Group 690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702" name="Oval 701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3" name="Oval 702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04" name="Oval 703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05" name="Oval 704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06" name="Oval 705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07" name="Oval 706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08" name="Oval 707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09" name="Oval 708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692" name="Group 691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694" name="Oval 693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5" name="Oval 694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96" name="Oval 695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97" name="Oval 696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98" name="Oval 697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699" name="Oval 698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00" name="Oval 699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01" name="Oval 700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693" name="Rectangle 692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52" name="Group 751"/>
          <p:cNvGrpSpPr/>
          <p:nvPr/>
        </p:nvGrpSpPr>
        <p:grpSpPr>
          <a:xfrm>
            <a:off x="7677272" y="1447629"/>
            <a:ext cx="720000" cy="720000"/>
            <a:chOff x="3322488" y="2028423"/>
            <a:chExt cx="720000" cy="720000"/>
          </a:xfrm>
        </p:grpSpPr>
        <p:grpSp>
          <p:nvGrpSpPr>
            <p:cNvPr id="753" name="Group 752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809" name="Oval 808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10" name="Oval 809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11" name="Oval 810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12" name="Oval 811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13" name="Oval 812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14" name="Oval 813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15" name="Oval 814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16" name="Oval 815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754" name="Group 753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801" name="Oval 800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2" name="Oval 801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03" name="Oval 802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04" name="Oval 803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05" name="Oval 804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06" name="Oval 805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07" name="Oval 806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08" name="Oval 807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755" name="Group 754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793" name="Oval 792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94" name="Oval 793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95" name="Oval 794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96" name="Oval 795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97" name="Oval 796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98" name="Oval 797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99" name="Oval 798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00" name="Oval 799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756" name="Group 755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785" name="Oval 784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86" name="Oval 785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87" name="Oval 786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88" name="Oval 787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89" name="Oval 788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90" name="Oval 789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91" name="Oval 790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92" name="Oval 791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757" name="Group 756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777" name="Oval 776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8" name="Oval 777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79" name="Oval 778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80" name="Oval 779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81" name="Oval 780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82" name="Oval 781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83" name="Oval 782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84" name="Oval 783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758" name="Group 757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769" name="Oval 768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0" name="Oval 769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71" name="Oval 770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72" name="Oval 771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73" name="Oval 772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74" name="Oval 773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75" name="Oval 774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76" name="Oval 775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759" name="Group 758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761" name="Oval 760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2" name="Oval 761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63" name="Oval 762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64" name="Oval 763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65" name="Oval 764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66" name="Oval 765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67" name="Oval 766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768" name="Oval 767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760" name="Rectangle 759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8420403" y="1447629"/>
            <a:ext cx="720000" cy="720000"/>
            <a:chOff x="3322488" y="2028423"/>
            <a:chExt cx="720000" cy="720000"/>
          </a:xfrm>
        </p:grpSpPr>
        <p:grpSp>
          <p:nvGrpSpPr>
            <p:cNvPr id="820" name="Group 819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876" name="Oval 875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77" name="Oval 876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78" name="Oval 877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79" name="Oval 878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80" name="Oval 879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81" name="Oval 880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82" name="Oval 881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83" name="Oval 882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21" name="Group 820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868" name="Oval 867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69" name="Oval 868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70" name="Oval 869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71" name="Oval 870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72" name="Oval 871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73" name="Oval 872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74" name="Oval 873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75" name="Oval 874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22" name="Group 821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860" name="Oval 859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61" name="Oval 860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62" name="Oval 861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63" name="Oval 862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64" name="Oval 863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65" name="Oval 864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66" name="Oval 865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67" name="Oval 866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23" name="Group 822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852" name="Oval 851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53" name="Oval 852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54" name="Oval 853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55" name="Oval 854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56" name="Oval 855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57" name="Oval 856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58" name="Oval 857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59" name="Oval 858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24" name="Group 823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844" name="Oval 843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45" name="Oval 844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46" name="Oval 845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47" name="Oval 846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48" name="Oval 847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49" name="Oval 848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50" name="Oval 849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51" name="Oval 850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25" name="Group 824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836" name="Oval 835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37" name="Oval 836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38" name="Oval 837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39" name="Oval 838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40" name="Oval 839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41" name="Oval 840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42" name="Oval 841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43" name="Oval 842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26" name="Group 825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828" name="Oval 827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9" name="Oval 828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30" name="Oval 829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31" name="Oval 830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32" name="Oval 831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33" name="Oval 832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34" name="Oval 833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35" name="Oval 834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827" name="Rectangle 826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86" name="Group 885"/>
          <p:cNvGrpSpPr/>
          <p:nvPr/>
        </p:nvGrpSpPr>
        <p:grpSpPr>
          <a:xfrm>
            <a:off x="9161457" y="1447629"/>
            <a:ext cx="720000" cy="720000"/>
            <a:chOff x="3322488" y="2028423"/>
            <a:chExt cx="720000" cy="720000"/>
          </a:xfrm>
        </p:grpSpPr>
        <p:grpSp>
          <p:nvGrpSpPr>
            <p:cNvPr id="887" name="Group 886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943" name="Oval 942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44" name="Oval 943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45" name="Oval 944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46" name="Oval 945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47" name="Oval 946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48" name="Oval 947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49" name="Oval 948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50" name="Oval 949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88" name="Group 887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935" name="Oval 934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36" name="Oval 935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37" name="Oval 936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38" name="Oval 937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39" name="Oval 938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40" name="Oval 939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41" name="Oval 940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42" name="Oval 941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89" name="Group 888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927" name="Oval 926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8" name="Oval 927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29" name="Oval 928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30" name="Oval 929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31" name="Oval 930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32" name="Oval 931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33" name="Oval 932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34" name="Oval 933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90" name="Group 889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919" name="Oval 918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0" name="Oval 919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21" name="Oval 920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22" name="Oval 921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23" name="Oval 922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24" name="Oval 923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25" name="Oval 924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26" name="Oval 925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91" name="Group 890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911" name="Oval 910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12" name="Oval 911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13" name="Oval 912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14" name="Oval 913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15" name="Oval 914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16" name="Oval 915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17" name="Oval 916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18" name="Oval 917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92" name="Group 891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903" name="Oval 902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04" name="Oval 903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05" name="Oval 904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06" name="Oval 905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07" name="Oval 906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08" name="Oval 907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09" name="Oval 908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10" name="Oval 909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893" name="Group 892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895" name="Oval 894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96" name="Oval 895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97" name="Oval 896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98" name="Oval 897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899" name="Oval 898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00" name="Oval 899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01" name="Oval 900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02" name="Oval 901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894" name="Rectangle 893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53" name="Group 952"/>
          <p:cNvGrpSpPr/>
          <p:nvPr/>
        </p:nvGrpSpPr>
        <p:grpSpPr>
          <a:xfrm>
            <a:off x="9904588" y="1447629"/>
            <a:ext cx="720000" cy="720000"/>
            <a:chOff x="3322488" y="2028423"/>
            <a:chExt cx="720000" cy="720000"/>
          </a:xfrm>
        </p:grpSpPr>
        <p:grpSp>
          <p:nvGrpSpPr>
            <p:cNvPr id="954" name="Group 953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1010" name="Oval 1009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11" name="Oval 1010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12" name="Oval 1011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13" name="Oval 1012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14" name="Oval 1013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15" name="Oval 1014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16" name="Oval 1015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17" name="Oval 1016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955" name="Group 954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1002" name="Oval 1001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03" name="Oval 1002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04" name="Oval 1003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05" name="Oval 1004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06" name="Oval 1005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07" name="Oval 1006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08" name="Oval 1007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09" name="Oval 1008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956" name="Group 955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994" name="Oval 993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95" name="Oval 994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96" name="Oval 995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97" name="Oval 996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98" name="Oval 997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99" name="Oval 998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00" name="Oval 999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01" name="Oval 1000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957" name="Group 956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986" name="Oval 985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87" name="Oval 986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88" name="Oval 987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89" name="Oval 988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90" name="Oval 989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91" name="Oval 990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92" name="Oval 991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93" name="Oval 992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958" name="Group 957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978" name="Oval 977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79" name="Oval 978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80" name="Oval 979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81" name="Oval 980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82" name="Oval 981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83" name="Oval 982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84" name="Oval 983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85" name="Oval 984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959" name="Group 958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970" name="Oval 969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71" name="Oval 970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72" name="Oval 971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73" name="Oval 972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74" name="Oval 973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75" name="Oval 974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76" name="Oval 975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77" name="Oval 976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960" name="Group 959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962" name="Oval 961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63" name="Oval 962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64" name="Oval 963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65" name="Oval 964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66" name="Oval 965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67" name="Oval 966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68" name="Oval 967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969" name="Oval 968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961" name="Rectangle 960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20" name="Group 1019"/>
          <p:cNvGrpSpPr/>
          <p:nvPr/>
        </p:nvGrpSpPr>
        <p:grpSpPr>
          <a:xfrm rot="10800000">
            <a:off x="6938350" y="2187994"/>
            <a:ext cx="720000" cy="720000"/>
            <a:chOff x="3322488" y="2028423"/>
            <a:chExt cx="720000" cy="720000"/>
          </a:xfrm>
        </p:grpSpPr>
        <p:grpSp>
          <p:nvGrpSpPr>
            <p:cNvPr id="1021" name="Group 1020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1077" name="Oval 1076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78" name="Oval 1077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79" name="Oval 1078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80" name="Oval 1079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81" name="Oval 1080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82" name="Oval 1081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83" name="Oval 1082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84" name="Oval 1083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22" name="Group 1021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1069" name="Oval 1068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70" name="Oval 1069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71" name="Oval 1070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72" name="Oval 1071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73" name="Oval 1072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74" name="Oval 1073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75" name="Oval 1074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76" name="Oval 1075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23" name="Group 1022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1061" name="Oval 1060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62" name="Oval 1061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63" name="Oval 1062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64" name="Oval 1063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65" name="Oval 1064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66" name="Oval 1065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67" name="Oval 1066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68" name="Oval 1067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24" name="Group 1023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1053" name="Oval 1052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54" name="Oval 1053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55" name="Oval 1054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56" name="Oval 1055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57" name="Oval 1056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58" name="Oval 1057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59" name="Oval 1058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60" name="Oval 1059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25" name="Group 1024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1045" name="Oval 1044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46" name="Oval 1045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47" name="Oval 1046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48" name="Oval 1047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49" name="Oval 1048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50" name="Oval 1049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51" name="Oval 1050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52" name="Oval 1051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26" name="Group 1025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1037" name="Oval 1036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38" name="Oval 1037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39" name="Oval 1038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40" name="Oval 1039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41" name="Oval 1040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42" name="Oval 1041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43" name="Oval 1042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44" name="Oval 1043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27" name="Group 1026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1029" name="Oval 1028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30" name="Oval 1029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31" name="Oval 1030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32" name="Oval 1031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33" name="Oval 1032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34" name="Oval 1033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35" name="Oval 1034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36" name="Oval 1035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1028" name="Rectangle 1027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87" name="Group 1086"/>
          <p:cNvGrpSpPr/>
          <p:nvPr/>
        </p:nvGrpSpPr>
        <p:grpSpPr>
          <a:xfrm rot="10800000">
            <a:off x="7677273" y="2187995"/>
            <a:ext cx="720000" cy="720000"/>
            <a:chOff x="3322488" y="2028423"/>
            <a:chExt cx="720000" cy="720000"/>
          </a:xfrm>
        </p:grpSpPr>
        <p:grpSp>
          <p:nvGrpSpPr>
            <p:cNvPr id="1088" name="Group 1087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1144" name="Oval 1143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45" name="Oval 1144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46" name="Oval 1145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47" name="Oval 1146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48" name="Oval 1147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49" name="Oval 1148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50" name="Oval 1149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51" name="Oval 1150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89" name="Group 1088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1136" name="Oval 1135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37" name="Oval 1136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38" name="Oval 1137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39" name="Oval 1138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40" name="Oval 1139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41" name="Oval 1140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42" name="Oval 1141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43" name="Oval 1142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90" name="Group 1089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1128" name="Oval 1127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29" name="Oval 1128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30" name="Oval 1129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31" name="Oval 1130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32" name="Oval 1131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33" name="Oval 1132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34" name="Oval 1133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35" name="Oval 1134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91" name="Group 1090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1120" name="Oval 1119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21" name="Oval 1120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22" name="Oval 1121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23" name="Oval 1122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24" name="Oval 1123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25" name="Oval 1124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26" name="Oval 1125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27" name="Oval 1126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92" name="Group 1091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1112" name="Oval 1111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13" name="Oval 1112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14" name="Oval 1113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15" name="Oval 1114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16" name="Oval 1115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17" name="Oval 1116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18" name="Oval 1117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19" name="Oval 1118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93" name="Group 1092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1104" name="Oval 1103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05" name="Oval 1104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06" name="Oval 1105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07" name="Oval 1106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08" name="Oval 1107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09" name="Oval 1108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10" name="Oval 1109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11" name="Oval 1110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094" name="Group 1093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1096" name="Oval 1095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97" name="Oval 1096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98" name="Oval 1097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099" name="Oval 1098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00" name="Oval 1099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01" name="Oval 1100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02" name="Oval 1101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03" name="Oval 1102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1095" name="Rectangle 1094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54" name="Group 1153"/>
          <p:cNvGrpSpPr/>
          <p:nvPr/>
        </p:nvGrpSpPr>
        <p:grpSpPr>
          <a:xfrm rot="10800000">
            <a:off x="8420404" y="2187996"/>
            <a:ext cx="720000" cy="720000"/>
            <a:chOff x="3322488" y="2028423"/>
            <a:chExt cx="720000" cy="720000"/>
          </a:xfrm>
        </p:grpSpPr>
        <p:grpSp>
          <p:nvGrpSpPr>
            <p:cNvPr id="1155" name="Group 1154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1211" name="Oval 1210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12" name="Oval 1211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13" name="Oval 1212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14" name="Oval 1213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15" name="Oval 1214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16" name="Oval 1215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17" name="Oval 1216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18" name="Oval 1217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156" name="Group 1155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1203" name="Oval 1202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04" name="Oval 1203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05" name="Oval 1204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06" name="Oval 1205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07" name="Oval 1206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08" name="Oval 1207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09" name="Oval 1208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10" name="Oval 1209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157" name="Group 1156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1195" name="Oval 1194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96" name="Oval 1195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97" name="Oval 1196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98" name="Oval 1197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99" name="Oval 1198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00" name="Oval 1199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01" name="Oval 1200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02" name="Oval 1201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158" name="Group 1157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1187" name="Oval 1186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88" name="Oval 1187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89" name="Oval 1188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90" name="Oval 1189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91" name="Oval 1190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92" name="Oval 1191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93" name="Oval 1192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94" name="Oval 1193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159" name="Group 1158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1179" name="Oval 1178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80" name="Oval 1179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81" name="Oval 1180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82" name="Oval 1181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83" name="Oval 1182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84" name="Oval 1183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85" name="Oval 1184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86" name="Oval 1185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160" name="Group 1159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1171" name="Oval 1170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72" name="Oval 1171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73" name="Oval 1172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74" name="Oval 1173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75" name="Oval 1174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76" name="Oval 1175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77" name="Oval 1176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78" name="Oval 1177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161" name="Group 1160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1163" name="Oval 1162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64" name="Oval 1163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65" name="Oval 1164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66" name="Oval 1165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67" name="Oval 1166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68" name="Oval 1167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69" name="Oval 1168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170" name="Oval 1169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1162" name="Rectangle 1161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21" name="Group 1220"/>
          <p:cNvGrpSpPr/>
          <p:nvPr/>
        </p:nvGrpSpPr>
        <p:grpSpPr>
          <a:xfrm rot="10800000">
            <a:off x="9161458" y="2187997"/>
            <a:ext cx="720000" cy="720000"/>
            <a:chOff x="3322488" y="2028423"/>
            <a:chExt cx="720000" cy="720000"/>
          </a:xfrm>
        </p:grpSpPr>
        <p:grpSp>
          <p:nvGrpSpPr>
            <p:cNvPr id="1222" name="Group 1221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1278" name="Oval 1277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79" name="Oval 1278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80" name="Oval 1279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81" name="Oval 1280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82" name="Oval 1281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83" name="Oval 1282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84" name="Oval 1283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85" name="Oval 1284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223" name="Group 1222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1270" name="Oval 1269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71" name="Oval 1270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72" name="Oval 1271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73" name="Oval 1272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74" name="Oval 1273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75" name="Oval 1274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76" name="Oval 1275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77" name="Oval 1276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224" name="Group 1223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1262" name="Oval 1261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63" name="Oval 1262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64" name="Oval 1263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65" name="Oval 1264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66" name="Oval 1265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67" name="Oval 1266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68" name="Oval 1267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69" name="Oval 1268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225" name="Group 1224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1254" name="Oval 1253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55" name="Oval 1254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56" name="Oval 1255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57" name="Oval 1256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58" name="Oval 1257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59" name="Oval 1258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60" name="Oval 1259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61" name="Oval 1260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226" name="Group 1225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1246" name="Oval 1245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47" name="Oval 1246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48" name="Oval 1247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49" name="Oval 1248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50" name="Oval 1249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51" name="Oval 1250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52" name="Oval 1251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53" name="Oval 1252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227" name="Group 1226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1238" name="Oval 1237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39" name="Oval 1238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40" name="Oval 1239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41" name="Oval 1240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42" name="Oval 1241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43" name="Oval 1242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44" name="Oval 1243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45" name="Oval 1244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228" name="Group 1227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1230" name="Oval 1229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31" name="Oval 1230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32" name="Oval 1231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33" name="Oval 1232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34" name="Oval 1233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35" name="Oval 1234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36" name="Oval 1235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37" name="Oval 1236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1229" name="Rectangle 1228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88" name="Group 1287"/>
          <p:cNvGrpSpPr/>
          <p:nvPr/>
        </p:nvGrpSpPr>
        <p:grpSpPr>
          <a:xfrm rot="10800000">
            <a:off x="9904589" y="2187998"/>
            <a:ext cx="720000" cy="720000"/>
            <a:chOff x="3322488" y="2028423"/>
            <a:chExt cx="720000" cy="720000"/>
          </a:xfrm>
        </p:grpSpPr>
        <p:grpSp>
          <p:nvGrpSpPr>
            <p:cNvPr id="1289" name="Group 1288"/>
            <p:cNvGrpSpPr/>
            <p:nvPr/>
          </p:nvGrpSpPr>
          <p:grpSpPr>
            <a:xfrm>
              <a:off x="3379951" y="2074827"/>
              <a:ext cx="605075" cy="54000"/>
              <a:chOff x="5046233" y="1518330"/>
              <a:chExt cx="605075" cy="54000"/>
            </a:xfrm>
          </p:grpSpPr>
          <p:sp>
            <p:nvSpPr>
              <p:cNvPr id="1345" name="Oval 1344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46" name="Oval 1345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47" name="Oval 1346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48" name="Oval 1347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49" name="Oval 1348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50" name="Oval 1349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51" name="Oval 1350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52" name="Oval 1351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290" name="Group 1289"/>
            <p:cNvGrpSpPr/>
            <p:nvPr/>
          </p:nvGrpSpPr>
          <p:grpSpPr>
            <a:xfrm>
              <a:off x="3379951" y="2172068"/>
              <a:ext cx="605075" cy="54000"/>
              <a:chOff x="5046233" y="1518330"/>
              <a:chExt cx="605075" cy="54000"/>
            </a:xfrm>
          </p:grpSpPr>
          <p:sp>
            <p:nvSpPr>
              <p:cNvPr id="1337" name="Oval 1336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38" name="Oval 1337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39" name="Oval 1338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40" name="Oval 1339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41" name="Oval 1340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42" name="Oval 1341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43" name="Oval 1342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44" name="Oval 1343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291" name="Group 1290"/>
            <p:cNvGrpSpPr/>
            <p:nvPr/>
          </p:nvGrpSpPr>
          <p:grpSpPr>
            <a:xfrm>
              <a:off x="3379951" y="2269309"/>
              <a:ext cx="605075" cy="54000"/>
              <a:chOff x="5046233" y="1518330"/>
              <a:chExt cx="605075" cy="54000"/>
            </a:xfrm>
          </p:grpSpPr>
          <p:sp>
            <p:nvSpPr>
              <p:cNvPr id="1329" name="Oval 1328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30" name="Oval 1329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31" name="Oval 1330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32" name="Oval 1331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33" name="Oval 1332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34" name="Oval 1333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35" name="Oval 1334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36" name="Oval 1335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292" name="Group 1291"/>
            <p:cNvGrpSpPr/>
            <p:nvPr/>
          </p:nvGrpSpPr>
          <p:grpSpPr>
            <a:xfrm>
              <a:off x="3379951" y="2366550"/>
              <a:ext cx="605075" cy="54000"/>
              <a:chOff x="5046233" y="1518330"/>
              <a:chExt cx="605075" cy="54000"/>
            </a:xfrm>
          </p:grpSpPr>
          <p:sp>
            <p:nvSpPr>
              <p:cNvPr id="1321" name="Oval 1320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22" name="Oval 1321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23" name="Oval 1322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24" name="Oval 1323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25" name="Oval 1324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26" name="Oval 1325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27" name="Oval 1326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28" name="Oval 1327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293" name="Group 1292"/>
            <p:cNvGrpSpPr/>
            <p:nvPr/>
          </p:nvGrpSpPr>
          <p:grpSpPr>
            <a:xfrm>
              <a:off x="3379951" y="2463791"/>
              <a:ext cx="605075" cy="54000"/>
              <a:chOff x="5046233" y="1518330"/>
              <a:chExt cx="605075" cy="54000"/>
            </a:xfrm>
          </p:grpSpPr>
          <p:sp>
            <p:nvSpPr>
              <p:cNvPr id="1313" name="Oval 1312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14" name="Oval 1313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15" name="Oval 1314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16" name="Oval 1315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17" name="Oval 1316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18" name="Oval 1317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19" name="Oval 1318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20" name="Oval 1319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294" name="Group 1293"/>
            <p:cNvGrpSpPr/>
            <p:nvPr/>
          </p:nvGrpSpPr>
          <p:grpSpPr>
            <a:xfrm>
              <a:off x="3379951" y="2561032"/>
              <a:ext cx="605075" cy="54000"/>
              <a:chOff x="5046233" y="1518330"/>
              <a:chExt cx="605075" cy="54000"/>
            </a:xfrm>
          </p:grpSpPr>
          <p:sp>
            <p:nvSpPr>
              <p:cNvPr id="1305" name="Oval 1304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06" name="Oval 1305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07" name="Oval 1306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08" name="Oval 1307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09" name="Oval 1308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10" name="Oval 1309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11" name="Oval 1310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12" name="Oval 1311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grpSp>
          <p:nvGrpSpPr>
            <p:cNvPr id="1295" name="Group 1294"/>
            <p:cNvGrpSpPr/>
            <p:nvPr/>
          </p:nvGrpSpPr>
          <p:grpSpPr>
            <a:xfrm>
              <a:off x="3379951" y="2658273"/>
              <a:ext cx="605075" cy="54000"/>
              <a:chOff x="5046233" y="1518330"/>
              <a:chExt cx="605075" cy="54000"/>
            </a:xfrm>
          </p:grpSpPr>
          <p:sp>
            <p:nvSpPr>
              <p:cNvPr id="1297" name="Oval 1296"/>
              <p:cNvSpPr/>
              <p:nvPr/>
            </p:nvSpPr>
            <p:spPr>
              <a:xfrm>
                <a:off x="50462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98" name="Oval 1297"/>
              <p:cNvSpPr/>
              <p:nvPr/>
            </p:nvSpPr>
            <p:spPr>
              <a:xfrm>
                <a:off x="51249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299" name="Oval 1298"/>
              <p:cNvSpPr/>
              <p:nvPr/>
            </p:nvSpPr>
            <p:spPr>
              <a:xfrm>
                <a:off x="52036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00" name="Oval 1299"/>
              <p:cNvSpPr/>
              <p:nvPr/>
            </p:nvSpPr>
            <p:spPr>
              <a:xfrm>
                <a:off x="52824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01" name="Oval 1300"/>
              <p:cNvSpPr/>
              <p:nvPr/>
            </p:nvSpPr>
            <p:spPr>
              <a:xfrm>
                <a:off x="536113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02" name="Oval 1301"/>
              <p:cNvSpPr/>
              <p:nvPr/>
            </p:nvSpPr>
            <p:spPr>
              <a:xfrm>
                <a:off x="543985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03" name="Oval 1302"/>
              <p:cNvSpPr/>
              <p:nvPr/>
            </p:nvSpPr>
            <p:spPr>
              <a:xfrm>
                <a:off x="5518583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  <p:sp>
            <p:nvSpPr>
              <p:cNvPr id="1304" name="Oval 1303"/>
              <p:cNvSpPr/>
              <p:nvPr/>
            </p:nvSpPr>
            <p:spPr>
              <a:xfrm>
                <a:off x="5597308" y="1518330"/>
                <a:ext cx="54000" cy="5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</a:t>
                </a:r>
              </a:p>
            </p:txBody>
          </p:sp>
        </p:grpSp>
        <p:sp>
          <p:nvSpPr>
            <p:cNvPr id="1296" name="Rectangle 1295"/>
            <p:cNvSpPr>
              <a:spLocks noChangeAspect="1"/>
            </p:cNvSpPr>
            <p:nvPr/>
          </p:nvSpPr>
          <p:spPr>
            <a:xfrm>
              <a:off x="3322488" y="2028423"/>
              <a:ext cx="72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53" name="Left Arrow 1352"/>
          <p:cNvSpPr/>
          <p:nvPr/>
        </p:nvSpPr>
        <p:spPr>
          <a:xfrm>
            <a:off x="2208101" y="2968932"/>
            <a:ext cx="3002145" cy="238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4" name="Left Arrow 1353"/>
          <p:cNvSpPr/>
          <p:nvPr/>
        </p:nvSpPr>
        <p:spPr>
          <a:xfrm rot="10800000">
            <a:off x="2208100" y="1139960"/>
            <a:ext cx="3014454" cy="238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6" name="Bent Arrow 1355"/>
          <p:cNvSpPr/>
          <p:nvPr/>
        </p:nvSpPr>
        <p:spPr>
          <a:xfrm>
            <a:off x="1702477" y="1136001"/>
            <a:ext cx="457200" cy="98351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358" name="Bent Arrow 1357"/>
          <p:cNvSpPr/>
          <p:nvPr/>
        </p:nvSpPr>
        <p:spPr>
          <a:xfrm rot="16200000">
            <a:off x="1414917" y="2401840"/>
            <a:ext cx="955364" cy="547336"/>
          </a:xfrm>
          <a:prstGeom prst="bentArrow">
            <a:avLst>
              <a:gd name="adj1" fmla="val 23260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359" name="Left Arrow 1358"/>
          <p:cNvSpPr/>
          <p:nvPr/>
        </p:nvSpPr>
        <p:spPr>
          <a:xfrm>
            <a:off x="7027927" y="2951234"/>
            <a:ext cx="3517315" cy="238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1" name="Left Arrow 1360"/>
          <p:cNvSpPr/>
          <p:nvPr/>
        </p:nvSpPr>
        <p:spPr>
          <a:xfrm rot="9649784">
            <a:off x="7027927" y="2062152"/>
            <a:ext cx="3517315" cy="238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2" name="Left Arrow 1361"/>
          <p:cNvSpPr/>
          <p:nvPr/>
        </p:nvSpPr>
        <p:spPr>
          <a:xfrm>
            <a:off x="7027927" y="1176260"/>
            <a:ext cx="3517315" cy="238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4" name="Rectangle 1363"/>
          <p:cNvSpPr>
            <a:spLocks noChangeAspect="1"/>
          </p:cNvSpPr>
          <p:nvPr/>
        </p:nvSpPr>
        <p:spPr>
          <a:xfrm>
            <a:off x="3853228" y="2076557"/>
            <a:ext cx="672870" cy="9252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365" name="Rectangle 1364"/>
          <p:cNvSpPr>
            <a:spLocks noChangeAspect="1"/>
          </p:cNvSpPr>
          <p:nvPr/>
        </p:nvSpPr>
        <p:spPr>
          <a:xfrm>
            <a:off x="3169182" y="2077492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433" name="Rectangle 1432"/>
          <p:cNvSpPr>
            <a:spLocks noChangeAspect="1"/>
          </p:cNvSpPr>
          <p:nvPr/>
        </p:nvSpPr>
        <p:spPr>
          <a:xfrm>
            <a:off x="4644182" y="2077492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</a:t>
            </a:r>
          </a:p>
        </p:txBody>
      </p:sp>
      <p:sp>
        <p:nvSpPr>
          <p:cNvPr id="1434" name="Rectangle 1433"/>
          <p:cNvSpPr>
            <a:spLocks noChangeAspect="1"/>
          </p:cNvSpPr>
          <p:nvPr/>
        </p:nvSpPr>
        <p:spPr>
          <a:xfrm>
            <a:off x="2445445" y="2077492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435" name="Rectangle 1434"/>
          <p:cNvSpPr>
            <a:spLocks noChangeAspect="1"/>
          </p:cNvSpPr>
          <p:nvPr/>
        </p:nvSpPr>
        <p:spPr>
          <a:xfrm>
            <a:off x="1703126" y="2077492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</a:p>
        </p:txBody>
      </p:sp>
      <p:sp>
        <p:nvSpPr>
          <p:cNvPr id="2106" name="Rectangle 2105"/>
          <p:cNvSpPr>
            <a:spLocks noChangeAspect="1"/>
          </p:cNvSpPr>
          <p:nvPr/>
        </p:nvSpPr>
        <p:spPr>
          <a:xfrm>
            <a:off x="3864662" y="1346644"/>
            <a:ext cx="672870" cy="9252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8</a:t>
            </a:r>
          </a:p>
        </p:txBody>
      </p:sp>
      <p:sp>
        <p:nvSpPr>
          <p:cNvPr id="2107" name="Rectangle 2106"/>
          <p:cNvSpPr>
            <a:spLocks noChangeAspect="1"/>
          </p:cNvSpPr>
          <p:nvPr/>
        </p:nvSpPr>
        <p:spPr>
          <a:xfrm>
            <a:off x="3180616" y="1347579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7</a:t>
            </a:r>
          </a:p>
        </p:txBody>
      </p:sp>
      <p:sp>
        <p:nvSpPr>
          <p:cNvPr id="2108" name="Rectangle 2107"/>
          <p:cNvSpPr>
            <a:spLocks noChangeAspect="1"/>
          </p:cNvSpPr>
          <p:nvPr/>
        </p:nvSpPr>
        <p:spPr>
          <a:xfrm>
            <a:off x="4655616" y="1347579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9</a:t>
            </a:r>
          </a:p>
        </p:txBody>
      </p:sp>
      <p:sp>
        <p:nvSpPr>
          <p:cNvPr id="2109" name="Rectangle 2108"/>
          <p:cNvSpPr>
            <a:spLocks noChangeAspect="1"/>
          </p:cNvSpPr>
          <p:nvPr/>
        </p:nvSpPr>
        <p:spPr>
          <a:xfrm>
            <a:off x="2456879" y="1347579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</a:t>
            </a:r>
          </a:p>
        </p:txBody>
      </p:sp>
      <p:sp>
        <p:nvSpPr>
          <p:cNvPr id="2110" name="Rectangle 2109"/>
          <p:cNvSpPr>
            <a:spLocks noChangeAspect="1"/>
          </p:cNvSpPr>
          <p:nvPr/>
        </p:nvSpPr>
        <p:spPr>
          <a:xfrm>
            <a:off x="1714560" y="1347579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</a:t>
            </a:r>
          </a:p>
        </p:txBody>
      </p:sp>
      <p:sp>
        <p:nvSpPr>
          <p:cNvPr id="2111" name="Rectangle 2110"/>
          <p:cNvSpPr>
            <a:spLocks noChangeAspect="1"/>
          </p:cNvSpPr>
          <p:nvPr/>
        </p:nvSpPr>
        <p:spPr>
          <a:xfrm>
            <a:off x="9187748" y="2076557"/>
            <a:ext cx="672870" cy="9252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112" name="Rectangle 2111"/>
          <p:cNvSpPr>
            <a:spLocks noChangeAspect="1"/>
          </p:cNvSpPr>
          <p:nvPr/>
        </p:nvSpPr>
        <p:spPr>
          <a:xfrm>
            <a:off x="8503702" y="2077492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2113" name="Rectangle 2112"/>
          <p:cNvSpPr>
            <a:spLocks noChangeAspect="1"/>
          </p:cNvSpPr>
          <p:nvPr/>
        </p:nvSpPr>
        <p:spPr>
          <a:xfrm>
            <a:off x="9978702" y="2077492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</a:t>
            </a:r>
          </a:p>
        </p:txBody>
      </p:sp>
      <p:sp>
        <p:nvSpPr>
          <p:cNvPr id="2114" name="Rectangle 2113"/>
          <p:cNvSpPr>
            <a:spLocks noChangeAspect="1"/>
          </p:cNvSpPr>
          <p:nvPr/>
        </p:nvSpPr>
        <p:spPr>
          <a:xfrm>
            <a:off x="7779965" y="2077492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2115" name="Rectangle 2114"/>
          <p:cNvSpPr>
            <a:spLocks noChangeAspect="1"/>
          </p:cNvSpPr>
          <p:nvPr/>
        </p:nvSpPr>
        <p:spPr>
          <a:xfrm>
            <a:off x="7037646" y="2077492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</a:p>
        </p:txBody>
      </p:sp>
      <p:sp>
        <p:nvSpPr>
          <p:cNvPr id="2116" name="Rectangle 2115"/>
          <p:cNvSpPr>
            <a:spLocks noChangeAspect="1"/>
          </p:cNvSpPr>
          <p:nvPr/>
        </p:nvSpPr>
        <p:spPr>
          <a:xfrm>
            <a:off x="9185783" y="1352569"/>
            <a:ext cx="672870" cy="9252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</a:t>
            </a:r>
          </a:p>
        </p:txBody>
      </p:sp>
      <p:sp>
        <p:nvSpPr>
          <p:cNvPr id="2117" name="Rectangle 2116"/>
          <p:cNvSpPr>
            <a:spLocks noChangeAspect="1"/>
          </p:cNvSpPr>
          <p:nvPr/>
        </p:nvSpPr>
        <p:spPr>
          <a:xfrm>
            <a:off x="8501737" y="1353504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7</a:t>
            </a:r>
          </a:p>
        </p:txBody>
      </p:sp>
      <p:sp>
        <p:nvSpPr>
          <p:cNvPr id="2118" name="Rectangle 2117"/>
          <p:cNvSpPr>
            <a:spLocks noChangeAspect="1"/>
          </p:cNvSpPr>
          <p:nvPr/>
        </p:nvSpPr>
        <p:spPr>
          <a:xfrm>
            <a:off x="9976737" y="1353504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</a:t>
            </a:r>
          </a:p>
        </p:txBody>
      </p:sp>
      <p:sp>
        <p:nvSpPr>
          <p:cNvPr id="2119" name="Rectangle 2118"/>
          <p:cNvSpPr>
            <a:spLocks noChangeAspect="1"/>
          </p:cNvSpPr>
          <p:nvPr/>
        </p:nvSpPr>
        <p:spPr>
          <a:xfrm>
            <a:off x="7778000" y="1353504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8</a:t>
            </a:r>
          </a:p>
        </p:txBody>
      </p:sp>
      <p:sp>
        <p:nvSpPr>
          <p:cNvPr id="2120" name="Rectangle 2119"/>
          <p:cNvSpPr>
            <a:spLocks noChangeAspect="1"/>
          </p:cNvSpPr>
          <p:nvPr/>
        </p:nvSpPr>
        <p:spPr>
          <a:xfrm>
            <a:off x="7035681" y="1353504"/>
            <a:ext cx="55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9</a:t>
            </a:r>
          </a:p>
        </p:txBody>
      </p:sp>
      <p:sp>
        <p:nvSpPr>
          <p:cNvPr id="2121" name="TextBox 2120"/>
          <p:cNvSpPr txBox="1"/>
          <p:nvPr/>
        </p:nvSpPr>
        <p:spPr>
          <a:xfrm>
            <a:off x="5315347" y="289866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DIN</a:t>
            </a:r>
          </a:p>
        </p:txBody>
      </p:sp>
      <p:sp>
        <p:nvSpPr>
          <p:cNvPr id="2122" name="TextBox 2121"/>
          <p:cNvSpPr txBox="1"/>
          <p:nvPr/>
        </p:nvSpPr>
        <p:spPr>
          <a:xfrm>
            <a:off x="10620504" y="236332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DIN</a:t>
            </a:r>
          </a:p>
        </p:txBody>
      </p:sp>
      <p:grpSp>
        <p:nvGrpSpPr>
          <p:cNvPr id="2247" name="Group 2246"/>
          <p:cNvGrpSpPr/>
          <p:nvPr/>
        </p:nvGrpSpPr>
        <p:grpSpPr>
          <a:xfrm>
            <a:off x="5157303" y="4839465"/>
            <a:ext cx="1145105" cy="1145105"/>
            <a:chOff x="5157303" y="4839465"/>
            <a:chExt cx="1145105" cy="1145105"/>
          </a:xfrm>
        </p:grpSpPr>
        <p:sp>
          <p:nvSpPr>
            <p:cNvPr id="2180" name="Oval 2179"/>
            <p:cNvSpPr/>
            <p:nvPr/>
          </p:nvSpPr>
          <p:spPr>
            <a:xfrm rot="10800000">
              <a:off x="6139017" y="583876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1" name="Oval 2180"/>
            <p:cNvSpPr/>
            <p:nvPr/>
          </p:nvSpPr>
          <p:spPr>
            <a:xfrm rot="10800000">
              <a:off x="6013811" y="583876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82" name="Oval 2181"/>
            <p:cNvSpPr/>
            <p:nvPr/>
          </p:nvSpPr>
          <p:spPr>
            <a:xfrm rot="10800000">
              <a:off x="5888605" y="583876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83" name="Oval 2182"/>
            <p:cNvSpPr/>
            <p:nvPr/>
          </p:nvSpPr>
          <p:spPr>
            <a:xfrm rot="10800000">
              <a:off x="5763399" y="583876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84" name="Oval 2183"/>
            <p:cNvSpPr/>
            <p:nvPr/>
          </p:nvSpPr>
          <p:spPr>
            <a:xfrm rot="10800000">
              <a:off x="5638192" y="583876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85" name="Oval 2184"/>
            <p:cNvSpPr/>
            <p:nvPr/>
          </p:nvSpPr>
          <p:spPr>
            <a:xfrm rot="10800000">
              <a:off x="5512986" y="583876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86" name="Oval 2185"/>
            <p:cNvSpPr/>
            <p:nvPr/>
          </p:nvSpPr>
          <p:spPr>
            <a:xfrm rot="10800000">
              <a:off x="5387780" y="583876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87" name="Oval 2186"/>
            <p:cNvSpPr/>
            <p:nvPr/>
          </p:nvSpPr>
          <p:spPr>
            <a:xfrm rot="10800000">
              <a:off x="5262574" y="583876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72" name="Oval 2171"/>
            <p:cNvSpPr/>
            <p:nvPr/>
          </p:nvSpPr>
          <p:spPr>
            <a:xfrm rot="10800000">
              <a:off x="6139017" y="568411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3" name="Oval 2172"/>
            <p:cNvSpPr/>
            <p:nvPr/>
          </p:nvSpPr>
          <p:spPr>
            <a:xfrm rot="10800000">
              <a:off x="6013811" y="568411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74" name="Oval 2173"/>
            <p:cNvSpPr/>
            <p:nvPr/>
          </p:nvSpPr>
          <p:spPr>
            <a:xfrm rot="10800000">
              <a:off x="5888605" y="5684113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75" name="Oval 2174"/>
            <p:cNvSpPr/>
            <p:nvPr/>
          </p:nvSpPr>
          <p:spPr>
            <a:xfrm rot="10800000">
              <a:off x="5763399" y="568411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76" name="Oval 2175"/>
            <p:cNvSpPr/>
            <p:nvPr/>
          </p:nvSpPr>
          <p:spPr>
            <a:xfrm rot="10800000">
              <a:off x="5638192" y="568411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77" name="Oval 2176"/>
            <p:cNvSpPr/>
            <p:nvPr/>
          </p:nvSpPr>
          <p:spPr>
            <a:xfrm rot="10800000">
              <a:off x="5512986" y="568411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78" name="Oval 2177"/>
            <p:cNvSpPr/>
            <p:nvPr/>
          </p:nvSpPr>
          <p:spPr>
            <a:xfrm rot="10800000">
              <a:off x="5387780" y="568411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79" name="Oval 2178"/>
            <p:cNvSpPr/>
            <p:nvPr/>
          </p:nvSpPr>
          <p:spPr>
            <a:xfrm rot="10800000">
              <a:off x="5262574" y="5684113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64" name="Oval 2163"/>
            <p:cNvSpPr/>
            <p:nvPr/>
          </p:nvSpPr>
          <p:spPr>
            <a:xfrm rot="10800000">
              <a:off x="6139017" y="552945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5" name="Oval 2164"/>
            <p:cNvSpPr/>
            <p:nvPr/>
          </p:nvSpPr>
          <p:spPr>
            <a:xfrm rot="10800000">
              <a:off x="6013811" y="552945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66" name="Oval 2165"/>
            <p:cNvSpPr/>
            <p:nvPr/>
          </p:nvSpPr>
          <p:spPr>
            <a:xfrm rot="10800000">
              <a:off x="5888605" y="5529458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67" name="Oval 2166"/>
            <p:cNvSpPr/>
            <p:nvPr/>
          </p:nvSpPr>
          <p:spPr>
            <a:xfrm rot="10800000">
              <a:off x="5763399" y="5529458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68" name="Oval 2167"/>
            <p:cNvSpPr/>
            <p:nvPr/>
          </p:nvSpPr>
          <p:spPr>
            <a:xfrm rot="10800000">
              <a:off x="5638192" y="552945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69" name="Oval 2168"/>
            <p:cNvSpPr/>
            <p:nvPr/>
          </p:nvSpPr>
          <p:spPr>
            <a:xfrm rot="10800000">
              <a:off x="5512986" y="552945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70" name="Oval 2169"/>
            <p:cNvSpPr/>
            <p:nvPr/>
          </p:nvSpPr>
          <p:spPr>
            <a:xfrm rot="10800000">
              <a:off x="5387780" y="552945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71" name="Oval 2170"/>
            <p:cNvSpPr/>
            <p:nvPr/>
          </p:nvSpPr>
          <p:spPr>
            <a:xfrm rot="10800000">
              <a:off x="5262574" y="5529458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56" name="Oval 2155"/>
            <p:cNvSpPr/>
            <p:nvPr/>
          </p:nvSpPr>
          <p:spPr>
            <a:xfrm rot="10800000">
              <a:off x="6139017" y="537480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7" name="Oval 2156"/>
            <p:cNvSpPr/>
            <p:nvPr/>
          </p:nvSpPr>
          <p:spPr>
            <a:xfrm rot="10800000">
              <a:off x="6013811" y="537480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58" name="Oval 2157"/>
            <p:cNvSpPr/>
            <p:nvPr/>
          </p:nvSpPr>
          <p:spPr>
            <a:xfrm rot="10800000">
              <a:off x="5888605" y="5374804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59" name="Oval 2158"/>
            <p:cNvSpPr/>
            <p:nvPr/>
          </p:nvSpPr>
          <p:spPr>
            <a:xfrm rot="10800000">
              <a:off x="5763399" y="537480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60" name="Oval 2159"/>
            <p:cNvSpPr/>
            <p:nvPr/>
          </p:nvSpPr>
          <p:spPr>
            <a:xfrm rot="10800000">
              <a:off x="5638192" y="5374804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61" name="Oval 2160"/>
            <p:cNvSpPr/>
            <p:nvPr/>
          </p:nvSpPr>
          <p:spPr>
            <a:xfrm rot="10800000">
              <a:off x="5512986" y="537480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62" name="Oval 2161"/>
            <p:cNvSpPr/>
            <p:nvPr/>
          </p:nvSpPr>
          <p:spPr>
            <a:xfrm rot="10800000">
              <a:off x="5387780" y="537480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63" name="Oval 2162"/>
            <p:cNvSpPr/>
            <p:nvPr/>
          </p:nvSpPr>
          <p:spPr>
            <a:xfrm rot="10800000">
              <a:off x="5262574" y="5374804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48" name="Oval 2147"/>
            <p:cNvSpPr/>
            <p:nvPr/>
          </p:nvSpPr>
          <p:spPr>
            <a:xfrm rot="10800000">
              <a:off x="6139017" y="522015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49" name="Oval 2148"/>
            <p:cNvSpPr/>
            <p:nvPr/>
          </p:nvSpPr>
          <p:spPr>
            <a:xfrm rot="10800000">
              <a:off x="6013811" y="522015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50" name="Oval 2149"/>
            <p:cNvSpPr/>
            <p:nvPr/>
          </p:nvSpPr>
          <p:spPr>
            <a:xfrm rot="10800000">
              <a:off x="5888605" y="522015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51" name="Oval 2150"/>
            <p:cNvSpPr/>
            <p:nvPr/>
          </p:nvSpPr>
          <p:spPr>
            <a:xfrm rot="10800000">
              <a:off x="5763399" y="522015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52" name="Oval 2151"/>
            <p:cNvSpPr/>
            <p:nvPr/>
          </p:nvSpPr>
          <p:spPr>
            <a:xfrm rot="10800000">
              <a:off x="5638192" y="522015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53" name="Oval 2152"/>
            <p:cNvSpPr/>
            <p:nvPr/>
          </p:nvSpPr>
          <p:spPr>
            <a:xfrm rot="10800000">
              <a:off x="5512986" y="522015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54" name="Oval 2153"/>
            <p:cNvSpPr/>
            <p:nvPr/>
          </p:nvSpPr>
          <p:spPr>
            <a:xfrm rot="10800000">
              <a:off x="5387780" y="522015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55" name="Oval 2154"/>
            <p:cNvSpPr/>
            <p:nvPr/>
          </p:nvSpPr>
          <p:spPr>
            <a:xfrm rot="10800000">
              <a:off x="5262574" y="522015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40" name="Oval 2139"/>
            <p:cNvSpPr/>
            <p:nvPr/>
          </p:nvSpPr>
          <p:spPr>
            <a:xfrm rot="10800000">
              <a:off x="6139017" y="506549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41" name="Oval 2140"/>
            <p:cNvSpPr/>
            <p:nvPr/>
          </p:nvSpPr>
          <p:spPr>
            <a:xfrm rot="10800000">
              <a:off x="6013811" y="506549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42" name="Oval 2141"/>
            <p:cNvSpPr/>
            <p:nvPr/>
          </p:nvSpPr>
          <p:spPr>
            <a:xfrm rot="10800000">
              <a:off x="5888605" y="506549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43" name="Oval 2142"/>
            <p:cNvSpPr/>
            <p:nvPr/>
          </p:nvSpPr>
          <p:spPr>
            <a:xfrm rot="10800000">
              <a:off x="5763399" y="506549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44" name="Oval 2143"/>
            <p:cNvSpPr/>
            <p:nvPr/>
          </p:nvSpPr>
          <p:spPr>
            <a:xfrm rot="10800000">
              <a:off x="5638192" y="506549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45" name="Oval 2144"/>
            <p:cNvSpPr/>
            <p:nvPr/>
          </p:nvSpPr>
          <p:spPr>
            <a:xfrm rot="10800000">
              <a:off x="5512986" y="506549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46" name="Oval 2145"/>
            <p:cNvSpPr/>
            <p:nvPr/>
          </p:nvSpPr>
          <p:spPr>
            <a:xfrm rot="10800000">
              <a:off x="5387780" y="506549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47" name="Oval 2146"/>
            <p:cNvSpPr/>
            <p:nvPr/>
          </p:nvSpPr>
          <p:spPr>
            <a:xfrm rot="10800000">
              <a:off x="5262574" y="506549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32" name="Oval 2131"/>
            <p:cNvSpPr/>
            <p:nvPr/>
          </p:nvSpPr>
          <p:spPr>
            <a:xfrm rot="10800000">
              <a:off x="6139017" y="491084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33" name="Oval 2132"/>
            <p:cNvSpPr/>
            <p:nvPr/>
          </p:nvSpPr>
          <p:spPr>
            <a:xfrm rot="10800000">
              <a:off x="6013811" y="491084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34" name="Oval 2133"/>
            <p:cNvSpPr/>
            <p:nvPr/>
          </p:nvSpPr>
          <p:spPr>
            <a:xfrm rot="10800000">
              <a:off x="5888605" y="4910841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35" name="Oval 2134"/>
            <p:cNvSpPr/>
            <p:nvPr/>
          </p:nvSpPr>
          <p:spPr>
            <a:xfrm rot="10800000">
              <a:off x="5763399" y="491084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36" name="Oval 2135"/>
            <p:cNvSpPr/>
            <p:nvPr/>
          </p:nvSpPr>
          <p:spPr>
            <a:xfrm rot="10800000">
              <a:off x="5638192" y="491084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37" name="Oval 2136"/>
            <p:cNvSpPr/>
            <p:nvPr/>
          </p:nvSpPr>
          <p:spPr>
            <a:xfrm rot="10800000">
              <a:off x="5512986" y="491084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38" name="Oval 2137"/>
            <p:cNvSpPr/>
            <p:nvPr/>
          </p:nvSpPr>
          <p:spPr>
            <a:xfrm rot="10800000">
              <a:off x="5387780" y="491084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39" name="Oval 2138"/>
            <p:cNvSpPr/>
            <p:nvPr/>
          </p:nvSpPr>
          <p:spPr>
            <a:xfrm rot="10800000">
              <a:off x="5262574" y="4910841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31" name="Rectangle 2130"/>
            <p:cNvSpPr>
              <a:spLocks noChangeAspect="1"/>
            </p:cNvSpPr>
            <p:nvPr/>
          </p:nvSpPr>
          <p:spPr>
            <a:xfrm rot="10800000">
              <a:off x="5157303" y="4839465"/>
              <a:ext cx="1145105" cy="114510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48" name="Group 2247"/>
          <p:cNvGrpSpPr/>
          <p:nvPr/>
        </p:nvGrpSpPr>
        <p:grpSpPr>
          <a:xfrm rot="10800000">
            <a:off x="6686329" y="4839466"/>
            <a:ext cx="1145105" cy="1145105"/>
            <a:chOff x="5157303" y="4839465"/>
            <a:chExt cx="1145105" cy="1145105"/>
          </a:xfrm>
        </p:grpSpPr>
        <p:sp>
          <p:nvSpPr>
            <p:cNvPr id="2249" name="Oval 2248"/>
            <p:cNvSpPr/>
            <p:nvPr/>
          </p:nvSpPr>
          <p:spPr>
            <a:xfrm rot="10800000">
              <a:off x="6139017" y="583876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0" name="Oval 2249"/>
            <p:cNvSpPr/>
            <p:nvPr/>
          </p:nvSpPr>
          <p:spPr>
            <a:xfrm rot="10800000">
              <a:off x="6013811" y="583876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51" name="Oval 2250"/>
            <p:cNvSpPr/>
            <p:nvPr/>
          </p:nvSpPr>
          <p:spPr>
            <a:xfrm rot="10800000">
              <a:off x="5888605" y="583876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52" name="Oval 2251"/>
            <p:cNvSpPr/>
            <p:nvPr/>
          </p:nvSpPr>
          <p:spPr>
            <a:xfrm rot="10800000">
              <a:off x="5763399" y="583876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53" name="Oval 2252"/>
            <p:cNvSpPr/>
            <p:nvPr/>
          </p:nvSpPr>
          <p:spPr>
            <a:xfrm rot="10800000">
              <a:off x="5638192" y="583876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54" name="Oval 2253"/>
            <p:cNvSpPr/>
            <p:nvPr/>
          </p:nvSpPr>
          <p:spPr>
            <a:xfrm rot="10800000">
              <a:off x="5512986" y="583876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55" name="Oval 2254"/>
            <p:cNvSpPr/>
            <p:nvPr/>
          </p:nvSpPr>
          <p:spPr>
            <a:xfrm rot="10800000">
              <a:off x="5387780" y="583876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56" name="Oval 2255"/>
            <p:cNvSpPr/>
            <p:nvPr/>
          </p:nvSpPr>
          <p:spPr>
            <a:xfrm rot="10800000">
              <a:off x="5262574" y="583876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57" name="Oval 2256"/>
            <p:cNvSpPr/>
            <p:nvPr/>
          </p:nvSpPr>
          <p:spPr>
            <a:xfrm rot="10800000">
              <a:off x="6139017" y="568411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8" name="Oval 2257"/>
            <p:cNvSpPr/>
            <p:nvPr/>
          </p:nvSpPr>
          <p:spPr>
            <a:xfrm rot="10800000">
              <a:off x="6013811" y="568411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59" name="Oval 2258"/>
            <p:cNvSpPr/>
            <p:nvPr/>
          </p:nvSpPr>
          <p:spPr>
            <a:xfrm rot="10800000">
              <a:off x="5888605" y="5684113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60" name="Oval 2259"/>
            <p:cNvSpPr/>
            <p:nvPr/>
          </p:nvSpPr>
          <p:spPr>
            <a:xfrm rot="10800000">
              <a:off x="5763399" y="568411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61" name="Oval 2260"/>
            <p:cNvSpPr/>
            <p:nvPr/>
          </p:nvSpPr>
          <p:spPr>
            <a:xfrm rot="10800000">
              <a:off x="5638192" y="568411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62" name="Oval 2261"/>
            <p:cNvSpPr/>
            <p:nvPr/>
          </p:nvSpPr>
          <p:spPr>
            <a:xfrm rot="10800000">
              <a:off x="5512986" y="568411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63" name="Oval 2262"/>
            <p:cNvSpPr/>
            <p:nvPr/>
          </p:nvSpPr>
          <p:spPr>
            <a:xfrm rot="10800000">
              <a:off x="5387780" y="568411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64" name="Oval 2263"/>
            <p:cNvSpPr/>
            <p:nvPr/>
          </p:nvSpPr>
          <p:spPr>
            <a:xfrm rot="10800000">
              <a:off x="5262574" y="5684113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65" name="Oval 2264"/>
            <p:cNvSpPr/>
            <p:nvPr/>
          </p:nvSpPr>
          <p:spPr>
            <a:xfrm rot="10800000">
              <a:off x="6139017" y="552945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66" name="Oval 2265"/>
            <p:cNvSpPr/>
            <p:nvPr/>
          </p:nvSpPr>
          <p:spPr>
            <a:xfrm rot="10800000">
              <a:off x="6013811" y="552945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67" name="Oval 2266"/>
            <p:cNvSpPr/>
            <p:nvPr/>
          </p:nvSpPr>
          <p:spPr>
            <a:xfrm rot="10800000">
              <a:off x="5888605" y="5529458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68" name="Oval 2267"/>
            <p:cNvSpPr/>
            <p:nvPr/>
          </p:nvSpPr>
          <p:spPr>
            <a:xfrm rot="10800000">
              <a:off x="5763399" y="5529458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69" name="Oval 2268"/>
            <p:cNvSpPr/>
            <p:nvPr/>
          </p:nvSpPr>
          <p:spPr>
            <a:xfrm rot="10800000">
              <a:off x="5638192" y="552945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70" name="Oval 2269"/>
            <p:cNvSpPr/>
            <p:nvPr/>
          </p:nvSpPr>
          <p:spPr>
            <a:xfrm rot="10800000">
              <a:off x="5512986" y="552945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71" name="Oval 2270"/>
            <p:cNvSpPr/>
            <p:nvPr/>
          </p:nvSpPr>
          <p:spPr>
            <a:xfrm rot="10800000">
              <a:off x="5387780" y="552945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72" name="Oval 2271"/>
            <p:cNvSpPr/>
            <p:nvPr/>
          </p:nvSpPr>
          <p:spPr>
            <a:xfrm rot="10800000">
              <a:off x="5262574" y="5529458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73" name="Oval 2272"/>
            <p:cNvSpPr/>
            <p:nvPr/>
          </p:nvSpPr>
          <p:spPr>
            <a:xfrm rot="10800000">
              <a:off x="6139017" y="537480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4" name="Oval 2273"/>
            <p:cNvSpPr/>
            <p:nvPr/>
          </p:nvSpPr>
          <p:spPr>
            <a:xfrm rot="10800000">
              <a:off x="6013811" y="537480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75" name="Oval 2274"/>
            <p:cNvSpPr/>
            <p:nvPr/>
          </p:nvSpPr>
          <p:spPr>
            <a:xfrm rot="10800000">
              <a:off x="5888605" y="5374804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76" name="Oval 2275"/>
            <p:cNvSpPr/>
            <p:nvPr/>
          </p:nvSpPr>
          <p:spPr>
            <a:xfrm rot="10800000">
              <a:off x="5763399" y="537480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77" name="Oval 2276"/>
            <p:cNvSpPr/>
            <p:nvPr/>
          </p:nvSpPr>
          <p:spPr>
            <a:xfrm rot="10800000">
              <a:off x="5638192" y="5374804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78" name="Oval 2277"/>
            <p:cNvSpPr/>
            <p:nvPr/>
          </p:nvSpPr>
          <p:spPr>
            <a:xfrm rot="10800000">
              <a:off x="5512986" y="537480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79" name="Oval 2278"/>
            <p:cNvSpPr/>
            <p:nvPr/>
          </p:nvSpPr>
          <p:spPr>
            <a:xfrm rot="10800000">
              <a:off x="5387780" y="537480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80" name="Oval 2279"/>
            <p:cNvSpPr/>
            <p:nvPr/>
          </p:nvSpPr>
          <p:spPr>
            <a:xfrm rot="10800000">
              <a:off x="5262574" y="5374804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81" name="Oval 2280"/>
            <p:cNvSpPr/>
            <p:nvPr/>
          </p:nvSpPr>
          <p:spPr>
            <a:xfrm rot="10800000">
              <a:off x="6139017" y="522015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2" name="Oval 2281"/>
            <p:cNvSpPr/>
            <p:nvPr/>
          </p:nvSpPr>
          <p:spPr>
            <a:xfrm rot="10800000">
              <a:off x="6013811" y="522015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83" name="Oval 2282"/>
            <p:cNvSpPr/>
            <p:nvPr/>
          </p:nvSpPr>
          <p:spPr>
            <a:xfrm rot="10800000">
              <a:off x="5888605" y="522015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84" name="Oval 2283"/>
            <p:cNvSpPr/>
            <p:nvPr/>
          </p:nvSpPr>
          <p:spPr>
            <a:xfrm rot="10800000">
              <a:off x="5763399" y="522015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85" name="Oval 2284"/>
            <p:cNvSpPr/>
            <p:nvPr/>
          </p:nvSpPr>
          <p:spPr>
            <a:xfrm rot="10800000">
              <a:off x="5638192" y="522015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86" name="Oval 2285"/>
            <p:cNvSpPr/>
            <p:nvPr/>
          </p:nvSpPr>
          <p:spPr>
            <a:xfrm rot="10800000">
              <a:off x="5512986" y="522015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87" name="Oval 2286"/>
            <p:cNvSpPr/>
            <p:nvPr/>
          </p:nvSpPr>
          <p:spPr>
            <a:xfrm rot="10800000">
              <a:off x="5387780" y="522015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88" name="Oval 2287"/>
            <p:cNvSpPr/>
            <p:nvPr/>
          </p:nvSpPr>
          <p:spPr>
            <a:xfrm rot="10800000">
              <a:off x="5262574" y="522015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89" name="Oval 2288"/>
            <p:cNvSpPr/>
            <p:nvPr/>
          </p:nvSpPr>
          <p:spPr>
            <a:xfrm rot="10800000">
              <a:off x="6139017" y="506549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0" name="Oval 2289"/>
            <p:cNvSpPr/>
            <p:nvPr/>
          </p:nvSpPr>
          <p:spPr>
            <a:xfrm rot="10800000">
              <a:off x="6013811" y="506549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91" name="Oval 2290"/>
            <p:cNvSpPr/>
            <p:nvPr/>
          </p:nvSpPr>
          <p:spPr>
            <a:xfrm rot="10800000">
              <a:off x="5888605" y="506549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92" name="Oval 2291"/>
            <p:cNvSpPr/>
            <p:nvPr/>
          </p:nvSpPr>
          <p:spPr>
            <a:xfrm rot="10800000">
              <a:off x="5763399" y="506549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93" name="Oval 2292"/>
            <p:cNvSpPr/>
            <p:nvPr/>
          </p:nvSpPr>
          <p:spPr>
            <a:xfrm rot="10800000">
              <a:off x="5638192" y="506549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94" name="Oval 2293"/>
            <p:cNvSpPr/>
            <p:nvPr/>
          </p:nvSpPr>
          <p:spPr>
            <a:xfrm rot="10800000">
              <a:off x="5512986" y="506549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95" name="Oval 2294"/>
            <p:cNvSpPr/>
            <p:nvPr/>
          </p:nvSpPr>
          <p:spPr>
            <a:xfrm rot="10800000">
              <a:off x="5387780" y="506549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96" name="Oval 2295"/>
            <p:cNvSpPr/>
            <p:nvPr/>
          </p:nvSpPr>
          <p:spPr>
            <a:xfrm rot="10800000">
              <a:off x="5262574" y="506549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97" name="Oval 2296"/>
            <p:cNvSpPr/>
            <p:nvPr/>
          </p:nvSpPr>
          <p:spPr>
            <a:xfrm rot="10800000">
              <a:off x="6139017" y="491084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8" name="Oval 2297"/>
            <p:cNvSpPr/>
            <p:nvPr/>
          </p:nvSpPr>
          <p:spPr>
            <a:xfrm rot="10800000">
              <a:off x="6013811" y="491084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99" name="Oval 2298"/>
            <p:cNvSpPr/>
            <p:nvPr/>
          </p:nvSpPr>
          <p:spPr>
            <a:xfrm rot="10800000">
              <a:off x="5888605" y="4910841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300" name="Oval 2299"/>
            <p:cNvSpPr/>
            <p:nvPr/>
          </p:nvSpPr>
          <p:spPr>
            <a:xfrm rot="10800000">
              <a:off x="5763399" y="491084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301" name="Oval 2300"/>
            <p:cNvSpPr/>
            <p:nvPr/>
          </p:nvSpPr>
          <p:spPr>
            <a:xfrm rot="10800000">
              <a:off x="5638192" y="491084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302" name="Oval 2301"/>
            <p:cNvSpPr/>
            <p:nvPr/>
          </p:nvSpPr>
          <p:spPr>
            <a:xfrm rot="10800000">
              <a:off x="5512986" y="491084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303" name="Oval 2302"/>
            <p:cNvSpPr/>
            <p:nvPr/>
          </p:nvSpPr>
          <p:spPr>
            <a:xfrm rot="10800000">
              <a:off x="5387780" y="491084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304" name="Oval 2303"/>
            <p:cNvSpPr/>
            <p:nvPr/>
          </p:nvSpPr>
          <p:spPr>
            <a:xfrm rot="10800000">
              <a:off x="5262574" y="4910841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305" name="Rectangle 2304"/>
            <p:cNvSpPr>
              <a:spLocks noChangeAspect="1"/>
            </p:cNvSpPr>
            <p:nvPr/>
          </p:nvSpPr>
          <p:spPr>
            <a:xfrm rot="10800000">
              <a:off x="5157303" y="4839465"/>
              <a:ext cx="1145105" cy="114510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306" name="Right Arrow 2305"/>
          <p:cNvSpPr/>
          <p:nvPr/>
        </p:nvSpPr>
        <p:spPr>
          <a:xfrm rot="1191162">
            <a:off x="5121634" y="5382584"/>
            <a:ext cx="2754725" cy="97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1273561" y="2725529"/>
            <a:ext cx="1145105" cy="1145105"/>
            <a:chOff x="1273561" y="2725529"/>
            <a:chExt cx="1145105" cy="1145105"/>
          </a:xfrm>
        </p:grpSpPr>
        <p:sp>
          <p:nvSpPr>
            <p:cNvPr id="3" name="Oval 2"/>
            <p:cNvSpPr/>
            <p:nvPr/>
          </p:nvSpPr>
          <p:spPr>
            <a:xfrm rot="10800000">
              <a:off x="2283523" y="372483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/>
            <p:cNvSpPr/>
            <p:nvPr/>
          </p:nvSpPr>
          <p:spPr>
            <a:xfrm rot="10800000">
              <a:off x="2148230" y="372483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5" name="Oval 4"/>
            <p:cNvSpPr/>
            <p:nvPr/>
          </p:nvSpPr>
          <p:spPr>
            <a:xfrm rot="10800000">
              <a:off x="2012935" y="3724831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6" name="Oval 5"/>
            <p:cNvSpPr/>
            <p:nvPr/>
          </p:nvSpPr>
          <p:spPr>
            <a:xfrm rot="10800000">
              <a:off x="1877640" y="372483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7" name="Oval 6"/>
            <p:cNvSpPr/>
            <p:nvPr/>
          </p:nvSpPr>
          <p:spPr>
            <a:xfrm rot="10800000">
              <a:off x="1742345" y="372483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8" name="Oval 7"/>
            <p:cNvSpPr/>
            <p:nvPr/>
          </p:nvSpPr>
          <p:spPr>
            <a:xfrm rot="10800000">
              <a:off x="1607050" y="372483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9" name="Oval 8"/>
            <p:cNvSpPr/>
            <p:nvPr/>
          </p:nvSpPr>
          <p:spPr>
            <a:xfrm rot="10800000">
              <a:off x="1471755" y="372483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0" name="Oval 9"/>
            <p:cNvSpPr/>
            <p:nvPr/>
          </p:nvSpPr>
          <p:spPr>
            <a:xfrm rot="10800000">
              <a:off x="1336460" y="3724831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1" name="Oval 10"/>
            <p:cNvSpPr/>
            <p:nvPr/>
          </p:nvSpPr>
          <p:spPr>
            <a:xfrm rot="10800000">
              <a:off x="2283523" y="357017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/>
            <p:cNvSpPr/>
            <p:nvPr/>
          </p:nvSpPr>
          <p:spPr>
            <a:xfrm rot="10800000">
              <a:off x="2148230" y="357017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3" name="Oval 12"/>
            <p:cNvSpPr/>
            <p:nvPr/>
          </p:nvSpPr>
          <p:spPr>
            <a:xfrm rot="10800000">
              <a:off x="2012935" y="357017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4" name="Oval 13"/>
            <p:cNvSpPr/>
            <p:nvPr/>
          </p:nvSpPr>
          <p:spPr>
            <a:xfrm rot="10800000">
              <a:off x="1877640" y="357017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5" name="Oval 14"/>
            <p:cNvSpPr/>
            <p:nvPr/>
          </p:nvSpPr>
          <p:spPr>
            <a:xfrm rot="10800000">
              <a:off x="1742345" y="357017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6" name="Oval 15"/>
            <p:cNvSpPr/>
            <p:nvPr/>
          </p:nvSpPr>
          <p:spPr>
            <a:xfrm rot="10800000">
              <a:off x="1607050" y="357017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7" name="Oval 16"/>
            <p:cNvSpPr/>
            <p:nvPr/>
          </p:nvSpPr>
          <p:spPr>
            <a:xfrm rot="10800000">
              <a:off x="1471755" y="357017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8" name="Oval 17"/>
            <p:cNvSpPr/>
            <p:nvPr/>
          </p:nvSpPr>
          <p:spPr>
            <a:xfrm rot="10800000">
              <a:off x="1336460" y="357017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19" name="Oval 18"/>
            <p:cNvSpPr/>
            <p:nvPr/>
          </p:nvSpPr>
          <p:spPr>
            <a:xfrm rot="10800000">
              <a:off x="2283523" y="341552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/>
            <p:cNvSpPr/>
            <p:nvPr/>
          </p:nvSpPr>
          <p:spPr>
            <a:xfrm rot="10800000">
              <a:off x="2148230" y="341552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1" name="Oval 20"/>
            <p:cNvSpPr/>
            <p:nvPr/>
          </p:nvSpPr>
          <p:spPr>
            <a:xfrm rot="10800000">
              <a:off x="2012935" y="3415522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2" name="Oval 21"/>
            <p:cNvSpPr/>
            <p:nvPr/>
          </p:nvSpPr>
          <p:spPr>
            <a:xfrm rot="10800000">
              <a:off x="1877640" y="3415522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3" name="Oval 22"/>
            <p:cNvSpPr/>
            <p:nvPr/>
          </p:nvSpPr>
          <p:spPr>
            <a:xfrm rot="10800000">
              <a:off x="1742345" y="341552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4" name="Oval 23"/>
            <p:cNvSpPr/>
            <p:nvPr/>
          </p:nvSpPr>
          <p:spPr>
            <a:xfrm rot="10800000">
              <a:off x="1607050" y="341552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5" name="Oval 24"/>
            <p:cNvSpPr/>
            <p:nvPr/>
          </p:nvSpPr>
          <p:spPr>
            <a:xfrm rot="10800000">
              <a:off x="1471755" y="341552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6" name="Oval 25"/>
            <p:cNvSpPr/>
            <p:nvPr/>
          </p:nvSpPr>
          <p:spPr>
            <a:xfrm rot="10800000">
              <a:off x="1336460" y="3415522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7" name="Oval 26"/>
            <p:cNvSpPr/>
            <p:nvPr/>
          </p:nvSpPr>
          <p:spPr>
            <a:xfrm rot="10800000">
              <a:off x="2283523" y="326086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Oval 27"/>
            <p:cNvSpPr/>
            <p:nvPr/>
          </p:nvSpPr>
          <p:spPr>
            <a:xfrm rot="10800000">
              <a:off x="2148230" y="326086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9" name="Oval 28"/>
            <p:cNvSpPr/>
            <p:nvPr/>
          </p:nvSpPr>
          <p:spPr>
            <a:xfrm rot="10800000">
              <a:off x="2012935" y="3260868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0" name="Oval 29"/>
            <p:cNvSpPr/>
            <p:nvPr/>
          </p:nvSpPr>
          <p:spPr>
            <a:xfrm rot="10800000">
              <a:off x="1877640" y="326086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1" name="Oval 30"/>
            <p:cNvSpPr/>
            <p:nvPr/>
          </p:nvSpPr>
          <p:spPr>
            <a:xfrm rot="10800000">
              <a:off x="1742345" y="3260868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2" name="Oval 31"/>
            <p:cNvSpPr/>
            <p:nvPr/>
          </p:nvSpPr>
          <p:spPr>
            <a:xfrm rot="10800000">
              <a:off x="1607050" y="326086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3" name="Oval 32"/>
            <p:cNvSpPr/>
            <p:nvPr/>
          </p:nvSpPr>
          <p:spPr>
            <a:xfrm rot="10800000">
              <a:off x="1471755" y="326086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4" name="Oval 33"/>
            <p:cNvSpPr/>
            <p:nvPr/>
          </p:nvSpPr>
          <p:spPr>
            <a:xfrm rot="10800000">
              <a:off x="1336460" y="3260868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5" name="Oval 34"/>
            <p:cNvSpPr/>
            <p:nvPr/>
          </p:nvSpPr>
          <p:spPr>
            <a:xfrm rot="10800000">
              <a:off x="2283523" y="310621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/>
            <p:cNvSpPr/>
            <p:nvPr/>
          </p:nvSpPr>
          <p:spPr>
            <a:xfrm rot="10800000">
              <a:off x="2148230" y="310621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7" name="Oval 36"/>
            <p:cNvSpPr/>
            <p:nvPr/>
          </p:nvSpPr>
          <p:spPr>
            <a:xfrm rot="10800000">
              <a:off x="2012935" y="3106214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8" name="Oval 37"/>
            <p:cNvSpPr/>
            <p:nvPr/>
          </p:nvSpPr>
          <p:spPr>
            <a:xfrm rot="10800000">
              <a:off x="1877640" y="310621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9" name="Oval 38"/>
            <p:cNvSpPr/>
            <p:nvPr/>
          </p:nvSpPr>
          <p:spPr>
            <a:xfrm rot="10800000">
              <a:off x="1742345" y="310621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0" name="Oval 39"/>
            <p:cNvSpPr/>
            <p:nvPr/>
          </p:nvSpPr>
          <p:spPr>
            <a:xfrm rot="10800000">
              <a:off x="1607050" y="3106214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1" name="Oval 40"/>
            <p:cNvSpPr/>
            <p:nvPr/>
          </p:nvSpPr>
          <p:spPr>
            <a:xfrm rot="10800000">
              <a:off x="1471755" y="310621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2" name="Oval 41"/>
            <p:cNvSpPr/>
            <p:nvPr/>
          </p:nvSpPr>
          <p:spPr>
            <a:xfrm rot="10800000">
              <a:off x="1336460" y="3106214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3" name="Oval 42"/>
            <p:cNvSpPr/>
            <p:nvPr/>
          </p:nvSpPr>
          <p:spPr>
            <a:xfrm rot="10800000">
              <a:off x="2283523" y="295155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Oval 43"/>
            <p:cNvSpPr/>
            <p:nvPr/>
          </p:nvSpPr>
          <p:spPr>
            <a:xfrm rot="10800000">
              <a:off x="2148230" y="295155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5" name="Oval 44"/>
            <p:cNvSpPr/>
            <p:nvPr/>
          </p:nvSpPr>
          <p:spPr>
            <a:xfrm rot="10800000">
              <a:off x="2012935" y="2951559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6" name="Oval 45"/>
            <p:cNvSpPr/>
            <p:nvPr/>
          </p:nvSpPr>
          <p:spPr>
            <a:xfrm rot="10800000">
              <a:off x="1877640" y="295155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7" name="Oval 46"/>
            <p:cNvSpPr/>
            <p:nvPr/>
          </p:nvSpPr>
          <p:spPr>
            <a:xfrm rot="10800000">
              <a:off x="1742345" y="295155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8" name="Oval 47"/>
            <p:cNvSpPr/>
            <p:nvPr/>
          </p:nvSpPr>
          <p:spPr>
            <a:xfrm rot="10800000">
              <a:off x="1607050" y="295155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9" name="Oval 48"/>
            <p:cNvSpPr/>
            <p:nvPr/>
          </p:nvSpPr>
          <p:spPr>
            <a:xfrm rot="10800000">
              <a:off x="1471755" y="2951559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50" name="Oval 49"/>
            <p:cNvSpPr/>
            <p:nvPr/>
          </p:nvSpPr>
          <p:spPr>
            <a:xfrm rot="10800000">
              <a:off x="1336460" y="2951559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51" name="Oval 50"/>
            <p:cNvSpPr/>
            <p:nvPr/>
          </p:nvSpPr>
          <p:spPr>
            <a:xfrm rot="10800000">
              <a:off x="2283523" y="279690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Oval 51"/>
            <p:cNvSpPr/>
            <p:nvPr/>
          </p:nvSpPr>
          <p:spPr>
            <a:xfrm rot="10800000">
              <a:off x="2148230" y="279690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53" name="Oval 52"/>
            <p:cNvSpPr/>
            <p:nvPr/>
          </p:nvSpPr>
          <p:spPr>
            <a:xfrm rot="10800000">
              <a:off x="2012935" y="279690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54" name="Oval 53"/>
            <p:cNvSpPr/>
            <p:nvPr/>
          </p:nvSpPr>
          <p:spPr>
            <a:xfrm rot="10800000">
              <a:off x="1877640" y="279690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55" name="Oval 54"/>
            <p:cNvSpPr/>
            <p:nvPr/>
          </p:nvSpPr>
          <p:spPr>
            <a:xfrm rot="10800000">
              <a:off x="1742345" y="279690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56" name="Oval 55"/>
            <p:cNvSpPr/>
            <p:nvPr/>
          </p:nvSpPr>
          <p:spPr>
            <a:xfrm rot="10800000">
              <a:off x="1607050" y="279690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57" name="Oval 56"/>
            <p:cNvSpPr/>
            <p:nvPr/>
          </p:nvSpPr>
          <p:spPr>
            <a:xfrm rot="10800000">
              <a:off x="1471755" y="279690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58" name="Oval 57"/>
            <p:cNvSpPr/>
            <p:nvPr/>
          </p:nvSpPr>
          <p:spPr>
            <a:xfrm rot="10800000">
              <a:off x="1336460" y="279690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59" name="Rectangle 58"/>
            <p:cNvSpPr>
              <a:spLocks noChangeAspect="1"/>
            </p:cNvSpPr>
            <p:nvPr/>
          </p:nvSpPr>
          <p:spPr>
            <a:xfrm rot="10800000">
              <a:off x="1273561" y="2725529"/>
              <a:ext cx="1145105" cy="114510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25" name="Group 524"/>
          <p:cNvGrpSpPr/>
          <p:nvPr/>
        </p:nvGrpSpPr>
        <p:grpSpPr>
          <a:xfrm>
            <a:off x="2608294" y="1583117"/>
            <a:ext cx="2292540" cy="2294115"/>
            <a:chOff x="2608294" y="1583117"/>
            <a:chExt cx="2292540" cy="2294115"/>
          </a:xfrm>
        </p:grpSpPr>
        <p:sp>
          <p:nvSpPr>
            <p:cNvPr id="294" name="Oval 293"/>
            <p:cNvSpPr/>
            <p:nvPr/>
          </p:nvSpPr>
          <p:spPr>
            <a:xfrm rot="10800000">
              <a:off x="3619504" y="373142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5" name="Oval 294"/>
            <p:cNvSpPr/>
            <p:nvPr/>
          </p:nvSpPr>
          <p:spPr>
            <a:xfrm rot="10800000">
              <a:off x="3483761" y="373142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96" name="Oval 295"/>
            <p:cNvSpPr/>
            <p:nvPr/>
          </p:nvSpPr>
          <p:spPr>
            <a:xfrm rot="10800000">
              <a:off x="3348021" y="373142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97" name="Oval 296"/>
            <p:cNvSpPr/>
            <p:nvPr/>
          </p:nvSpPr>
          <p:spPr>
            <a:xfrm rot="10800000">
              <a:off x="3212281" y="373142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98" name="Oval 297"/>
            <p:cNvSpPr/>
            <p:nvPr/>
          </p:nvSpPr>
          <p:spPr>
            <a:xfrm rot="10800000">
              <a:off x="3076541" y="373142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299" name="Oval 298"/>
            <p:cNvSpPr/>
            <p:nvPr/>
          </p:nvSpPr>
          <p:spPr>
            <a:xfrm rot="10800000">
              <a:off x="2940801" y="373142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00" name="Oval 299"/>
            <p:cNvSpPr/>
            <p:nvPr/>
          </p:nvSpPr>
          <p:spPr>
            <a:xfrm rot="10800000">
              <a:off x="2805061" y="3731428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01" name="Oval 300"/>
            <p:cNvSpPr/>
            <p:nvPr/>
          </p:nvSpPr>
          <p:spPr>
            <a:xfrm rot="10800000">
              <a:off x="2669321" y="3731428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02" name="Oval 301"/>
            <p:cNvSpPr/>
            <p:nvPr/>
          </p:nvSpPr>
          <p:spPr>
            <a:xfrm rot="10800000">
              <a:off x="3619504" y="357677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3" name="Oval 302"/>
            <p:cNvSpPr/>
            <p:nvPr/>
          </p:nvSpPr>
          <p:spPr>
            <a:xfrm rot="10800000">
              <a:off x="3483761" y="357677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04" name="Oval 303"/>
            <p:cNvSpPr/>
            <p:nvPr/>
          </p:nvSpPr>
          <p:spPr>
            <a:xfrm rot="10800000">
              <a:off x="3348021" y="357677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05" name="Oval 304"/>
            <p:cNvSpPr/>
            <p:nvPr/>
          </p:nvSpPr>
          <p:spPr>
            <a:xfrm rot="10800000">
              <a:off x="3212281" y="357677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06" name="Oval 305"/>
            <p:cNvSpPr/>
            <p:nvPr/>
          </p:nvSpPr>
          <p:spPr>
            <a:xfrm rot="10800000">
              <a:off x="3076541" y="357677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07" name="Oval 306"/>
            <p:cNvSpPr/>
            <p:nvPr/>
          </p:nvSpPr>
          <p:spPr>
            <a:xfrm rot="10800000">
              <a:off x="2940801" y="357677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08" name="Oval 307"/>
            <p:cNvSpPr/>
            <p:nvPr/>
          </p:nvSpPr>
          <p:spPr>
            <a:xfrm rot="10800000">
              <a:off x="2805061" y="3576774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09" name="Oval 308"/>
            <p:cNvSpPr/>
            <p:nvPr/>
          </p:nvSpPr>
          <p:spPr>
            <a:xfrm rot="10800000">
              <a:off x="2669321" y="3576774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10" name="Oval 309"/>
            <p:cNvSpPr/>
            <p:nvPr/>
          </p:nvSpPr>
          <p:spPr>
            <a:xfrm rot="10800000">
              <a:off x="3619504" y="342211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1" name="Oval 310"/>
            <p:cNvSpPr/>
            <p:nvPr/>
          </p:nvSpPr>
          <p:spPr>
            <a:xfrm rot="10800000">
              <a:off x="3483761" y="342211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12" name="Oval 311"/>
            <p:cNvSpPr/>
            <p:nvPr/>
          </p:nvSpPr>
          <p:spPr>
            <a:xfrm rot="10800000">
              <a:off x="3348021" y="342211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13" name="Oval 312"/>
            <p:cNvSpPr/>
            <p:nvPr/>
          </p:nvSpPr>
          <p:spPr>
            <a:xfrm rot="10800000">
              <a:off x="3212281" y="342211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14" name="Oval 313"/>
            <p:cNvSpPr/>
            <p:nvPr/>
          </p:nvSpPr>
          <p:spPr>
            <a:xfrm rot="10800000">
              <a:off x="3076541" y="342211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15" name="Oval 314"/>
            <p:cNvSpPr/>
            <p:nvPr/>
          </p:nvSpPr>
          <p:spPr>
            <a:xfrm rot="10800000">
              <a:off x="2940801" y="342211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16" name="Oval 315"/>
            <p:cNvSpPr/>
            <p:nvPr/>
          </p:nvSpPr>
          <p:spPr>
            <a:xfrm rot="10800000">
              <a:off x="2805061" y="3422119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17" name="Oval 316"/>
            <p:cNvSpPr/>
            <p:nvPr/>
          </p:nvSpPr>
          <p:spPr>
            <a:xfrm rot="10800000">
              <a:off x="2669321" y="3422119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18" name="Oval 317"/>
            <p:cNvSpPr/>
            <p:nvPr/>
          </p:nvSpPr>
          <p:spPr>
            <a:xfrm rot="10800000">
              <a:off x="3619504" y="326746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9" name="Oval 318"/>
            <p:cNvSpPr/>
            <p:nvPr/>
          </p:nvSpPr>
          <p:spPr>
            <a:xfrm rot="10800000">
              <a:off x="3483761" y="326746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20" name="Oval 319"/>
            <p:cNvSpPr/>
            <p:nvPr/>
          </p:nvSpPr>
          <p:spPr>
            <a:xfrm rot="10800000">
              <a:off x="3348021" y="326746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21" name="Oval 320"/>
            <p:cNvSpPr/>
            <p:nvPr/>
          </p:nvSpPr>
          <p:spPr>
            <a:xfrm rot="10800000">
              <a:off x="3212281" y="326746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22" name="Oval 321"/>
            <p:cNvSpPr/>
            <p:nvPr/>
          </p:nvSpPr>
          <p:spPr>
            <a:xfrm rot="10800000">
              <a:off x="3076541" y="326746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23" name="Oval 322"/>
            <p:cNvSpPr/>
            <p:nvPr/>
          </p:nvSpPr>
          <p:spPr>
            <a:xfrm rot="10800000">
              <a:off x="2940801" y="326746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24" name="Oval 323"/>
            <p:cNvSpPr/>
            <p:nvPr/>
          </p:nvSpPr>
          <p:spPr>
            <a:xfrm rot="10800000">
              <a:off x="2805061" y="326746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25" name="Oval 324"/>
            <p:cNvSpPr/>
            <p:nvPr/>
          </p:nvSpPr>
          <p:spPr>
            <a:xfrm rot="10800000">
              <a:off x="2669321" y="326746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26" name="Oval 325"/>
            <p:cNvSpPr/>
            <p:nvPr/>
          </p:nvSpPr>
          <p:spPr>
            <a:xfrm rot="10800000">
              <a:off x="3619504" y="311281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7" name="Oval 326"/>
            <p:cNvSpPr/>
            <p:nvPr/>
          </p:nvSpPr>
          <p:spPr>
            <a:xfrm rot="10800000">
              <a:off x="3483761" y="311281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28" name="Oval 327"/>
            <p:cNvSpPr/>
            <p:nvPr/>
          </p:nvSpPr>
          <p:spPr>
            <a:xfrm rot="10800000">
              <a:off x="3348021" y="311281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29" name="Oval 328"/>
            <p:cNvSpPr/>
            <p:nvPr/>
          </p:nvSpPr>
          <p:spPr>
            <a:xfrm rot="10800000">
              <a:off x="3212281" y="311281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30" name="Oval 329"/>
            <p:cNvSpPr/>
            <p:nvPr/>
          </p:nvSpPr>
          <p:spPr>
            <a:xfrm rot="10800000">
              <a:off x="3076541" y="311281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31" name="Oval 330"/>
            <p:cNvSpPr/>
            <p:nvPr/>
          </p:nvSpPr>
          <p:spPr>
            <a:xfrm rot="10800000">
              <a:off x="2940801" y="311281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32" name="Oval 331"/>
            <p:cNvSpPr/>
            <p:nvPr/>
          </p:nvSpPr>
          <p:spPr>
            <a:xfrm rot="10800000">
              <a:off x="2805061" y="3112811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33" name="Oval 332"/>
            <p:cNvSpPr/>
            <p:nvPr/>
          </p:nvSpPr>
          <p:spPr>
            <a:xfrm rot="10800000">
              <a:off x="2669321" y="3112811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34" name="Oval 333"/>
            <p:cNvSpPr/>
            <p:nvPr/>
          </p:nvSpPr>
          <p:spPr>
            <a:xfrm rot="10800000">
              <a:off x="3619504" y="295815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5" name="Oval 334"/>
            <p:cNvSpPr/>
            <p:nvPr/>
          </p:nvSpPr>
          <p:spPr>
            <a:xfrm rot="10800000">
              <a:off x="3483761" y="295815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36" name="Oval 335"/>
            <p:cNvSpPr/>
            <p:nvPr/>
          </p:nvSpPr>
          <p:spPr>
            <a:xfrm rot="10800000">
              <a:off x="3348021" y="295815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37" name="Oval 336"/>
            <p:cNvSpPr/>
            <p:nvPr/>
          </p:nvSpPr>
          <p:spPr>
            <a:xfrm rot="10800000">
              <a:off x="3212281" y="295815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38" name="Oval 337"/>
            <p:cNvSpPr/>
            <p:nvPr/>
          </p:nvSpPr>
          <p:spPr>
            <a:xfrm rot="10800000">
              <a:off x="3076541" y="295815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39" name="Oval 338"/>
            <p:cNvSpPr/>
            <p:nvPr/>
          </p:nvSpPr>
          <p:spPr>
            <a:xfrm rot="10800000">
              <a:off x="2940801" y="295815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40" name="Oval 339"/>
            <p:cNvSpPr/>
            <p:nvPr/>
          </p:nvSpPr>
          <p:spPr>
            <a:xfrm rot="10800000">
              <a:off x="2805061" y="295815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41" name="Oval 340"/>
            <p:cNvSpPr/>
            <p:nvPr/>
          </p:nvSpPr>
          <p:spPr>
            <a:xfrm rot="10800000">
              <a:off x="2669321" y="295815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42" name="Oval 341"/>
            <p:cNvSpPr/>
            <p:nvPr/>
          </p:nvSpPr>
          <p:spPr>
            <a:xfrm rot="10800000">
              <a:off x="3619504" y="2803502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3" name="Oval 342"/>
            <p:cNvSpPr/>
            <p:nvPr/>
          </p:nvSpPr>
          <p:spPr>
            <a:xfrm rot="10800000">
              <a:off x="3483761" y="280350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44" name="Oval 343"/>
            <p:cNvSpPr/>
            <p:nvPr/>
          </p:nvSpPr>
          <p:spPr>
            <a:xfrm rot="10800000">
              <a:off x="3348021" y="280350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45" name="Oval 344"/>
            <p:cNvSpPr/>
            <p:nvPr/>
          </p:nvSpPr>
          <p:spPr>
            <a:xfrm rot="10800000">
              <a:off x="3212281" y="280350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46" name="Oval 345"/>
            <p:cNvSpPr/>
            <p:nvPr/>
          </p:nvSpPr>
          <p:spPr>
            <a:xfrm rot="10800000">
              <a:off x="3076541" y="280350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47" name="Oval 346"/>
            <p:cNvSpPr/>
            <p:nvPr/>
          </p:nvSpPr>
          <p:spPr>
            <a:xfrm rot="10800000">
              <a:off x="2940801" y="280350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48" name="Oval 347"/>
            <p:cNvSpPr/>
            <p:nvPr/>
          </p:nvSpPr>
          <p:spPr>
            <a:xfrm rot="10800000">
              <a:off x="2805061" y="2803502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49" name="Oval 348"/>
            <p:cNvSpPr/>
            <p:nvPr/>
          </p:nvSpPr>
          <p:spPr>
            <a:xfrm rot="10800000">
              <a:off x="2669321" y="2803502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50" name="Rectangle 349"/>
            <p:cNvSpPr>
              <a:spLocks noChangeAspect="1"/>
            </p:cNvSpPr>
            <p:nvPr/>
          </p:nvSpPr>
          <p:spPr>
            <a:xfrm rot="10800000">
              <a:off x="2608294" y="2732126"/>
              <a:ext cx="1145105" cy="114510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2" name="Oval 351"/>
            <p:cNvSpPr/>
            <p:nvPr/>
          </p:nvSpPr>
          <p:spPr>
            <a:xfrm rot="10800000">
              <a:off x="3619504" y="2582419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3" name="Oval 352"/>
            <p:cNvSpPr/>
            <p:nvPr/>
          </p:nvSpPr>
          <p:spPr>
            <a:xfrm rot="10800000">
              <a:off x="3483761" y="2582419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54" name="Oval 353"/>
            <p:cNvSpPr/>
            <p:nvPr/>
          </p:nvSpPr>
          <p:spPr>
            <a:xfrm rot="10800000">
              <a:off x="3348021" y="258241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55" name="Oval 354"/>
            <p:cNvSpPr/>
            <p:nvPr/>
          </p:nvSpPr>
          <p:spPr>
            <a:xfrm rot="10800000">
              <a:off x="3212281" y="258241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56" name="Oval 355"/>
            <p:cNvSpPr/>
            <p:nvPr/>
          </p:nvSpPr>
          <p:spPr>
            <a:xfrm rot="10800000">
              <a:off x="3076541" y="258241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57" name="Oval 356"/>
            <p:cNvSpPr/>
            <p:nvPr/>
          </p:nvSpPr>
          <p:spPr>
            <a:xfrm rot="10800000">
              <a:off x="2940801" y="258241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58" name="Oval 357"/>
            <p:cNvSpPr/>
            <p:nvPr/>
          </p:nvSpPr>
          <p:spPr>
            <a:xfrm rot="10800000">
              <a:off x="2805061" y="2582419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59" name="Oval 358"/>
            <p:cNvSpPr/>
            <p:nvPr/>
          </p:nvSpPr>
          <p:spPr>
            <a:xfrm rot="10800000">
              <a:off x="2669321" y="2582419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60" name="Oval 359"/>
            <p:cNvSpPr/>
            <p:nvPr/>
          </p:nvSpPr>
          <p:spPr>
            <a:xfrm rot="10800000">
              <a:off x="3619504" y="242776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1" name="Oval 360"/>
            <p:cNvSpPr/>
            <p:nvPr/>
          </p:nvSpPr>
          <p:spPr>
            <a:xfrm rot="10800000">
              <a:off x="3483761" y="242776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62" name="Oval 361"/>
            <p:cNvSpPr/>
            <p:nvPr/>
          </p:nvSpPr>
          <p:spPr>
            <a:xfrm rot="10800000">
              <a:off x="3348021" y="242776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63" name="Oval 362"/>
            <p:cNvSpPr/>
            <p:nvPr/>
          </p:nvSpPr>
          <p:spPr>
            <a:xfrm rot="10800000">
              <a:off x="3212281" y="242776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64" name="Oval 363"/>
            <p:cNvSpPr/>
            <p:nvPr/>
          </p:nvSpPr>
          <p:spPr>
            <a:xfrm rot="10800000">
              <a:off x="3076541" y="242776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65" name="Oval 364"/>
            <p:cNvSpPr/>
            <p:nvPr/>
          </p:nvSpPr>
          <p:spPr>
            <a:xfrm rot="10800000">
              <a:off x="2940801" y="242776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66" name="Oval 365"/>
            <p:cNvSpPr/>
            <p:nvPr/>
          </p:nvSpPr>
          <p:spPr>
            <a:xfrm rot="10800000">
              <a:off x="2805061" y="242776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67" name="Oval 366"/>
            <p:cNvSpPr/>
            <p:nvPr/>
          </p:nvSpPr>
          <p:spPr>
            <a:xfrm rot="10800000">
              <a:off x="2669321" y="242776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68" name="Oval 367"/>
            <p:cNvSpPr/>
            <p:nvPr/>
          </p:nvSpPr>
          <p:spPr>
            <a:xfrm rot="10800000">
              <a:off x="3619504" y="227311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9" name="Oval 368"/>
            <p:cNvSpPr/>
            <p:nvPr/>
          </p:nvSpPr>
          <p:spPr>
            <a:xfrm rot="10800000">
              <a:off x="3483761" y="227311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70" name="Oval 369"/>
            <p:cNvSpPr/>
            <p:nvPr/>
          </p:nvSpPr>
          <p:spPr>
            <a:xfrm rot="10800000">
              <a:off x="3348021" y="227311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71" name="Oval 370"/>
            <p:cNvSpPr/>
            <p:nvPr/>
          </p:nvSpPr>
          <p:spPr>
            <a:xfrm rot="10800000">
              <a:off x="3212281" y="227311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72" name="Oval 371"/>
            <p:cNvSpPr/>
            <p:nvPr/>
          </p:nvSpPr>
          <p:spPr>
            <a:xfrm rot="10800000">
              <a:off x="3076541" y="227311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73" name="Oval 372"/>
            <p:cNvSpPr/>
            <p:nvPr/>
          </p:nvSpPr>
          <p:spPr>
            <a:xfrm rot="10800000">
              <a:off x="2940801" y="227311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74" name="Oval 373"/>
            <p:cNvSpPr/>
            <p:nvPr/>
          </p:nvSpPr>
          <p:spPr>
            <a:xfrm rot="10800000">
              <a:off x="2805061" y="227311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75" name="Oval 374"/>
            <p:cNvSpPr/>
            <p:nvPr/>
          </p:nvSpPr>
          <p:spPr>
            <a:xfrm rot="10800000">
              <a:off x="2669321" y="227311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76" name="Oval 375"/>
            <p:cNvSpPr/>
            <p:nvPr/>
          </p:nvSpPr>
          <p:spPr>
            <a:xfrm rot="10800000">
              <a:off x="3619504" y="211845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7" name="Oval 376"/>
            <p:cNvSpPr/>
            <p:nvPr/>
          </p:nvSpPr>
          <p:spPr>
            <a:xfrm rot="10800000">
              <a:off x="3483761" y="211845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78" name="Oval 377"/>
            <p:cNvSpPr/>
            <p:nvPr/>
          </p:nvSpPr>
          <p:spPr>
            <a:xfrm rot="10800000">
              <a:off x="3348021" y="211845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79" name="Oval 378"/>
            <p:cNvSpPr/>
            <p:nvPr/>
          </p:nvSpPr>
          <p:spPr>
            <a:xfrm rot="10800000">
              <a:off x="3212281" y="211845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80" name="Oval 379"/>
            <p:cNvSpPr/>
            <p:nvPr/>
          </p:nvSpPr>
          <p:spPr>
            <a:xfrm rot="10800000">
              <a:off x="3076541" y="211845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81" name="Oval 380"/>
            <p:cNvSpPr/>
            <p:nvPr/>
          </p:nvSpPr>
          <p:spPr>
            <a:xfrm rot="10800000">
              <a:off x="2940801" y="211845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82" name="Oval 381"/>
            <p:cNvSpPr/>
            <p:nvPr/>
          </p:nvSpPr>
          <p:spPr>
            <a:xfrm rot="10800000">
              <a:off x="2805061" y="211845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83" name="Oval 382"/>
            <p:cNvSpPr/>
            <p:nvPr/>
          </p:nvSpPr>
          <p:spPr>
            <a:xfrm rot="10800000">
              <a:off x="2669321" y="211845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84" name="Oval 383"/>
            <p:cNvSpPr/>
            <p:nvPr/>
          </p:nvSpPr>
          <p:spPr>
            <a:xfrm rot="10800000">
              <a:off x="3619504" y="196380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5" name="Oval 384"/>
            <p:cNvSpPr/>
            <p:nvPr/>
          </p:nvSpPr>
          <p:spPr>
            <a:xfrm rot="10800000">
              <a:off x="3483761" y="196380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86" name="Oval 385"/>
            <p:cNvSpPr/>
            <p:nvPr/>
          </p:nvSpPr>
          <p:spPr>
            <a:xfrm rot="10800000">
              <a:off x="3348021" y="196380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87" name="Oval 386"/>
            <p:cNvSpPr/>
            <p:nvPr/>
          </p:nvSpPr>
          <p:spPr>
            <a:xfrm rot="10800000">
              <a:off x="3212281" y="196380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88" name="Oval 387"/>
            <p:cNvSpPr/>
            <p:nvPr/>
          </p:nvSpPr>
          <p:spPr>
            <a:xfrm rot="10800000">
              <a:off x="3076541" y="1963802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89" name="Oval 388"/>
            <p:cNvSpPr/>
            <p:nvPr/>
          </p:nvSpPr>
          <p:spPr>
            <a:xfrm rot="10800000">
              <a:off x="2940801" y="1963802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90" name="Oval 389"/>
            <p:cNvSpPr/>
            <p:nvPr/>
          </p:nvSpPr>
          <p:spPr>
            <a:xfrm rot="10800000">
              <a:off x="2805061" y="1963802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91" name="Oval 390"/>
            <p:cNvSpPr/>
            <p:nvPr/>
          </p:nvSpPr>
          <p:spPr>
            <a:xfrm rot="10800000">
              <a:off x="2669321" y="1963802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92" name="Oval 391"/>
            <p:cNvSpPr/>
            <p:nvPr/>
          </p:nvSpPr>
          <p:spPr>
            <a:xfrm rot="10800000">
              <a:off x="3619504" y="180914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3" name="Oval 392"/>
            <p:cNvSpPr/>
            <p:nvPr/>
          </p:nvSpPr>
          <p:spPr>
            <a:xfrm rot="10800000">
              <a:off x="3483761" y="180914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94" name="Oval 393"/>
            <p:cNvSpPr/>
            <p:nvPr/>
          </p:nvSpPr>
          <p:spPr>
            <a:xfrm rot="10800000">
              <a:off x="3348021" y="180914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95" name="Oval 394"/>
            <p:cNvSpPr/>
            <p:nvPr/>
          </p:nvSpPr>
          <p:spPr>
            <a:xfrm rot="10800000">
              <a:off x="3212281" y="180914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96" name="Oval 395"/>
            <p:cNvSpPr/>
            <p:nvPr/>
          </p:nvSpPr>
          <p:spPr>
            <a:xfrm rot="10800000">
              <a:off x="3076541" y="180914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97" name="Oval 396"/>
            <p:cNvSpPr/>
            <p:nvPr/>
          </p:nvSpPr>
          <p:spPr>
            <a:xfrm rot="10800000">
              <a:off x="2940801" y="180914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98" name="Oval 397"/>
            <p:cNvSpPr/>
            <p:nvPr/>
          </p:nvSpPr>
          <p:spPr>
            <a:xfrm rot="10800000">
              <a:off x="2805061" y="180914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399" name="Oval 398"/>
            <p:cNvSpPr/>
            <p:nvPr/>
          </p:nvSpPr>
          <p:spPr>
            <a:xfrm rot="10800000">
              <a:off x="2669321" y="180914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00" name="Oval 399"/>
            <p:cNvSpPr/>
            <p:nvPr/>
          </p:nvSpPr>
          <p:spPr>
            <a:xfrm rot="10800000">
              <a:off x="3619504" y="165449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1" name="Oval 400"/>
            <p:cNvSpPr/>
            <p:nvPr/>
          </p:nvSpPr>
          <p:spPr>
            <a:xfrm rot="10800000">
              <a:off x="3483761" y="165449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02" name="Oval 401"/>
            <p:cNvSpPr/>
            <p:nvPr/>
          </p:nvSpPr>
          <p:spPr>
            <a:xfrm rot="10800000">
              <a:off x="3348021" y="165449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03" name="Oval 402"/>
            <p:cNvSpPr/>
            <p:nvPr/>
          </p:nvSpPr>
          <p:spPr>
            <a:xfrm rot="10800000">
              <a:off x="3212281" y="165449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04" name="Oval 403"/>
            <p:cNvSpPr/>
            <p:nvPr/>
          </p:nvSpPr>
          <p:spPr>
            <a:xfrm rot="10800000">
              <a:off x="3076541" y="165449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05" name="Oval 404"/>
            <p:cNvSpPr/>
            <p:nvPr/>
          </p:nvSpPr>
          <p:spPr>
            <a:xfrm rot="10800000">
              <a:off x="2940801" y="165449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06" name="Oval 405"/>
            <p:cNvSpPr/>
            <p:nvPr/>
          </p:nvSpPr>
          <p:spPr>
            <a:xfrm rot="10800000">
              <a:off x="2805061" y="1654493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07" name="Oval 406"/>
            <p:cNvSpPr/>
            <p:nvPr/>
          </p:nvSpPr>
          <p:spPr>
            <a:xfrm rot="10800000">
              <a:off x="2669321" y="1654493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08" name="Rectangle 407"/>
            <p:cNvSpPr>
              <a:spLocks noChangeAspect="1"/>
            </p:cNvSpPr>
            <p:nvPr/>
          </p:nvSpPr>
          <p:spPr>
            <a:xfrm rot="10800000">
              <a:off x="2608294" y="1583117"/>
              <a:ext cx="1145105" cy="114510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0" name="Oval 409"/>
            <p:cNvSpPr/>
            <p:nvPr/>
          </p:nvSpPr>
          <p:spPr>
            <a:xfrm rot="10800000">
              <a:off x="4771983" y="258242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1" name="Oval 410"/>
            <p:cNvSpPr/>
            <p:nvPr/>
          </p:nvSpPr>
          <p:spPr>
            <a:xfrm rot="10800000">
              <a:off x="4635190" y="258242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12" name="Oval 411"/>
            <p:cNvSpPr/>
            <p:nvPr/>
          </p:nvSpPr>
          <p:spPr>
            <a:xfrm rot="10800000">
              <a:off x="4498396" y="258242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13" name="Oval 412"/>
            <p:cNvSpPr/>
            <p:nvPr/>
          </p:nvSpPr>
          <p:spPr>
            <a:xfrm rot="10800000">
              <a:off x="4361602" y="258242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14" name="Oval 413"/>
            <p:cNvSpPr/>
            <p:nvPr/>
          </p:nvSpPr>
          <p:spPr>
            <a:xfrm rot="10800000">
              <a:off x="4224808" y="258242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15" name="Oval 414"/>
            <p:cNvSpPr/>
            <p:nvPr/>
          </p:nvSpPr>
          <p:spPr>
            <a:xfrm rot="10800000">
              <a:off x="4088014" y="258242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16" name="Oval 415"/>
            <p:cNvSpPr/>
            <p:nvPr/>
          </p:nvSpPr>
          <p:spPr>
            <a:xfrm rot="10800000">
              <a:off x="3951220" y="258242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17" name="Oval 416"/>
            <p:cNvSpPr/>
            <p:nvPr/>
          </p:nvSpPr>
          <p:spPr>
            <a:xfrm rot="10800000">
              <a:off x="3814426" y="258242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18" name="Oval 417"/>
            <p:cNvSpPr/>
            <p:nvPr/>
          </p:nvSpPr>
          <p:spPr>
            <a:xfrm rot="10800000">
              <a:off x="4771983" y="242776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9" name="Oval 418"/>
            <p:cNvSpPr/>
            <p:nvPr/>
          </p:nvSpPr>
          <p:spPr>
            <a:xfrm rot="10800000">
              <a:off x="4635190" y="242776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20" name="Oval 419"/>
            <p:cNvSpPr/>
            <p:nvPr/>
          </p:nvSpPr>
          <p:spPr>
            <a:xfrm rot="10800000">
              <a:off x="4498396" y="242776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21" name="Oval 420"/>
            <p:cNvSpPr/>
            <p:nvPr/>
          </p:nvSpPr>
          <p:spPr>
            <a:xfrm rot="10800000">
              <a:off x="4361602" y="242776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22" name="Oval 421"/>
            <p:cNvSpPr/>
            <p:nvPr/>
          </p:nvSpPr>
          <p:spPr>
            <a:xfrm rot="10800000">
              <a:off x="4224808" y="242776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23" name="Oval 422"/>
            <p:cNvSpPr/>
            <p:nvPr/>
          </p:nvSpPr>
          <p:spPr>
            <a:xfrm rot="10800000">
              <a:off x="4088014" y="242776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24" name="Oval 423"/>
            <p:cNvSpPr/>
            <p:nvPr/>
          </p:nvSpPr>
          <p:spPr>
            <a:xfrm rot="10800000">
              <a:off x="3951220" y="242776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25" name="Oval 424"/>
            <p:cNvSpPr/>
            <p:nvPr/>
          </p:nvSpPr>
          <p:spPr>
            <a:xfrm rot="10800000">
              <a:off x="3814426" y="242776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26" name="Oval 425"/>
            <p:cNvSpPr/>
            <p:nvPr/>
          </p:nvSpPr>
          <p:spPr>
            <a:xfrm rot="10800000">
              <a:off x="4771983" y="227311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7" name="Oval 426"/>
            <p:cNvSpPr/>
            <p:nvPr/>
          </p:nvSpPr>
          <p:spPr>
            <a:xfrm rot="10800000">
              <a:off x="4635190" y="227311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28" name="Oval 427"/>
            <p:cNvSpPr/>
            <p:nvPr/>
          </p:nvSpPr>
          <p:spPr>
            <a:xfrm rot="10800000">
              <a:off x="4498396" y="227311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29" name="Oval 428"/>
            <p:cNvSpPr/>
            <p:nvPr/>
          </p:nvSpPr>
          <p:spPr>
            <a:xfrm rot="10800000">
              <a:off x="4361602" y="227311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30" name="Oval 429"/>
            <p:cNvSpPr/>
            <p:nvPr/>
          </p:nvSpPr>
          <p:spPr>
            <a:xfrm rot="10800000">
              <a:off x="4224808" y="2273111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31" name="Oval 430"/>
            <p:cNvSpPr/>
            <p:nvPr/>
          </p:nvSpPr>
          <p:spPr>
            <a:xfrm rot="10800000">
              <a:off x="4088014" y="2273111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32" name="Oval 431"/>
            <p:cNvSpPr/>
            <p:nvPr/>
          </p:nvSpPr>
          <p:spPr>
            <a:xfrm rot="10800000">
              <a:off x="3951220" y="227311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33" name="Oval 432"/>
            <p:cNvSpPr/>
            <p:nvPr/>
          </p:nvSpPr>
          <p:spPr>
            <a:xfrm rot="10800000">
              <a:off x="3814426" y="227311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34" name="Oval 433"/>
            <p:cNvSpPr/>
            <p:nvPr/>
          </p:nvSpPr>
          <p:spPr>
            <a:xfrm rot="10800000">
              <a:off x="4771983" y="211845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5" name="Oval 434"/>
            <p:cNvSpPr/>
            <p:nvPr/>
          </p:nvSpPr>
          <p:spPr>
            <a:xfrm rot="10800000">
              <a:off x="4635190" y="211845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36" name="Oval 435"/>
            <p:cNvSpPr/>
            <p:nvPr/>
          </p:nvSpPr>
          <p:spPr>
            <a:xfrm rot="10800000">
              <a:off x="4498396" y="211845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37" name="Oval 436"/>
            <p:cNvSpPr/>
            <p:nvPr/>
          </p:nvSpPr>
          <p:spPr>
            <a:xfrm rot="10800000">
              <a:off x="4361602" y="211845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38" name="Oval 437"/>
            <p:cNvSpPr/>
            <p:nvPr/>
          </p:nvSpPr>
          <p:spPr>
            <a:xfrm rot="10800000">
              <a:off x="4224808" y="211845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39" name="Oval 438"/>
            <p:cNvSpPr/>
            <p:nvPr/>
          </p:nvSpPr>
          <p:spPr>
            <a:xfrm rot="10800000">
              <a:off x="4088014" y="211845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40" name="Oval 439"/>
            <p:cNvSpPr/>
            <p:nvPr/>
          </p:nvSpPr>
          <p:spPr>
            <a:xfrm rot="10800000">
              <a:off x="3951220" y="211845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41" name="Oval 440"/>
            <p:cNvSpPr/>
            <p:nvPr/>
          </p:nvSpPr>
          <p:spPr>
            <a:xfrm rot="10800000">
              <a:off x="3814426" y="211845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42" name="Oval 441"/>
            <p:cNvSpPr/>
            <p:nvPr/>
          </p:nvSpPr>
          <p:spPr>
            <a:xfrm rot="10800000">
              <a:off x="4771983" y="196380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3" name="Oval 442"/>
            <p:cNvSpPr/>
            <p:nvPr/>
          </p:nvSpPr>
          <p:spPr>
            <a:xfrm rot="10800000">
              <a:off x="4635190" y="196380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44" name="Oval 443"/>
            <p:cNvSpPr/>
            <p:nvPr/>
          </p:nvSpPr>
          <p:spPr>
            <a:xfrm rot="10800000">
              <a:off x="4498396" y="196380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45" name="Oval 444"/>
            <p:cNvSpPr/>
            <p:nvPr/>
          </p:nvSpPr>
          <p:spPr>
            <a:xfrm rot="10800000">
              <a:off x="4361602" y="196380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46" name="Oval 445"/>
            <p:cNvSpPr/>
            <p:nvPr/>
          </p:nvSpPr>
          <p:spPr>
            <a:xfrm rot="10800000">
              <a:off x="4224808" y="1963803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47" name="Oval 446"/>
            <p:cNvSpPr/>
            <p:nvPr/>
          </p:nvSpPr>
          <p:spPr>
            <a:xfrm rot="10800000">
              <a:off x="4088014" y="1963803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48" name="Oval 447"/>
            <p:cNvSpPr/>
            <p:nvPr/>
          </p:nvSpPr>
          <p:spPr>
            <a:xfrm rot="10800000">
              <a:off x="3951220" y="196380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49" name="Oval 448"/>
            <p:cNvSpPr/>
            <p:nvPr/>
          </p:nvSpPr>
          <p:spPr>
            <a:xfrm rot="10800000">
              <a:off x="3814426" y="196380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50" name="Oval 449"/>
            <p:cNvSpPr/>
            <p:nvPr/>
          </p:nvSpPr>
          <p:spPr>
            <a:xfrm rot="10800000">
              <a:off x="4771983" y="180914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1" name="Oval 450"/>
            <p:cNvSpPr/>
            <p:nvPr/>
          </p:nvSpPr>
          <p:spPr>
            <a:xfrm rot="10800000">
              <a:off x="4635190" y="180914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52" name="Oval 451"/>
            <p:cNvSpPr/>
            <p:nvPr/>
          </p:nvSpPr>
          <p:spPr>
            <a:xfrm rot="10800000">
              <a:off x="4498396" y="180914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53" name="Oval 452"/>
            <p:cNvSpPr/>
            <p:nvPr/>
          </p:nvSpPr>
          <p:spPr>
            <a:xfrm rot="10800000">
              <a:off x="4361602" y="180914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54" name="Oval 453"/>
            <p:cNvSpPr/>
            <p:nvPr/>
          </p:nvSpPr>
          <p:spPr>
            <a:xfrm rot="10800000">
              <a:off x="4224808" y="1809148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55" name="Oval 454"/>
            <p:cNvSpPr/>
            <p:nvPr/>
          </p:nvSpPr>
          <p:spPr>
            <a:xfrm rot="10800000">
              <a:off x="4088014" y="1809148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56" name="Oval 455"/>
            <p:cNvSpPr/>
            <p:nvPr/>
          </p:nvSpPr>
          <p:spPr>
            <a:xfrm rot="10800000">
              <a:off x="3951220" y="180914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57" name="Oval 456"/>
            <p:cNvSpPr/>
            <p:nvPr/>
          </p:nvSpPr>
          <p:spPr>
            <a:xfrm rot="10800000">
              <a:off x="3814426" y="1809148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58" name="Oval 457"/>
            <p:cNvSpPr/>
            <p:nvPr/>
          </p:nvSpPr>
          <p:spPr>
            <a:xfrm rot="10800000">
              <a:off x="4771983" y="165449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9" name="Oval 458"/>
            <p:cNvSpPr/>
            <p:nvPr/>
          </p:nvSpPr>
          <p:spPr>
            <a:xfrm rot="10800000">
              <a:off x="4635190" y="165449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60" name="Oval 459"/>
            <p:cNvSpPr/>
            <p:nvPr/>
          </p:nvSpPr>
          <p:spPr>
            <a:xfrm rot="10800000">
              <a:off x="4498396" y="165449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61" name="Oval 460"/>
            <p:cNvSpPr/>
            <p:nvPr/>
          </p:nvSpPr>
          <p:spPr>
            <a:xfrm rot="10800000">
              <a:off x="4361602" y="165449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62" name="Oval 461"/>
            <p:cNvSpPr/>
            <p:nvPr/>
          </p:nvSpPr>
          <p:spPr>
            <a:xfrm rot="10800000">
              <a:off x="4224808" y="1654493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63" name="Oval 462"/>
            <p:cNvSpPr/>
            <p:nvPr/>
          </p:nvSpPr>
          <p:spPr>
            <a:xfrm rot="10800000">
              <a:off x="4088014" y="1654493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64" name="Oval 463"/>
            <p:cNvSpPr/>
            <p:nvPr/>
          </p:nvSpPr>
          <p:spPr>
            <a:xfrm rot="10800000">
              <a:off x="3951220" y="165449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65" name="Oval 464"/>
            <p:cNvSpPr/>
            <p:nvPr/>
          </p:nvSpPr>
          <p:spPr>
            <a:xfrm rot="10800000">
              <a:off x="3814426" y="165449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66" name="Rectangle 465"/>
            <p:cNvSpPr>
              <a:spLocks noChangeAspect="1"/>
            </p:cNvSpPr>
            <p:nvPr/>
          </p:nvSpPr>
          <p:spPr>
            <a:xfrm rot="10800000">
              <a:off x="3753399" y="1583118"/>
              <a:ext cx="1145105" cy="114510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8" name="Oval 467"/>
            <p:cNvSpPr/>
            <p:nvPr/>
          </p:nvSpPr>
          <p:spPr>
            <a:xfrm rot="10800000">
              <a:off x="4774313" y="373142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9" name="Oval 468"/>
            <p:cNvSpPr/>
            <p:nvPr/>
          </p:nvSpPr>
          <p:spPr>
            <a:xfrm rot="10800000">
              <a:off x="4637520" y="373142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70" name="Oval 469"/>
            <p:cNvSpPr/>
            <p:nvPr/>
          </p:nvSpPr>
          <p:spPr>
            <a:xfrm rot="10800000">
              <a:off x="4500726" y="373142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71" name="Oval 470"/>
            <p:cNvSpPr/>
            <p:nvPr/>
          </p:nvSpPr>
          <p:spPr>
            <a:xfrm rot="10800000">
              <a:off x="4363932" y="373142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72" name="Oval 471"/>
            <p:cNvSpPr/>
            <p:nvPr/>
          </p:nvSpPr>
          <p:spPr>
            <a:xfrm rot="10800000">
              <a:off x="4227138" y="3731429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73" name="Oval 472"/>
            <p:cNvSpPr/>
            <p:nvPr/>
          </p:nvSpPr>
          <p:spPr>
            <a:xfrm rot="10800000">
              <a:off x="4090344" y="3731429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74" name="Oval 473"/>
            <p:cNvSpPr/>
            <p:nvPr/>
          </p:nvSpPr>
          <p:spPr>
            <a:xfrm rot="10800000">
              <a:off x="3953550" y="373142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75" name="Oval 474"/>
            <p:cNvSpPr/>
            <p:nvPr/>
          </p:nvSpPr>
          <p:spPr>
            <a:xfrm rot="10800000">
              <a:off x="3816756" y="3731429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76" name="Oval 475"/>
            <p:cNvSpPr/>
            <p:nvPr/>
          </p:nvSpPr>
          <p:spPr>
            <a:xfrm rot="10800000">
              <a:off x="4774313" y="357677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7" name="Oval 476"/>
            <p:cNvSpPr/>
            <p:nvPr/>
          </p:nvSpPr>
          <p:spPr>
            <a:xfrm rot="10800000">
              <a:off x="4637520" y="357677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78" name="Oval 477"/>
            <p:cNvSpPr/>
            <p:nvPr/>
          </p:nvSpPr>
          <p:spPr>
            <a:xfrm rot="10800000">
              <a:off x="4500726" y="357677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79" name="Oval 478"/>
            <p:cNvSpPr/>
            <p:nvPr/>
          </p:nvSpPr>
          <p:spPr>
            <a:xfrm rot="10800000">
              <a:off x="4363932" y="357677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80" name="Oval 479"/>
            <p:cNvSpPr/>
            <p:nvPr/>
          </p:nvSpPr>
          <p:spPr>
            <a:xfrm rot="10800000">
              <a:off x="4227138" y="357677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81" name="Oval 480"/>
            <p:cNvSpPr/>
            <p:nvPr/>
          </p:nvSpPr>
          <p:spPr>
            <a:xfrm rot="10800000">
              <a:off x="4090344" y="357677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82" name="Oval 481"/>
            <p:cNvSpPr/>
            <p:nvPr/>
          </p:nvSpPr>
          <p:spPr>
            <a:xfrm rot="10800000">
              <a:off x="3953550" y="357677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83" name="Oval 482"/>
            <p:cNvSpPr/>
            <p:nvPr/>
          </p:nvSpPr>
          <p:spPr>
            <a:xfrm rot="10800000">
              <a:off x="3816756" y="3576775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84" name="Oval 483"/>
            <p:cNvSpPr/>
            <p:nvPr/>
          </p:nvSpPr>
          <p:spPr>
            <a:xfrm rot="10800000">
              <a:off x="4774313" y="342212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5" name="Oval 484"/>
            <p:cNvSpPr/>
            <p:nvPr/>
          </p:nvSpPr>
          <p:spPr>
            <a:xfrm rot="10800000">
              <a:off x="4637520" y="342212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86" name="Oval 485"/>
            <p:cNvSpPr/>
            <p:nvPr/>
          </p:nvSpPr>
          <p:spPr>
            <a:xfrm rot="10800000">
              <a:off x="4500726" y="342212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87" name="Oval 486"/>
            <p:cNvSpPr/>
            <p:nvPr/>
          </p:nvSpPr>
          <p:spPr>
            <a:xfrm rot="10800000">
              <a:off x="4363932" y="342212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88" name="Oval 487"/>
            <p:cNvSpPr/>
            <p:nvPr/>
          </p:nvSpPr>
          <p:spPr>
            <a:xfrm rot="10800000">
              <a:off x="4227138" y="342212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89" name="Oval 488"/>
            <p:cNvSpPr/>
            <p:nvPr/>
          </p:nvSpPr>
          <p:spPr>
            <a:xfrm rot="10800000">
              <a:off x="4090344" y="342212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90" name="Oval 489"/>
            <p:cNvSpPr/>
            <p:nvPr/>
          </p:nvSpPr>
          <p:spPr>
            <a:xfrm rot="10800000">
              <a:off x="3953550" y="342212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91" name="Oval 490"/>
            <p:cNvSpPr/>
            <p:nvPr/>
          </p:nvSpPr>
          <p:spPr>
            <a:xfrm rot="10800000">
              <a:off x="3816756" y="342212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92" name="Oval 491"/>
            <p:cNvSpPr/>
            <p:nvPr/>
          </p:nvSpPr>
          <p:spPr>
            <a:xfrm rot="10800000">
              <a:off x="4774313" y="326746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3" name="Oval 492"/>
            <p:cNvSpPr/>
            <p:nvPr/>
          </p:nvSpPr>
          <p:spPr>
            <a:xfrm rot="10800000">
              <a:off x="4637520" y="326746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94" name="Oval 493"/>
            <p:cNvSpPr/>
            <p:nvPr/>
          </p:nvSpPr>
          <p:spPr>
            <a:xfrm rot="10800000">
              <a:off x="4500726" y="326746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95" name="Oval 494"/>
            <p:cNvSpPr/>
            <p:nvPr/>
          </p:nvSpPr>
          <p:spPr>
            <a:xfrm rot="10800000">
              <a:off x="4363932" y="326746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96" name="Oval 495"/>
            <p:cNvSpPr/>
            <p:nvPr/>
          </p:nvSpPr>
          <p:spPr>
            <a:xfrm rot="10800000">
              <a:off x="4227138" y="326746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97" name="Oval 496"/>
            <p:cNvSpPr/>
            <p:nvPr/>
          </p:nvSpPr>
          <p:spPr>
            <a:xfrm rot="10800000">
              <a:off x="4090344" y="326746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98" name="Oval 497"/>
            <p:cNvSpPr/>
            <p:nvPr/>
          </p:nvSpPr>
          <p:spPr>
            <a:xfrm rot="10800000">
              <a:off x="3953550" y="326746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499" name="Oval 498"/>
            <p:cNvSpPr/>
            <p:nvPr/>
          </p:nvSpPr>
          <p:spPr>
            <a:xfrm rot="10800000">
              <a:off x="3816756" y="3267466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500" name="Oval 499"/>
            <p:cNvSpPr/>
            <p:nvPr/>
          </p:nvSpPr>
          <p:spPr>
            <a:xfrm rot="10800000">
              <a:off x="4774313" y="311281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1" name="Oval 500"/>
            <p:cNvSpPr/>
            <p:nvPr/>
          </p:nvSpPr>
          <p:spPr>
            <a:xfrm rot="10800000">
              <a:off x="4637520" y="311281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502" name="Oval 501"/>
            <p:cNvSpPr/>
            <p:nvPr/>
          </p:nvSpPr>
          <p:spPr>
            <a:xfrm rot="10800000">
              <a:off x="4500726" y="311281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503" name="Oval 502"/>
            <p:cNvSpPr/>
            <p:nvPr/>
          </p:nvSpPr>
          <p:spPr>
            <a:xfrm rot="10800000">
              <a:off x="4363932" y="311281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504" name="Oval 503"/>
            <p:cNvSpPr/>
            <p:nvPr/>
          </p:nvSpPr>
          <p:spPr>
            <a:xfrm rot="10800000">
              <a:off x="4227138" y="3112812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505" name="Oval 504"/>
            <p:cNvSpPr/>
            <p:nvPr/>
          </p:nvSpPr>
          <p:spPr>
            <a:xfrm rot="10800000">
              <a:off x="4090344" y="3112812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506" name="Oval 505"/>
            <p:cNvSpPr/>
            <p:nvPr/>
          </p:nvSpPr>
          <p:spPr>
            <a:xfrm rot="10800000">
              <a:off x="3953550" y="3112812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507" name="Oval 506"/>
            <p:cNvSpPr/>
            <p:nvPr/>
          </p:nvSpPr>
          <p:spPr>
            <a:xfrm rot="10800000">
              <a:off x="3816756" y="311281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508" name="Oval 507"/>
            <p:cNvSpPr/>
            <p:nvPr/>
          </p:nvSpPr>
          <p:spPr>
            <a:xfrm rot="10800000">
              <a:off x="4774313" y="295815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9" name="Oval 508"/>
            <p:cNvSpPr/>
            <p:nvPr/>
          </p:nvSpPr>
          <p:spPr>
            <a:xfrm rot="10800000">
              <a:off x="4637520" y="295815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510" name="Oval 509"/>
            <p:cNvSpPr/>
            <p:nvPr/>
          </p:nvSpPr>
          <p:spPr>
            <a:xfrm rot="10800000">
              <a:off x="4500726" y="295815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511" name="Oval 510"/>
            <p:cNvSpPr/>
            <p:nvPr/>
          </p:nvSpPr>
          <p:spPr>
            <a:xfrm rot="10800000">
              <a:off x="4363932" y="2958157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512" name="Oval 511"/>
            <p:cNvSpPr/>
            <p:nvPr/>
          </p:nvSpPr>
          <p:spPr>
            <a:xfrm rot="10800000">
              <a:off x="4227138" y="295815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513" name="Oval 512"/>
            <p:cNvSpPr/>
            <p:nvPr/>
          </p:nvSpPr>
          <p:spPr>
            <a:xfrm rot="10800000">
              <a:off x="4090344" y="295815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514" name="Oval 513"/>
            <p:cNvSpPr/>
            <p:nvPr/>
          </p:nvSpPr>
          <p:spPr>
            <a:xfrm rot="10800000">
              <a:off x="3953550" y="295815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515" name="Oval 514"/>
            <p:cNvSpPr/>
            <p:nvPr/>
          </p:nvSpPr>
          <p:spPr>
            <a:xfrm rot="10800000">
              <a:off x="3816756" y="295815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516" name="Oval 515"/>
            <p:cNvSpPr/>
            <p:nvPr/>
          </p:nvSpPr>
          <p:spPr>
            <a:xfrm rot="10800000">
              <a:off x="4774313" y="280350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7" name="Oval 516"/>
            <p:cNvSpPr/>
            <p:nvPr/>
          </p:nvSpPr>
          <p:spPr>
            <a:xfrm rot="10800000">
              <a:off x="4637520" y="280350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518" name="Oval 517"/>
            <p:cNvSpPr/>
            <p:nvPr/>
          </p:nvSpPr>
          <p:spPr>
            <a:xfrm rot="10800000">
              <a:off x="4500726" y="280350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519" name="Oval 518"/>
            <p:cNvSpPr/>
            <p:nvPr/>
          </p:nvSpPr>
          <p:spPr>
            <a:xfrm rot="10800000">
              <a:off x="4363932" y="280350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520" name="Oval 519"/>
            <p:cNvSpPr/>
            <p:nvPr/>
          </p:nvSpPr>
          <p:spPr>
            <a:xfrm rot="10800000">
              <a:off x="4227138" y="2803503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521" name="Oval 520"/>
            <p:cNvSpPr/>
            <p:nvPr/>
          </p:nvSpPr>
          <p:spPr>
            <a:xfrm rot="10800000">
              <a:off x="4090344" y="2803503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522" name="Oval 521"/>
            <p:cNvSpPr/>
            <p:nvPr/>
          </p:nvSpPr>
          <p:spPr>
            <a:xfrm rot="10800000">
              <a:off x="3953550" y="2803503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523" name="Oval 522"/>
            <p:cNvSpPr/>
            <p:nvPr/>
          </p:nvSpPr>
          <p:spPr>
            <a:xfrm rot="10800000">
              <a:off x="3816756" y="2803503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</a:t>
              </a:r>
            </a:p>
          </p:txBody>
        </p:sp>
        <p:sp>
          <p:nvSpPr>
            <p:cNvPr id="524" name="Rectangle 523"/>
            <p:cNvSpPr>
              <a:spLocks noChangeAspect="1"/>
            </p:cNvSpPr>
            <p:nvPr/>
          </p:nvSpPr>
          <p:spPr>
            <a:xfrm rot="10800000">
              <a:off x="3755729" y="2732127"/>
              <a:ext cx="1145105" cy="114510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054057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1345</Words>
  <Application>Microsoft Office PowerPoint</Application>
  <PresentationFormat>Custom</PresentationFormat>
  <Paragraphs>1345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SE Rounded Medium</vt:lpstr>
      <vt:lpstr>Office Theme</vt:lpstr>
      <vt:lpstr>PowerPoint Presentation</vt:lpstr>
      <vt:lpstr>PowerPoint Presentation</vt:lpstr>
    </vt:vector>
  </TitlesOfParts>
  <Company>Schneider Electric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COLLI</dc:creator>
  <cp:lastModifiedBy>Marco Colli</cp:lastModifiedBy>
  <cp:revision>10</cp:revision>
  <dcterms:created xsi:type="dcterms:W3CDTF">2017-02-28T20:53:33Z</dcterms:created>
  <dcterms:modified xsi:type="dcterms:W3CDTF">2017-03-02T03:26:40Z</dcterms:modified>
</cp:coreProperties>
</file>