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Ubuntu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31975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870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2215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5947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94931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01826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07064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129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79461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80056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5494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7830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25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7940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340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5676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8297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702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868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0" y="349660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3667"/>
              </a:buClr>
              <a:buFont typeface="Ubuntu"/>
              <a:buNone/>
              <a:defRPr sz="3000" b="0" i="0" u="none" strike="noStrike" cap="none">
                <a:solidFill>
                  <a:srgbClr val="563667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sz="36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sz="36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sz="36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rtl val="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563667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gj.s3.amazonaws.com/GGJ_directory_structure.z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globalgamejam.or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chat.freenode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rtl val="0"/>
              </a:rPr>
              <a:t>GGJ 201</a:t>
            </a:r>
            <a:r>
              <a:rPr lang="en" sz="3600" dirty="0">
                <a:latin typeface="Ubuntu"/>
                <a:ea typeface="Ubuntu"/>
                <a:cs typeface="Ubuntu"/>
                <a:sym typeface="Ubuntu"/>
                <a:rtl val="0"/>
              </a:rPr>
              <a:t>6</a:t>
            </a:r>
            <a:r>
              <a:rPr lang="en" sz="36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rtl val="0"/>
              </a:rPr>
              <a:t> </a:t>
            </a:r>
            <a:r>
              <a:rPr lang="zh-TW" altLang="en-US" sz="3600" b="1" i="0" u="none" strike="noStrike" cap="none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rtl val="0"/>
              </a:rPr>
              <a:t>遊戲繳交流程</a:t>
            </a:r>
            <a:endParaRPr lang="en" sz="3600" b="1" i="0" u="none" strike="noStrike" cap="none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  <a:rtl val="0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latin typeface="Ubuntu"/>
                <a:ea typeface="Ubuntu"/>
                <a:cs typeface="Ubuntu"/>
                <a:sym typeface="Ubuntu"/>
                <a:rtl val="0"/>
              </a:rPr>
              <a:t>GGJ Team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950" y="93625"/>
            <a:ext cx="2682099" cy="26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altLang="en-US" sz="3600" b="1" i="0" u="none" strike="noStrike" cap="none" dirty="0" smtClean="0">
                <a:solidFill>
                  <a:schemeClr val="lt1"/>
                </a:solidFill>
                <a:rtl val="0"/>
              </a:rPr>
              <a:t>上傳遊戲檔案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所有隊伍都</a:t>
            </a:r>
            <a:r>
              <a:rPr lang="zh-TW" altLang="en-US" sz="3000" b="0" i="0" u="sng" strike="noStrike" cap="none" dirty="0" smtClean="0">
                <a:solidFill>
                  <a:schemeClr val="dk1"/>
                </a:solidFill>
                <a:rtl val="0"/>
              </a:rPr>
              <a:t>必須</a:t>
            </a:r>
            <a:r>
              <a:rPr lang="zh-TW" altLang="en-US" sz="3000" b="0" i="0" strike="noStrike" cap="none" dirty="0" smtClean="0">
                <a:solidFill>
                  <a:schemeClr val="dk1"/>
                </a:solidFill>
                <a:rtl val="0"/>
              </a:rPr>
              <a:t>將</a:t>
            </a:r>
            <a:r>
              <a:rPr lang="zh-TW" altLang="en-US" dirty="0"/>
              <a:t>遊戲檔案</a:t>
            </a:r>
            <a:r>
              <a:rPr lang="zh-TW" altLang="en-US" dirty="0" smtClean="0"/>
              <a:t>上傳公開（未完成作品亦同），包括所有素材與原始碼等。使用授權為</a:t>
            </a:r>
            <a:r>
              <a:rPr lang="zh-TW" altLang="en-US" b="1" dirty="0" smtClean="0"/>
              <a:t>創用</a:t>
            </a:r>
            <a:r>
              <a:rPr lang="en" sz="3000" b="1" i="0" u="none" strike="noStrike" cap="none" dirty="0" smtClean="0">
                <a:solidFill>
                  <a:schemeClr val="dk1"/>
                </a:solidFill>
                <a:rtl val="0"/>
              </a:rPr>
              <a:t> CC </a:t>
            </a:r>
            <a:r>
              <a:rPr lang="zh-TW" altLang="en-US" sz="3000" b="1" i="0" u="none" strike="noStrike" cap="none" dirty="0" smtClean="0">
                <a:solidFill>
                  <a:schemeClr val="dk1"/>
                </a:solidFill>
                <a:rtl val="0"/>
              </a:rPr>
              <a:t>姓名標示</a:t>
            </a:r>
            <a:r>
              <a:rPr lang="zh-TW" altLang="zh-TW" b="1" dirty="0" smtClean="0"/>
              <a:t>、</a:t>
            </a:r>
            <a:r>
              <a:rPr lang="zh-TW" altLang="en-US" sz="3000" b="1" i="0" u="none" strike="noStrike" cap="none" dirty="0" smtClean="0">
                <a:solidFill>
                  <a:schemeClr val="dk1"/>
                </a:solidFill>
                <a:rtl val="0"/>
              </a:rPr>
              <a:t>非商業性</a:t>
            </a:r>
            <a:r>
              <a:rPr lang="zh-TW" altLang="en-US" b="1" dirty="0"/>
              <a:t>、</a:t>
            </a:r>
            <a:r>
              <a:rPr lang="zh-TW" altLang="en-US" b="1" dirty="0" smtClean="0"/>
              <a:t>相同方式</a:t>
            </a:r>
            <a:r>
              <a:rPr lang="zh-TW" altLang="en-US" dirty="0" smtClean="0"/>
              <a:t>條款。</a:t>
            </a:r>
            <a:endParaRPr lang="en" sz="3000" b="0" i="0" u="none" strike="noStrike" cap="none" dirty="0" smtClean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你必須將所有東西放在</a:t>
            </a:r>
            <a:r>
              <a:rPr lang="zh-TW" altLang="en-US" sz="3000" b="1" i="0" u="none" strike="noStrike" cap="none" dirty="0" smtClean="0">
                <a:solidFill>
                  <a:schemeClr val="dk1"/>
                </a:solidFill>
                <a:rtl val="0"/>
              </a:rPr>
              <a:t>一個 </a:t>
            </a:r>
            <a:r>
              <a:rPr lang="en-US" altLang="zh-TW" sz="3000" b="1" i="0" u="none" strike="noStrike" cap="none" dirty="0" smtClean="0">
                <a:solidFill>
                  <a:schemeClr val="dk1"/>
                </a:solidFill>
                <a:rtl val="0"/>
              </a:rPr>
              <a:t>zip </a:t>
            </a:r>
            <a:r>
              <a:rPr lang="zh-TW" altLang="en-US" sz="3000" b="1" i="0" u="none" strike="noStrike" cap="none" dirty="0" smtClean="0">
                <a:solidFill>
                  <a:schemeClr val="dk1"/>
                </a:solidFill>
                <a:rtl val="0"/>
              </a:rPr>
              <a:t>壓縮檔</a:t>
            </a: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裡。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這邊有提供空專案</a:t>
            </a:r>
            <a:r>
              <a:rPr lang="zh-TW" altLang="en-US" dirty="0" smtClean="0">
                <a:rtl val="0"/>
              </a:rPr>
              <a:t>樣版：</a:t>
            </a:r>
            <a:r>
              <a:rPr lang="en" sz="3000" b="0" i="0" u="none" strike="noStrike" cap="none" dirty="0" smtClean="0">
                <a:solidFill>
                  <a:schemeClr val="dk1"/>
                </a:solidFill>
                <a:rtl val="0"/>
              </a:rPr>
              <a:t> 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sng" strike="noStrike" cap="none" dirty="0">
                <a:solidFill>
                  <a:schemeClr val="hlink"/>
                </a:solidFill>
                <a:hlinkClick r:id="rId3"/>
                <a:rtl val="0"/>
              </a:rPr>
              <a:t>http://ggj.s3.amazonaws.com/GGJ_directory_structure.zip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rtl val="0"/>
              </a:rPr>
              <a:t>Z</a:t>
            </a:r>
            <a:r>
              <a:rPr lang="en" sz="3600" b="1" i="0" u="none" strike="noStrike" cap="none" dirty="0" smtClean="0">
                <a:solidFill>
                  <a:schemeClr val="lt1"/>
                </a:solidFill>
                <a:rtl val="0"/>
              </a:rPr>
              <a:t>ip </a:t>
            </a:r>
            <a:r>
              <a:rPr lang="zh-TW" altLang="en-US" sz="3600" b="1" i="0" u="none" strike="noStrike" cap="none" dirty="0" smtClean="0">
                <a:solidFill>
                  <a:schemeClr val="lt1"/>
                </a:solidFill>
                <a:rtl val="0"/>
              </a:rPr>
              <a:t>檔中的目錄結構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84925" y="1124675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lvl="0">
              <a:buSzPct val="25000"/>
            </a:pPr>
            <a:r>
              <a:rPr lang="zh-TW" altLang="en-US" dirty="0" smtClean="0">
                <a:rtl val="0"/>
              </a:rPr>
              <a:t>遊戲主目錄下應該要放置一個授權文檔，以及四個子目錄：</a:t>
            </a:r>
            <a:r>
              <a:rPr lang="en" sz="3000" b="0" i="0" u="sng" strike="noStrike" cap="none" dirty="0" smtClean="0">
                <a:solidFill>
                  <a:schemeClr val="dk1"/>
                </a:solidFill>
                <a:rtl val="0"/>
              </a:rPr>
              <a:t>source</a:t>
            </a:r>
            <a:r>
              <a:rPr lang="zh-TW" altLang="en-US" sz="3000" b="0" i="0" strike="noStrike" cap="none" dirty="0" smtClean="0">
                <a:solidFill>
                  <a:schemeClr val="dk1"/>
                </a:solidFill>
                <a:rtl val="0"/>
              </a:rPr>
              <a:t>、</a:t>
            </a:r>
            <a:r>
              <a:rPr lang="en" sz="3000" b="0" i="0" u="sng" strike="noStrike" cap="none" dirty="0" smtClean="0">
                <a:solidFill>
                  <a:schemeClr val="dk1"/>
                </a:solidFill>
                <a:rtl val="0"/>
              </a:rPr>
              <a:t>release</a:t>
            </a:r>
            <a:r>
              <a:rPr lang="zh-TW" altLang="en-US" dirty="0" smtClean="0"/>
              <a:t>、</a:t>
            </a:r>
            <a:r>
              <a:rPr lang="en" sz="3000" b="0" i="0" u="sng" strike="noStrike" cap="none" dirty="0" smtClean="0">
                <a:solidFill>
                  <a:schemeClr val="dk1"/>
                </a:solidFill>
                <a:rtl val="0"/>
              </a:rPr>
              <a:t>press</a:t>
            </a:r>
            <a:r>
              <a:rPr lang="zh-TW" altLang="en-US" dirty="0">
                <a:rtl val="0"/>
              </a:rPr>
              <a:t> </a:t>
            </a:r>
            <a:r>
              <a:rPr lang="zh-TW" altLang="en-US" dirty="0" smtClean="0">
                <a:rtl val="0"/>
              </a:rPr>
              <a:t>和</a:t>
            </a:r>
            <a:r>
              <a:rPr lang="en" sz="3000" b="0" i="0" u="none" strike="noStrike" cap="none" dirty="0" smtClean="0">
                <a:solidFill>
                  <a:schemeClr val="dk1"/>
                </a:solidFill>
                <a:rtl val="0"/>
              </a:rPr>
              <a:t> </a:t>
            </a:r>
            <a:r>
              <a:rPr lang="en" sz="3000" b="0" i="0" u="sng" strike="noStrike" cap="none" dirty="0" smtClean="0">
                <a:solidFill>
                  <a:schemeClr val="dk1"/>
                </a:solidFill>
                <a:rtl val="0"/>
              </a:rPr>
              <a:t>other</a:t>
            </a:r>
            <a:r>
              <a:rPr lang="zh-TW" altLang="en-US" dirty="0" smtClean="0"/>
              <a:t>。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404" y="3328725"/>
            <a:ext cx="7699200" cy="14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5000"/>
            </a:pPr>
            <a:r>
              <a:rPr lang="en-US" altLang="zh-TW" dirty="0"/>
              <a:t>s</a:t>
            </a:r>
            <a:r>
              <a:rPr lang="en-US" altLang="zh-TW" dirty="0" smtClean="0"/>
              <a:t>ource </a:t>
            </a:r>
            <a:r>
              <a:rPr lang="zh-TW" altLang="en-US" sz="3600" b="1" i="0" u="none" strike="noStrike" cap="none" dirty="0" smtClean="0">
                <a:solidFill>
                  <a:schemeClr val="lt1"/>
                </a:solidFill>
                <a:rtl val="0"/>
              </a:rPr>
              <a:t>子目錄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這邊要放的是程式原始碼、音樂音效及美術</a:t>
            </a:r>
            <a:endParaRPr lang="en-US" altLang="zh-TW" dirty="0"/>
          </a:p>
          <a:p>
            <a:pPr marL="4572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dirty="0"/>
              <a:t>素</a:t>
            </a: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材等等。</a:t>
            </a:r>
            <a:endParaRPr lang="en-US" altLang="zh-TW" sz="3000" b="0" i="0" u="none" strike="noStrike" cap="none" dirty="0" smtClean="0">
              <a:solidFill>
                <a:schemeClr val="dk1"/>
              </a:solidFill>
              <a:rtl val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1800" b="0" i="0" u="sng" strike="noStrike" cap="none" dirty="0" smtClean="0">
                <a:solidFill>
                  <a:schemeClr val="dk1"/>
                </a:solidFill>
                <a:rtl val="0"/>
              </a:rPr>
              <a:t>請勿</a:t>
            </a: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包含遊戲引擎工具在內。（譬如說整個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Unity </a:t>
            </a:r>
            <a:r>
              <a:rPr lang="zh-TW" altLang="en-US" sz="1800" dirty="0" smtClean="0"/>
              <a:t>工具）</a:t>
            </a:r>
            <a:endParaRPr lang="en" sz="18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但務必放入你的 </a:t>
            </a:r>
            <a:r>
              <a:rPr lang="en-US" altLang="zh-TW" sz="1800" b="0" i="0" u="none" strike="noStrike" cap="none" dirty="0" smtClean="0">
                <a:solidFill>
                  <a:schemeClr val="dk1"/>
                </a:solidFill>
                <a:rtl val="0"/>
              </a:rPr>
              <a:t>Unity </a:t>
            </a: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或 </a:t>
            </a:r>
            <a:r>
              <a:rPr lang="en-US" altLang="zh-TW" sz="1800" b="0" i="0" u="none" strike="noStrike" cap="none" dirty="0" err="1" smtClean="0">
                <a:solidFill>
                  <a:schemeClr val="dk1"/>
                </a:solidFill>
                <a:rtl val="0"/>
              </a:rPr>
              <a:t>GameMaker</a:t>
            </a:r>
            <a:r>
              <a:rPr lang="en-US" altLang="zh-TW" sz="1800" b="0" i="0" u="none" strike="noStrike" cap="none" dirty="0" smtClean="0">
                <a:solidFill>
                  <a:schemeClr val="dk1"/>
                </a:solidFill>
                <a:rtl val="0"/>
              </a:rPr>
              <a:t> </a:t>
            </a: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等等的專案目錄。</a:t>
            </a:r>
            <a:endParaRPr lang="en" sz="18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請撰寫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rtl val="0"/>
              </a:rPr>
              <a:t> </a:t>
            </a:r>
            <a:r>
              <a:rPr lang="en" sz="1800" b="0" i="0" u="none" strike="noStrike" cap="none" dirty="0">
                <a:solidFill>
                  <a:schemeClr val="dk1"/>
                </a:solidFill>
                <a:rtl val="0"/>
              </a:rPr>
              <a:t>README </a:t>
            </a: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檔來說明怎麼從你的原始碼編譯出遊戲執行檔。</a:t>
            </a:r>
            <a:endParaRPr lang="en" sz="18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非電子遊戲的部分，這邊就放遊戲規則說明書 </a:t>
            </a:r>
            <a:r>
              <a:rPr lang="en-US" altLang="zh-TW" sz="1800" b="0" i="0" u="none" strike="noStrike" cap="none" dirty="0" smtClean="0">
                <a:solidFill>
                  <a:schemeClr val="dk1"/>
                </a:solidFill>
                <a:rtl val="0"/>
              </a:rPr>
              <a:t>PDF</a:t>
            </a: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。</a:t>
            </a:r>
            <a:endParaRPr lang="en" sz="18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請務必自行測試過該有的東西都放在裡面了。</a:t>
            </a:r>
            <a:endParaRPr lang="en" sz="1800" b="0" i="0" u="none" strike="noStrike" cap="none" dirty="0">
              <a:solidFill>
                <a:schemeClr val="dk1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36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elease 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子目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錄</a:t>
            </a:r>
            <a:endParaRPr lang="en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這邊就是放你的各平台遊戲執行檔</a:t>
            </a:r>
            <a:endParaRPr lang="en-US" altLang="zh-TW" sz="3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6858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如果可能的話，請包含多平台的執行版本，譬如說 </a:t>
            </a:r>
            <a:endParaRPr lang="en-US" altLang="zh-TW" dirty="0" smtClean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OSX 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版或 </a:t>
            </a:r>
            <a:r>
              <a:rPr lang="en-US" altLang="zh-TW" dirty="0" err="1" smtClean="0">
                <a:latin typeface="Arial"/>
                <a:ea typeface="Arial"/>
                <a:cs typeface="Arial"/>
                <a:sym typeface="Arial"/>
              </a:rPr>
              <a:t>apk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檔等。</a:t>
            </a:r>
            <a:endParaRPr lang="en-US" altLang="zh-TW" dirty="0" smtClean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altLang="zh-TW" dirty="0" smtClean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請撰寫一個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README 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檔來說明遊戲需要怎樣的執行環</a:t>
            </a:r>
            <a:endParaRPr lang="en-US" altLang="zh-TW" dirty="0" smtClean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境。</a:t>
            </a:r>
            <a:endParaRPr lang="en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5000"/>
            </a:pPr>
            <a:r>
              <a:rPr lang="en" sz="3600" b="1" i="0" u="none" strike="noStrike" cap="none" dirty="0" smtClean="0">
                <a:solidFill>
                  <a:schemeClr val="lt1"/>
                </a:solidFill>
                <a:rtl val="0"/>
              </a:rPr>
              <a:t>press 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子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目錄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這裡請放你的遊戲截圖與短片等等</a:t>
            </a:r>
            <a:endParaRPr lang="en-US" altLang="zh-TW" sz="3000" b="0" i="0" u="none" strike="noStrike" cap="none" dirty="0" smtClean="0">
              <a:solidFill>
                <a:schemeClr val="dk1"/>
              </a:solidFill>
              <a:rtl val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2400" b="0" i="0" u="none" strike="noStrike" cap="none" dirty="0" smtClean="0">
                <a:solidFill>
                  <a:schemeClr val="dk1"/>
                </a:solidFill>
                <a:rtl val="0"/>
              </a:rPr>
              <a:t>請至少放一張大於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rtl val="0"/>
              </a:rPr>
              <a:t> 1024x768 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rtl val="0"/>
              </a:rPr>
              <a:t>的遊戲截圖。</a:t>
            </a:r>
            <a:endParaRPr lang="en" sz="2400" dirty="0">
              <a:rtl val="0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2400" b="0" i="0" u="none" strike="noStrike" cap="none" dirty="0" smtClean="0">
                <a:solidFill>
                  <a:schemeClr val="dk1"/>
                </a:solidFill>
                <a:rtl val="0"/>
              </a:rPr>
              <a:t>如果你將短片直接上傳到 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rtl val="0"/>
              </a:rPr>
              <a:t>YouTube 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rtl val="0"/>
              </a:rPr>
              <a:t>等平台，請在這邊放一個文字檔來說明網址 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rtl val="0"/>
              </a:rPr>
              <a:t>URL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rtl val="0"/>
              </a:rPr>
              <a:t>。</a:t>
            </a:r>
            <a:endParaRPr lang="en" sz="2400" b="0" i="0" u="none" strike="noStrike" cap="none" dirty="0">
              <a:solidFill>
                <a:schemeClr val="dk1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o</a:t>
            </a:r>
            <a:r>
              <a:rPr lang="en" sz="3600" b="1" i="0" u="none" strike="noStrike" cap="none" dirty="0" smtClean="0">
                <a:solidFill>
                  <a:schemeClr val="lt1"/>
                </a:solidFill>
                <a:rtl val="0"/>
              </a:rPr>
              <a:t>ther </a:t>
            </a:r>
            <a:r>
              <a:rPr lang="zh-TW" altLang="en-US" dirty="0" smtClean="0"/>
              <a:t>子目</a:t>
            </a:r>
            <a:r>
              <a:rPr lang="zh-TW" altLang="en-US" dirty="0"/>
              <a:t>錄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dirty="0" smtClean="0"/>
              <a:t>任何其他你想得到的東西都擺這！譬如：</a:t>
            </a:r>
            <a:endParaRPr lang="en-US" altLang="zh-TW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457200" lvl="0" indent="-419100">
              <a:buSzPct val="100000"/>
              <a:buChar char="●"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遊戲專案上所</a:t>
            </a:r>
            <a:r>
              <a:rPr lang="zh-TW" altLang="en-US" dirty="0"/>
              <a:t>需的其他授</a:t>
            </a: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權文件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dirty="0" smtClean="0"/>
              <a:t>開發團隊名單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連絡方式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altLang="en-US" sz="3600" b="1" i="0" u="none" strike="noStrike" cap="none" dirty="0" smtClean="0">
                <a:solidFill>
                  <a:schemeClr val="lt1"/>
                </a:solidFill>
                <a:rtl val="0"/>
              </a:rPr>
              <a:t>請記得</a:t>
            </a:r>
            <a:r>
              <a:rPr lang="en-US" altLang="zh-TW" sz="3600" b="1" i="0" u="none" strike="noStrike" cap="none" dirty="0" smtClean="0">
                <a:solidFill>
                  <a:schemeClr val="lt1"/>
                </a:solidFill>
                <a:rtl val="0"/>
              </a:rPr>
              <a:t>…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4400" b="1" i="0" u="none" strike="noStrike" cap="none" dirty="0" smtClean="0">
                <a:solidFill>
                  <a:schemeClr val="dk1"/>
                </a:solidFill>
                <a:rtl val="0"/>
              </a:rPr>
              <a:t>所有參與團隊</a:t>
            </a:r>
            <a:endParaRPr lang="en-US" altLang="zh-TW" sz="4400" b="1" i="0" u="none" strike="noStrike" cap="none" dirty="0" smtClean="0">
              <a:solidFill>
                <a:schemeClr val="dk1"/>
              </a:solidFill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4400" b="1" i="0" u="none" strike="noStrike" cap="none" dirty="0" smtClean="0">
                <a:solidFill>
                  <a:schemeClr val="dk1"/>
                </a:solidFill>
                <a:rtl val="0"/>
              </a:rPr>
              <a:t>都必須遵照以上格式</a:t>
            </a:r>
            <a:endParaRPr lang="en-US" altLang="zh-TW" sz="4400" b="1" i="0" u="none" strike="noStrike" cap="none" dirty="0" smtClean="0">
              <a:solidFill>
                <a:schemeClr val="dk1"/>
              </a:solidFill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4400" b="1" i="0" u="none" strike="noStrike" cap="none" dirty="0" smtClean="0">
                <a:solidFill>
                  <a:schemeClr val="dk1"/>
                </a:solidFill>
                <a:rtl val="0"/>
              </a:rPr>
              <a:t>來上傳原始檔與遊戲資料</a:t>
            </a:r>
            <a:endParaRPr lang="en-US" altLang="zh-TW" sz="4400" b="1" i="0" u="none" strike="noStrike" cap="none" dirty="0" smtClean="0">
              <a:solidFill>
                <a:schemeClr val="dk1"/>
              </a:solidFill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4800" b="1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rtl val="0"/>
              </a:rPr>
              <a:t>GGJ </a:t>
            </a: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官方保留</a:t>
            </a:r>
            <a:endParaRPr lang="en-US" altLang="zh-TW" sz="3000" b="0" i="0" u="none" strike="noStrike" cap="none" dirty="0" smtClean="0">
              <a:solidFill>
                <a:schemeClr val="dk1"/>
              </a:solidFill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撤下任何不符規定的遊戲專頁的權利。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altLang="en-US" sz="3600" b="1" i="0" u="none" strike="noStrike" cap="none" dirty="0" smtClean="0">
                <a:solidFill>
                  <a:schemeClr val="lt1"/>
                </a:solidFill>
                <a:rtl val="0"/>
              </a:rPr>
              <a:t>我要怎麼壓縮成 </a:t>
            </a:r>
            <a:r>
              <a:rPr lang="en-US" altLang="zh-TW" sz="3600" b="1" i="0" u="none" strike="noStrike" cap="none" dirty="0" smtClean="0">
                <a:solidFill>
                  <a:schemeClr val="lt1"/>
                </a:solidFill>
                <a:rtl val="0"/>
              </a:rPr>
              <a:t>zip </a:t>
            </a:r>
            <a:r>
              <a:rPr lang="zh-TW" altLang="en-US" sz="3600" b="1" i="0" u="none" strike="noStrike" cap="none" dirty="0" smtClean="0">
                <a:solidFill>
                  <a:schemeClr val="lt1"/>
                </a:solidFill>
                <a:rtl val="0"/>
              </a:rPr>
              <a:t>檔？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 dirty="0" smtClean="0">
                <a:solidFill>
                  <a:schemeClr val="dk1"/>
                </a:solidFill>
                <a:rtl val="0"/>
              </a:rPr>
              <a:t>OSX+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rtl val="0"/>
              </a:rPr>
              <a:t>：選擇遊戲主目錄，然後選 </a:t>
            </a:r>
            <a:r>
              <a:rPr lang="zh-TW" altLang="en-US" sz="2400" dirty="0" smtClean="0"/>
              <a:t>檔</a:t>
            </a:r>
            <a:r>
              <a:rPr lang="zh-TW" altLang="en-US" sz="2400" dirty="0"/>
              <a:t>案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rtl val="0"/>
              </a:rPr>
              <a:t> &gt; 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rtl val="0"/>
              </a:rPr>
              <a:t>壓縮</a:t>
            </a:r>
            <a:endParaRPr lang="en" sz="24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 dirty="0" smtClean="0">
                <a:solidFill>
                  <a:srgbClr val="000000"/>
                </a:solidFill>
                <a:rtl val="0"/>
              </a:rPr>
              <a:t>Windows 8.1+</a:t>
            </a:r>
            <a:r>
              <a:rPr lang="zh-TW" altLang="en-US" sz="2400" b="0" i="0" u="none" strike="noStrike" cap="none" dirty="0" smtClean="0">
                <a:solidFill>
                  <a:srgbClr val="000000"/>
                </a:solidFill>
                <a:rtl val="0"/>
              </a:rPr>
              <a:t>：選擇遊戲主目錄，點選</a:t>
            </a:r>
            <a:r>
              <a:rPr lang="zh-TW" altLang="en-US" sz="2400" b="1" i="0" u="none" strike="noStrike" cap="none" dirty="0" smtClean="0">
                <a:solidFill>
                  <a:srgbClr val="000000"/>
                </a:solidFill>
                <a:rtl val="0"/>
              </a:rPr>
              <a:t>分享</a:t>
            </a:r>
            <a:r>
              <a:rPr lang="zh-TW" altLang="en-US" sz="2400" i="0" u="none" strike="noStrike" cap="none" dirty="0" smtClean="0">
                <a:solidFill>
                  <a:srgbClr val="000000"/>
                </a:solidFill>
                <a:rtl val="0"/>
              </a:rPr>
              <a:t>，然後再點選壓縮</a:t>
            </a:r>
            <a:r>
              <a:rPr lang="zh-TW" altLang="en-US" sz="2400" dirty="0">
                <a:solidFill>
                  <a:srgbClr val="000000"/>
                </a:solidFill>
                <a:rtl val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</a:rPr>
              <a:t>zip</a:t>
            </a:r>
            <a:endParaRPr lang="en" sz="2400" b="0" i="0" u="none" strike="noStrike" cap="none" dirty="0">
              <a:solidFill>
                <a:srgbClr val="000000"/>
              </a:solidFill>
              <a:rtl val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0" i="0" u="none" strike="noStrike" cap="none" dirty="0" smtClean="0">
                <a:solidFill>
                  <a:srgbClr val="000000"/>
                </a:solidFill>
                <a:rtl val="0"/>
              </a:rPr>
              <a:t>Windows 7</a:t>
            </a:r>
            <a:r>
              <a:rPr lang="zh-TW" altLang="en-US" sz="2400" b="0" i="0" u="none" strike="noStrike" cap="none" dirty="0" smtClean="0">
                <a:solidFill>
                  <a:srgbClr val="000000"/>
                </a:solidFill>
                <a:rtl val="0"/>
              </a:rPr>
              <a:t>：在主目錄點右鍵，選擇</a:t>
            </a:r>
            <a:r>
              <a:rPr lang="zh-TW" altLang="en-US" sz="2400" b="1" i="0" u="none" strike="noStrike" cap="none" dirty="0" smtClean="0">
                <a:solidFill>
                  <a:srgbClr val="000000"/>
                </a:solidFill>
                <a:rtl val="0"/>
              </a:rPr>
              <a:t>分享至</a:t>
            </a:r>
            <a:r>
              <a:rPr lang="zh-TW" altLang="en-US" sz="2400" b="0" i="0" u="none" strike="noStrike" cap="none" dirty="0" smtClean="0">
                <a:solidFill>
                  <a:srgbClr val="000000"/>
                </a:solidFill>
                <a:rtl val="0"/>
              </a:rPr>
              <a:t>，再選壓縮</a:t>
            </a:r>
            <a:r>
              <a:rPr lang="en-US" altLang="zh-TW" sz="2400" b="0" i="0" u="none" strike="noStrike" cap="none" dirty="0" smtClean="0">
                <a:solidFill>
                  <a:srgbClr val="000000"/>
                </a:solidFill>
                <a:rtl val="0"/>
              </a:rPr>
              <a:t>(zipped)</a:t>
            </a:r>
            <a:r>
              <a:rPr lang="zh-TW" altLang="en-US" sz="2400" b="0" i="0" u="none" strike="noStrike" cap="none" dirty="0" smtClean="0">
                <a:solidFill>
                  <a:srgbClr val="000000"/>
                </a:solidFill>
                <a:rtl val="0"/>
              </a:rPr>
              <a:t>資料夾</a:t>
            </a:r>
            <a:endParaRPr lang="en-US" altLang="zh-TW" sz="2400" b="0" i="0" u="none" strike="noStrike" cap="none" dirty="0" smtClean="0">
              <a:solidFill>
                <a:srgbClr val="000000"/>
              </a:solidFill>
              <a:rtl val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2400" dirty="0" smtClean="0">
                <a:solidFill>
                  <a:srgbClr val="000000"/>
                </a:solidFill>
              </a:rPr>
              <a:t>更舊的 </a:t>
            </a:r>
            <a:r>
              <a:rPr lang="en-US" altLang="zh-TW" sz="2400" dirty="0" smtClean="0">
                <a:solidFill>
                  <a:srgbClr val="000000"/>
                </a:solidFill>
              </a:rPr>
              <a:t>Windows</a:t>
            </a:r>
            <a:r>
              <a:rPr lang="zh-TW" altLang="en-US" sz="2400" dirty="0" smtClean="0">
                <a:solidFill>
                  <a:srgbClr val="000000"/>
                </a:solidFill>
              </a:rPr>
              <a:t>：使用 </a:t>
            </a:r>
            <a:r>
              <a:rPr lang="en-US" altLang="zh-TW" sz="2400" dirty="0" err="1" smtClean="0">
                <a:solidFill>
                  <a:srgbClr val="000000"/>
                </a:solidFill>
              </a:rPr>
              <a:t>Winzip</a:t>
            </a:r>
            <a:r>
              <a:rPr lang="en-US" altLang="zh-TW" sz="2400" dirty="0" smtClean="0">
                <a:solidFill>
                  <a:srgbClr val="000000"/>
                </a:solidFill>
              </a:rPr>
              <a:t> </a:t>
            </a:r>
            <a:r>
              <a:rPr lang="zh-TW" altLang="en-US" sz="2400" dirty="0" smtClean="0">
                <a:solidFill>
                  <a:srgbClr val="000000"/>
                </a:solidFill>
              </a:rPr>
              <a:t>或相關軟體</a:t>
            </a:r>
            <a:endParaRPr lang="en" sz="2400" b="0" i="0" u="none" strike="noStrike" cap="none" dirty="0">
              <a:solidFill>
                <a:srgbClr val="000000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altLang="en-US" dirty="0" smtClean="0"/>
              <a:t>有任何疑問嗎？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如果你對建立遊戲專頁有任何問題，或是上傳遊戲時遇到困難，請向你的場地主反應或連絡我們：</a:t>
            </a:r>
            <a:endParaRPr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" sz="3000" b="0" i="0" u="none" strike="noStrike" cap="none" dirty="0" smtClean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 dirty="0" smtClean="0">
                <a:solidFill>
                  <a:schemeClr val="dk1"/>
                </a:solidFill>
                <a:rtl val="0"/>
              </a:rPr>
              <a:t>Email</a:t>
            </a:r>
            <a:r>
              <a:rPr lang="en" sz="3000" b="0" i="0" u="none" strike="noStrike" cap="none" dirty="0">
                <a:solidFill>
                  <a:schemeClr val="dk1"/>
                </a:solidFill>
                <a:rtl val="0"/>
              </a:rPr>
              <a:t>: </a:t>
            </a:r>
            <a:r>
              <a:rPr lang="en" sz="3000" b="0" i="0" u="sng" strike="noStrike" cap="none" dirty="0">
                <a:solidFill>
                  <a:schemeClr val="hlink"/>
                </a:solidFill>
                <a:hlinkClick r:id="rId3"/>
                <a:rtl val="0"/>
              </a:rPr>
              <a:t>help@globalgamejam.org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rtl val="0"/>
              </a:rPr>
              <a:t>Twitter: @globalgamejam</a:t>
            </a:r>
            <a:br>
              <a:rPr lang="en" sz="3000" b="0" i="0" u="none" strike="noStrike" cap="none" dirty="0">
                <a:solidFill>
                  <a:schemeClr val="dk1"/>
                </a:solidFill>
                <a:rtl val="0"/>
              </a:rPr>
            </a:br>
            <a:r>
              <a:rPr lang="en" sz="3000" b="0" i="0" u="none" strike="noStrike" cap="none" dirty="0">
                <a:solidFill>
                  <a:schemeClr val="dk1"/>
                </a:solidFill>
                <a:rtl val="0"/>
              </a:rPr>
              <a:t>IRC: #ggj1</a:t>
            </a:r>
            <a:r>
              <a:rPr lang="en" dirty="0">
                <a:rtl val="0"/>
              </a:rPr>
              <a:t>6</a:t>
            </a:r>
            <a:r>
              <a:rPr lang="en" sz="3000" b="0" i="0" u="none" strike="noStrike" cap="none" dirty="0">
                <a:solidFill>
                  <a:schemeClr val="dk1"/>
                </a:solidFill>
                <a:rtl val="0"/>
              </a:rPr>
              <a:t> at freenode.net </a:t>
            </a:r>
            <a:r>
              <a:rPr lang="en" sz="1800" b="0" i="0" u="none" strike="noStrike" cap="none" dirty="0">
                <a:solidFill>
                  <a:schemeClr val="dk1"/>
                </a:solidFill>
                <a:rtl val="0"/>
              </a:rPr>
              <a:t>(</a:t>
            </a:r>
            <a:r>
              <a:rPr lang="en" sz="1800" b="0" i="0" u="sng" strike="noStrike" cap="none" dirty="0">
                <a:solidFill>
                  <a:schemeClr val="hlink"/>
                </a:solidFill>
                <a:hlinkClick r:id="rId4"/>
                <a:rtl val="0"/>
              </a:rPr>
              <a:t>http://webchat.freenode.net</a:t>
            </a:r>
            <a:r>
              <a:rPr lang="en" sz="1800" b="0" i="0" u="none" strike="noStrike" cap="none" dirty="0">
                <a:solidFill>
                  <a:schemeClr val="dk1"/>
                </a:solidFill>
                <a:rtl val="0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altLang="en-US" dirty="0" smtClean="0"/>
              <a:t>到 </a:t>
            </a:r>
            <a:r>
              <a:rPr lang="en-US" altLang="zh-TW" dirty="0" smtClean="0">
                <a:rtl val="0"/>
              </a:rPr>
              <a:t>GGJ </a:t>
            </a:r>
            <a:r>
              <a:rPr lang="zh-TW" altLang="en-US" dirty="0" smtClean="0">
                <a:rtl val="0"/>
              </a:rPr>
              <a:t>官網註冊帳號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94475" y="3229325"/>
            <a:ext cx="8617200" cy="182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在繳交遊戲前</a:t>
            </a:r>
            <a:r>
              <a:rPr lang="zh-TW" altLang="en-US" dirty="0"/>
              <a:t>：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確認你有 </a:t>
            </a:r>
            <a:r>
              <a:rPr lang="en-US" altLang="zh-TW" sz="1800" b="0" i="0" u="none" strike="noStrike" cap="none" dirty="0" smtClean="0">
                <a:solidFill>
                  <a:schemeClr val="dk1"/>
                </a:solidFill>
                <a:rtl val="0"/>
              </a:rPr>
              <a:t>GGJ </a:t>
            </a: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官網帳號</a:t>
            </a:r>
            <a:endParaRPr lang="en" sz="18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確認你有選擇了一個場地登記參與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rtl val="0"/>
              </a:rPr>
              <a:t> </a:t>
            </a:r>
            <a:endParaRPr lang="en" sz="18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zh-TW" altLang="en-US" sz="1800" b="0" i="0" u="none" strike="noStrike" cap="none" dirty="0" smtClean="0">
                <a:solidFill>
                  <a:schemeClr val="dk1"/>
                </a:solidFill>
                <a:rtl val="0"/>
              </a:rPr>
              <a:t>記得要登入</a:t>
            </a:r>
            <a:endParaRPr lang="en" sz="18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rtl val="0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t="406" b="396"/>
          <a:stretch/>
        </p:blipFill>
        <p:spPr>
          <a:xfrm>
            <a:off x="1968600" y="1241225"/>
            <a:ext cx="5206799" cy="19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選出隊長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dirty="0" smtClean="0"/>
              <a:t>只要隊上</a:t>
            </a:r>
            <a:r>
              <a:rPr lang="zh-TW" altLang="en-US" b="1" dirty="0" smtClean="0"/>
              <a:t>一個人</a:t>
            </a:r>
            <a:r>
              <a:rPr lang="zh-TW" altLang="en-US" dirty="0" smtClean="0"/>
              <a:t>負責建立 </a:t>
            </a:r>
            <a:r>
              <a:rPr lang="en-US" altLang="zh-TW" dirty="0" smtClean="0"/>
              <a:t>GGJ </a:t>
            </a:r>
            <a:r>
              <a:rPr lang="zh-TW" altLang="en-US" dirty="0" smtClean="0"/>
              <a:t>官網上的遊戲專案頁面即可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專頁建立後（詳後頁），就可以開始加入團隊中其他人的帳號到遊戲專頁中（詳第 </a:t>
            </a:r>
            <a:r>
              <a:rPr lang="en-US" altLang="zh-TW" dirty="0" smtClean="0"/>
              <a:t>9 </a:t>
            </a:r>
            <a:r>
              <a:rPr lang="zh-TW" altLang="en-US" dirty="0" smtClean="0"/>
              <a:t>頁）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altLang="en-US" sz="3600" b="1" i="0" u="none" strike="noStrike" cap="none" dirty="0" smtClean="0">
                <a:solidFill>
                  <a:schemeClr val="lt1"/>
                </a:solidFill>
                <a:rtl val="0"/>
              </a:rPr>
              <a:t>建立遊戲專案頁面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85400" y="1406650"/>
            <a:ext cx="6040499" cy="35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zh-TW" altLang="en-US" dirty="0" smtClean="0"/>
              <a:t> 按下畫面左上方的「</a:t>
            </a:r>
            <a:r>
              <a:rPr lang="en" sz="3000" b="0" i="0" u="none" strike="noStrike" cap="none" dirty="0" smtClean="0">
                <a:solidFill>
                  <a:schemeClr val="dk1"/>
                </a:solidFill>
                <a:rtl val="0"/>
              </a:rPr>
              <a:t>Upload </a:t>
            </a:r>
            <a:r>
              <a:rPr lang="en" sz="3000" b="0" i="0" u="none" strike="noStrike" cap="none" dirty="0">
                <a:solidFill>
                  <a:schemeClr val="dk1"/>
                </a:solidFill>
                <a:rtl val="0"/>
              </a:rPr>
              <a:t>a </a:t>
            </a:r>
            <a:r>
              <a:rPr lang="en" sz="3000" b="0" i="0" u="none" strike="noStrike" cap="none" dirty="0" smtClean="0">
                <a:solidFill>
                  <a:schemeClr val="dk1"/>
                </a:solidFill>
                <a:rtl val="0"/>
              </a:rPr>
              <a:t>Game</a:t>
            </a:r>
            <a:r>
              <a:rPr lang="zh-TW" altLang="en-US" dirty="0" smtClean="0">
                <a:rtl val="0"/>
              </a:rPr>
              <a:t>」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 輸入相關資訊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 上傳檔案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3000" b="0" i="0" u="none" strike="noStrike" cap="none" dirty="0" smtClean="0">
                <a:solidFill>
                  <a:schemeClr val="dk1"/>
                </a:solidFill>
                <a:rtl val="0"/>
              </a:rPr>
              <a:t> </a:t>
            </a: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記得按「</a:t>
            </a:r>
            <a:r>
              <a:rPr lang="en" sz="3000" b="0" i="0" u="none" strike="noStrike" cap="none" dirty="0" smtClean="0">
                <a:solidFill>
                  <a:schemeClr val="dk1"/>
                </a:solidFill>
                <a:rtl val="0"/>
              </a:rPr>
              <a:t>Save</a:t>
            </a: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」儲存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3121" y="1562237"/>
            <a:ext cx="2429323" cy="201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altLang="en-US" sz="3600" b="1" i="0" u="none" strike="noStrike" cap="none" dirty="0" smtClean="0">
                <a:solidFill>
                  <a:schemeClr val="lt1"/>
                </a:solidFill>
                <a:rtl val="0"/>
              </a:rPr>
              <a:t>請盡早建立遊戲專頁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只要團隊有遊戲概念之後，就該開始建立專頁了，最晚</a:t>
            </a:r>
            <a:r>
              <a:rPr lang="zh-TW" altLang="en-US" sz="3000" b="1" i="0" u="none" strike="noStrike" cap="none" dirty="0" smtClean="0">
                <a:solidFill>
                  <a:schemeClr val="dk1"/>
                </a:solidFill>
                <a:rtl val="0"/>
              </a:rPr>
              <a:t>週六</a:t>
            </a: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結束前必須把頁面開好。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dirty="0" smtClean="0"/>
              <a:t>至少先輸入你的遊戲名稱（暫定也可）以及大概遊戲描述。記得存檔。</a:t>
            </a:r>
            <a:endParaRPr lang="en-US" altLang="zh-TW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其他都可以之後再完成。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t="5626" b="5626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altLang="en-US" sz="3600" b="1" i="0" u="none" strike="noStrike" cap="none" dirty="0" smtClean="0">
                <a:solidFill>
                  <a:schemeClr val="lt1"/>
                </a:solidFill>
                <a:rtl val="0"/>
              </a:rPr>
              <a:t>如何搜尋你的遊戲專頁</a:t>
            </a:r>
            <a:r>
              <a:rPr lang="zh-TW" altLang="en-US" dirty="0" smtClean="0"/>
              <a:t>（們）</a:t>
            </a:r>
            <a:endParaRPr lang="en" sz="3600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開好頁面後，你的遊戲可以在「</a:t>
            </a:r>
            <a:r>
              <a:rPr lang="en-US" altLang="zh-TW" sz="3000" b="0" i="0" u="none" strike="noStrike" cap="none" dirty="0" smtClean="0">
                <a:solidFill>
                  <a:schemeClr val="dk1"/>
                </a:solidFill>
                <a:rtl val="0"/>
              </a:rPr>
              <a:t>My Game</a:t>
            </a:r>
            <a:r>
              <a:rPr lang="zh-TW" altLang="en-US" dirty="0" smtClean="0"/>
              <a:t>」</a:t>
            </a: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或「</a:t>
            </a:r>
            <a:r>
              <a:rPr lang="en-US" altLang="zh-TW" sz="3000" b="0" i="0" u="none" strike="noStrike" cap="none" dirty="0" smtClean="0">
                <a:solidFill>
                  <a:schemeClr val="dk1"/>
                </a:solidFill>
                <a:rtl val="0"/>
              </a:rPr>
              <a:t>My Profile</a:t>
            </a: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」當中找到。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5525" y="2422550"/>
            <a:ext cx="2152649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425" y="2422550"/>
            <a:ext cx="3279624" cy="233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3900" r="3900"/>
          <a:stretch/>
        </p:blipFill>
        <p:spPr>
          <a:xfrm>
            <a:off x="0" y="14352"/>
            <a:ext cx="9144001" cy="511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50541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altLang="en-US" b="1" i="0" u="none" strike="noStrike" cap="none" dirty="0" smtClean="0">
                <a:solidFill>
                  <a:schemeClr val="lt1"/>
                </a:solidFill>
                <a:rtl val="0"/>
              </a:rPr>
              <a:t>新增隊員</a:t>
            </a:r>
            <a:endParaRPr lang="en" b="1" i="0" u="none" strike="noStrike" cap="none" dirty="0">
              <a:solidFill>
                <a:schemeClr val="lt1"/>
              </a:solidFill>
              <a:rtl val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14675" y="1159725"/>
            <a:ext cx="2962198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 smtClean="0"/>
          </a:p>
          <a:p>
            <a:pPr lvl="0">
              <a:buSzPct val="25000"/>
            </a:pPr>
            <a:r>
              <a:rPr lang="zh-TW" altLang="en-US" sz="3000" b="0" i="0" u="none" strike="noStrike" cap="none" dirty="0" smtClean="0">
                <a:solidFill>
                  <a:schemeClr val="dk1"/>
                </a:solidFill>
                <a:rtl val="0"/>
              </a:rPr>
              <a:t>在專頁下方按下「</a:t>
            </a:r>
            <a:r>
              <a:rPr lang="en-US" altLang="zh-TW" dirty="0" smtClean="0"/>
              <a:t>+ Add a jammer</a:t>
            </a:r>
            <a:r>
              <a:rPr lang="zh-TW" altLang="zh-TW" dirty="0" smtClean="0"/>
              <a:t>」</a:t>
            </a:r>
            <a:r>
              <a:rPr lang="zh-TW" altLang="en-US" dirty="0" smtClean="0"/>
              <a:t>來新增隊員</a:t>
            </a:r>
            <a:endParaRPr lang="en" sz="3000" b="0" i="0" u="none" strike="noStrike" cap="none" dirty="0">
              <a:solidFill>
                <a:schemeClr val="dk1"/>
              </a:solidFill>
              <a:rtl val="0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50" y="1511725"/>
            <a:ext cx="5521850" cy="3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981</Words>
  <Application>Microsoft Office PowerPoint</Application>
  <PresentationFormat>On-screen Show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Ubuntu</vt:lpstr>
      <vt:lpstr>biz</vt:lpstr>
      <vt:lpstr>GGJ 2016 遊戲繳交流程</vt:lpstr>
      <vt:lpstr>到 GGJ 官網註冊帳號</vt:lpstr>
      <vt:lpstr>選出隊長</vt:lpstr>
      <vt:lpstr>建立遊戲專案頁面</vt:lpstr>
      <vt:lpstr>請盡早建立遊戲專頁</vt:lpstr>
      <vt:lpstr>PowerPoint Presentation</vt:lpstr>
      <vt:lpstr>如何搜尋你的遊戲專頁（們）</vt:lpstr>
      <vt:lpstr>PowerPoint Presentation</vt:lpstr>
      <vt:lpstr>新增隊員</vt:lpstr>
      <vt:lpstr>上傳遊戲檔案</vt:lpstr>
      <vt:lpstr>Zip 檔中的目錄結構</vt:lpstr>
      <vt:lpstr>source 子目錄</vt:lpstr>
      <vt:lpstr>release 子目錄</vt:lpstr>
      <vt:lpstr>press 子目錄</vt:lpstr>
      <vt:lpstr>other 子目錄</vt:lpstr>
      <vt:lpstr>請記得…</vt:lpstr>
      <vt:lpstr>我要怎麼壓縮成 zip 檔？</vt:lpstr>
      <vt:lpstr>有任何疑問嗎？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GGJ 2016 遊戲繳交流程</dc:title>
  <cp:lastModifiedBy>老林</cp:lastModifiedBy>
  <cp:revision>7</cp:revision>
  <dcterms:modified xsi:type="dcterms:W3CDTF">2016-01-18T09:52:45Z</dcterms:modified>
</cp:coreProperties>
</file>