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6DB6-4C23-47D4-9672-673002C4323B}" type="datetimeFigureOut">
              <a:rPr lang="zh-TW" altLang="en-US" smtClean="0"/>
              <a:t>2016/1/30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66A8-901A-415B-86DD-B0DE03C540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23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6DB6-4C23-47D4-9672-673002C4323B}" type="datetimeFigureOut">
              <a:rPr lang="zh-TW" altLang="en-US" smtClean="0"/>
              <a:t>2016/1/30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66A8-901A-415B-86DD-B0DE03C540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32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6DB6-4C23-47D4-9672-673002C4323B}" type="datetimeFigureOut">
              <a:rPr lang="zh-TW" altLang="en-US" smtClean="0"/>
              <a:t>2016/1/30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66A8-901A-415B-86DD-B0DE03C540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49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6DB6-4C23-47D4-9672-673002C4323B}" type="datetimeFigureOut">
              <a:rPr lang="zh-TW" altLang="en-US" smtClean="0"/>
              <a:t>2016/1/30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66A8-901A-415B-86DD-B0DE03C540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68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6DB6-4C23-47D4-9672-673002C4323B}" type="datetimeFigureOut">
              <a:rPr lang="zh-TW" altLang="en-US" smtClean="0"/>
              <a:t>2016/1/30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66A8-901A-415B-86DD-B0DE03C540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73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6DB6-4C23-47D4-9672-673002C4323B}" type="datetimeFigureOut">
              <a:rPr lang="zh-TW" altLang="en-US" smtClean="0"/>
              <a:t>2016/1/30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66A8-901A-415B-86DD-B0DE03C540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19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6DB6-4C23-47D4-9672-673002C4323B}" type="datetimeFigureOut">
              <a:rPr lang="zh-TW" altLang="en-US" smtClean="0"/>
              <a:t>2016/1/30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66A8-901A-415B-86DD-B0DE03C540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17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6DB6-4C23-47D4-9672-673002C4323B}" type="datetimeFigureOut">
              <a:rPr lang="zh-TW" altLang="en-US" smtClean="0"/>
              <a:t>2016/1/30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66A8-901A-415B-86DD-B0DE03C540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48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6DB6-4C23-47D4-9672-673002C4323B}" type="datetimeFigureOut">
              <a:rPr lang="zh-TW" altLang="en-US" smtClean="0"/>
              <a:t>2016/1/30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66A8-901A-415B-86DD-B0DE03C540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85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6DB6-4C23-47D4-9672-673002C4323B}" type="datetimeFigureOut">
              <a:rPr lang="zh-TW" altLang="en-US" smtClean="0"/>
              <a:t>2016/1/30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66A8-901A-415B-86DD-B0DE03C540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75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6DB6-4C23-47D4-9672-673002C4323B}" type="datetimeFigureOut">
              <a:rPr lang="zh-TW" altLang="en-US" smtClean="0"/>
              <a:t>2016/1/30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66A8-901A-415B-86DD-B0DE03C540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38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B6DB6-4C23-47D4-9672-673002C4323B}" type="datetimeFigureOut">
              <a:rPr lang="zh-TW" altLang="en-US" smtClean="0"/>
              <a:t>2016/1/30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466A8-901A-415B-86DD-B0DE03C540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3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2" y="0"/>
            <a:ext cx="12060296" cy="6858000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2491760" y="1123538"/>
            <a:ext cx="7056419" cy="141577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0"/>
                <a:ea typeface="inherit"/>
              </a:rPr>
              <a:t>Nothing lasts forever</a:t>
            </a: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0"/>
                <a:ea typeface="inherit"/>
              </a:rPr>
              <a:t/>
            </a:r>
            <a:b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0"/>
                <a:ea typeface="inherit"/>
              </a:rPr>
            </a:br>
            <a:r>
              <a:rPr kumimoji="0" lang="zh-TW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好景不常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 </a:t>
            </a:r>
            <a:endParaRPr kumimoji="0" lang="zh-TW" altLang="zh-TW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華康新特明體(P)" panose="02020900000000000000" pitchFamily="18" charset="-120"/>
              <a:ea typeface="華康新特明體(P)" panose="020209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088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7824" y="2596944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0" i="0" u="none" strike="noStrike" dirty="0" smtClean="0">
                <a:solidFill>
                  <a:schemeClr val="bg1">
                    <a:lumMod val="85000"/>
                  </a:schemeClr>
                </a:solidFill>
                <a:effectLst/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Ritual</a:t>
            </a:r>
            <a:r>
              <a:rPr lang="zh-TW" altLang="en-US" sz="2400" b="0" dirty="0" smtClean="0">
                <a:solidFill>
                  <a:schemeClr val="bg1">
                    <a:lumMod val="85000"/>
                  </a:schemeClr>
                </a:solidFill>
                <a:effectLst/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/>
            </a:r>
            <a:br>
              <a:rPr lang="zh-TW" altLang="en-US" sz="2400" b="0" dirty="0" smtClean="0">
                <a:solidFill>
                  <a:schemeClr val="bg1">
                    <a:lumMod val="85000"/>
                  </a:schemeClr>
                </a:solidFill>
                <a:effectLst/>
                <a:latin typeface="華康新特明體(P)" panose="02020900000000000000" pitchFamily="18" charset="-120"/>
                <a:ea typeface="華康新特明體(P)" panose="02020900000000000000" pitchFamily="18" charset="-120"/>
              </a:rPr>
            </a:br>
            <a:r>
              <a:rPr lang="en-US" altLang="zh-TW" sz="2400" b="0" dirty="0" smtClean="0">
                <a:solidFill>
                  <a:schemeClr val="bg1">
                    <a:lumMod val="85000"/>
                  </a:schemeClr>
                </a:solidFill>
                <a:effectLst/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	</a:t>
            </a:r>
            <a:r>
              <a:rPr lang="zh-TW" altLang="en-US" sz="2400" b="0" i="0" u="none" strike="noStrike" dirty="0" smtClean="0">
                <a:solidFill>
                  <a:schemeClr val="bg1">
                    <a:lumMod val="85000"/>
                  </a:schemeClr>
                </a:solidFill>
                <a:effectLst/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→</a:t>
            </a:r>
            <a:r>
              <a:rPr lang="zh-TW" altLang="en-US" sz="2400" b="0" i="0" u="none" strike="noStrike" dirty="0" smtClean="0">
                <a:solidFill>
                  <a:schemeClr val="bg1">
                    <a:lumMod val="85000"/>
                  </a:schemeClr>
                </a:solidFill>
                <a:effectLst/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例行公事→違反例行公事→</a:t>
            </a:r>
            <a:endParaRPr lang="en-US" altLang="zh-TW" sz="2400" b="0" i="0" u="none" strike="noStrike" dirty="0" smtClean="0">
              <a:solidFill>
                <a:schemeClr val="bg1">
                  <a:lumMod val="85000"/>
                </a:schemeClr>
              </a:solidFill>
              <a:effectLst/>
              <a:latin typeface="華康新特明體(P)" panose="02020900000000000000" pitchFamily="18" charset="-120"/>
              <a:ea typeface="華康新特明體(P)" panose="02020900000000000000" pitchFamily="18" charset="-120"/>
            </a:endParaRPr>
          </a:p>
          <a:p>
            <a:r>
              <a:rPr lang="en-US" altLang="zh-TW" sz="2400" b="0" i="0" u="none" strike="noStrike" dirty="0" smtClean="0">
                <a:solidFill>
                  <a:schemeClr val="bg1">
                    <a:lumMod val="85000"/>
                  </a:schemeClr>
                </a:solidFill>
                <a:effectLst/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		</a:t>
            </a:r>
            <a:r>
              <a:rPr lang="zh-TW" altLang="en-US" sz="2400" b="0" i="0" u="none" strike="noStrike" dirty="0" smtClean="0">
                <a:solidFill>
                  <a:schemeClr val="bg1">
                    <a:lumMod val="85000"/>
                  </a:schemeClr>
                </a:solidFill>
                <a:effectLst/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違</a:t>
            </a:r>
            <a:r>
              <a:rPr lang="zh-TW" altLang="en-US" sz="2400" b="0" i="0" u="none" strike="noStrike" dirty="0" smtClean="0">
                <a:solidFill>
                  <a:schemeClr val="bg1">
                    <a:lumMod val="85000"/>
                  </a:schemeClr>
                </a:solidFill>
                <a:effectLst/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反遊戲中的例行公</a:t>
            </a:r>
            <a:r>
              <a:rPr lang="zh-TW" altLang="en-US" sz="2400" b="0" i="0" u="none" strike="noStrike" dirty="0" smtClean="0">
                <a:solidFill>
                  <a:schemeClr val="bg1">
                    <a:lumMod val="85000"/>
                  </a:schemeClr>
                </a:solidFill>
                <a:effectLst/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事</a:t>
            </a:r>
            <a:endParaRPr lang="en-US" altLang="zh-TW" sz="2400" b="0" i="0" u="none" strike="noStrike" dirty="0" smtClean="0">
              <a:solidFill>
                <a:schemeClr val="bg1">
                  <a:lumMod val="85000"/>
                </a:schemeClr>
              </a:solidFill>
              <a:effectLst/>
              <a:latin typeface="華康新特明體(P)" panose="02020900000000000000" pitchFamily="18" charset="-120"/>
              <a:ea typeface="華康新特明體(P)" panose="02020900000000000000" pitchFamily="18" charset="-120"/>
            </a:endParaRPr>
          </a:p>
          <a:p>
            <a:endParaRPr lang="en-US" altLang="zh-TW" sz="2400" dirty="0">
              <a:solidFill>
                <a:schemeClr val="bg1">
                  <a:lumMod val="85000"/>
                </a:schemeClr>
              </a:solidFill>
              <a:latin typeface="華康新特明體(P)" panose="02020900000000000000" pitchFamily="18" charset="-120"/>
              <a:ea typeface="華康新特明體(P)" panose="02020900000000000000" pitchFamily="18" charset="-120"/>
            </a:endParaRPr>
          </a:p>
          <a:p>
            <a:r>
              <a:rPr lang="en-US" altLang="zh-TW" sz="2400" b="0" i="0" u="none" strike="noStrike" dirty="0" smtClean="0">
                <a:solidFill>
                  <a:schemeClr val="bg1">
                    <a:lumMod val="85000"/>
                  </a:schemeClr>
                </a:solidFill>
                <a:effectLst/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		</a:t>
            </a:r>
            <a:endParaRPr lang="zh-TW" altLang="en-US" sz="2400" b="0" dirty="0" smtClean="0">
              <a:solidFill>
                <a:schemeClr val="bg1">
                  <a:lumMod val="85000"/>
                </a:schemeClr>
              </a:solidFill>
              <a:effectLst/>
              <a:latin typeface="華康新特明體(P)" panose="02020900000000000000" pitchFamily="18" charset="-120"/>
              <a:ea typeface="華康新特明體(P)" panose="02020900000000000000" pitchFamily="18" charset="-120"/>
            </a:endParaRPr>
          </a:p>
          <a:p>
            <a:r>
              <a:rPr lang="zh-TW" altLang="en-US" sz="2400" dirty="0" smtClean="0">
                <a:solidFill>
                  <a:schemeClr val="bg1">
                    <a:lumMod val="85000"/>
                  </a:schemeClr>
                </a:solidFill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/>
            </a:r>
            <a:br>
              <a:rPr lang="zh-TW" altLang="en-US" sz="2400" dirty="0" smtClean="0">
                <a:solidFill>
                  <a:schemeClr val="bg1">
                    <a:lumMod val="85000"/>
                  </a:schemeClr>
                </a:solidFill>
                <a:latin typeface="華康新特明體(P)" panose="02020900000000000000" pitchFamily="18" charset="-120"/>
                <a:ea typeface="華康新特明體(P)" panose="02020900000000000000" pitchFamily="18" charset="-120"/>
              </a:rPr>
            </a:br>
            <a:endParaRPr lang="zh-TW" altLang="en-US" sz="2400" dirty="0">
              <a:solidFill>
                <a:schemeClr val="bg1">
                  <a:lumMod val="85000"/>
                </a:schemeClr>
              </a:solidFill>
              <a:latin typeface="華康新特明體(P)" panose="02020900000000000000" pitchFamily="18" charset="-120"/>
              <a:ea typeface="華康新特明體(P)" panose="02020900000000000000" pitchFamily="18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05" y="995572"/>
            <a:ext cx="6147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 smtClean="0">
                <a:solidFill>
                  <a:schemeClr val="bg1"/>
                </a:solidFill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發想過程</a:t>
            </a:r>
            <a:endParaRPr lang="zh-TW" altLang="en-US" sz="3600" dirty="0">
              <a:solidFill>
                <a:schemeClr val="bg1"/>
              </a:solidFill>
              <a:latin typeface="華康新特明體(P)" panose="02020900000000000000" pitchFamily="18" charset="-120"/>
              <a:ea typeface="華康新特明體(P)" panose="02020900000000000000" pitchFamily="18" charset="-12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64576" y="4274237"/>
            <a:ext cx="53142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solidFill>
                  <a:schemeClr val="bg1">
                    <a:lumMod val="85000"/>
                  </a:schemeClr>
                </a:solidFill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→反轉原本的遊戲規則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9403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6927" y="2090804"/>
            <a:ext cx="85979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2D</a:t>
            </a:r>
            <a:r>
              <a:rPr lang="zh-TW" altLang="en-US" sz="2000" dirty="0"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橫軸動作冒險</a:t>
            </a:r>
            <a:endParaRPr lang="en-US" altLang="zh-TW" sz="2000" dirty="0">
              <a:latin typeface="華康新特明體(P)" panose="02020900000000000000" pitchFamily="18" charset="-120"/>
              <a:ea typeface="華康新特明體(P)" panose="02020900000000000000" pitchFamily="18" charset="-120"/>
            </a:endParaRPr>
          </a:p>
          <a:p>
            <a:endParaRPr lang="en-US" altLang="zh-TW" sz="2000" dirty="0" smtClean="0">
              <a:latin typeface="華康新特明體(P)" panose="02020900000000000000" pitchFamily="18" charset="-120"/>
              <a:ea typeface="華康新特明體(P)" panose="02020900000000000000" pitchFamily="18" charset="-120"/>
            </a:endParaRPr>
          </a:p>
          <a:p>
            <a:r>
              <a:rPr lang="zh-TW" altLang="en-US" sz="2000" dirty="0" smtClean="0"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一款</a:t>
            </a:r>
            <a:r>
              <a:rPr lang="zh-TW" altLang="en-US" sz="3200" dirty="0" smtClean="0"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在</a:t>
            </a:r>
            <a:r>
              <a:rPr lang="zh-TW" altLang="en-US" sz="3200" dirty="0"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光線和影子底下做出的行為會相</a:t>
            </a:r>
            <a:r>
              <a:rPr lang="zh-TW" altLang="en-US" sz="3200" dirty="0" smtClean="0"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反的遊戲</a:t>
            </a:r>
            <a:r>
              <a:rPr lang="zh-TW" altLang="en-US" sz="2000" dirty="0" smtClean="0"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，玩家要讓角色站</a:t>
            </a:r>
            <a:r>
              <a:rPr lang="zh-TW" altLang="en-US" sz="2000" dirty="0"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在相對應的位置才會表現出玩家理想的行為反</a:t>
            </a:r>
            <a:r>
              <a:rPr lang="zh-TW" altLang="en-US" sz="2000" dirty="0" smtClean="0"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應</a:t>
            </a:r>
            <a:r>
              <a:rPr lang="zh-TW" altLang="en-US" sz="2000" dirty="0" smtClean="0"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。</a:t>
            </a:r>
            <a:endParaRPr lang="en-US" altLang="zh-TW" sz="2000" dirty="0" smtClean="0">
              <a:latin typeface="華康新特明體(P)" panose="02020900000000000000" pitchFamily="18" charset="-120"/>
              <a:ea typeface="華康新特明體(P)" panose="02020900000000000000" pitchFamily="18" charset="-120"/>
            </a:endParaRPr>
          </a:p>
          <a:p>
            <a:endParaRPr lang="zh-TW" altLang="en-US" sz="2000" dirty="0">
              <a:latin typeface="華康新特明體(P)" panose="02020900000000000000" pitchFamily="18" charset="-120"/>
              <a:ea typeface="華康新特明體(P)" panose="02020900000000000000" pitchFamily="18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5610" y="1022732"/>
            <a:ext cx="6147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遊戲構想</a:t>
            </a:r>
            <a:endParaRPr lang="zh-TW" altLang="en-US" sz="3600" dirty="0">
              <a:latin typeface="華康新特明體(P)" panose="02020900000000000000" pitchFamily="18" charset="-120"/>
              <a:ea typeface="華康新特明體(P)" panose="02020900000000000000" pitchFamily="18" charset="-12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16817" y="42380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舉例：在光線之下打怪物，怪物會補血，所以要在影子下打怪物怪物才會扣血</a:t>
            </a:r>
          </a:p>
        </p:txBody>
      </p:sp>
    </p:spTree>
    <p:extLst>
      <p:ext uri="{BB962C8B-B14F-4D97-AF65-F5344CB8AC3E}">
        <p14:creationId xmlns:p14="http://schemas.microsoft.com/office/powerpoint/2010/main" val="183048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7876" y="2498210"/>
            <a:ext cx="61474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1</a:t>
            </a:r>
            <a:r>
              <a:rPr lang="en-US" altLang="zh-TW" sz="2800" dirty="0"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.</a:t>
            </a:r>
            <a:r>
              <a:rPr lang="zh-TW" altLang="en-US" sz="2800" dirty="0"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打</a:t>
            </a:r>
            <a:r>
              <a:rPr lang="zh-TW" altLang="en-US" sz="2800" dirty="0" smtClean="0"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怪效果相反</a:t>
            </a:r>
            <a:r>
              <a:rPr lang="en-US" altLang="zh-TW" sz="2800" dirty="0" smtClean="0"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(</a:t>
            </a:r>
            <a:r>
              <a:rPr lang="zh-TW" altLang="en-US" sz="2800" dirty="0" smtClean="0"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補血扣血</a:t>
            </a:r>
            <a:r>
              <a:rPr lang="en-US" altLang="zh-TW" sz="2800" dirty="0" smtClean="0"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)</a:t>
            </a:r>
            <a:endParaRPr lang="zh-TW" altLang="en-US" sz="2800" b="0" dirty="0" smtClean="0">
              <a:effectLst/>
              <a:latin typeface="華康新特明體(P)" panose="02020900000000000000" pitchFamily="18" charset="-120"/>
              <a:ea typeface="華康新特明體(P)" panose="02020900000000000000" pitchFamily="18" charset="-120"/>
            </a:endParaRPr>
          </a:p>
          <a:p>
            <a:r>
              <a:rPr lang="en-US" altLang="zh-TW" sz="2800" dirty="0"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2.</a:t>
            </a:r>
            <a:r>
              <a:rPr lang="zh-TW" altLang="en-US" sz="2800" dirty="0"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召喚相反的怪物類型對抗</a:t>
            </a:r>
            <a:endParaRPr lang="zh-TW" altLang="en-US" sz="2800" b="0" dirty="0" smtClean="0">
              <a:effectLst/>
              <a:latin typeface="華康新特明體(P)" panose="02020900000000000000" pitchFamily="18" charset="-120"/>
              <a:ea typeface="華康新特明體(P)" panose="02020900000000000000" pitchFamily="18" charset="-120"/>
            </a:endParaRPr>
          </a:p>
          <a:p>
            <a:r>
              <a:rPr lang="en-US" altLang="zh-TW" sz="2800" dirty="0"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3.</a:t>
            </a:r>
            <a:r>
              <a:rPr lang="zh-TW" altLang="en-US" sz="2800" dirty="0"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道具效果</a:t>
            </a:r>
            <a:r>
              <a:rPr lang="en-US" altLang="zh-TW" sz="2800" dirty="0"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(</a:t>
            </a:r>
            <a:r>
              <a:rPr lang="zh-TW" altLang="en-US" sz="2800" dirty="0"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補血扣血</a:t>
            </a:r>
            <a:r>
              <a:rPr lang="en-US" altLang="zh-TW" sz="2800" dirty="0"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)</a:t>
            </a:r>
            <a:endParaRPr lang="zh-TW" altLang="en-US" sz="2800" b="0" dirty="0" smtClean="0">
              <a:effectLst/>
              <a:latin typeface="華康新特明體(P)" panose="02020900000000000000" pitchFamily="18" charset="-120"/>
              <a:ea typeface="華康新特明體(P)" panose="02020900000000000000" pitchFamily="18" charset="-120"/>
            </a:endParaRPr>
          </a:p>
          <a:p>
            <a:r>
              <a:rPr lang="en-US" altLang="zh-TW" sz="2800" dirty="0" smtClean="0"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4.</a:t>
            </a:r>
            <a:r>
              <a:rPr lang="zh-TW" altLang="en-US" sz="2800" dirty="0" smtClean="0"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機</a:t>
            </a:r>
            <a:r>
              <a:rPr lang="zh-TW" altLang="en-US" sz="2800" dirty="0" smtClean="0"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關解法相反</a:t>
            </a:r>
            <a:endParaRPr lang="zh-TW" altLang="en-US" sz="2800" b="0" dirty="0" smtClean="0">
              <a:effectLst/>
              <a:latin typeface="華康新特明體(P)" panose="02020900000000000000" pitchFamily="18" charset="-120"/>
              <a:ea typeface="華康新特明體(P)" panose="02020900000000000000" pitchFamily="18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5610" y="1022732"/>
            <a:ext cx="6147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可反</a:t>
            </a:r>
            <a:r>
              <a:rPr lang="zh-TW" altLang="en-US" sz="3600" dirty="0" smtClean="0"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轉</a:t>
            </a:r>
            <a:r>
              <a:rPr lang="zh-TW" altLang="en-US" sz="3600" dirty="0"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結果</a:t>
            </a:r>
            <a:r>
              <a:rPr lang="zh-TW" altLang="en-US" sz="3600" dirty="0" smtClean="0"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的</a:t>
            </a:r>
            <a:r>
              <a:rPr lang="zh-TW" altLang="en-US" sz="3600" dirty="0" smtClean="0">
                <a:latin typeface="華康新特明體(P)" panose="02020900000000000000" pitchFamily="18" charset="-120"/>
                <a:ea typeface="華康新特明體(P)" panose="02020900000000000000" pitchFamily="18" charset="-120"/>
              </a:rPr>
              <a:t>遊戲行為</a:t>
            </a:r>
            <a:endParaRPr lang="zh-TW" altLang="en-US" sz="3600" b="0" dirty="0" smtClean="0">
              <a:effectLst/>
              <a:latin typeface="華康新特明體(P)" panose="02020900000000000000" pitchFamily="18" charset="-120"/>
              <a:ea typeface="華康新特明體(P)" panose="020209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659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272" y="0"/>
            <a:ext cx="9441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8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2940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 Unicode MS</vt:lpstr>
      <vt:lpstr>inherit</vt:lpstr>
      <vt:lpstr>華康新特明體(P)</vt:lpstr>
      <vt:lpstr>新細明體</vt:lpstr>
      <vt:lpstr>Arial</vt:lpstr>
      <vt:lpstr>Calibri</vt:lpstr>
      <vt:lpstr>Calibri Light</vt:lpstr>
      <vt:lpstr>Office Theme</vt:lpstr>
      <vt:lpstr>Nothing lasts forever 好景不常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Nothing lasts forever 好景不常</dc:title>
  <dc:creator>俞　霞</dc:creator>
  <cp:lastModifiedBy>俞　霞</cp:lastModifiedBy>
  <cp:revision>7</cp:revision>
  <dcterms:created xsi:type="dcterms:W3CDTF">2016-01-29T19:15:30Z</dcterms:created>
  <dcterms:modified xsi:type="dcterms:W3CDTF">2016-01-30T01:57:53Z</dcterms:modified>
</cp:coreProperties>
</file>