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3" r:id="rId6"/>
    <p:sldId id="281" r:id="rId7"/>
    <p:sldId id="264" r:id="rId8"/>
    <p:sldId id="280" r:id="rId9"/>
    <p:sldId id="270" r:id="rId10"/>
    <p:sldId id="271" r:id="rId11"/>
    <p:sldId id="267" r:id="rId12"/>
    <p:sldId id="272" r:id="rId13"/>
    <p:sldId id="268" r:id="rId14"/>
    <p:sldId id="275" r:id="rId15"/>
    <p:sldId id="276" r:id="rId16"/>
    <p:sldId id="269" r:id="rId17"/>
    <p:sldId id="273" r:id="rId18"/>
    <p:sldId id="261" r:id="rId19"/>
    <p:sldId id="257" r:id="rId20"/>
    <p:sldId id="260" r:id="rId21"/>
    <p:sldId id="262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FE68F5-E120-4316-874F-CC948362A053}">
          <p14:sldIdLst>
            <p14:sldId id="256"/>
            <p14:sldId id="258"/>
            <p14:sldId id="265"/>
            <p14:sldId id="266"/>
            <p14:sldId id="263"/>
            <p14:sldId id="281"/>
            <p14:sldId id="264"/>
            <p14:sldId id="280"/>
            <p14:sldId id="270"/>
            <p14:sldId id="271"/>
            <p14:sldId id="267"/>
            <p14:sldId id="272"/>
            <p14:sldId id="268"/>
            <p14:sldId id="275"/>
            <p14:sldId id="276"/>
            <p14:sldId id="269"/>
            <p14:sldId id="273"/>
            <p14:sldId id="261"/>
            <p14:sldId id="257"/>
            <p14:sldId id="260"/>
            <p14:sldId id="262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5833"/>
  </p:normalViewPr>
  <p:slideViewPr>
    <p:cSldViewPr snapToGrid="0">
      <p:cViewPr varScale="1">
        <p:scale>
          <a:sx n="95" d="100"/>
          <a:sy n="95" d="100"/>
        </p:scale>
        <p:origin x="184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433F8-31D7-F546-96C1-353E3E66AEBA}" type="doc">
      <dgm:prSet loTypeId="urn:microsoft.com/office/officeart/2005/8/layout/process3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C70FE0-6D71-9340-B864-FC0A7B71C589}">
      <dgm:prSet phldrT="[Text]"/>
      <dgm:spPr/>
      <dgm:t>
        <a:bodyPr/>
        <a:lstStyle/>
        <a:p>
          <a:r>
            <a:rPr lang="en-US" dirty="0" smtClean="0"/>
            <a:t>Problem</a:t>
          </a:r>
          <a:r>
            <a:rPr lang="en-US" baseline="0" dirty="0" smtClean="0"/>
            <a:t> definition</a:t>
          </a:r>
          <a:endParaRPr lang="en-US" dirty="0"/>
        </a:p>
      </dgm:t>
    </dgm:pt>
    <dgm:pt modelId="{AF740B7B-8DAB-A044-9220-31C80AA6CFD7}" type="parTrans" cxnId="{673F8EDA-81FA-4A4C-8EEA-095E906D41F5}">
      <dgm:prSet/>
      <dgm:spPr/>
      <dgm:t>
        <a:bodyPr/>
        <a:lstStyle/>
        <a:p>
          <a:endParaRPr lang="en-US"/>
        </a:p>
      </dgm:t>
    </dgm:pt>
    <dgm:pt modelId="{48DDB398-76EF-604A-8154-4E7213BD9656}" type="sibTrans" cxnId="{673F8EDA-81FA-4A4C-8EEA-095E906D41F5}">
      <dgm:prSet/>
      <dgm:spPr/>
      <dgm:t>
        <a:bodyPr/>
        <a:lstStyle/>
        <a:p>
          <a:endParaRPr lang="en-US"/>
        </a:p>
      </dgm:t>
    </dgm:pt>
    <dgm:pt modelId="{2B194282-CC4A-2848-9202-4B18E831A6B6}">
      <dgm:prSet phldrT="[Text]"/>
      <dgm:spPr/>
      <dgm:t>
        <a:bodyPr/>
        <a:lstStyle/>
        <a:p>
          <a:r>
            <a:rPr lang="en-US" dirty="0" smtClean="0"/>
            <a:t>understand data</a:t>
          </a:r>
          <a:endParaRPr lang="en-US" dirty="0"/>
        </a:p>
      </dgm:t>
    </dgm:pt>
    <dgm:pt modelId="{9D419BF5-6563-E046-9624-38754A198F24}" type="parTrans" cxnId="{7E740F97-B344-4D4A-8E42-D051A51F5240}">
      <dgm:prSet/>
      <dgm:spPr/>
      <dgm:t>
        <a:bodyPr/>
        <a:lstStyle/>
        <a:p>
          <a:endParaRPr lang="en-US"/>
        </a:p>
      </dgm:t>
    </dgm:pt>
    <dgm:pt modelId="{1C6B403D-2C85-F242-8767-58ABF15E0628}" type="sibTrans" cxnId="{7E740F97-B344-4D4A-8E42-D051A51F5240}">
      <dgm:prSet/>
      <dgm:spPr/>
      <dgm:t>
        <a:bodyPr/>
        <a:lstStyle/>
        <a:p>
          <a:endParaRPr lang="en-US"/>
        </a:p>
      </dgm:t>
    </dgm:pt>
    <dgm:pt modelId="{7CDE46F7-33BE-7B48-AD4D-03999B7DC996}">
      <dgm:prSet phldrT="[Text]"/>
      <dgm:spPr/>
      <dgm:t>
        <a:bodyPr/>
        <a:lstStyle/>
        <a:p>
          <a:r>
            <a:rPr lang="en-US" dirty="0" smtClean="0"/>
            <a:t>Data clean &amp;</a:t>
          </a:r>
          <a:r>
            <a:rPr lang="en-US" baseline="0" dirty="0" smtClean="0"/>
            <a:t> preprocess</a:t>
          </a:r>
        </a:p>
      </dgm:t>
    </dgm:pt>
    <dgm:pt modelId="{B4A57A5D-449E-4847-9E3E-94C969FACA31}" type="parTrans" cxnId="{8AC2B3E8-D004-D143-94B0-81BE47B4CCE7}">
      <dgm:prSet/>
      <dgm:spPr/>
      <dgm:t>
        <a:bodyPr/>
        <a:lstStyle/>
        <a:p>
          <a:endParaRPr lang="en-US"/>
        </a:p>
      </dgm:t>
    </dgm:pt>
    <dgm:pt modelId="{1573CBF0-AB8A-534E-89F6-E05237A30FC8}" type="sibTrans" cxnId="{8AC2B3E8-D004-D143-94B0-81BE47B4CCE7}">
      <dgm:prSet/>
      <dgm:spPr/>
      <dgm:t>
        <a:bodyPr/>
        <a:lstStyle/>
        <a:p>
          <a:endParaRPr lang="en-US"/>
        </a:p>
      </dgm:t>
    </dgm:pt>
    <dgm:pt modelId="{BF51B074-A428-094F-97F7-13514041887A}">
      <dgm:prSet phldrT="[Text]"/>
      <dgm:spPr/>
      <dgm:t>
        <a:bodyPr/>
        <a:lstStyle/>
        <a:p>
          <a:r>
            <a:rPr lang="en-US" dirty="0" smtClean="0"/>
            <a:t>DTM</a:t>
          </a:r>
          <a:endParaRPr lang="en-US" dirty="0"/>
        </a:p>
      </dgm:t>
    </dgm:pt>
    <dgm:pt modelId="{F5578A16-D25E-B743-A5DE-F9095F5A2346}" type="parTrans" cxnId="{A0CF58AA-104B-674C-BE95-DDFDF04DE8FE}">
      <dgm:prSet/>
      <dgm:spPr/>
      <dgm:t>
        <a:bodyPr/>
        <a:lstStyle/>
        <a:p>
          <a:endParaRPr lang="en-US"/>
        </a:p>
      </dgm:t>
    </dgm:pt>
    <dgm:pt modelId="{9BA064A6-6836-C944-9B40-538531D127DC}" type="sibTrans" cxnId="{A0CF58AA-104B-674C-BE95-DDFDF04DE8FE}">
      <dgm:prSet/>
      <dgm:spPr/>
      <dgm:t>
        <a:bodyPr/>
        <a:lstStyle/>
        <a:p>
          <a:endParaRPr lang="en-US"/>
        </a:p>
      </dgm:t>
    </dgm:pt>
    <dgm:pt modelId="{D126D741-2686-EF41-B1CB-A5F50370DFF6}">
      <dgm:prSet phldrT="[Text]"/>
      <dgm:spPr/>
      <dgm:t>
        <a:bodyPr/>
        <a:lstStyle/>
        <a:p>
          <a:r>
            <a:rPr lang="en-US" dirty="0" smtClean="0"/>
            <a:t>Train</a:t>
          </a:r>
          <a:r>
            <a:rPr lang="en-US" baseline="0" dirty="0" smtClean="0"/>
            <a:t> </a:t>
          </a:r>
          <a:r>
            <a:rPr lang="en-US" dirty="0" smtClean="0"/>
            <a:t>model</a:t>
          </a:r>
          <a:endParaRPr lang="en-US" dirty="0"/>
        </a:p>
      </dgm:t>
    </dgm:pt>
    <dgm:pt modelId="{5FA5CF77-CD69-6749-BD0F-FA6BE2E62716}" type="parTrans" cxnId="{36099205-B302-C14A-9856-37F8F102AC2C}">
      <dgm:prSet/>
      <dgm:spPr/>
      <dgm:t>
        <a:bodyPr/>
        <a:lstStyle/>
        <a:p>
          <a:endParaRPr lang="en-US"/>
        </a:p>
      </dgm:t>
    </dgm:pt>
    <dgm:pt modelId="{C5D84553-2458-6C4F-A4C7-0A40CAE6B715}" type="sibTrans" cxnId="{36099205-B302-C14A-9856-37F8F102AC2C}">
      <dgm:prSet/>
      <dgm:spPr/>
      <dgm:t>
        <a:bodyPr/>
        <a:lstStyle/>
        <a:p>
          <a:endParaRPr lang="en-US"/>
        </a:p>
      </dgm:t>
    </dgm:pt>
    <dgm:pt modelId="{371E1868-178B-3C48-AB61-213A90039F76}">
      <dgm:prSet phldrT="[Text]"/>
      <dgm:spPr/>
      <dgm:t>
        <a:bodyPr/>
        <a:lstStyle/>
        <a:p>
          <a:r>
            <a:rPr lang="en-US" dirty="0" smtClean="0"/>
            <a:t>parameter tuning</a:t>
          </a:r>
          <a:endParaRPr lang="en-US" dirty="0"/>
        </a:p>
      </dgm:t>
    </dgm:pt>
    <dgm:pt modelId="{B57D80F7-EC7E-E84E-BEBE-2FC50729B445}" type="parTrans" cxnId="{ED983042-424D-6A4F-AA0E-8DA576E26FD2}">
      <dgm:prSet/>
      <dgm:spPr/>
      <dgm:t>
        <a:bodyPr/>
        <a:lstStyle/>
        <a:p>
          <a:endParaRPr lang="en-US"/>
        </a:p>
      </dgm:t>
    </dgm:pt>
    <dgm:pt modelId="{7966CD9B-33C3-234A-8020-F3E3A19C0540}" type="sibTrans" cxnId="{ED983042-424D-6A4F-AA0E-8DA576E26FD2}">
      <dgm:prSet/>
      <dgm:spPr/>
      <dgm:t>
        <a:bodyPr/>
        <a:lstStyle/>
        <a:p>
          <a:endParaRPr lang="en-US"/>
        </a:p>
      </dgm:t>
    </dgm:pt>
    <dgm:pt modelId="{E1BA74A5-A4B2-DD4C-A7E4-0ED375DBC328}">
      <dgm:prSet phldrT="[Text]"/>
      <dgm:spPr/>
      <dgm:t>
        <a:bodyPr/>
        <a:lstStyle/>
        <a:p>
          <a:r>
            <a:rPr lang="en-US" dirty="0" smtClean="0"/>
            <a:t>TF-IDF</a:t>
          </a:r>
          <a:endParaRPr lang="en-US" dirty="0"/>
        </a:p>
      </dgm:t>
    </dgm:pt>
    <dgm:pt modelId="{3322400E-E37C-8D41-9CF7-6FE348DA2530}" type="parTrans" cxnId="{DCE8A999-FA9F-F343-9B29-50960093A259}">
      <dgm:prSet/>
      <dgm:spPr/>
      <dgm:t>
        <a:bodyPr/>
        <a:lstStyle/>
        <a:p>
          <a:endParaRPr lang="en-US"/>
        </a:p>
      </dgm:t>
    </dgm:pt>
    <dgm:pt modelId="{EF9CBF78-FC82-2C45-9FA1-AB7E2CE21E51}" type="sibTrans" cxnId="{DCE8A999-FA9F-F343-9B29-50960093A259}">
      <dgm:prSet/>
      <dgm:spPr/>
      <dgm:t>
        <a:bodyPr/>
        <a:lstStyle/>
        <a:p>
          <a:endParaRPr lang="en-US"/>
        </a:p>
      </dgm:t>
    </dgm:pt>
    <dgm:pt modelId="{71F73C64-F0D7-1848-A58E-7E449B0707CF}">
      <dgm:prSet phldrT="[Text]"/>
      <dgm:spPr/>
      <dgm:t>
        <a:bodyPr/>
        <a:lstStyle/>
        <a:p>
          <a:r>
            <a:rPr lang="en-US" dirty="0" smtClean="0"/>
            <a:t>Ensemble</a:t>
          </a:r>
          <a:r>
            <a:rPr lang="en-US" baseline="0" dirty="0" smtClean="0"/>
            <a:t> result</a:t>
          </a:r>
          <a:endParaRPr lang="en-US" dirty="0"/>
        </a:p>
      </dgm:t>
    </dgm:pt>
    <dgm:pt modelId="{E821D4FB-603F-574F-8018-548353D28ED4}" type="parTrans" cxnId="{F41781F9-371B-2B4F-A52B-933A66F76275}">
      <dgm:prSet/>
      <dgm:spPr/>
      <dgm:t>
        <a:bodyPr/>
        <a:lstStyle/>
        <a:p>
          <a:endParaRPr lang="en-US"/>
        </a:p>
      </dgm:t>
    </dgm:pt>
    <dgm:pt modelId="{B3778A91-2802-7F4C-BF9B-43C55813809D}" type="sibTrans" cxnId="{F41781F9-371B-2B4F-A52B-933A66F76275}">
      <dgm:prSet/>
      <dgm:spPr/>
      <dgm:t>
        <a:bodyPr/>
        <a:lstStyle/>
        <a:p>
          <a:endParaRPr lang="en-US"/>
        </a:p>
      </dgm:t>
    </dgm:pt>
    <dgm:pt modelId="{E4C4065C-E290-B74C-962F-81BC12249DA9}">
      <dgm:prSet custT="1"/>
      <dgm:spPr/>
      <dgm:t>
        <a:bodyPr/>
        <a:lstStyle/>
        <a:p>
          <a:r>
            <a:rPr lang="en-US" sz="1400" dirty="0" smtClean="0"/>
            <a:t>K fold cross validation</a:t>
          </a:r>
          <a:endParaRPr lang="en-US" sz="1400" dirty="0"/>
        </a:p>
      </dgm:t>
    </dgm:pt>
    <dgm:pt modelId="{82EBD86A-2FA4-3141-88D5-80BBC3DC30C5}" type="sibTrans" cxnId="{3381A0A9-851A-214D-A51F-DDE7AD8C43ED}">
      <dgm:prSet/>
      <dgm:spPr/>
      <dgm:t>
        <a:bodyPr/>
        <a:lstStyle/>
        <a:p>
          <a:endParaRPr lang="en-US"/>
        </a:p>
      </dgm:t>
    </dgm:pt>
    <dgm:pt modelId="{4D24D3BA-38F7-7E45-81F5-96C92B9EC6E9}" type="parTrans" cxnId="{3381A0A9-851A-214D-A51F-DDE7AD8C43ED}">
      <dgm:prSet/>
      <dgm:spPr/>
      <dgm:t>
        <a:bodyPr/>
        <a:lstStyle/>
        <a:p>
          <a:endParaRPr lang="en-US"/>
        </a:p>
      </dgm:t>
    </dgm:pt>
    <dgm:pt modelId="{24610F6C-6AE8-9442-96C9-B0C3F305AB2E}">
      <dgm:prSet/>
      <dgm:spPr/>
      <dgm:t>
        <a:bodyPr/>
        <a:lstStyle/>
        <a:p>
          <a:r>
            <a:rPr lang="en-US" dirty="0" smtClean="0"/>
            <a:t>Validation result</a:t>
          </a:r>
          <a:endParaRPr lang="en-US" dirty="0"/>
        </a:p>
      </dgm:t>
    </dgm:pt>
    <dgm:pt modelId="{52F9F52C-267B-EE4B-80AB-70D4E6EED964}" type="sibTrans" cxnId="{53CA195B-8698-0744-A461-06D7631E2B76}">
      <dgm:prSet/>
      <dgm:spPr/>
      <dgm:t>
        <a:bodyPr/>
        <a:lstStyle/>
        <a:p>
          <a:endParaRPr lang="en-US"/>
        </a:p>
      </dgm:t>
    </dgm:pt>
    <dgm:pt modelId="{A409FBB2-564C-ED46-A12D-8BED27E19DDE}" type="parTrans" cxnId="{53CA195B-8698-0744-A461-06D7631E2B76}">
      <dgm:prSet/>
      <dgm:spPr/>
      <dgm:t>
        <a:bodyPr/>
        <a:lstStyle/>
        <a:p>
          <a:endParaRPr lang="en-US"/>
        </a:p>
      </dgm:t>
    </dgm:pt>
    <dgm:pt modelId="{3E8F5190-5B11-4347-8BDF-D09E26708DE5}">
      <dgm:prSet custT="1"/>
      <dgm:spPr/>
      <dgm:t>
        <a:bodyPr/>
        <a:lstStyle/>
        <a:p>
          <a:r>
            <a:rPr lang="en-US" sz="1400" dirty="0" smtClean="0"/>
            <a:t>Use</a:t>
          </a:r>
          <a:r>
            <a:rPr lang="en-US" sz="1400" baseline="0" dirty="0" smtClean="0"/>
            <a:t> probability as input</a:t>
          </a:r>
          <a:endParaRPr lang="en-US" sz="1400" dirty="0"/>
        </a:p>
      </dgm:t>
    </dgm:pt>
    <dgm:pt modelId="{9B42AA78-86CB-DD43-A168-0AE24183D448}" type="parTrans" cxnId="{D5EE71C3-EBED-0240-B881-DE84FF570F54}">
      <dgm:prSet/>
      <dgm:spPr/>
      <dgm:t>
        <a:bodyPr/>
        <a:lstStyle/>
        <a:p>
          <a:endParaRPr lang="en-US"/>
        </a:p>
      </dgm:t>
    </dgm:pt>
    <dgm:pt modelId="{42B00758-C8FD-8B47-BD7C-29BB7D39E06C}" type="sibTrans" cxnId="{D5EE71C3-EBED-0240-B881-DE84FF570F54}">
      <dgm:prSet/>
      <dgm:spPr/>
      <dgm:t>
        <a:bodyPr/>
        <a:lstStyle/>
        <a:p>
          <a:endParaRPr lang="en-US"/>
        </a:p>
      </dgm:t>
    </dgm:pt>
    <dgm:pt modelId="{0398EE28-1850-0248-8AA8-98309E0C4152}" type="pres">
      <dgm:prSet presAssocID="{16C433F8-31D7-F546-96C1-353E3E66AEBA}" presName="linearFlow" presStyleCnt="0">
        <dgm:presLayoutVars>
          <dgm:dir/>
          <dgm:animLvl val="lvl"/>
          <dgm:resizeHandles val="exact"/>
        </dgm:presLayoutVars>
      </dgm:prSet>
      <dgm:spPr/>
    </dgm:pt>
    <dgm:pt modelId="{B85E5A75-3C08-B345-8B04-941B54F30ABB}" type="pres">
      <dgm:prSet presAssocID="{65C70FE0-6D71-9340-B864-FC0A7B71C589}" presName="composite" presStyleCnt="0"/>
      <dgm:spPr/>
    </dgm:pt>
    <dgm:pt modelId="{7C0F699D-995D-BE40-86F0-D2C9C25C561E}" type="pres">
      <dgm:prSet presAssocID="{65C70FE0-6D71-9340-B864-FC0A7B71C589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F5F8C03-B8E3-7044-B2B3-E912991ED79F}" type="pres">
      <dgm:prSet presAssocID="{65C70FE0-6D71-9340-B864-FC0A7B71C589}" presName="parSh" presStyleLbl="node1" presStyleIdx="0" presStyleCnt="5"/>
      <dgm:spPr/>
    </dgm:pt>
    <dgm:pt modelId="{2E3A104A-4975-594A-ACE4-C8010A138618}" type="pres">
      <dgm:prSet presAssocID="{65C70FE0-6D71-9340-B864-FC0A7B71C589}" presName="desTx" presStyleLbl="fgAcc1" presStyleIdx="0" presStyleCnt="5">
        <dgm:presLayoutVars>
          <dgm:bulletEnabled val="1"/>
        </dgm:presLayoutVars>
      </dgm:prSet>
      <dgm:spPr/>
    </dgm:pt>
    <dgm:pt modelId="{0DFF1ADD-3C73-7F4A-AD89-E42FF05ADEC3}" type="pres">
      <dgm:prSet presAssocID="{48DDB398-76EF-604A-8154-4E7213BD9656}" presName="sibTrans" presStyleLbl="sibTrans2D1" presStyleIdx="0" presStyleCnt="4"/>
      <dgm:spPr/>
    </dgm:pt>
    <dgm:pt modelId="{B4DE5EB7-8222-C045-9A0B-412F587C3EEB}" type="pres">
      <dgm:prSet presAssocID="{48DDB398-76EF-604A-8154-4E7213BD9656}" presName="connTx" presStyleLbl="sibTrans2D1" presStyleIdx="0" presStyleCnt="4"/>
      <dgm:spPr/>
    </dgm:pt>
    <dgm:pt modelId="{4850EC19-1105-244A-A40E-C78BB8D804B0}" type="pres">
      <dgm:prSet presAssocID="{7CDE46F7-33BE-7B48-AD4D-03999B7DC996}" presName="composite" presStyleCnt="0"/>
      <dgm:spPr/>
    </dgm:pt>
    <dgm:pt modelId="{174E3CAF-3E9B-0948-B6B4-35D3E10E4161}" type="pres">
      <dgm:prSet presAssocID="{7CDE46F7-33BE-7B48-AD4D-03999B7DC996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A13367B-007B-4B4D-89C2-01E495A2584C}" type="pres">
      <dgm:prSet presAssocID="{7CDE46F7-33BE-7B48-AD4D-03999B7DC996}" presName="parSh" presStyleLbl="node1" presStyleIdx="1" presStyleCnt="5"/>
      <dgm:spPr/>
    </dgm:pt>
    <dgm:pt modelId="{51488CC6-1A6E-AC49-863D-81C81D21A719}" type="pres">
      <dgm:prSet presAssocID="{7CDE46F7-33BE-7B48-AD4D-03999B7DC996}" presName="desTx" presStyleLbl="fgAcc1" presStyleIdx="1" presStyleCnt="5">
        <dgm:presLayoutVars>
          <dgm:bulletEnabled val="1"/>
        </dgm:presLayoutVars>
      </dgm:prSet>
      <dgm:spPr/>
    </dgm:pt>
    <dgm:pt modelId="{DC5DF2C2-A667-F14F-86F6-723371E76D82}" type="pres">
      <dgm:prSet presAssocID="{1573CBF0-AB8A-534E-89F6-E05237A30FC8}" presName="sibTrans" presStyleLbl="sibTrans2D1" presStyleIdx="1" presStyleCnt="4"/>
      <dgm:spPr/>
    </dgm:pt>
    <dgm:pt modelId="{AD4BDA1C-8C52-FC46-A080-F2531102CF70}" type="pres">
      <dgm:prSet presAssocID="{1573CBF0-AB8A-534E-89F6-E05237A30FC8}" presName="connTx" presStyleLbl="sibTrans2D1" presStyleIdx="1" presStyleCnt="4"/>
      <dgm:spPr/>
    </dgm:pt>
    <dgm:pt modelId="{A3A595C4-AD25-4A4D-AFAF-C02DE566A555}" type="pres">
      <dgm:prSet presAssocID="{D126D741-2686-EF41-B1CB-A5F50370DFF6}" presName="composite" presStyleCnt="0"/>
      <dgm:spPr/>
    </dgm:pt>
    <dgm:pt modelId="{87EEFD88-4CCF-794F-AED7-FBDC50043DBE}" type="pres">
      <dgm:prSet presAssocID="{D126D741-2686-EF41-B1CB-A5F50370DFF6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542D049-B04E-4C45-B46E-51123D8244E0}" type="pres">
      <dgm:prSet presAssocID="{D126D741-2686-EF41-B1CB-A5F50370DFF6}" presName="parSh" presStyleLbl="node1" presStyleIdx="2" presStyleCnt="5"/>
      <dgm:spPr/>
    </dgm:pt>
    <dgm:pt modelId="{989C1C15-5C96-724F-AB99-E66550C21556}" type="pres">
      <dgm:prSet presAssocID="{D126D741-2686-EF41-B1CB-A5F50370DFF6}" presName="desTx" presStyleLbl="fgAcc1" presStyleIdx="2" presStyleCnt="5">
        <dgm:presLayoutVars>
          <dgm:bulletEnabled val="1"/>
        </dgm:presLayoutVars>
      </dgm:prSet>
      <dgm:spPr/>
    </dgm:pt>
    <dgm:pt modelId="{1ABA6887-8CD0-E549-9F1F-5B4C46B58422}" type="pres">
      <dgm:prSet presAssocID="{C5D84553-2458-6C4F-A4C7-0A40CAE6B715}" presName="sibTrans" presStyleLbl="sibTrans2D1" presStyleIdx="2" presStyleCnt="4"/>
      <dgm:spPr/>
    </dgm:pt>
    <dgm:pt modelId="{3227D482-39DA-DD44-840D-67D653961F00}" type="pres">
      <dgm:prSet presAssocID="{C5D84553-2458-6C4F-A4C7-0A40CAE6B715}" presName="connTx" presStyleLbl="sibTrans2D1" presStyleIdx="2" presStyleCnt="4"/>
      <dgm:spPr/>
    </dgm:pt>
    <dgm:pt modelId="{B4437527-C8BF-0340-AF5D-85F1B5155451}" type="pres">
      <dgm:prSet presAssocID="{71F73C64-F0D7-1848-A58E-7E449B0707CF}" presName="composite" presStyleCnt="0"/>
      <dgm:spPr/>
    </dgm:pt>
    <dgm:pt modelId="{5DEB8964-CDC9-2748-B69C-1A1BFC8F5985}" type="pres">
      <dgm:prSet presAssocID="{71F73C64-F0D7-1848-A58E-7E449B0707CF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BBEB604-EA77-2C44-B881-DB353388F238}" type="pres">
      <dgm:prSet presAssocID="{71F73C64-F0D7-1848-A58E-7E449B0707CF}" presName="parSh" presStyleLbl="node1" presStyleIdx="3" presStyleCnt="5"/>
      <dgm:spPr/>
    </dgm:pt>
    <dgm:pt modelId="{2D7B49A7-EF36-CA49-8EB0-B15D251FC007}" type="pres">
      <dgm:prSet presAssocID="{71F73C64-F0D7-1848-A58E-7E449B0707CF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D21A1-5D67-F24D-B29A-B0E949B43B26}" type="pres">
      <dgm:prSet presAssocID="{B3778A91-2802-7F4C-BF9B-43C55813809D}" presName="sibTrans" presStyleLbl="sibTrans2D1" presStyleIdx="3" presStyleCnt="4"/>
      <dgm:spPr/>
    </dgm:pt>
    <dgm:pt modelId="{9ECEAC93-8DDC-E94D-AA5E-FB7E9A465B15}" type="pres">
      <dgm:prSet presAssocID="{B3778A91-2802-7F4C-BF9B-43C55813809D}" presName="connTx" presStyleLbl="sibTrans2D1" presStyleIdx="3" presStyleCnt="4"/>
      <dgm:spPr/>
    </dgm:pt>
    <dgm:pt modelId="{AF781C45-B6E1-9344-9CD3-4E47D25640C8}" type="pres">
      <dgm:prSet presAssocID="{24610F6C-6AE8-9442-96C9-B0C3F305AB2E}" presName="composite" presStyleCnt="0"/>
      <dgm:spPr/>
    </dgm:pt>
    <dgm:pt modelId="{8E410814-DD80-AB47-AD80-B6F13BF8906C}" type="pres">
      <dgm:prSet presAssocID="{24610F6C-6AE8-9442-96C9-B0C3F305AB2E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10B6877-19D0-5F45-B540-30B606C4EADE}" type="pres">
      <dgm:prSet presAssocID="{24610F6C-6AE8-9442-96C9-B0C3F305AB2E}" presName="parSh" presStyleLbl="node1" presStyleIdx="4" presStyleCnt="5"/>
      <dgm:spPr/>
      <dgm:t>
        <a:bodyPr/>
        <a:lstStyle/>
        <a:p>
          <a:endParaRPr lang="en-US"/>
        </a:p>
      </dgm:t>
    </dgm:pt>
    <dgm:pt modelId="{1361684D-A52B-2C4A-BAB0-BD1C53B773D5}" type="pres">
      <dgm:prSet presAssocID="{24610F6C-6AE8-9442-96C9-B0C3F305AB2E}" presName="desTx" presStyleLbl="fgAcc1" presStyleIdx="4" presStyleCnt="5">
        <dgm:presLayoutVars>
          <dgm:bulletEnabled val="1"/>
        </dgm:presLayoutVars>
      </dgm:prSet>
      <dgm:spPr/>
    </dgm:pt>
  </dgm:ptLst>
  <dgm:cxnLst>
    <dgm:cxn modelId="{256BF839-DB38-BD45-8A40-C962FFEB6D42}" type="presOf" srcId="{3E8F5190-5B11-4347-8BDF-D09E26708DE5}" destId="{2D7B49A7-EF36-CA49-8EB0-B15D251FC007}" srcOrd="0" destOrd="0" presId="urn:microsoft.com/office/officeart/2005/8/layout/process3"/>
    <dgm:cxn modelId="{85B6257F-5DC6-F84D-85B2-9BDEA05D6E35}" type="presOf" srcId="{1573CBF0-AB8A-534E-89F6-E05237A30FC8}" destId="{AD4BDA1C-8C52-FC46-A080-F2531102CF70}" srcOrd="1" destOrd="0" presId="urn:microsoft.com/office/officeart/2005/8/layout/process3"/>
    <dgm:cxn modelId="{53CA195B-8698-0744-A461-06D7631E2B76}" srcId="{16C433F8-31D7-F546-96C1-353E3E66AEBA}" destId="{24610F6C-6AE8-9442-96C9-B0C3F305AB2E}" srcOrd="4" destOrd="0" parTransId="{A409FBB2-564C-ED46-A12D-8BED27E19DDE}" sibTransId="{52F9F52C-267B-EE4B-80AB-70D4E6EED964}"/>
    <dgm:cxn modelId="{25358E2F-CA75-A445-B3F8-38819B003436}" type="presOf" srcId="{65C70FE0-6D71-9340-B864-FC0A7B71C589}" destId="{7C0F699D-995D-BE40-86F0-D2C9C25C561E}" srcOrd="0" destOrd="0" presId="urn:microsoft.com/office/officeart/2005/8/layout/process3"/>
    <dgm:cxn modelId="{DCE8A999-FA9F-F343-9B29-50960093A259}" srcId="{7CDE46F7-33BE-7B48-AD4D-03999B7DC996}" destId="{E1BA74A5-A4B2-DD4C-A7E4-0ED375DBC328}" srcOrd="1" destOrd="0" parTransId="{3322400E-E37C-8D41-9CF7-6FE348DA2530}" sibTransId="{EF9CBF78-FC82-2C45-9FA1-AB7E2CE21E51}"/>
    <dgm:cxn modelId="{F8050533-8F58-684F-B2B6-BAACF3550CFA}" type="presOf" srcId="{24610F6C-6AE8-9442-96C9-B0C3F305AB2E}" destId="{8E410814-DD80-AB47-AD80-B6F13BF8906C}" srcOrd="0" destOrd="0" presId="urn:microsoft.com/office/officeart/2005/8/layout/process3"/>
    <dgm:cxn modelId="{377BD4C6-C2A4-884E-AF9F-AC2D56E31EA1}" type="presOf" srcId="{C5D84553-2458-6C4F-A4C7-0A40CAE6B715}" destId="{1ABA6887-8CD0-E549-9F1F-5B4C46B58422}" srcOrd="0" destOrd="0" presId="urn:microsoft.com/office/officeart/2005/8/layout/process3"/>
    <dgm:cxn modelId="{97B84B1B-9A37-4F44-8A61-C95F3720E8BA}" type="presOf" srcId="{7CDE46F7-33BE-7B48-AD4D-03999B7DC996}" destId="{5A13367B-007B-4B4D-89C2-01E495A2584C}" srcOrd="1" destOrd="0" presId="urn:microsoft.com/office/officeart/2005/8/layout/process3"/>
    <dgm:cxn modelId="{DE9D3F40-6F1D-3E43-A9A7-997F1650CD59}" type="presOf" srcId="{65C70FE0-6D71-9340-B864-FC0A7B71C589}" destId="{4F5F8C03-B8E3-7044-B2B3-E912991ED79F}" srcOrd="1" destOrd="0" presId="urn:microsoft.com/office/officeart/2005/8/layout/process3"/>
    <dgm:cxn modelId="{F180CBFD-623B-774E-A48D-21BA23971B1B}" type="presOf" srcId="{2B194282-CC4A-2848-9202-4B18E831A6B6}" destId="{2E3A104A-4975-594A-ACE4-C8010A138618}" srcOrd="0" destOrd="0" presId="urn:microsoft.com/office/officeart/2005/8/layout/process3"/>
    <dgm:cxn modelId="{8AC2B3E8-D004-D143-94B0-81BE47B4CCE7}" srcId="{16C433F8-31D7-F546-96C1-353E3E66AEBA}" destId="{7CDE46F7-33BE-7B48-AD4D-03999B7DC996}" srcOrd="1" destOrd="0" parTransId="{B4A57A5D-449E-4847-9E3E-94C969FACA31}" sibTransId="{1573CBF0-AB8A-534E-89F6-E05237A30FC8}"/>
    <dgm:cxn modelId="{47A4E4DC-EAF3-4B46-AD13-6763FD5F5D4D}" type="presOf" srcId="{1573CBF0-AB8A-534E-89F6-E05237A30FC8}" destId="{DC5DF2C2-A667-F14F-86F6-723371E76D82}" srcOrd="0" destOrd="0" presId="urn:microsoft.com/office/officeart/2005/8/layout/process3"/>
    <dgm:cxn modelId="{129B7E3D-7C5F-034E-BB60-7166D9E36643}" type="presOf" srcId="{48DDB398-76EF-604A-8154-4E7213BD9656}" destId="{0DFF1ADD-3C73-7F4A-AD89-E42FF05ADEC3}" srcOrd="0" destOrd="0" presId="urn:microsoft.com/office/officeart/2005/8/layout/process3"/>
    <dgm:cxn modelId="{36099205-B302-C14A-9856-37F8F102AC2C}" srcId="{16C433F8-31D7-F546-96C1-353E3E66AEBA}" destId="{D126D741-2686-EF41-B1CB-A5F50370DFF6}" srcOrd="2" destOrd="0" parTransId="{5FA5CF77-CD69-6749-BD0F-FA6BE2E62716}" sibTransId="{C5D84553-2458-6C4F-A4C7-0A40CAE6B715}"/>
    <dgm:cxn modelId="{14D14C41-4BBC-0B48-A71F-92F5038E266B}" type="presOf" srcId="{7CDE46F7-33BE-7B48-AD4D-03999B7DC996}" destId="{174E3CAF-3E9B-0948-B6B4-35D3E10E4161}" srcOrd="0" destOrd="0" presId="urn:microsoft.com/office/officeart/2005/8/layout/process3"/>
    <dgm:cxn modelId="{B1FB2E06-740E-DB4F-A2F4-117FD10FA4B2}" type="presOf" srcId="{BF51B074-A428-094F-97F7-13514041887A}" destId="{51488CC6-1A6E-AC49-863D-81C81D21A719}" srcOrd="0" destOrd="0" presId="urn:microsoft.com/office/officeart/2005/8/layout/process3"/>
    <dgm:cxn modelId="{ED983042-424D-6A4F-AA0E-8DA576E26FD2}" srcId="{D126D741-2686-EF41-B1CB-A5F50370DFF6}" destId="{371E1868-178B-3C48-AB61-213A90039F76}" srcOrd="0" destOrd="0" parTransId="{B57D80F7-EC7E-E84E-BEBE-2FC50729B445}" sibTransId="{7966CD9B-33C3-234A-8020-F3E3A19C0540}"/>
    <dgm:cxn modelId="{A0CF58AA-104B-674C-BE95-DDFDF04DE8FE}" srcId="{7CDE46F7-33BE-7B48-AD4D-03999B7DC996}" destId="{BF51B074-A428-094F-97F7-13514041887A}" srcOrd="0" destOrd="0" parTransId="{F5578A16-D25E-B743-A5DE-F9095F5A2346}" sibTransId="{9BA064A6-6836-C944-9B40-538531D127DC}"/>
    <dgm:cxn modelId="{2D599246-45C8-744A-8518-C495566DDA74}" type="presOf" srcId="{D126D741-2686-EF41-B1CB-A5F50370DFF6}" destId="{87EEFD88-4CCF-794F-AED7-FBDC50043DBE}" srcOrd="0" destOrd="0" presId="urn:microsoft.com/office/officeart/2005/8/layout/process3"/>
    <dgm:cxn modelId="{8BF4C6C1-108A-3549-8029-19ACC58B593C}" type="presOf" srcId="{B3778A91-2802-7F4C-BF9B-43C55813809D}" destId="{9ECEAC93-8DDC-E94D-AA5E-FB7E9A465B15}" srcOrd="1" destOrd="0" presId="urn:microsoft.com/office/officeart/2005/8/layout/process3"/>
    <dgm:cxn modelId="{673F8EDA-81FA-4A4C-8EEA-095E906D41F5}" srcId="{16C433F8-31D7-F546-96C1-353E3E66AEBA}" destId="{65C70FE0-6D71-9340-B864-FC0A7B71C589}" srcOrd="0" destOrd="0" parTransId="{AF740B7B-8DAB-A044-9220-31C80AA6CFD7}" sibTransId="{48DDB398-76EF-604A-8154-4E7213BD9656}"/>
    <dgm:cxn modelId="{24566B8F-F8D7-3147-9A92-0D2E5F6C8B91}" type="presOf" srcId="{E4C4065C-E290-B74C-962F-81BC12249DA9}" destId="{1361684D-A52B-2C4A-BAB0-BD1C53B773D5}" srcOrd="0" destOrd="0" presId="urn:microsoft.com/office/officeart/2005/8/layout/process3"/>
    <dgm:cxn modelId="{86E5AEA9-45E7-8943-9E57-453CE4A5BC51}" type="presOf" srcId="{24610F6C-6AE8-9442-96C9-B0C3F305AB2E}" destId="{710B6877-19D0-5F45-B540-30B606C4EADE}" srcOrd="1" destOrd="0" presId="urn:microsoft.com/office/officeart/2005/8/layout/process3"/>
    <dgm:cxn modelId="{015DC1AC-8786-6F49-9300-038EC1D8F008}" type="presOf" srcId="{D126D741-2686-EF41-B1CB-A5F50370DFF6}" destId="{8542D049-B04E-4C45-B46E-51123D8244E0}" srcOrd="1" destOrd="0" presId="urn:microsoft.com/office/officeart/2005/8/layout/process3"/>
    <dgm:cxn modelId="{3381A0A9-851A-214D-A51F-DDE7AD8C43ED}" srcId="{24610F6C-6AE8-9442-96C9-B0C3F305AB2E}" destId="{E4C4065C-E290-B74C-962F-81BC12249DA9}" srcOrd="0" destOrd="0" parTransId="{4D24D3BA-38F7-7E45-81F5-96C92B9EC6E9}" sibTransId="{82EBD86A-2FA4-3141-88D5-80BBC3DC30C5}"/>
    <dgm:cxn modelId="{4182994D-F937-604C-A03F-B90841D41E3F}" type="presOf" srcId="{71F73C64-F0D7-1848-A58E-7E449B0707CF}" destId="{5DEB8964-CDC9-2748-B69C-1A1BFC8F5985}" srcOrd="0" destOrd="0" presId="urn:microsoft.com/office/officeart/2005/8/layout/process3"/>
    <dgm:cxn modelId="{D5EE71C3-EBED-0240-B881-DE84FF570F54}" srcId="{71F73C64-F0D7-1848-A58E-7E449B0707CF}" destId="{3E8F5190-5B11-4347-8BDF-D09E26708DE5}" srcOrd="0" destOrd="0" parTransId="{9B42AA78-86CB-DD43-A168-0AE24183D448}" sibTransId="{42B00758-C8FD-8B47-BD7C-29BB7D39E06C}"/>
    <dgm:cxn modelId="{DA003FAB-3C67-3E43-8BE8-34349362FE05}" type="presOf" srcId="{371E1868-178B-3C48-AB61-213A90039F76}" destId="{989C1C15-5C96-724F-AB99-E66550C21556}" srcOrd="0" destOrd="0" presId="urn:microsoft.com/office/officeart/2005/8/layout/process3"/>
    <dgm:cxn modelId="{7E740F97-B344-4D4A-8E42-D051A51F5240}" srcId="{65C70FE0-6D71-9340-B864-FC0A7B71C589}" destId="{2B194282-CC4A-2848-9202-4B18E831A6B6}" srcOrd="0" destOrd="0" parTransId="{9D419BF5-6563-E046-9624-38754A198F24}" sibTransId="{1C6B403D-2C85-F242-8767-58ABF15E0628}"/>
    <dgm:cxn modelId="{ADFB262E-E01C-A04D-8A67-ACB6756A8EDD}" type="presOf" srcId="{71F73C64-F0D7-1848-A58E-7E449B0707CF}" destId="{8BBEB604-EA77-2C44-B881-DB353388F238}" srcOrd="1" destOrd="0" presId="urn:microsoft.com/office/officeart/2005/8/layout/process3"/>
    <dgm:cxn modelId="{DE8A1B6B-0025-6748-AE03-ABB03442DFC5}" type="presOf" srcId="{C5D84553-2458-6C4F-A4C7-0A40CAE6B715}" destId="{3227D482-39DA-DD44-840D-67D653961F00}" srcOrd="1" destOrd="0" presId="urn:microsoft.com/office/officeart/2005/8/layout/process3"/>
    <dgm:cxn modelId="{C30C23BF-F2DB-9F40-B1CD-D5B588902195}" type="presOf" srcId="{B3778A91-2802-7F4C-BF9B-43C55813809D}" destId="{DD7D21A1-5D67-F24D-B29A-B0E949B43B26}" srcOrd="0" destOrd="0" presId="urn:microsoft.com/office/officeart/2005/8/layout/process3"/>
    <dgm:cxn modelId="{4BD08E6E-64E8-B64E-AB87-1347F9821138}" type="presOf" srcId="{48DDB398-76EF-604A-8154-4E7213BD9656}" destId="{B4DE5EB7-8222-C045-9A0B-412F587C3EEB}" srcOrd="1" destOrd="0" presId="urn:microsoft.com/office/officeart/2005/8/layout/process3"/>
    <dgm:cxn modelId="{86B9A167-942A-994B-8CDC-2F52ECB1FDBD}" type="presOf" srcId="{16C433F8-31D7-F546-96C1-353E3E66AEBA}" destId="{0398EE28-1850-0248-8AA8-98309E0C4152}" srcOrd="0" destOrd="0" presId="urn:microsoft.com/office/officeart/2005/8/layout/process3"/>
    <dgm:cxn modelId="{AB1F36A4-C2DD-B744-8772-AC325F5EAEA5}" type="presOf" srcId="{E1BA74A5-A4B2-DD4C-A7E4-0ED375DBC328}" destId="{51488CC6-1A6E-AC49-863D-81C81D21A719}" srcOrd="0" destOrd="1" presId="urn:microsoft.com/office/officeart/2005/8/layout/process3"/>
    <dgm:cxn modelId="{F41781F9-371B-2B4F-A52B-933A66F76275}" srcId="{16C433F8-31D7-F546-96C1-353E3E66AEBA}" destId="{71F73C64-F0D7-1848-A58E-7E449B0707CF}" srcOrd="3" destOrd="0" parTransId="{E821D4FB-603F-574F-8018-548353D28ED4}" sibTransId="{B3778A91-2802-7F4C-BF9B-43C55813809D}"/>
    <dgm:cxn modelId="{9E2C3D79-5C54-5F42-B080-0F59AAD9C333}" type="presParOf" srcId="{0398EE28-1850-0248-8AA8-98309E0C4152}" destId="{B85E5A75-3C08-B345-8B04-941B54F30ABB}" srcOrd="0" destOrd="0" presId="urn:microsoft.com/office/officeart/2005/8/layout/process3"/>
    <dgm:cxn modelId="{FDB3AB6F-627D-2541-B56D-AEED0FD189B2}" type="presParOf" srcId="{B85E5A75-3C08-B345-8B04-941B54F30ABB}" destId="{7C0F699D-995D-BE40-86F0-D2C9C25C561E}" srcOrd="0" destOrd="0" presId="urn:microsoft.com/office/officeart/2005/8/layout/process3"/>
    <dgm:cxn modelId="{30E50996-047A-A445-8FC5-B6C8C716320C}" type="presParOf" srcId="{B85E5A75-3C08-B345-8B04-941B54F30ABB}" destId="{4F5F8C03-B8E3-7044-B2B3-E912991ED79F}" srcOrd="1" destOrd="0" presId="urn:microsoft.com/office/officeart/2005/8/layout/process3"/>
    <dgm:cxn modelId="{070E7919-6475-4645-95CD-32520850229B}" type="presParOf" srcId="{B85E5A75-3C08-B345-8B04-941B54F30ABB}" destId="{2E3A104A-4975-594A-ACE4-C8010A138618}" srcOrd="2" destOrd="0" presId="urn:microsoft.com/office/officeart/2005/8/layout/process3"/>
    <dgm:cxn modelId="{2B8DCB92-5703-394C-8025-20D0A85CB503}" type="presParOf" srcId="{0398EE28-1850-0248-8AA8-98309E0C4152}" destId="{0DFF1ADD-3C73-7F4A-AD89-E42FF05ADEC3}" srcOrd="1" destOrd="0" presId="urn:microsoft.com/office/officeart/2005/8/layout/process3"/>
    <dgm:cxn modelId="{FBE25F14-DF2E-DC49-BCD9-59923A2BE708}" type="presParOf" srcId="{0DFF1ADD-3C73-7F4A-AD89-E42FF05ADEC3}" destId="{B4DE5EB7-8222-C045-9A0B-412F587C3EEB}" srcOrd="0" destOrd="0" presId="urn:microsoft.com/office/officeart/2005/8/layout/process3"/>
    <dgm:cxn modelId="{71B40B6F-EDAA-0E4C-956F-74E8E8C44A84}" type="presParOf" srcId="{0398EE28-1850-0248-8AA8-98309E0C4152}" destId="{4850EC19-1105-244A-A40E-C78BB8D804B0}" srcOrd="2" destOrd="0" presId="urn:microsoft.com/office/officeart/2005/8/layout/process3"/>
    <dgm:cxn modelId="{DF9E974F-2AA4-D142-AA21-E68E20FEC494}" type="presParOf" srcId="{4850EC19-1105-244A-A40E-C78BB8D804B0}" destId="{174E3CAF-3E9B-0948-B6B4-35D3E10E4161}" srcOrd="0" destOrd="0" presId="urn:microsoft.com/office/officeart/2005/8/layout/process3"/>
    <dgm:cxn modelId="{6FA42DF8-C113-B246-841C-4AFFFB5B5660}" type="presParOf" srcId="{4850EC19-1105-244A-A40E-C78BB8D804B0}" destId="{5A13367B-007B-4B4D-89C2-01E495A2584C}" srcOrd="1" destOrd="0" presId="urn:microsoft.com/office/officeart/2005/8/layout/process3"/>
    <dgm:cxn modelId="{75586109-688E-D148-91A9-BAE2959FB093}" type="presParOf" srcId="{4850EC19-1105-244A-A40E-C78BB8D804B0}" destId="{51488CC6-1A6E-AC49-863D-81C81D21A719}" srcOrd="2" destOrd="0" presId="urn:microsoft.com/office/officeart/2005/8/layout/process3"/>
    <dgm:cxn modelId="{0291654E-74F1-1444-A905-63F17A64C84C}" type="presParOf" srcId="{0398EE28-1850-0248-8AA8-98309E0C4152}" destId="{DC5DF2C2-A667-F14F-86F6-723371E76D82}" srcOrd="3" destOrd="0" presId="urn:microsoft.com/office/officeart/2005/8/layout/process3"/>
    <dgm:cxn modelId="{49D785C7-74EA-C349-83C9-D761AF90395B}" type="presParOf" srcId="{DC5DF2C2-A667-F14F-86F6-723371E76D82}" destId="{AD4BDA1C-8C52-FC46-A080-F2531102CF70}" srcOrd="0" destOrd="0" presId="urn:microsoft.com/office/officeart/2005/8/layout/process3"/>
    <dgm:cxn modelId="{4E74AFE0-6901-B140-9C4A-8DE9AB676443}" type="presParOf" srcId="{0398EE28-1850-0248-8AA8-98309E0C4152}" destId="{A3A595C4-AD25-4A4D-AFAF-C02DE566A555}" srcOrd="4" destOrd="0" presId="urn:microsoft.com/office/officeart/2005/8/layout/process3"/>
    <dgm:cxn modelId="{D267181C-995E-4C44-9A26-06481A7BD85D}" type="presParOf" srcId="{A3A595C4-AD25-4A4D-AFAF-C02DE566A555}" destId="{87EEFD88-4CCF-794F-AED7-FBDC50043DBE}" srcOrd="0" destOrd="0" presId="urn:microsoft.com/office/officeart/2005/8/layout/process3"/>
    <dgm:cxn modelId="{27C566D8-BA75-DA40-9142-E11013E2AE17}" type="presParOf" srcId="{A3A595C4-AD25-4A4D-AFAF-C02DE566A555}" destId="{8542D049-B04E-4C45-B46E-51123D8244E0}" srcOrd="1" destOrd="0" presId="urn:microsoft.com/office/officeart/2005/8/layout/process3"/>
    <dgm:cxn modelId="{7A12E8F2-B653-294D-8A00-F93D1F22DE3A}" type="presParOf" srcId="{A3A595C4-AD25-4A4D-AFAF-C02DE566A555}" destId="{989C1C15-5C96-724F-AB99-E66550C21556}" srcOrd="2" destOrd="0" presId="urn:microsoft.com/office/officeart/2005/8/layout/process3"/>
    <dgm:cxn modelId="{2851F612-2F41-F346-BEB0-3DF71E044261}" type="presParOf" srcId="{0398EE28-1850-0248-8AA8-98309E0C4152}" destId="{1ABA6887-8CD0-E549-9F1F-5B4C46B58422}" srcOrd="5" destOrd="0" presId="urn:microsoft.com/office/officeart/2005/8/layout/process3"/>
    <dgm:cxn modelId="{914DBA85-3593-2742-8253-90D33C0DA02D}" type="presParOf" srcId="{1ABA6887-8CD0-E549-9F1F-5B4C46B58422}" destId="{3227D482-39DA-DD44-840D-67D653961F00}" srcOrd="0" destOrd="0" presId="urn:microsoft.com/office/officeart/2005/8/layout/process3"/>
    <dgm:cxn modelId="{234D45C9-1ED6-6B4C-985D-88B1CAB3A4F8}" type="presParOf" srcId="{0398EE28-1850-0248-8AA8-98309E0C4152}" destId="{B4437527-C8BF-0340-AF5D-85F1B5155451}" srcOrd="6" destOrd="0" presId="urn:microsoft.com/office/officeart/2005/8/layout/process3"/>
    <dgm:cxn modelId="{5DE26C01-6C2D-6C4E-9DAE-78619D97C307}" type="presParOf" srcId="{B4437527-C8BF-0340-AF5D-85F1B5155451}" destId="{5DEB8964-CDC9-2748-B69C-1A1BFC8F5985}" srcOrd="0" destOrd="0" presId="urn:microsoft.com/office/officeart/2005/8/layout/process3"/>
    <dgm:cxn modelId="{576F4A69-4208-D346-8595-4A444B62C6E3}" type="presParOf" srcId="{B4437527-C8BF-0340-AF5D-85F1B5155451}" destId="{8BBEB604-EA77-2C44-B881-DB353388F238}" srcOrd="1" destOrd="0" presId="urn:microsoft.com/office/officeart/2005/8/layout/process3"/>
    <dgm:cxn modelId="{DF5CB31B-E350-1640-9613-550D124C8FBA}" type="presParOf" srcId="{B4437527-C8BF-0340-AF5D-85F1B5155451}" destId="{2D7B49A7-EF36-CA49-8EB0-B15D251FC007}" srcOrd="2" destOrd="0" presId="urn:microsoft.com/office/officeart/2005/8/layout/process3"/>
    <dgm:cxn modelId="{9F704BEA-4200-7546-9AF4-02DF09A5F044}" type="presParOf" srcId="{0398EE28-1850-0248-8AA8-98309E0C4152}" destId="{DD7D21A1-5D67-F24D-B29A-B0E949B43B26}" srcOrd="7" destOrd="0" presId="urn:microsoft.com/office/officeart/2005/8/layout/process3"/>
    <dgm:cxn modelId="{EFEF4724-FE29-5645-BCB6-30A9F3C3C386}" type="presParOf" srcId="{DD7D21A1-5D67-F24D-B29A-B0E949B43B26}" destId="{9ECEAC93-8DDC-E94D-AA5E-FB7E9A465B15}" srcOrd="0" destOrd="0" presId="urn:microsoft.com/office/officeart/2005/8/layout/process3"/>
    <dgm:cxn modelId="{B1901AB6-C0E9-9B40-A543-A5758F82FFC4}" type="presParOf" srcId="{0398EE28-1850-0248-8AA8-98309E0C4152}" destId="{AF781C45-B6E1-9344-9CD3-4E47D25640C8}" srcOrd="8" destOrd="0" presId="urn:microsoft.com/office/officeart/2005/8/layout/process3"/>
    <dgm:cxn modelId="{D95AB232-67D1-1243-9C8C-D66D38AB7189}" type="presParOf" srcId="{AF781C45-B6E1-9344-9CD3-4E47D25640C8}" destId="{8E410814-DD80-AB47-AD80-B6F13BF8906C}" srcOrd="0" destOrd="0" presId="urn:microsoft.com/office/officeart/2005/8/layout/process3"/>
    <dgm:cxn modelId="{DC6D1553-DD7B-164F-B34E-4096E5575C81}" type="presParOf" srcId="{AF781C45-B6E1-9344-9CD3-4E47D25640C8}" destId="{710B6877-19D0-5F45-B540-30B606C4EADE}" srcOrd="1" destOrd="0" presId="urn:microsoft.com/office/officeart/2005/8/layout/process3"/>
    <dgm:cxn modelId="{B06EC973-BAA6-9B4F-8E9F-73D6979825C0}" type="presParOf" srcId="{AF781C45-B6E1-9344-9CD3-4E47D25640C8}" destId="{1361684D-A52B-2C4A-BAB0-BD1C53B773D5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F8C03-B8E3-7044-B2B3-E912991ED79F}">
      <dsp:nvSpPr>
        <dsp:cNvPr id="0" name=""/>
        <dsp:cNvSpPr/>
      </dsp:nvSpPr>
      <dsp:spPr>
        <a:xfrm>
          <a:off x="6918" y="1492350"/>
          <a:ext cx="1561061" cy="9366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</a:t>
          </a:r>
          <a:r>
            <a:rPr lang="en-US" sz="1600" kern="1200" baseline="0" dirty="0" smtClean="0"/>
            <a:t> definition</a:t>
          </a:r>
          <a:endParaRPr lang="en-US" sz="1600" kern="1200" dirty="0"/>
        </a:p>
      </dsp:txBody>
      <dsp:txXfrm>
        <a:off x="6918" y="1492350"/>
        <a:ext cx="1561061" cy="624424"/>
      </dsp:txXfrm>
    </dsp:sp>
    <dsp:sp modelId="{2E3A104A-4975-594A-ACE4-C8010A138618}">
      <dsp:nvSpPr>
        <dsp:cNvPr id="0" name=""/>
        <dsp:cNvSpPr/>
      </dsp:nvSpPr>
      <dsp:spPr>
        <a:xfrm>
          <a:off x="326654" y="2116774"/>
          <a:ext cx="1561061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understand data</a:t>
          </a:r>
          <a:endParaRPr lang="en-US" sz="1600" kern="1200" dirty="0"/>
        </a:p>
      </dsp:txBody>
      <dsp:txXfrm>
        <a:off x="353647" y="2143767"/>
        <a:ext cx="1507075" cy="867614"/>
      </dsp:txXfrm>
    </dsp:sp>
    <dsp:sp modelId="{0DFF1ADD-3C73-7F4A-AD89-E42FF05ADEC3}">
      <dsp:nvSpPr>
        <dsp:cNvPr id="0" name=""/>
        <dsp:cNvSpPr/>
      </dsp:nvSpPr>
      <dsp:spPr>
        <a:xfrm>
          <a:off x="1804631" y="1610232"/>
          <a:ext cx="501700" cy="3886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804631" y="1687964"/>
        <a:ext cx="385102" cy="233195"/>
      </dsp:txXfrm>
    </dsp:sp>
    <dsp:sp modelId="{5A13367B-007B-4B4D-89C2-01E495A2584C}">
      <dsp:nvSpPr>
        <dsp:cNvPr id="0" name=""/>
        <dsp:cNvSpPr/>
      </dsp:nvSpPr>
      <dsp:spPr>
        <a:xfrm>
          <a:off x="2514585" y="1492350"/>
          <a:ext cx="1561061" cy="936636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clean &amp;</a:t>
          </a:r>
          <a:r>
            <a:rPr lang="en-US" sz="1600" kern="1200" baseline="0" dirty="0" smtClean="0"/>
            <a:t> preprocess</a:t>
          </a:r>
        </a:p>
      </dsp:txBody>
      <dsp:txXfrm>
        <a:off x="2514585" y="1492350"/>
        <a:ext cx="1561061" cy="624424"/>
      </dsp:txXfrm>
    </dsp:sp>
    <dsp:sp modelId="{51488CC6-1A6E-AC49-863D-81C81D21A719}">
      <dsp:nvSpPr>
        <dsp:cNvPr id="0" name=""/>
        <dsp:cNvSpPr/>
      </dsp:nvSpPr>
      <dsp:spPr>
        <a:xfrm>
          <a:off x="2834320" y="2116774"/>
          <a:ext cx="1561061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DTM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TF-IDF</a:t>
          </a:r>
          <a:endParaRPr lang="en-US" sz="1600" kern="1200" dirty="0"/>
        </a:p>
      </dsp:txBody>
      <dsp:txXfrm>
        <a:off x="2861313" y="2143767"/>
        <a:ext cx="1507075" cy="867614"/>
      </dsp:txXfrm>
    </dsp:sp>
    <dsp:sp modelId="{DC5DF2C2-A667-F14F-86F6-723371E76D82}">
      <dsp:nvSpPr>
        <dsp:cNvPr id="0" name=""/>
        <dsp:cNvSpPr/>
      </dsp:nvSpPr>
      <dsp:spPr>
        <a:xfrm>
          <a:off x="4312297" y="1610232"/>
          <a:ext cx="501700" cy="3886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312297" y="1687964"/>
        <a:ext cx="385102" cy="233195"/>
      </dsp:txXfrm>
    </dsp:sp>
    <dsp:sp modelId="{8542D049-B04E-4C45-B46E-51123D8244E0}">
      <dsp:nvSpPr>
        <dsp:cNvPr id="0" name=""/>
        <dsp:cNvSpPr/>
      </dsp:nvSpPr>
      <dsp:spPr>
        <a:xfrm>
          <a:off x="5022251" y="1492350"/>
          <a:ext cx="1561061" cy="936636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Train</a:t>
          </a:r>
          <a:r>
            <a:rPr lang="en-US" sz="1600" kern="1200" baseline="0" dirty="0" smtClean="0"/>
            <a:t> </a:t>
          </a:r>
          <a:r>
            <a:rPr lang="en-US" sz="1600" kern="1200" dirty="0" smtClean="0"/>
            <a:t>model</a:t>
          </a:r>
          <a:endParaRPr lang="en-US" sz="1600" kern="1200" dirty="0"/>
        </a:p>
      </dsp:txBody>
      <dsp:txXfrm>
        <a:off x="5022251" y="1492350"/>
        <a:ext cx="1561061" cy="624424"/>
      </dsp:txXfrm>
    </dsp:sp>
    <dsp:sp modelId="{989C1C15-5C96-724F-AB99-E66550C21556}">
      <dsp:nvSpPr>
        <dsp:cNvPr id="0" name=""/>
        <dsp:cNvSpPr/>
      </dsp:nvSpPr>
      <dsp:spPr>
        <a:xfrm>
          <a:off x="5341987" y="2116774"/>
          <a:ext cx="1561061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parameter tuning</a:t>
          </a:r>
          <a:endParaRPr lang="en-US" sz="1600" kern="1200" dirty="0"/>
        </a:p>
      </dsp:txBody>
      <dsp:txXfrm>
        <a:off x="5368980" y="2143767"/>
        <a:ext cx="1507075" cy="867614"/>
      </dsp:txXfrm>
    </dsp:sp>
    <dsp:sp modelId="{1ABA6887-8CD0-E549-9F1F-5B4C46B58422}">
      <dsp:nvSpPr>
        <dsp:cNvPr id="0" name=""/>
        <dsp:cNvSpPr/>
      </dsp:nvSpPr>
      <dsp:spPr>
        <a:xfrm>
          <a:off x="6819964" y="1610232"/>
          <a:ext cx="501700" cy="3886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819964" y="1687964"/>
        <a:ext cx="385102" cy="233195"/>
      </dsp:txXfrm>
    </dsp:sp>
    <dsp:sp modelId="{8BBEB604-EA77-2C44-B881-DB353388F238}">
      <dsp:nvSpPr>
        <dsp:cNvPr id="0" name=""/>
        <dsp:cNvSpPr/>
      </dsp:nvSpPr>
      <dsp:spPr>
        <a:xfrm>
          <a:off x="7529917" y="1492350"/>
          <a:ext cx="1561061" cy="936636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Ensemble</a:t>
          </a:r>
          <a:r>
            <a:rPr lang="en-US" sz="1600" kern="1200" baseline="0" dirty="0" smtClean="0"/>
            <a:t> result</a:t>
          </a:r>
          <a:endParaRPr lang="en-US" sz="1600" kern="1200" dirty="0"/>
        </a:p>
      </dsp:txBody>
      <dsp:txXfrm>
        <a:off x="7529917" y="1492350"/>
        <a:ext cx="1561061" cy="624424"/>
      </dsp:txXfrm>
    </dsp:sp>
    <dsp:sp modelId="{2D7B49A7-EF36-CA49-8EB0-B15D251FC007}">
      <dsp:nvSpPr>
        <dsp:cNvPr id="0" name=""/>
        <dsp:cNvSpPr/>
      </dsp:nvSpPr>
      <dsp:spPr>
        <a:xfrm>
          <a:off x="7849653" y="2116774"/>
          <a:ext cx="1561061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</a:t>
          </a:r>
          <a:r>
            <a:rPr lang="en-US" sz="1400" kern="1200" baseline="0" dirty="0" smtClean="0"/>
            <a:t> probability as input</a:t>
          </a:r>
          <a:endParaRPr lang="en-US" sz="1400" kern="1200" dirty="0"/>
        </a:p>
      </dsp:txBody>
      <dsp:txXfrm>
        <a:off x="7876646" y="2143767"/>
        <a:ext cx="1507075" cy="867614"/>
      </dsp:txXfrm>
    </dsp:sp>
    <dsp:sp modelId="{DD7D21A1-5D67-F24D-B29A-B0E949B43B26}">
      <dsp:nvSpPr>
        <dsp:cNvPr id="0" name=""/>
        <dsp:cNvSpPr/>
      </dsp:nvSpPr>
      <dsp:spPr>
        <a:xfrm>
          <a:off x="9327630" y="1610232"/>
          <a:ext cx="501700" cy="3886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9327630" y="1687964"/>
        <a:ext cx="385102" cy="233195"/>
      </dsp:txXfrm>
    </dsp:sp>
    <dsp:sp modelId="{710B6877-19D0-5F45-B540-30B606C4EADE}">
      <dsp:nvSpPr>
        <dsp:cNvPr id="0" name=""/>
        <dsp:cNvSpPr/>
      </dsp:nvSpPr>
      <dsp:spPr>
        <a:xfrm>
          <a:off x="10037584" y="1492350"/>
          <a:ext cx="1561061" cy="936636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Validation result</a:t>
          </a:r>
          <a:endParaRPr lang="en-US" sz="1600" kern="1200" dirty="0"/>
        </a:p>
      </dsp:txBody>
      <dsp:txXfrm>
        <a:off x="10037584" y="1492350"/>
        <a:ext cx="1561061" cy="624424"/>
      </dsp:txXfrm>
    </dsp:sp>
    <dsp:sp modelId="{1361684D-A52B-2C4A-BAB0-BD1C53B773D5}">
      <dsp:nvSpPr>
        <dsp:cNvPr id="0" name=""/>
        <dsp:cNvSpPr/>
      </dsp:nvSpPr>
      <dsp:spPr>
        <a:xfrm>
          <a:off x="10357319" y="2116774"/>
          <a:ext cx="1561061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 fold cross validation</a:t>
          </a:r>
          <a:endParaRPr lang="en-US" sz="1400" kern="1200" dirty="0"/>
        </a:p>
      </dsp:txBody>
      <dsp:txXfrm>
        <a:off x="10384312" y="2143767"/>
        <a:ext cx="1507075" cy="867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1F97-F576-49EF-A6ED-C3135C4FC832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6CA5-F92D-4963-AE88-9E46AA54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59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1F97-F576-49EF-A6ED-C3135C4FC832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6CA5-F92D-4963-AE88-9E46AA54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93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1F97-F576-49EF-A6ED-C3135C4FC832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6CA5-F92D-4963-AE88-9E46AA54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87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374455"/>
            <a:ext cx="11924522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825624"/>
            <a:ext cx="11924522" cy="4530725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1F97-F576-49EF-A6ED-C3135C4FC832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6CA5-F92D-4963-AE88-9E46AA54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712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1F97-F576-49EF-A6ED-C3135C4FC832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6CA5-F92D-4963-AE88-9E46AA54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08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1F97-F576-49EF-A6ED-C3135C4FC832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6CA5-F92D-4963-AE88-9E46AA54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469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1F97-F576-49EF-A6ED-C3135C4FC832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6CA5-F92D-4963-AE88-9E46AA54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12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1F97-F576-49EF-A6ED-C3135C4FC832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6CA5-F92D-4963-AE88-9E46AA54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61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1F97-F576-49EF-A6ED-C3135C4FC832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6CA5-F92D-4963-AE88-9E46AA54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81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1F97-F576-49EF-A6ED-C3135C4FC832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6CA5-F92D-4963-AE88-9E46AA54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44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1F97-F576-49EF-A6ED-C3135C4FC832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6CA5-F92D-4963-AE88-9E46AA54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28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1F97-F576-49EF-A6ED-C3135C4FC832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6CA5-F92D-4963-AE88-9E46AA54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What’s Cooking?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37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Group 13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5414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TFIDF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4106" r="4494" b="30689"/>
          <a:stretch/>
        </p:blipFill>
        <p:spPr>
          <a:xfrm>
            <a:off x="2925210" y="1797156"/>
            <a:ext cx="6341580" cy="4023360"/>
          </a:xfrm>
        </p:spPr>
      </p:pic>
    </p:spTree>
    <p:extLst>
      <p:ext uri="{BB962C8B-B14F-4D97-AF65-F5344CB8AC3E}">
        <p14:creationId xmlns:p14="http://schemas.microsoft.com/office/powerpoint/2010/main" val="368439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Methodology and Tools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Classifier parameter tuning</a:t>
            </a:r>
          </a:p>
          <a:p>
            <a:pPr lvl="1"/>
            <a:r>
              <a:rPr lang="en-US" altLang="zh-TW" sz="3600" dirty="0" err="1" smtClean="0"/>
              <a:t>GridSearchCV</a:t>
            </a:r>
            <a:endParaRPr lang="en-US" altLang="zh-TW" sz="3600" dirty="0" smtClean="0"/>
          </a:p>
          <a:p>
            <a:pPr lvl="1"/>
            <a:r>
              <a:rPr lang="en-US" altLang="zh-TW" sz="3600" dirty="0" err="1" smtClean="0"/>
              <a:t>RandomSearchCV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24924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GridSearch</a:t>
            </a:r>
            <a:r>
              <a:rPr lang="en-US" altLang="zh-TW" b="1" dirty="0" smtClean="0"/>
              <a:t> &amp; </a:t>
            </a:r>
            <a:r>
              <a:rPr lang="en-US" altLang="zh-TW" b="1" dirty="0" err="1" smtClean="0"/>
              <a:t>RandomSearch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67" y="2020058"/>
            <a:ext cx="8033067" cy="3915187"/>
          </a:xfrm>
        </p:spPr>
      </p:pic>
    </p:spTree>
    <p:extLst>
      <p:ext uri="{BB962C8B-B14F-4D97-AF65-F5344CB8AC3E}">
        <p14:creationId xmlns:p14="http://schemas.microsoft.com/office/powerpoint/2010/main" val="320868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Methodology and Tools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Classifier weight tuning</a:t>
            </a:r>
          </a:p>
          <a:p>
            <a:pPr lvl="1"/>
            <a:r>
              <a:rPr lang="en-US" altLang="zh-TW" sz="3600" dirty="0" smtClean="0"/>
              <a:t>Weighting tuning (</a:t>
            </a:r>
            <a:r>
              <a:rPr lang="en-US" altLang="zh-TW" sz="3600" dirty="0" err="1" smtClean="0"/>
              <a:t>maunally</a:t>
            </a:r>
            <a:r>
              <a:rPr lang="en-US" altLang="zh-TW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14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400" dirty="0"/>
              <a:t>Classifier </a:t>
            </a:r>
            <a:r>
              <a:rPr lang="en-US" altLang="zh-TW" sz="4400" dirty="0" smtClean="0"/>
              <a:t>ensemble</a:t>
            </a:r>
          </a:p>
          <a:p>
            <a:pPr lvl="1"/>
            <a:r>
              <a:rPr lang="en-US" altLang="zh-TW" sz="3600" dirty="0" smtClean="0"/>
              <a:t>Use probability</a:t>
            </a:r>
            <a:endParaRPr lang="en-US" altLang="zh-TW" sz="3600" dirty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26757" y="428379"/>
            <a:ext cx="11924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/>
              <a:t>Methodology and Tools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4976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Classifier </a:t>
            </a:r>
            <a:r>
              <a:rPr lang="en-US" altLang="zh-TW" b="1" dirty="0" smtClean="0"/>
              <a:t>ensemble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5" y="1686662"/>
            <a:ext cx="5292480" cy="4808652"/>
          </a:xfrm>
        </p:spPr>
      </p:pic>
    </p:spTree>
    <p:extLst>
      <p:ext uri="{BB962C8B-B14F-4D97-AF65-F5344CB8AC3E}">
        <p14:creationId xmlns:p14="http://schemas.microsoft.com/office/powerpoint/2010/main" val="5081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Methodology and Tools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Cross-validation</a:t>
            </a:r>
          </a:p>
          <a:p>
            <a:pPr lvl="1"/>
            <a:r>
              <a:rPr lang="en-US" altLang="zh-TW" sz="3600" dirty="0" smtClean="0"/>
              <a:t>K-fold (5-fold)</a:t>
            </a:r>
          </a:p>
        </p:txBody>
      </p:sp>
    </p:spTree>
    <p:extLst>
      <p:ext uri="{BB962C8B-B14F-4D97-AF65-F5344CB8AC3E}">
        <p14:creationId xmlns:p14="http://schemas.microsoft.com/office/powerpoint/2010/main" val="29707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/>
              <a:t>K-fold</a:t>
            </a:r>
            <a:endParaRPr lang="zh-TW" altLang="en-US" sz="48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37" y="2245408"/>
            <a:ext cx="9082576" cy="369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Experimental Result: Parameter Tuning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r>
              <a:rPr lang="en-US" altLang="zh-TW" dirty="0" smtClean="0"/>
              <a:t>: score: 0.8(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 0.001)</a:t>
            </a:r>
          </a:p>
          <a:p>
            <a:r>
              <a:rPr lang="en-US" altLang="zh-TW" dirty="0" err="1" smtClean="0"/>
              <a:t>SGDClassifier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Mean validation score: 0.782 (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 0.002)</a:t>
            </a:r>
          </a:p>
          <a:p>
            <a:pPr lvl="1"/>
            <a:r>
              <a:rPr lang="en-US" altLang="zh-TW" dirty="0" smtClean="0"/>
              <a:t>Parameters: {'penalty': '</a:t>
            </a:r>
            <a:r>
              <a:rPr lang="en-US" altLang="zh-TW" dirty="0" err="1" smtClean="0"/>
              <a:t>elasticnet</a:t>
            </a:r>
            <a:r>
              <a:rPr lang="en-US" altLang="zh-TW" dirty="0" smtClean="0"/>
              <a:t>', 'l1_ratio': 0.1, 'loss': '</a:t>
            </a:r>
            <a:r>
              <a:rPr lang="en-US" altLang="zh-TW" dirty="0" err="1" smtClean="0"/>
              <a:t>modified_huber</a:t>
            </a:r>
            <a:r>
              <a:rPr lang="en-US" altLang="zh-TW" dirty="0" smtClean="0"/>
              <a:t>'}</a:t>
            </a:r>
          </a:p>
          <a:p>
            <a:r>
              <a:rPr lang="en-US" altLang="zh-TW" dirty="0" err="1" smtClean="0"/>
              <a:t>ExtraTree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Mean validation score: 0.765 (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 0.003)</a:t>
            </a:r>
          </a:p>
          <a:p>
            <a:pPr lvl="1"/>
            <a:r>
              <a:rPr lang="en-US" altLang="zh-TW" dirty="0" smtClean="0"/>
              <a:t>Parameters: {'</a:t>
            </a:r>
            <a:r>
              <a:rPr lang="en-US" altLang="zh-TW" dirty="0" err="1" smtClean="0"/>
              <a:t>max_features</a:t>
            </a:r>
            <a:r>
              <a:rPr lang="en-US" altLang="zh-TW" dirty="0" smtClean="0"/>
              <a:t>': 6, '</a:t>
            </a:r>
            <a:r>
              <a:rPr lang="en-US" altLang="zh-TW" dirty="0" err="1" smtClean="0"/>
              <a:t>n_estimators</a:t>
            </a:r>
            <a:r>
              <a:rPr lang="en-US" altLang="zh-TW" dirty="0" smtClean="0"/>
              <a:t>': 100, 'criterion': '</a:t>
            </a:r>
            <a:r>
              <a:rPr lang="en-US" altLang="zh-TW" dirty="0" err="1" smtClean="0"/>
              <a:t>gini</a:t>
            </a:r>
            <a:r>
              <a:rPr lang="en-US" altLang="zh-TW" dirty="0" smtClean="0"/>
              <a:t>', '</a:t>
            </a:r>
            <a:r>
              <a:rPr lang="en-US" altLang="zh-TW" dirty="0" err="1" smtClean="0"/>
              <a:t>max_depth</a:t>
            </a:r>
            <a:r>
              <a:rPr lang="en-US" altLang="zh-TW" dirty="0" smtClean="0"/>
              <a:t>': None}</a:t>
            </a:r>
            <a:endParaRPr lang="en-US" altLang="zh-TW" dirty="0"/>
          </a:p>
          <a:p>
            <a:r>
              <a:rPr lang="en-US" altLang="zh-TW" dirty="0" err="1" smtClean="0"/>
              <a:t>LogisticRegression</a:t>
            </a:r>
            <a:endParaRPr lang="en-US" altLang="zh-TW" dirty="0" smtClean="0"/>
          </a:p>
          <a:p>
            <a:pPr lvl="1"/>
            <a:r>
              <a:rPr lang="en-US" altLang="zh-TW" dirty="0"/>
              <a:t>Mean validation score: 0.786 (</a:t>
            </a:r>
            <a:r>
              <a:rPr lang="en-US" altLang="zh-TW" dirty="0" err="1"/>
              <a:t>std</a:t>
            </a:r>
            <a:r>
              <a:rPr lang="en-US" altLang="zh-TW" dirty="0"/>
              <a:t>: 0.001)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Parameters</a:t>
            </a:r>
            <a:r>
              <a:rPr lang="en-US" altLang="zh-TW" dirty="0"/>
              <a:t>: {'penalty': 'l2', 'C': 8, '</a:t>
            </a:r>
            <a:r>
              <a:rPr lang="en-US" altLang="zh-TW" dirty="0" err="1"/>
              <a:t>tol</a:t>
            </a:r>
            <a:r>
              <a:rPr lang="en-US" altLang="zh-TW" dirty="0"/>
              <a:t>': 0.01, 'dual': False}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67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Expearimental</a:t>
            </a:r>
            <a:r>
              <a:rPr lang="en-US" altLang="zh-TW" b="1" dirty="0" smtClean="0"/>
              <a:t> Result: Parameter Tuning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LinearSVC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Mean validation score: 0.788 (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 0.001)</a:t>
            </a:r>
          </a:p>
          <a:p>
            <a:pPr lvl="1"/>
            <a:r>
              <a:rPr lang="en-US" altLang="zh-TW" dirty="0" smtClean="0"/>
              <a:t>Parameters: {'penalty': 'l2', 'C': 0.4, '</a:t>
            </a:r>
            <a:r>
              <a:rPr lang="en-US" altLang="zh-TW" dirty="0" err="1" smtClean="0"/>
              <a:t>tol</a:t>
            </a:r>
            <a:r>
              <a:rPr lang="en-US" altLang="zh-TW" dirty="0" smtClean="0"/>
              <a:t>': 0.001, 'dual': False}</a:t>
            </a:r>
          </a:p>
          <a:p>
            <a:r>
              <a:rPr lang="en-US" altLang="zh-TW" dirty="0" smtClean="0"/>
              <a:t>KNN</a:t>
            </a:r>
          </a:p>
          <a:p>
            <a:pPr lvl="1"/>
            <a:r>
              <a:rPr lang="en-US" altLang="zh-TW" dirty="0" smtClean="0"/>
              <a:t>Mean validation score: 0.747 (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 0.002)</a:t>
            </a:r>
          </a:p>
          <a:p>
            <a:pPr lvl="1"/>
            <a:r>
              <a:rPr lang="en-US" altLang="zh-TW" dirty="0" smtClean="0"/>
              <a:t>Parameters: {'</a:t>
            </a:r>
            <a:r>
              <a:rPr lang="en-US" altLang="zh-TW" dirty="0" err="1" smtClean="0"/>
              <a:t>n_neighbors</a:t>
            </a:r>
            <a:r>
              <a:rPr lang="en-US" altLang="zh-TW" dirty="0" smtClean="0"/>
              <a:t>': 16, 'weights': 'distance', '</a:t>
            </a:r>
            <a:r>
              <a:rPr lang="en-US" altLang="zh-TW" dirty="0" err="1" smtClean="0"/>
              <a:t>leaf_size</a:t>
            </a:r>
            <a:r>
              <a:rPr lang="en-US" altLang="zh-TW" dirty="0" smtClean="0"/>
              <a:t>': 222, 'algorithm': '</a:t>
            </a:r>
            <a:r>
              <a:rPr lang="en-US" altLang="zh-TW" dirty="0" err="1" smtClean="0"/>
              <a:t>kd_tree</a:t>
            </a:r>
            <a:r>
              <a:rPr lang="en-US" altLang="zh-TW" dirty="0" smtClean="0"/>
              <a:t>'}</a:t>
            </a:r>
          </a:p>
          <a:p>
            <a:r>
              <a:rPr lang="en-US" altLang="zh-TW" dirty="0" smtClean="0"/>
              <a:t>Random Forest</a:t>
            </a:r>
          </a:p>
          <a:p>
            <a:pPr lvl="1"/>
            <a:r>
              <a:rPr lang="en-US" altLang="zh-TW" dirty="0" smtClean="0"/>
              <a:t>Mean validation score: 0.764 (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 0.002)</a:t>
            </a:r>
          </a:p>
          <a:p>
            <a:pPr lvl="1"/>
            <a:r>
              <a:rPr lang="en-US" altLang="zh-TW" dirty="0" smtClean="0"/>
              <a:t>Parameters: {'bootstrap': False, '</a:t>
            </a:r>
            <a:r>
              <a:rPr lang="en-US" altLang="zh-TW" dirty="0" err="1" smtClean="0"/>
              <a:t>min_samples_leaf</a:t>
            </a:r>
            <a:r>
              <a:rPr lang="en-US" altLang="zh-TW" dirty="0" smtClean="0"/>
              <a:t>': 1, '</a:t>
            </a:r>
            <a:r>
              <a:rPr lang="en-US" altLang="zh-TW" dirty="0" err="1" smtClean="0"/>
              <a:t>n_estimators</a:t>
            </a:r>
            <a:r>
              <a:rPr lang="en-US" altLang="zh-TW" dirty="0" smtClean="0"/>
              <a:t>': 275, '</a:t>
            </a:r>
            <a:r>
              <a:rPr lang="en-US" altLang="zh-TW" dirty="0" err="1" smtClean="0"/>
              <a:t>min_samples_split</a:t>
            </a:r>
            <a:r>
              <a:rPr lang="en-US" altLang="zh-TW" dirty="0" smtClean="0"/>
              <a:t>': 3, 'criterion': '</a:t>
            </a:r>
            <a:r>
              <a:rPr lang="en-US" altLang="zh-TW" dirty="0" err="1" smtClean="0"/>
              <a:t>gini</a:t>
            </a:r>
            <a:r>
              <a:rPr lang="en-US" altLang="zh-TW" dirty="0" smtClean="0"/>
              <a:t>', '</a:t>
            </a:r>
            <a:r>
              <a:rPr lang="en-US" altLang="zh-TW" dirty="0" err="1" smtClean="0"/>
              <a:t>max_features</a:t>
            </a:r>
            <a:r>
              <a:rPr lang="en-US" altLang="zh-TW" dirty="0" smtClean="0"/>
              <a:t>': 43, '</a:t>
            </a:r>
            <a:r>
              <a:rPr lang="en-US" altLang="zh-TW" dirty="0" err="1" smtClean="0"/>
              <a:t>max_depth</a:t>
            </a:r>
            <a:r>
              <a:rPr lang="en-US" altLang="zh-TW" dirty="0" smtClean="0"/>
              <a:t>': None}</a:t>
            </a:r>
          </a:p>
        </p:txBody>
      </p:sp>
    </p:spTree>
    <p:extLst>
      <p:ext uri="{BB962C8B-B14F-4D97-AF65-F5344CB8AC3E}">
        <p14:creationId xmlns:p14="http://schemas.microsoft.com/office/powerpoint/2010/main" val="30113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How to predict Cuisine from ingredients?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Need to train classifier to predict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流程圖: 替代處理程序 3"/>
          <p:cNvSpPr/>
          <p:nvPr/>
        </p:nvSpPr>
        <p:spPr>
          <a:xfrm>
            <a:off x="4932045" y="2737443"/>
            <a:ext cx="2327910" cy="312754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Classifier</a:t>
            </a:r>
            <a:endParaRPr lang="zh-TW" altLang="en-US" sz="2800" b="1" dirty="0"/>
          </a:p>
        </p:txBody>
      </p:sp>
      <p:sp>
        <p:nvSpPr>
          <p:cNvPr id="5" name="向右箭號 4"/>
          <p:cNvSpPr/>
          <p:nvPr/>
        </p:nvSpPr>
        <p:spPr>
          <a:xfrm>
            <a:off x="1784880" y="3928133"/>
            <a:ext cx="2779594" cy="7461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84711" y="3928133"/>
            <a:ext cx="2779594" cy="7461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784880" y="3353368"/>
            <a:ext cx="2779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6"/>
                </a:solidFill>
              </a:rPr>
              <a:t>Ingredients</a:t>
            </a:r>
            <a:endParaRPr lang="zh-TW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784711" y="3353368"/>
            <a:ext cx="277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/>
                </a:solidFill>
              </a:rPr>
              <a:t>Cuisine</a:t>
            </a:r>
            <a:endParaRPr lang="zh-TW" alt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Experimental Result: </a:t>
            </a:r>
            <a:r>
              <a:rPr lang="en-US" altLang="zh-TW" b="1" dirty="0" err="1" smtClean="0"/>
              <a:t>Classifer</a:t>
            </a:r>
            <a:r>
              <a:rPr lang="en-US" altLang="zh-TW" b="1" dirty="0" smtClean="0"/>
              <a:t> weighting</a:t>
            </a:r>
            <a:endParaRPr lang="zh-TW" alt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36463"/>
              </p:ext>
            </p:extLst>
          </p:nvPr>
        </p:nvGraphicFramePr>
        <p:xfrm>
          <a:off x="457199" y="3275044"/>
          <a:ext cx="10674225" cy="316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4845"/>
                <a:gridCol w="2134845"/>
                <a:gridCol w="2134845"/>
                <a:gridCol w="2134845"/>
                <a:gridCol w="2134845"/>
              </a:tblGrid>
              <a:tr h="390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smtClean="0"/>
                        <a:t>Name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Raw </a:t>
                      </a:r>
                      <a:r>
                        <a:rPr lang="en-US" altLang="zh-TW" sz="2000" dirty="0" err="1" smtClean="0"/>
                        <a:t>accurancy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Raw Weighting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Tfidf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err="1" smtClean="0"/>
                        <a:t>accurancy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Tfidf</a:t>
                      </a:r>
                      <a:r>
                        <a:rPr lang="en-US" altLang="zh-TW" sz="2000" dirty="0" smtClean="0"/>
                        <a:t> Weighting</a:t>
                      </a:r>
                      <a:endParaRPr lang="zh-TW" altLang="en-US" sz="2000" dirty="0"/>
                    </a:p>
                  </a:txBody>
                  <a:tcPr/>
                </a:tc>
              </a:tr>
              <a:tr h="39032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Random Forest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0.764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1.5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0.759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1.5</a:t>
                      </a:r>
                      <a:endParaRPr lang="zh-TW" altLang="en-US" sz="2000" dirty="0"/>
                    </a:p>
                  </a:txBody>
                  <a:tcPr/>
                </a:tc>
              </a:tr>
              <a:tr h="39032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Extra Tree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0.765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1.8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0.748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1.8</a:t>
                      </a:r>
                      <a:endParaRPr lang="zh-TW" altLang="en-US" sz="2000" dirty="0"/>
                    </a:p>
                  </a:txBody>
                  <a:tcPr/>
                </a:tc>
              </a:tr>
              <a:tr h="39032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SGD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0.763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1.0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0.782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1.0</a:t>
                      </a:r>
                      <a:endParaRPr lang="zh-TW" altLang="en-US" sz="2000" dirty="0"/>
                    </a:p>
                  </a:txBody>
                  <a:tcPr/>
                </a:tc>
              </a:tr>
              <a:tr h="39032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Logistic</a:t>
                      </a:r>
                      <a:r>
                        <a:rPr lang="en-US" altLang="zh-TW" sz="2000" baseline="0" dirty="0" smtClean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0.781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2.0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0.786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2.0</a:t>
                      </a:r>
                      <a:endParaRPr lang="zh-TW" altLang="en-US" sz="2000" dirty="0"/>
                    </a:p>
                  </a:txBody>
                  <a:tcPr/>
                </a:tc>
              </a:tr>
              <a:tr h="39032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err="1" smtClean="0"/>
                        <a:t>XGboost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0.802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3.0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0.807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3.0</a:t>
                      </a:r>
                      <a:endParaRPr lang="zh-TW" altLang="en-US" sz="2000" dirty="0"/>
                    </a:p>
                  </a:txBody>
                  <a:tcPr/>
                </a:tc>
              </a:tr>
              <a:tr h="39032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KNN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0.649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0.745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1.0</a:t>
                      </a:r>
                      <a:endParaRPr lang="zh-TW" altLang="en-US" sz="2000" dirty="0"/>
                    </a:p>
                  </a:txBody>
                  <a:tcPr/>
                </a:tc>
              </a:tr>
              <a:tr h="39032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err="1" smtClean="0"/>
                        <a:t>MultinomialNB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0.726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1.0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0.734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1.0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199" y="1354785"/>
            <a:ext cx="109821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Total: 14 different classifiers (classifier_1 ~ classifier 14)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There are 7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Each algorithm uses two different training data (raw or </a:t>
            </a:r>
            <a:r>
              <a:rPr lang="en-US" altLang="zh-TW" sz="2800" dirty="0" err="1" smtClean="0"/>
              <a:t>Tfidf</a:t>
            </a:r>
            <a:r>
              <a:rPr lang="en-US" altLang="zh-TW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Predicted Result: </a:t>
            </a:r>
            <a:r>
              <a:rPr lang="en-US" altLang="zh-TW" sz="2800" dirty="0"/>
              <a:t>0.81376 </a:t>
            </a:r>
            <a:r>
              <a:rPr lang="en-US" altLang="zh-TW" sz="2800" dirty="0" smtClean="0"/>
              <a:t>(Private Rank 62) </a:t>
            </a:r>
            <a:r>
              <a:rPr lang="en-US" altLang="zh-TW" sz="2800" dirty="0" err="1" smtClean="0"/>
              <a:t>v.s</a:t>
            </a:r>
            <a:r>
              <a:rPr lang="en-US" altLang="zh-TW" sz="2800" dirty="0" smtClean="0"/>
              <a:t> 0.83216(Rank 1)</a:t>
            </a:r>
          </a:p>
        </p:txBody>
      </p:sp>
    </p:spTree>
    <p:extLst>
      <p:ext uri="{BB962C8B-B14F-4D97-AF65-F5344CB8AC3E}">
        <p14:creationId xmlns:p14="http://schemas.microsoft.com/office/powerpoint/2010/main" val="6594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Lesson Learn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Preprocessing</a:t>
            </a:r>
          </a:p>
          <a:p>
            <a:pPr lvl="1"/>
            <a:r>
              <a:rPr lang="en-US" altLang="zh-TW" dirty="0" smtClean="0"/>
              <a:t>Parameter tuning</a:t>
            </a:r>
          </a:p>
          <a:p>
            <a:pPr lvl="1"/>
            <a:r>
              <a:rPr lang="en-US" altLang="zh-TW" dirty="0" smtClean="0"/>
              <a:t>DTM &amp; </a:t>
            </a:r>
            <a:r>
              <a:rPr lang="en-US" altLang="zh-TW" dirty="0" err="1" smtClean="0"/>
              <a:t>tfidf</a:t>
            </a:r>
            <a:endParaRPr lang="en-US" altLang="zh-TW" dirty="0"/>
          </a:p>
          <a:p>
            <a:r>
              <a:rPr lang="en-US" altLang="zh-TW" dirty="0" smtClean="0"/>
              <a:t>Classifier</a:t>
            </a:r>
          </a:p>
          <a:p>
            <a:pPr lvl="1"/>
            <a:r>
              <a:rPr lang="en-US" altLang="zh-TW" dirty="0" smtClean="0"/>
              <a:t>Parameter tuning</a:t>
            </a:r>
          </a:p>
          <a:p>
            <a:r>
              <a:rPr lang="en-US" altLang="zh-TW" dirty="0" smtClean="0"/>
              <a:t>Ensemble</a:t>
            </a:r>
          </a:p>
          <a:p>
            <a:pPr lvl="1"/>
            <a:r>
              <a:rPr lang="en-US" altLang="zh-TW" dirty="0"/>
              <a:t>Weight </a:t>
            </a:r>
            <a:r>
              <a:rPr lang="en-US" altLang="zh-TW" dirty="0" smtClean="0"/>
              <a:t>tuning</a:t>
            </a:r>
          </a:p>
          <a:p>
            <a:r>
              <a:rPr lang="en-US" altLang="zh-TW" dirty="0" smtClean="0"/>
              <a:t>Cross-validation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09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Stacked Generalization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Split the training set into two disjoint sets.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Train several base learners on the first part.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Test the base learners on the second part.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Using the predictions from 3) as the inputs, and the correct responses as the outputs, train a higher level learner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931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30629" y="374455"/>
            <a:ext cx="11924522" cy="1325563"/>
          </a:xfrm>
        </p:spPr>
        <p:txBody>
          <a:bodyPr/>
          <a:lstStyle/>
          <a:p>
            <a:pPr algn="ctr"/>
            <a:r>
              <a:rPr lang="en-US" altLang="zh-TW" b="1" dirty="0"/>
              <a:t>Stacked Generalization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40" y="1638885"/>
            <a:ext cx="6883720" cy="45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28700" dirty="0" smtClean="0"/>
              <a:t>Q&amp;A</a:t>
            </a:r>
            <a:endParaRPr lang="zh-TW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71964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Training data sample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29" y="526855"/>
            <a:ext cx="11924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/>
              <a:t>Training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Data</a:t>
            </a:r>
            <a:endParaRPr lang="zh-TW" altLang="en-US" b="1" dirty="0"/>
          </a:p>
        </p:txBody>
      </p:sp>
      <p:pic>
        <p:nvPicPr>
          <p:cNvPr id="5" name="Picture 2" descr="E:\Snapshot 0104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2103"/>
          <a:stretch/>
        </p:blipFill>
        <p:spPr bwMode="auto">
          <a:xfrm>
            <a:off x="418925" y="2228849"/>
            <a:ext cx="11652730" cy="130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8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Testing Data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Testing data sample</a:t>
            </a:r>
          </a:p>
          <a:p>
            <a:endParaRPr lang="zh-TW" altLang="en-US" dirty="0"/>
          </a:p>
        </p:txBody>
      </p:sp>
      <p:pic>
        <p:nvPicPr>
          <p:cNvPr id="4" name="Picture 3" descr="E:\Snapshot 0104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59" y="2471905"/>
            <a:ext cx="10613974" cy="134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Methodology and Tools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TW" sz="4400" dirty="0" smtClean="0"/>
              <a:t>Preprocessing parameter tuning</a:t>
            </a:r>
          </a:p>
          <a:p>
            <a:r>
              <a:rPr lang="en-US" altLang="zh-TW" sz="4400" dirty="0" smtClean="0"/>
              <a:t>Classifier parameter </a:t>
            </a:r>
            <a:r>
              <a:rPr lang="en-US" altLang="zh-TW" sz="4400" dirty="0"/>
              <a:t>tuning</a:t>
            </a:r>
          </a:p>
          <a:p>
            <a:r>
              <a:rPr lang="en-US" altLang="zh-TW" sz="4400" dirty="0" smtClean="0"/>
              <a:t>Classifier weight tuning</a:t>
            </a:r>
          </a:p>
          <a:p>
            <a:r>
              <a:rPr lang="en-US" altLang="zh-TW" sz="4400" dirty="0" smtClean="0"/>
              <a:t>Classifier ensemble</a:t>
            </a:r>
          </a:p>
          <a:p>
            <a:r>
              <a:rPr lang="en-US" altLang="zh-TW" sz="4400" dirty="0" smtClean="0"/>
              <a:t>Cross-validation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1612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912258"/>
              </p:ext>
            </p:extLst>
          </p:nvPr>
        </p:nvGraphicFramePr>
        <p:xfrm>
          <a:off x="130175" y="1825625"/>
          <a:ext cx="119253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00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Methodology and Tools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Preprocessing parameter tuning</a:t>
            </a:r>
          </a:p>
          <a:p>
            <a:pPr lvl="1"/>
            <a:r>
              <a:rPr lang="en-US" altLang="zh-TW" sz="3600" dirty="0" smtClean="0"/>
              <a:t>Pipeline</a:t>
            </a:r>
          </a:p>
          <a:p>
            <a:pPr lvl="1"/>
            <a:r>
              <a:rPr lang="en-US" altLang="zh-TW" sz="3600" dirty="0" err="1"/>
              <a:t>GridSearchCV</a:t>
            </a:r>
            <a:endParaRPr lang="en-US" altLang="zh-TW" sz="3600" dirty="0" smtClean="0"/>
          </a:p>
          <a:p>
            <a:pPr lvl="1"/>
            <a:r>
              <a:rPr lang="en-US" altLang="zh-TW" sz="3600" dirty="0" err="1" smtClean="0"/>
              <a:t>vectorizer.fit_transform</a:t>
            </a:r>
            <a:r>
              <a:rPr lang="en-US" altLang="zh-TW" sz="3600" dirty="0"/>
              <a:t>(): DTM</a:t>
            </a:r>
          </a:p>
          <a:p>
            <a:pPr lvl="1"/>
            <a:r>
              <a:rPr lang="en-US" altLang="zh-TW" sz="3600" dirty="0" err="1"/>
              <a:t>TfidfTransformer</a:t>
            </a:r>
            <a:r>
              <a:rPr lang="en-US" altLang="zh-TW" sz="3600" dirty="0"/>
              <a:t>: TFIDF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58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 parameter </a:t>
            </a:r>
            <a:r>
              <a:rPr lang="en-US" altLang="zh-TW" dirty="0" smtClean="0"/>
              <a:t>tuning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how well each preprocessing parameter behave</a:t>
            </a:r>
          </a:p>
          <a:p>
            <a:pPr lvl="1"/>
            <a:r>
              <a:rPr lang="en-US" altLang="zh-TW" dirty="0" smtClean="0"/>
              <a:t>Pipeline</a:t>
            </a:r>
          </a:p>
          <a:p>
            <a:pPr lvl="1"/>
            <a:r>
              <a:rPr lang="en-US" altLang="zh-TW" dirty="0" err="1" smtClean="0"/>
              <a:t>GridSearchCV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9" y="2286692"/>
            <a:ext cx="7127631" cy="457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7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3600" dirty="0" smtClean="0"/>
              <a:t>DTM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807488"/>
            <a:ext cx="67818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2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510</Words>
  <Application>Microsoft Macintosh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新細明體</vt:lpstr>
      <vt:lpstr>Arial</vt:lpstr>
      <vt:lpstr>Office Theme</vt:lpstr>
      <vt:lpstr>What’s Cooking?</vt:lpstr>
      <vt:lpstr>How to predict Cuisine from ingredients?</vt:lpstr>
      <vt:lpstr>PowerPoint Presentation</vt:lpstr>
      <vt:lpstr>Testing Data</vt:lpstr>
      <vt:lpstr>Methodology and Tools</vt:lpstr>
      <vt:lpstr>PowerPoint Presentation</vt:lpstr>
      <vt:lpstr>Methodology and Tools</vt:lpstr>
      <vt:lpstr>Preprocessing parameter tuning</vt:lpstr>
      <vt:lpstr>DTM</vt:lpstr>
      <vt:lpstr>TFIDF</vt:lpstr>
      <vt:lpstr>Methodology and Tools</vt:lpstr>
      <vt:lpstr>GridSearch &amp; RandomSearch</vt:lpstr>
      <vt:lpstr>Methodology and Tools</vt:lpstr>
      <vt:lpstr>PowerPoint Presentation</vt:lpstr>
      <vt:lpstr>Classifier ensemble</vt:lpstr>
      <vt:lpstr>Methodology and Tools</vt:lpstr>
      <vt:lpstr>K-fold</vt:lpstr>
      <vt:lpstr>Experimental Result: Parameter Tuning</vt:lpstr>
      <vt:lpstr>Expearimental Result: Parameter Tuning</vt:lpstr>
      <vt:lpstr>Experimental Result: Classifer weighting</vt:lpstr>
      <vt:lpstr>Lesson Learn</vt:lpstr>
      <vt:lpstr>Stacked Generalization</vt:lpstr>
      <vt:lpstr>Stacked Generalization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張書皓 Shu-Hao Chang</dc:creator>
  <cp:lastModifiedBy>Microsoft Office User</cp:lastModifiedBy>
  <cp:revision>51</cp:revision>
  <dcterms:created xsi:type="dcterms:W3CDTF">2016-01-04T12:19:57Z</dcterms:created>
  <dcterms:modified xsi:type="dcterms:W3CDTF">2016-01-09T14:33:21Z</dcterms:modified>
</cp:coreProperties>
</file>