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5117750" cx="10691800"/>
  <p:notesSz cx="7099300" cy="10234600"/>
  <p:embeddedFontLst>
    <p:embeddedFont>
      <p:font typeface="Tahoma"/>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12" orient="horz"/>
        <p:guide pos="232" orient="horz"/>
        <p:guide pos="8880" orient="horz"/>
        <p:guide pos="3366"/>
        <p:guide pos="240"/>
        <p:guide pos="6506"/>
        <p:guide pos="3186"/>
        <p:guide pos="3552"/>
        <p:guide pos="6318"/>
        <p:guide pos="414"/>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Tahoma-regular.fntdata"/><Relationship Id="rId8" Type="http://schemas.openxmlformats.org/officeDocument/2006/relationships/font" Target="fonts/Tahom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997325"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698037"/>
            <a:ext cx="3086100" cy="515937"/>
          </a:xfrm>
          <a:prstGeom prst="rect">
            <a:avLst/>
          </a:prstGeom>
          <a:noFill/>
          <a:ln>
            <a:noFill/>
          </a:ln>
        </p:spPr>
        <p:txBody>
          <a:bodyPr anchorCtr="0" anchor="b"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a:solidFill>
                  <a:srgbClr val="000000"/>
                </a:solidFill>
                <a:latin typeface="Times"/>
                <a:ea typeface="Times"/>
                <a:cs typeface="Times"/>
                <a:sym typeface="Times"/>
              </a:rPr>
              <a:t>‹#›</a:t>
            </a:fld>
            <a:endParaRPr/>
          </a:p>
        </p:txBody>
      </p:sp>
      <p:sp>
        <p:nvSpPr>
          <p:cNvPr id="96" name="Google Shape;96;p1:notes"/>
          <p:cNvSpPr/>
          <p:nvPr>
            <p:ph idx="2"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1:notes"/>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
          <p:cNvSpPr txBox="1"/>
          <p:nvPr>
            <p:ph type="ctrTitle"/>
          </p:nvPr>
        </p:nvSpPr>
        <p:spPr>
          <a:xfrm>
            <a:off x="801688" y="4695825"/>
            <a:ext cx="9088437" cy="32416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
          <p:cNvSpPr txBox="1"/>
          <p:nvPr>
            <p:ph idx="1" type="subTitle"/>
          </p:nvPr>
        </p:nvSpPr>
        <p:spPr>
          <a:xfrm>
            <a:off x="1603375" y="8566150"/>
            <a:ext cx="7485063" cy="3863975"/>
          </a:xfrm>
          <a:prstGeom prst="rect">
            <a:avLst/>
          </a:prstGeom>
          <a:noFill/>
          <a:ln>
            <a:noFill/>
          </a:ln>
        </p:spPr>
        <p:txBody>
          <a:bodyPr anchorCtr="0" anchor="t" bIns="73700" lIns="147425" spcFirstLastPara="1" rIns="147425" wrap="square" tIns="7370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p:txBody>
      </p:sp>
      <p:sp>
        <p:nvSpPr>
          <p:cNvPr id="28" name="Google Shape;28;p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11"/>
          <p:cNvSpPr txBox="1"/>
          <p:nvPr>
            <p:ph type="title"/>
          </p:nvPr>
        </p:nvSpPr>
        <p:spPr>
          <a:xfrm>
            <a:off x="844550" y="9713913"/>
            <a:ext cx="9088438" cy="3003550"/>
          </a:xfrm>
          <a:prstGeom prst="rect">
            <a:avLst/>
          </a:prstGeom>
          <a:noFill/>
          <a:ln>
            <a:noFill/>
          </a:ln>
        </p:spPr>
        <p:txBody>
          <a:bodyPr anchorCtr="0" anchor="t" bIns="73700" lIns="147425" spcFirstLastPara="1" rIns="147425" wrap="square" tIns="73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1"/>
          <p:cNvSpPr txBox="1"/>
          <p:nvPr>
            <p:ph idx="1" type="body"/>
          </p:nvPr>
        </p:nvSpPr>
        <p:spPr>
          <a:xfrm>
            <a:off x="844550" y="6407150"/>
            <a:ext cx="9088438" cy="3306763"/>
          </a:xfrm>
          <a:prstGeom prst="rect">
            <a:avLst/>
          </a:prstGeom>
          <a:noFill/>
          <a:ln>
            <a:noFill/>
          </a:ln>
        </p:spPr>
        <p:txBody>
          <a:bodyPr anchorCtr="0" anchor="b" bIns="73700" lIns="147425" spcFirstLastPara="1" rIns="147425" wrap="square" tIns="73700">
            <a:noAutofit/>
          </a:bodyPr>
          <a:lstStyle>
            <a:lvl1pPr indent="-228600" lvl="0" marL="457200" algn="l">
              <a:spcBef>
                <a:spcPts val="400"/>
              </a:spcBef>
              <a:spcAft>
                <a:spcPts val="0"/>
              </a:spcAft>
              <a:buClr>
                <a:schemeClr val="dk1"/>
              </a:buClr>
              <a:buSzPts val="2000"/>
              <a:buFont typeface="Times"/>
              <a:buNone/>
              <a:defRPr sz="2000"/>
            </a:lvl1pPr>
            <a:lvl2pPr indent="-228600" lvl="1" marL="914400" algn="l">
              <a:spcBef>
                <a:spcPts val="360"/>
              </a:spcBef>
              <a:spcAft>
                <a:spcPts val="0"/>
              </a:spcAft>
              <a:buClr>
                <a:schemeClr val="dk1"/>
              </a:buClr>
              <a:buSzPts val="1800"/>
              <a:buFont typeface="Times"/>
              <a:buNone/>
              <a:defRPr sz="1800"/>
            </a:lvl2pPr>
            <a:lvl3pPr indent="-228600" lvl="2" marL="1371600" algn="l">
              <a:spcBef>
                <a:spcPts val="320"/>
              </a:spcBef>
              <a:spcAft>
                <a:spcPts val="0"/>
              </a:spcAft>
              <a:buClr>
                <a:schemeClr val="dk1"/>
              </a:buClr>
              <a:buSzPts val="1600"/>
              <a:buFont typeface="Times"/>
              <a:buNone/>
              <a:defRPr sz="1600"/>
            </a:lvl3pPr>
            <a:lvl4pPr indent="-228600" lvl="3" marL="1828800" algn="l">
              <a:spcBef>
                <a:spcPts val="280"/>
              </a:spcBef>
              <a:spcAft>
                <a:spcPts val="0"/>
              </a:spcAft>
              <a:buClr>
                <a:schemeClr val="dk1"/>
              </a:buClr>
              <a:buSzPts val="1400"/>
              <a:buFont typeface="Times"/>
              <a:buNone/>
              <a:defRPr sz="1400"/>
            </a:lvl4pPr>
            <a:lvl5pPr indent="-228600" lvl="4" marL="2286000" algn="l">
              <a:spcBef>
                <a:spcPts val="280"/>
              </a:spcBef>
              <a:spcAft>
                <a:spcPts val="0"/>
              </a:spcAft>
              <a:buClr>
                <a:schemeClr val="dk1"/>
              </a:buClr>
              <a:buSzPts val="1400"/>
              <a:buFont typeface="Times"/>
              <a:buNone/>
              <a:defRPr sz="1400"/>
            </a:lvl5pPr>
            <a:lvl6pPr indent="-228600" lvl="5" marL="2743200" algn="l">
              <a:spcBef>
                <a:spcPts val="280"/>
              </a:spcBef>
              <a:spcAft>
                <a:spcPts val="0"/>
              </a:spcAft>
              <a:buClr>
                <a:schemeClr val="dk1"/>
              </a:buClr>
              <a:buSzPts val="1400"/>
              <a:buFont typeface="Times"/>
              <a:buNone/>
              <a:defRPr sz="1400"/>
            </a:lvl6pPr>
            <a:lvl7pPr indent="-228600" lvl="6" marL="3200400" algn="l">
              <a:spcBef>
                <a:spcPts val="280"/>
              </a:spcBef>
              <a:spcAft>
                <a:spcPts val="0"/>
              </a:spcAft>
              <a:buClr>
                <a:schemeClr val="dk1"/>
              </a:buClr>
              <a:buSzPts val="1400"/>
              <a:buFont typeface="Times"/>
              <a:buNone/>
              <a:defRPr sz="1400"/>
            </a:lvl7pPr>
            <a:lvl8pPr indent="-228600" lvl="7" marL="3657600" algn="l">
              <a:spcBef>
                <a:spcPts val="280"/>
              </a:spcBef>
              <a:spcAft>
                <a:spcPts val="0"/>
              </a:spcAft>
              <a:buClr>
                <a:schemeClr val="dk1"/>
              </a:buClr>
              <a:buSzPts val="1400"/>
              <a:buFont typeface="Times"/>
              <a:buNone/>
              <a:defRPr sz="1400"/>
            </a:lvl8pPr>
            <a:lvl9pPr indent="-228600" lvl="8" marL="4114800" algn="l">
              <a:spcBef>
                <a:spcPts val="280"/>
              </a:spcBef>
              <a:spcAft>
                <a:spcPts val="0"/>
              </a:spcAft>
              <a:buClr>
                <a:schemeClr val="dk1"/>
              </a:buClr>
              <a:buSzPts val="1400"/>
              <a:buFont typeface="Times"/>
              <a:buNone/>
              <a:defRPr sz="1400"/>
            </a:lvl9pPr>
          </a:lstStyle>
          <a:p/>
        </p:txBody>
      </p:sp>
      <p:sp>
        <p:nvSpPr>
          <p:cNvPr id="85" name="Google Shape;85;p1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2"/>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2"/>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3"/>
          <p:cNvSpPr txBox="1"/>
          <p:nvPr>
            <p:ph type="title"/>
          </p:nvPr>
        </p:nvSpPr>
        <p:spPr>
          <a:xfrm rot="5400000">
            <a:off x="2720182" y="6244432"/>
            <a:ext cx="12068175" cy="2271712"/>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3"/>
          <p:cNvSpPr txBox="1"/>
          <p:nvPr>
            <p:ph idx="1" type="body"/>
          </p:nvPr>
        </p:nvSpPr>
        <p:spPr>
          <a:xfrm rot="5400000">
            <a:off x="-1901824" y="4046538"/>
            <a:ext cx="12068175" cy="6667500"/>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4"/>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4"/>
          <p:cNvSpPr txBox="1"/>
          <p:nvPr>
            <p:ph idx="1" type="body"/>
          </p:nvPr>
        </p:nvSpPr>
        <p:spPr>
          <a:xfrm rot="5400000">
            <a:off x="807243" y="4334669"/>
            <a:ext cx="9070975" cy="9088437"/>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4"/>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5"/>
          <p:cNvSpPr txBox="1"/>
          <p:nvPr>
            <p:ph type="title"/>
          </p:nvPr>
        </p:nvSpPr>
        <p:spPr>
          <a:xfrm>
            <a:off x="2095500" y="10582275"/>
            <a:ext cx="6415088" cy="1249363"/>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
          <p:cNvSpPr/>
          <p:nvPr>
            <p:ph idx="2" type="pic"/>
          </p:nvPr>
        </p:nvSpPr>
        <p:spPr>
          <a:xfrm>
            <a:off x="2095500" y="1350963"/>
            <a:ext cx="6415088" cy="9070975"/>
          </a:xfrm>
          <a:prstGeom prst="rect">
            <a:avLst/>
          </a:prstGeom>
          <a:noFill/>
          <a:ln>
            <a:noFill/>
          </a:ln>
        </p:spPr>
      </p:sp>
      <p:sp>
        <p:nvSpPr>
          <p:cNvPr id="46" name="Google Shape;46;p5"/>
          <p:cNvSpPr txBox="1"/>
          <p:nvPr>
            <p:ph idx="1" type="body"/>
          </p:nvPr>
        </p:nvSpPr>
        <p:spPr>
          <a:xfrm>
            <a:off x="2095500" y="11831638"/>
            <a:ext cx="6415088" cy="177482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47" name="Google Shape;47;p5"/>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6"/>
          <p:cNvSpPr txBox="1"/>
          <p:nvPr>
            <p:ph type="title"/>
          </p:nvPr>
        </p:nvSpPr>
        <p:spPr>
          <a:xfrm>
            <a:off x="534988" y="601663"/>
            <a:ext cx="3517900" cy="2562225"/>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
          <p:cNvSpPr txBox="1"/>
          <p:nvPr>
            <p:ph idx="1" type="body"/>
          </p:nvPr>
        </p:nvSpPr>
        <p:spPr>
          <a:xfrm>
            <a:off x="4179888" y="601663"/>
            <a:ext cx="5976937" cy="12903200"/>
          </a:xfrm>
          <a:prstGeom prst="rect">
            <a:avLst/>
          </a:prstGeom>
          <a:noFill/>
          <a:ln>
            <a:noFill/>
          </a:ln>
        </p:spPr>
        <p:txBody>
          <a:bodyPr anchorCtr="0" anchor="t" bIns="73700" lIns="147425" spcFirstLastPara="1" rIns="147425" wrap="square" tIns="73700">
            <a:noAutofit/>
          </a:bodyPr>
          <a:lstStyle>
            <a:lvl1pPr indent="-431800" lvl="0" marL="457200" algn="l">
              <a:spcBef>
                <a:spcPts val="640"/>
              </a:spcBef>
              <a:spcAft>
                <a:spcPts val="0"/>
              </a:spcAft>
              <a:buClr>
                <a:schemeClr val="dk1"/>
              </a:buClr>
              <a:buSzPts val="3200"/>
              <a:buFont typeface="Times"/>
              <a:buChar char="•"/>
              <a:defRPr sz="3200"/>
            </a:lvl1pPr>
            <a:lvl2pPr indent="-406400" lvl="1" marL="914400" algn="l">
              <a:spcBef>
                <a:spcPts val="560"/>
              </a:spcBef>
              <a:spcAft>
                <a:spcPts val="0"/>
              </a:spcAft>
              <a:buClr>
                <a:schemeClr val="dk1"/>
              </a:buClr>
              <a:buSzPts val="2800"/>
              <a:buFont typeface="Times"/>
              <a:buChar char="–"/>
              <a:defRPr sz="2800"/>
            </a:lvl2pPr>
            <a:lvl3pPr indent="-381000" lvl="2" marL="1371600" algn="l">
              <a:spcBef>
                <a:spcPts val="480"/>
              </a:spcBef>
              <a:spcAft>
                <a:spcPts val="0"/>
              </a:spcAft>
              <a:buClr>
                <a:schemeClr val="dk1"/>
              </a:buClr>
              <a:buSzPts val="2400"/>
              <a:buFont typeface="Times"/>
              <a:buChar char="•"/>
              <a:defRPr sz="2400"/>
            </a:lvl3pPr>
            <a:lvl4pPr indent="-355600" lvl="3" marL="1828800" algn="l">
              <a:spcBef>
                <a:spcPts val="400"/>
              </a:spcBef>
              <a:spcAft>
                <a:spcPts val="0"/>
              </a:spcAft>
              <a:buClr>
                <a:schemeClr val="dk1"/>
              </a:buClr>
              <a:buSzPts val="2000"/>
              <a:buFont typeface="Times"/>
              <a:buChar char="–"/>
              <a:defRPr sz="2000"/>
            </a:lvl4pPr>
            <a:lvl5pPr indent="-355600" lvl="4" marL="2286000" algn="l">
              <a:spcBef>
                <a:spcPts val="400"/>
              </a:spcBef>
              <a:spcAft>
                <a:spcPts val="0"/>
              </a:spcAft>
              <a:buClr>
                <a:schemeClr val="dk1"/>
              </a:buClr>
              <a:buSzPts val="2000"/>
              <a:buFont typeface="Times"/>
              <a:buChar char="»"/>
              <a:defRPr sz="2000"/>
            </a:lvl5pPr>
            <a:lvl6pPr indent="-355600" lvl="5" marL="2743200" algn="l">
              <a:spcBef>
                <a:spcPts val="400"/>
              </a:spcBef>
              <a:spcAft>
                <a:spcPts val="0"/>
              </a:spcAft>
              <a:buClr>
                <a:schemeClr val="dk1"/>
              </a:buClr>
              <a:buSzPts val="2000"/>
              <a:buFont typeface="Times"/>
              <a:buChar char="»"/>
              <a:defRPr sz="2000"/>
            </a:lvl6pPr>
            <a:lvl7pPr indent="-355600" lvl="6" marL="3200400" algn="l">
              <a:spcBef>
                <a:spcPts val="400"/>
              </a:spcBef>
              <a:spcAft>
                <a:spcPts val="0"/>
              </a:spcAft>
              <a:buClr>
                <a:schemeClr val="dk1"/>
              </a:buClr>
              <a:buSzPts val="2000"/>
              <a:buFont typeface="Times"/>
              <a:buChar char="»"/>
              <a:defRPr sz="2000"/>
            </a:lvl7pPr>
            <a:lvl8pPr indent="-355600" lvl="7" marL="3657600" algn="l">
              <a:spcBef>
                <a:spcPts val="400"/>
              </a:spcBef>
              <a:spcAft>
                <a:spcPts val="0"/>
              </a:spcAft>
              <a:buClr>
                <a:schemeClr val="dk1"/>
              </a:buClr>
              <a:buSzPts val="2000"/>
              <a:buFont typeface="Times"/>
              <a:buChar char="»"/>
              <a:defRPr sz="2000"/>
            </a:lvl8pPr>
            <a:lvl9pPr indent="-355600" lvl="8" marL="4114800" algn="l">
              <a:spcBef>
                <a:spcPts val="400"/>
              </a:spcBef>
              <a:spcAft>
                <a:spcPts val="0"/>
              </a:spcAft>
              <a:buClr>
                <a:schemeClr val="dk1"/>
              </a:buClr>
              <a:buSzPts val="2000"/>
              <a:buFont typeface="Times"/>
              <a:buChar char="»"/>
              <a:defRPr sz="2000"/>
            </a:lvl9pPr>
          </a:lstStyle>
          <a:p/>
        </p:txBody>
      </p:sp>
      <p:sp>
        <p:nvSpPr>
          <p:cNvPr id="53" name="Google Shape;53;p6"/>
          <p:cNvSpPr txBox="1"/>
          <p:nvPr>
            <p:ph idx="2" type="body"/>
          </p:nvPr>
        </p:nvSpPr>
        <p:spPr>
          <a:xfrm>
            <a:off x="534988" y="3163888"/>
            <a:ext cx="3517900" cy="1034097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54" name="Google Shape;54;p6"/>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7"/>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8"/>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9"/>
          <p:cNvSpPr txBox="1"/>
          <p:nvPr>
            <p:ph type="title"/>
          </p:nvPr>
        </p:nvSpPr>
        <p:spPr>
          <a:xfrm>
            <a:off x="534988" y="604838"/>
            <a:ext cx="9621837" cy="2520950"/>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9"/>
          <p:cNvSpPr txBox="1"/>
          <p:nvPr>
            <p:ph idx="1" type="body"/>
          </p:nvPr>
        </p:nvSpPr>
        <p:spPr>
          <a:xfrm>
            <a:off x="534988" y="3384550"/>
            <a:ext cx="4724400"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69" name="Google Shape;69;p9"/>
          <p:cNvSpPr txBox="1"/>
          <p:nvPr>
            <p:ph idx="2" type="body"/>
          </p:nvPr>
        </p:nvSpPr>
        <p:spPr>
          <a:xfrm>
            <a:off x="534988" y="4794250"/>
            <a:ext cx="4724400"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0" name="Google Shape;70;p9"/>
          <p:cNvSpPr txBox="1"/>
          <p:nvPr>
            <p:ph idx="3" type="body"/>
          </p:nvPr>
        </p:nvSpPr>
        <p:spPr>
          <a:xfrm>
            <a:off x="5430838" y="3384550"/>
            <a:ext cx="4725987"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71" name="Google Shape;71;p9"/>
          <p:cNvSpPr txBox="1"/>
          <p:nvPr>
            <p:ph idx="4" type="body"/>
          </p:nvPr>
        </p:nvSpPr>
        <p:spPr>
          <a:xfrm>
            <a:off x="5430838" y="4794250"/>
            <a:ext cx="4725987"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2" name="Google Shape;72;p9"/>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0"/>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0"/>
          <p:cNvSpPr txBox="1"/>
          <p:nvPr>
            <p:ph idx="1" type="body"/>
          </p:nvPr>
        </p:nvSpPr>
        <p:spPr>
          <a:xfrm>
            <a:off x="798513" y="4343400"/>
            <a:ext cx="4467225"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8" name="Google Shape;78;p10"/>
          <p:cNvSpPr txBox="1"/>
          <p:nvPr>
            <p:ph idx="2" type="body"/>
          </p:nvPr>
        </p:nvSpPr>
        <p:spPr>
          <a:xfrm>
            <a:off x="5418138" y="4343400"/>
            <a:ext cx="4468812"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9" name="Google Shape;79;p10"/>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
              <a:alphaModFix/>
            </a:blip>
            <a:srcRect b="0" l="0" r="0" t="0"/>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2">
            <a:alphaModFix/>
          </a:blip>
          <a:srcRect b="0" l="0" r="0" t="0"/>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0" name="Google Shape;20;p1"/>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1pPr>
            <a:lvl2pPr lvl="1"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2pPr>
            <a:lvl3pPr lvl="2"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3pPr>
            <a:lvl4pPr lvl="3"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4pPr>
            <a:lvl5pPr lvl="4"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5pPr>
            <a:lvl6pPr lvl="5"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6pPr>
            <a:lvl7pPr lvl="6"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7pPr>
            <a:lvl8pPr lvl="7"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8pPr>
            <a:lvl9pPr lvl="8"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9pPr>
          </a:lstStyle>
          <a:p/>
        </p:txBody>
      </p:sp>
      <p:sp>
        <p:nvSpPr>
          <p:cNvPr id="21" name="Google Shape;21;p1"/>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558800" lvl="0" marL="457200" marR="0" rtl="0" algn="l">
              <a:spcBef>
                <a:spcPts val="1040"/>
              </a:spcBef>
              <a:spcAft>
                <a:spcPts val="0"/>
              </a:spcAft>
              <a:buClr>
                <a:schemeClr val="dk1"/>
              </a:buClr>
              <a:buSzPts val="5200"/>
              <a:buFont typeface="Times"/>
              <a:buChar char="•"/>
              <a:defRPr b="0" i="0" sz="5200" u="none" cap="none" strike="noStrike">
                <a:solidFill>
                  <a:schemeClr val="dk1"/>
                </a:solidFill>
                <a:latin typeface="Times"/>
                <a:ea typeface="Times"/>
                <a:cs typeface="Times"/>
                <a:sym typeface="Times"/>
              </a:defRPr>
            </a:lvl1pPr>
            <a:lvl2pPr indent="-514350" lvl="1" marL="914400" marR="0" rtl="0" algn="l">
              <a:spcBef>
                <a:spcPts val="900"/>
              </a:spcBef>
              <a:spcAft>
                <a:spcPts val="0"/>
              </a:spcAft>
              <a:buClr>
                <a:schemeClr val="dk1"/>
              </a:buClr>
              <a:buSzPts val="4500"/>
              <a:buFont typeface="Times"/>
              <a:buChar char="–"/>
              <a:defRPr b="0" i="0" sz="4500" u="none" cap="none" strike="noStrike">
                <a:solidFill>
                  <a:schemeClr val="dk1"/>
                </a:solidFill>
                <a:latin typeface="Times"/>
                <a:ea typeface="Times"/>
                <a:cs typeface="Times"/>
                <a:sym typeface="Times"/>
              </a:defRPr>
            </a:lvl2pPr>
            <a:lvl3pPr indent="-476250" lvl="2" marL="1371600" marR="0" rtl="0" algn="l">
              <a:spcBef>
                <a:spcPts val="780"/>
              </a:spcBef>
              <a:spcAft>
                <a:spcPts val="0"/>
              </a:spcAft>
              <a:buClr>
                <a:schemeClr val="dk1"/>
              </a:buClr>
              <a:buSzPts val="3900"/>
              <a:buFont typeface="Times"/>
              <a:buChar char="•"/>
              <a:defRPr b="0" i="0" sz="3900" u="none" cap="none" strike="noStrike">
                <a:solidFill>
                  <a:schemeClr val="dk1"/>
                </a:solidFill>
                <a:latin typeface="Times"/>
                <a:ea typeface="Times"/>
                <a:cs typeface="Times"/>
                <a:sym typeface="Times"/>
              </a:defRPr>
            </a:lvl3pPr>
            <a:lvl4pPr indent="-431800" lvl="3" marL="1828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4pPr>
            <a:lvl5pPr indent="-431800" lvl="4" marL="22860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5pPr>
            <a:lvl6pPr indent="-431800" lvl="5" marL="27432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6pPr>
            <a:lvl7pPr indent="-431800" lvl="6" marL="32004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7pPr>
            <a:lvl8pPr indent="-431800" lvl="7" marL="36576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8pPr>
            <a:lvl9pPr indent="-431800" lvl="8" marL="4114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9pPr>
          </a:lstStyle>
          <a:p/>
        </p:txBody>
      </p:sp>
      <p:sp>
        <p:nvSpPr>
          <p:cNvPr id="22" name="Google Shape;22;p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3" name="Google Shape;23;p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4" name="Google Shape;24;p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1.png"/><Relationship Id="rId12"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png"/><Relationship Id="rId8" Type="http://schemas.openxmlformats.org/officeDocument/2006/relationships/hyperlink" Target="https://www.youtube.com/watch?v=X-yIEMduRX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3"/>
          <p:cNvGrpSpPr/>
          <p:nvPr/>
        </p:nvGrpSpPr>
        <p:grpSpPr>
          <a:xfrm>
            <a:off x="620712" y="8396287"/>
            <a:ext cx="9448800" cy="365125"/>
            <a:chOff x="620713" y="8243888"/>
            <a:chExt cx="9448800" cy="365125"/>
          </a:xfrm>
        </p:grpSpPr>
        <p:pic>
          <p:nvPicPr>
            <p:cNvPr id="100" name="Google Shape;100;p13"/>
            <p:cNvPicPr preferRelativeResize="0"/>
            <p:nvPr/>
          </p:nvPicPr>
          <p:blipFill rotWithShape="1">
            <a:blip r:embed="rId3">
              <a:alphaModFix/>
            </a:blip>
            <a:srcRect b="0" l="0" r="0" t="0"/>
            <a:stretch/>
          </p:blipFill>
          <p:spPr>
            <a:xfrm>
              <a:off x="658813" y="8243888"/>
              <a:ext cx="9371012" cy="365125"/>
            </a:xfrm>
            <a:prstGeom prst="rect">
              <a:avLst/>
            </a:prstGeom>
            <a:noFill/>
            <a:ln>
              <a:noFill/>
            </a:ln>
          </p:spPr>
        </p:pic>
        <p:sp>
          <p:nvSpPr>
            <p:cNvPr id="101" name="Google Shape;101;p13"/>
            <p:cNvSpPr txBox="1"/>
            <p:nvPr/>
          </p:nvSpPr>
          <p:spPr>
            <a:xfrm>
              <a:off x="620713" y="8304213"/>
              <a:ext cx="9448800" cy="24606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Description</a:t>
              </a:r>
              <a:endParaRPr/>
            </a:p>
          </p:txBody>
        </p:sp>
      </p:grpSp>
      <p:pic>
        <p:nvPicPr>
          <p:cNvPr id="102" name="Google Shape;102;p13"/>
          <p:cNvPicPr preferRelativeResize="0"/>
          <p:nvPr/>
        </p:nvPicPr>
        <p:blipFill rotWithShape="1">
          <a:blip r:embed="rId4">
            <a:alphaModFix/>
          </a:blip>
          <a:srcRect b="0" l="0" r="0" t="0"/>
          <a:stretch/>
        </p:blipFill>
        <p:spPr>
          <a:xfrm>
            <a:off x="658812" y="5257800"/>
            <a:ext cx="9371012" cy="363537"/>
          </a:xfrm>
          <a:prstGeom prst="rect">
            <a:avLst/>
          </a:prstGeom>
          <a:noFill/>
          <a:ln>
            <a:noFill/>
          </a:ln>
        </p:spPr>
      </p:pic>
      <p:sp>
        <p:nvSpPr>
          <p:cNvPr id="103" name="Google Shape;103;p13"/>
          <p:cNvSpPr txBox="1"/>
          <p:nvPr/>
        </p:nvSpPr>
        <p:spPr>
          <a:xfrm>
            <a:off x="620712" y="5318125"/>
            <a:ext cx="9448800" cy="24606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a:solidFill>
                  <a:schemeClr val="lt1"/>
                </a:solidFill>
                <a:latin typeface="Arial"/>
                <a:ea typeface="Arial"/>
                <a:cs typeface="Arial"/>
                <a:sym typeface="Arial"/>
              </a:rPr>
              <a:t>Overview</a:t>
            </a:r>
            <a:endParaRPr/>
          </a:p>
        </p:txBody>
      </p:sp>
      <p:sp>
        <p:nvSpPr>
          <p:cNvPr id="104" name="Google Shape;104;p13"/>
          <p:cNvSpPr txBox="1"/>
          <p:nvPr/>
        </p:nvSpPr>
        <p:spPr>
          <a:xfrm>
            <a:off x="2089150" y="2720975"/>
            <a:ext cx="152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lang="en-US" sz="1200">
                <a:solidFill>
                  <a:srgbClr val="098195"/>
                </a:solidFill>
                <a:latin typeface="Tahoma"/>
                <a:ea typeface="Tahoma"/>
                <a:cs typeface="Tahoma"/>
                <a:sym typeface="Tahoma"/>
              </a:rPr>
              <a:t>Introduce</a:t>
            </a:r>
            <a:endParaRPr/>
          </a:p>
        </p:txBody>
      </p:sp>
      <p:sp>
        <p:nvSpPr>
          <p:cNvPr id="105" name="Google Shape;105;p13"/>
          <p:cNvSpPr txBox="1"/>
          <p:nvPr/>
        </p:nvSpPr>
        <p:spPr>
          <a:xfrm>
            <a:off x="7051675" y="2720975"/>
            <a:ext cx="152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lang="en-US" sz="1200">
                <a:solidFill>
                  <a:srgbClr val="098195"/>
                </a:solidFill>
                <a:latin typeface="Tahoma"/>
                <a:ea typeface="Tahoma"/>
                <a:cs typeface="Tahoma"/>
                <a:sym typeface="Tahoma"/>
              </a:rPr>
              <a:t>Target</a:t>
            </a:r>
            <a:endParaRPr/>
          </a:p>
        </p:txBody>
      </p:sp>
      <p:sp>
        <p:nvSpPr>
          <p:cNvPr id="106" name="Google Shape;106;p13"/>
          <p:cNvSpPr txBox="1"/>
          <p:nvPr/>
        </p:nvSpPr>
        <p:spPr>
          <a:xfrm>
            <a:off x="1319212" y="14324012"/>
            <a:ext cx="8904300" cy="394800"/>
          </a:xfrm>
          <a:prstGeom prst="rect">
            <a:avLst/>
          </a:prstGeom>
          <a:noFill/>
          <a:ln>
            <a:noFill/>
          </a:ln>
        </p:spPr>
        <p:txBody>
          <a:bodyPr anchorCtr="0" anchor="t" bIns="0" lIns="0" spcFirstLastPara="1" rIns="0" wrap="square" tIns="0">
            <a:spAutoFit/>
          </a:bodyPr>
          <a:lstStyle/>
          <a:p>
            <a:pPr indent="0" lvl="0" marL="0" marR="0" rtl="0" algn="just">
              <a:lnSpc>
                <a:spcPct val="105000"/>
              </a:lnSpc>
              <a:spcBef>
                <a:spcPts val="0"/>
              </a:spcBef>
              <a:spcAft>
                <a:spcPts val="0"/>
              </a:spcAft>
              <a:buClr>
                <a:schemeClr val="lt1"/>
              </a:buClr>
              <a:buSzPts val="1300"/>
              <a:buFont typeface="Arial"/>
              <a:buNone/>
            </a:pPr>
            <a:r>
              <a:rPr b="1" i="0" lang="en-US" sz="1300" u="none">
                <a:solidFill>
                  <a:schemeClr val="lt1"/>
                </a:solidFill>
                <a:latin typeface="Arial"/>
                <a:ea typeface="Arial"/>
                <a:cs typeface="Arial"/>
                <a:sym typeface="Arial"/>
              </a:rPr>
              <a:t>	Tên tác giả chính</a:t>
            </a:r>
            <a:r>
              <a:rPr b="1" i="0" lang="en-US" sz="1300" u="none">
                <a:solidFill>
                  <a:schemeClr val="lt1"/>
                </a:solidFill>
                <a:latin typeface="Times"/>
                <a:ea typeface="Times"/>
                <a:cs typeface="Times"/>
                <a:sym typeface="Times"/>
              </a:rPr>
              <a:t>–</a:t>
            </a:r>
            <a:r>
              <a:rPr b="1" i="0" lang="en-US" sz="1300" u="none">
                <a:solidFill>
                  <a:schemeClr val="lt1"/>
                </a:solidFill>
                <a:latin typeface="Arial"/>
                <a:ea typeface="Arial"/>
                <a:cs typeface="Arial"/>
                <a:sym typeface="Arial"/>
              </a:rPr>
              <a:t> Trường Đại học C</a:t>
            </a:r>
            <a:r>
              <a:rPr b="1" lang="en-US" sz="1300">
                <a:solidFill>
                  <a:schemeClr val="lt1"/>
                </a:solidFill>
              </a:rPr>
              <a:t>ông nghệ Thông tin - ĐHQG TPHCM</a:t>
            </a:r>
            <a:endParaRPr/>
          </a:p>
          <a:p>
            <a:pPr indent="0" lvl="0" marL="0" marR="0" rtl="0" algn="just">
              <a:lnSpc>
                <a:spcPct val="105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	TEL : </a:t>
            </a:r>
            <a:r>
              <a:rPr b="1" lang="en-US" sz="1200">
                <a:solidFill>
                  <a:schemeClr val="lt1"/>
                </a:solidFill>
              </a:rPr>
              <a:t>Lý Phúc Thành</a:t>
            </a:r>
            <a:r>
              <a:rPr b="1" i="0" lang="en-US" sz="1200" u="none">
                <a:solidFill>
                  <a:schemeClr val="lt1"/>
                </a:solidFill>
                <a:latin typeface="Arial"/>
                <a:ea typeface="Arial"/>
                <a:cs typeface="Arial"/>
                <a:sym typeface="Arial"/>
              </a:rPr>
              <a:t>	Email : </a:t>
            </a:r>
            <a:r>
              <a:rPr b="1" lang="en-US" sz="1200">
                <a:solidFill>
                  <a:schemeClr val="lt1"/>
                </a:solidFill>
              </a:rPr>
              <a:t>thanhlp.19@grad.uit.edu.vn</a:t>
            </a:r>
            <a:endParaRPr/>
          </a:p>
        </p:txBody>
      </p:sp>
      <p:sp>
        <p:nvSpPr>
          <p:cNvPr id="107" name="Google Shape;107;p13"/>
          <p:cNvSpPr txBox="1"/>
          <p:nvPr/>
        </p:nvSpPr>
        <p:spPr>
          <a:xfrm>
            <a:off x="809625" y="11288613"/>
            <a:ext cx="2209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lang="en-US">
                <a:solidFill>
                  <a:srgbClr val="0B4993"/>
                </a:solidFill>
                <a:latin typeface="Tahoma"/>
                <a:ea typeface="Tahoma"/>
                <a:cs typeface="Tahoma"/>
                <a:sym typeface="Tahoma"/>
              </a:rPr>
              <a:t>4. RabbitMQ</a:t>
            </a:r>
            <a:endParaRPr/>
          </a:p>
        </p:txBody>
      </p:sp>
      <p:sp>
        <p:nvSpPr>
          <p:cNvPr id="108" name="Google Shape;108;p13"/>
          <p:cNvSpPr txBox="1"/>
          <p:nvPr/>
        </p:nvSpPr>
        <p:spPr>
          <a:xfrm>
            <a:off x="4049700" y="8757896"/>
            <a:ext cx="2590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lang="en-US">
                <a:solidFill>
                  <a:srgbClr val="0B4993"/>
                </a:solidFill>
                <a:latin typeface="Tahoma"/>
                <a:ea typeface="Tahoma"/>
                <a:cs typeface="Tahoma"/>
                <a:sym typeface="Tahoma"/>
              </a:rPr>
              <a:t>2. Chromaprint Matching</a:t>
            </a:r>
            <a:endParaRPr/>
          </a:p>
        </p:txBody>
      </p:sp>
      <p:sp>
        <p:nvSpPr>
          <p:cNvPr id="109" name="Google Shape;109;p13"/>
          <p:cNvSpPr txBox="1"/>
          <p:nvPr/>
        </p:nvSpPr>
        <p:spPr>
          <a:xfrm>
            <a:off x="5649912" y="3082925"/>
            <a:ext cx="4267200" cy="1569900"/>
          </a:xfrm>
          <a:prstGeom prst="rect">
            <a:avLst/>
          </a:prstGeom>
          <a:noFill/>
          <a:ln>
            <a:noFill/>
          </a:ln>
        </p:spPr>
        <p:txBody>
          <a:bodyPr anchorCtr="0" anchor="t" bIns="45700" lIns="91425" spcFirstLastPara="1" rIns="91425" wrap="square" tIns="45700">
            <a:spAutoFit/>
          </a:bodyPr>
          <a:lstStyle/>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Develop an automatic music copyright detection system using </a:t>
            </a:r>
            <a:r>
              <a:rPr lang="en-US" sz="1200">
                <a:solidFill>
                  <a:srgbClr val="FF0000"/>
                </a:solidFill>
                <a:latin typeface="Tahoma"/>
                <a:ea typeface="Tahoma"/>
                <a:cs typeface="Tahoma"/>
                <a:sym typeface="Tahoma"/>
              </a:rPr>
              <a:t>Chromaprints </a:t>
            </a:r>
            <a:r>
              <a:rPr lang="en-US" sz="1200">
                <a:solidFill>
                  <a:schemeClr val="dk1"/>
                </a:solidFill>
                <a:latin typeface="Tahoma"/>
                <a:ea typeface="Tahoma"/>
                <a:cs typeface="Tahoma"/>
                <a:sym typeface="Tahoma"/>
              </a:rPr>
              <a:t>and </a:t>
            </a:r>
            <a:r>
              <a:rPr lang="en-US" sz="1200" u="sng">
                <a:solidFill>
                  <a:srgbClr val="FF0000"/>
                </a:solidFill>
                <a:latin typeface="Tahoma"/>
                <a:ea typeface="Tahoma"/>
                <a:cs typeface="Tahoma"/>
                <a:sym typeface="Tahoma"/>
              </a:rPr>
              <a:t>Random Forest</a:t>
            </a:r>
            <a:endParaRPr sz="1200" u="sng">
              <a:solidFill>
                <a:srgbClr val="FF0000"/>
              </a:solidFill>
              <a:latin typeface="Tahoma"/>
              <a:ea typeface="Tahoma"/>
              <a:cs typeface="Tahoma"/>
              <a:sym typeface="Tahoma"/>
            </a:endParaRPr>
          </a:p>
          <a:p>
            <a:pPr indent="0" lvl="0" marL="457200" marR="0" rtl="0" algn="just">
              <a:lnSpc>
                <a:spcPct val="100000"/>
              </a:lnSpc>
              <a:spcBef>
                <a:spcPts val="0"/>
              </a:spcBef>
              <a:spcAft>
                <a:spcPts val="0"/>
              </a:spcAft>
              <a:buNone/>
            </a:pPr>
            <a:r>
              <a:t/>
            </a:r>
            <a:endParaRPr sz="1200">
              <a:solidFill>
                <a:schemeClr val="dk1"/>
              </a:solidFill>
              <a:latin typeface="Tahoma"/>
              <a:ea typeface="Tahoma"/>
              <a:cs typeface="Tahoma"/>
              <a:sym typeface="Tahoma"/>
            </a:endParaRPr>
          </a:p>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Optimize feature extraction for better accuracy and reduced errors in copyright detection.</a:t>
            </a:r>
            <a:endParaRPr sz="1200">
              <a:solidFill>
                <a:schemeClr val="dk1"/>
              </a:solidFill>
              <a:latin typeface="Tahoma"/>
              <a:ea typeface="Tahoma"/>
              <a:cs typeface="Tahoma"/>
              <a:sym typeface="Tahoma"/>
            </a:endParaRPr>
          </a:p>
          <a:p>
            <a:pPr indent="0" lvl="0" marL="457200" marR="0" rtl="0" algn="just">
              <a:lnSpc>
                <a:spcPct val="100000"/>
              </a:lnSpc>
              <a:spcBef>
                <a:spcPts val="0"/>
              </a:spcBef>
              <a:spcAft>
                <a:spcPts val="0"/>
              </a:spcAft>
              <a:buNone/>
            </a:pPr>
            <a:r>
              <a:t/>
            </a:r>
            <a:endParaRPr sz="1200">
              <a:solidFill>
                <a:schemeClr val="dk1"/>
              </a:solidFill>
              <a:latin typeface="Tahoma"/>
              <a:ea typeface="Tahoma"/>
              <a:cs typeface="Tahoma"/>
              <a:sym typeface="Tahoma"/>
            </a:endParaRPr>
          </a:p>
          <a:p>
            <a:pPr indent="-171450" lvl="0" marL="171450" marR="0" rtl="0" algn="just">
              <a:lnSpc>
                <a:spcPct val="100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Evaluate and improve the Random Forest model for accurate classification of copyrighted music.</a:t>
            </a:r>
            <a:endParaRPr sz="1200">
              <a:solidFill>
                <a:schemeClr val="dk1"/>
              </a:solidFill>
              <a:latin typeface="Tahoma"/>
              <a:ea typeface="Tahoma"/>
              <a:cs typeface="Tahoma"/>
              <a:sym typeface="Tahoma"/>
            </a:endParaRPr>
          </a:p>
        </p:txBody>
      </p:sp>
      <p:sp>
        <p:nvSpPr>
          <p:cNvPr id="110" name="Google Shape;110;p13"/>
          <p:cNvSpPr txBox="1"/>
          <p:nvPr/>
        </p:nvSpPr>
        <p:spPr>
          <a:xfrm>
            <a:off x="1395400" y="623875"/>
            <a:ext cx="7932000" cy="631200"/>
          </a:xfrm>
          <a:prstGeom prst="rect">
            <a:avLst/>
          </a:prstGeom>
          <a:noFill/>
          <a:ln>
            <a:noFill/>
          </a:ln>
        </p:spPr>
        <p:txBody>
          <a:bodyPr anchorCtr="1" anchor="t" bIns="0" lIns="0" spcFirstLastPara="1" rIns="0" wrap="square" tIns="0">
            <a:spAutoFit/>
          </a:bodyPr>
          <a:lstStyle/>
          <a:p>
            <a:pPr indent="0" lvl="0" marL="0" rtl="0" algn="ctr">
              <a:lnSpc>
                <a:spcPct val="105000"/>
              </a:lnSpc>
              <a:spcBef>
                <a:spcPts val="0"/>
              </a:spcBef>
              <a:spcAft>
                <a:spcPts val="0"/>
              </a:spcAft>
              <a:buNone/>
            </a:pPr>
            <a:r>
              <a:rPr b="1" lang="en-US" sz="2000">
                <a:solidFill>
                  <a:srgbClr val="FFFFFF"/>
                </a:solidFill>
              </a:rPr>
              <a:t>MUSIC COPYRIGHT RECOGNITION USING CHROMAPRINTS AND RANDOM FOREST CLASSIFIER</a:t>
            </a:r>
            <a:endParaRPr sz="2000">
              <a:solidFill>
                <a:srgbClr val="000000"/>
              </a:solidFill>
              <a:latin typeface="Times"/>
              <a:ea typeface="Times"/>
              <a:cs typeface="Times"/>
              <a:sym typeface="Times"/>
            </a:endParaRPr>
          </a:p>
        </p:txBody>
      </p:sp>
      <p:sp>
        <p:nvSpPr>
          <p:cNvPr id="111" name="Google Shape;111;p13"/>
          <p:cNvSpPr txBox="1"/>
          <p:nvPr/>
        </p:nvSpPr>
        <p:spPr>
          <a:xfrm>
            <a:off x="4318000" y="1414662"/>
            <a:ext cx="2057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Arial"/>
              <a:buNone/>
            </a:pPr>
            <a:r>
              <a:rPr b="1" lang="en-US" sz="1600">
                <a:solidFill>
                  <a:srgbClr val="FFFFFF"/>
                </a:solidFill>
              </a:rPr>
              <a:t>Lý Phúc Thành</a:t>
            </a:r>
            <a:endParaRPr/>
          </a:p>
        </p:txBody>
      </p:sp>
      <p:sp>
        <p:nvSpPr>
          <p:cNvPr id="112" name="Google Shape;112;p13"/>
          <p:cNvSpPr txBox="1"/>
          <p:nvPr/>
        </p:nvSpPr>
        <p:spPr>
          <a:xfrm>
            <a:off x="2529676" y="1864875"/>
            <a:ext cx="5056200" cy="246300"/>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 </a:t>
            </a:r>
            <a:r>
              <a:rPr b="1" baseline="30000" i="0" lang="en-US" sz="1600" u="none">
                <a:solidFill>
                  <a:srgbClr val="FFFFFF"/>
                </a:solidFill>
                <a:latin typeface="Arial"/>
                <a:ea typeface="Arial"/>
                <a:cs typeface="Arial"/>
                <a:sym typeface="Arial"/>
              </a:rPr>
              <a:t>1</a:t>
            </a:r>
            <a:r>
              <a:rPr b="1" baseline="30000" i="0" lang="en-US" sz="1200" u="none">
                <a:solidFill>
                  <a:srgbClr val="FFFFFF"/>
                </a:solidFill>
                <a:latin typeface="Arial"/>
                <a:ea typeface="Arial"/>
                <a:cs typeface="Arial"/>
                <a:sym typeface="Arial"/>
              </a:rPr>
              <a:t> </a:t>
            </a:r>
            <a:r>
              <a:rPr b="0" i="0" lang="en-US" sz="1200" u="none">
                <a:solidFill>
                  <a:srgbClr val="FFFFFF"/>
                </a:solidFill>
                <a:latin typeface="Arial"/>
                <a:ea typeface="Arial"/>
                <a:cs typeface="Arial"/>
                <a:sym typeface="Arial"/>
              </a:rPr>
              <a:t>Trường ĐH C</a:t>
            </a:r>
            <a:r>
              <a:rPr lang="en-US" sz="1200">
                <a:solidFill>
                  <a:srgbClr val="FFFFFF"/>
                </a:solidFill>
              </a:rPr>
              <a:t>ông Nghệ Thông Tin. DH QG TP.HCM.</a:t>
            </a:r>
            <a:endParaRPr/>
          </a:p>
        </p:txBody>
      </p:sp>
      <p:sp>
        <p:nvSpPr>
          <p:cNvPr id="113" name="Google Shape;113;p13"/>
          <p:cNvSpPr txBox="1"/>
          <p:nvPr/>
        </p:nvSpPr>
        <p:spPr>
          <a:xfrm>
            <a:off x="7250100" y="8706175"/>
            <a:ext cx="329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rgbClr val="0B4993"/>
                </a:solidFill>
                <a:latin typeface="Tahoma"/>
                <a:ea typeface="Tahoma"/>
                <a:cs typeface="Tahoma"/>
                <a:sym typeface="Tahoma"/>
              </a:rPr>
              <a:t>3. Predicted with Youtube Video</a:t>
            </a:r>
            <a:endParaRPr>
              <a:solidFill>
                <a:schemeClr val="dk1"/>
              </a:solidFill>
            </a:endParaRPr>
          </a:p>
        </p:txBody>
      </p:sp>
      <p:sp>
        <p:nvSpPr>
          <p:cNvPr id="114" name="Google Shape;114;p13"/>
          <p:cNvSpPr txBox="1"/>
          <p:nvPr/>
        </p:nvSpPr>
        <p:spPr>
          <a:xfrm>
            <a:off x="717550" y="3143150"/>
            <a:ext cx="4267200" cy="1939500"/>
          </a:xfrm>
          <a:prstGeom prst="rect">
            <a:avLst/>
          </a:prstGeom>
          <a:noFill/>
          <a:ln>
            <a:noFill/>
          </a:ln>
        </p:spPr>
        <p:txBody>
          <a:bodyPr anchorCtr="0" anchor="t" bIns="45700" lIns="91425" spcFirstLastPara="1" rIns="91425" wrap="square" tIns="45700">
            <a:spAutoFit/>
          </a:bodyPr>
          <a:lstStyle/>
          <a:p>
            <a:pPr indent="-304800" lvl="0" marL="457200" rtl="0" algn="just">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Explosion of digital music content demands robust copyright protection, automated detection systems help safeguard creators’ rights at scale.</a:t>
            </a:r>
            <a:br>
              <a:rPr lang="en-US" sz="1200">
                <a:solidFill>
                  <a:schemeClr val="dk1"/>
                </a:solidFill>
                <a:latin typeface="Tahoma"/>
                <a:ea typeface="Tahoma"/>
                <a:cs typeface="Tahoma"/>
                <a:sym typeface="Tahoma"/>
              </a:rPr>
            </a:br>
            <a:endParaRPr sz="1200">
              <a:solidFill>
                <a:schemeClr val="dk1"/>
              </a:solidFill>
              <a:latin typeface="Tahoma"/>
              <a:ea typeface="Tahoma"/>
              <a:cs typeface="Tahoma"/>
              <a:sym typeface="Tahoma"/>
            </a:endParaRPr>
          </a:p>
          <a:p>
            <a:pPr indent="-304800" lvl="0" marL="457200" rtl="0" algn="just">
              <a:spcBef>
                <a:spcPts val="0"/>
              </a:spcBef>
              <a:spcAft>
                <a:spcPts val="0"/>
              </a:spcAft>
              <a:buClr>
                <a:schemeClr val="dk1"/>
              </a:buClr>
              <a:buSzPts val="1200"/>
              <a:buFont typeface="Tahoma"/>
              <a:buChar char="•"/>
            </a:pPr>
            <a:r>
              <a:rPr b="1" lang="en-US" sz="1200">
                <a:solidFill>
                  <a:schemeClr val="dk1"/>
                </a:solidFill>
                <a:latin typeface="Tahoma"/>
                <a:ea typeface="Tahoma"/>
                <a:cs typeface="Tahoma"/>
                <a:sym typeface="Tahoma"/>
              </a:rPr>
              <a:t>Chromaprint</a:t>
            </a:r>
            <a:r>
              <a:rPr lang="en-US" sz="1200">
                <a:solidFill>
                  <a:schemeClr val="dk1"/>
                </a:solidFill>
                <a:latin typeface="Tahoma"/>
                <a:ea typeface="Tahoma"/>
                <a:cs typeface="Tahoma"/>
                <a:sym typeface="Tahoma"/>
              </a:rPr>
              <a:t> provides fast, reliable audio fingerprinting.</a:t>
            </a:r>
            <a:br>
              <a:rPr lang="en-US" sz="1200">
                <a:solidFill>
                  <a:schemeClr val="dk1"/>
                </a:solidFill>
                <a:latin typeface="Tahoma"/>
                <a:ea typeface="Tahoma"/>
                <a:cs typeface="Tahoma"/>
                <a:sym typeface="Tahoma"/>
              </a:rPr>
            </a:br>
            <a:endParaRPr sz="1200">
              <a:solidFill>
                <a:schemeClr val="dk1"/>
              </a:solidFill>
              <a:latin typeface="Tahoma"/>
              <a:ea typeface="Tahoma"/>
              <a:cs typeface="Tahoma"/>
              <a:sym typeface="Tahoma"/>
            </a:endParaRPr>
          </a:p>
          <a:p>
            <a:pPr indent="-304800" lvl="0" marL="457200" rtl="0" algn="just">
              <a:spcBef>
                <a:spcPts val="0"/>
              </a:spcBef>
              <a:spcAft>
                <a:spcPts val="0"/>
              </a:spcAft>
              <a:buClr>
                <a:schemeClr val="dk1"/>
              </a:buClr>
              <a:buSzPts val="1200"/>
              <a:buFont typeface="Tahoma"/>
              <a:buChar char="•"/>
            </a:pPr>
            <a:r>
              <a:rPr b="1" lang="en-US" sz="1200">
                <a:solidFill>
                  <a:schemeClr val="dk1"/>
                </a:solidFill>
                <a:latin typeface="Tahoma"/>
                <a:ea typeface="Tahoma"/>
                <a:cs typeface="Tahoma"/>
                <a:sym typeface="Tahoma"/>
              </a:rPr>
              <a:t>Random Forest</a:t>
            </a:r>
            <a:r>
              <a:rPr lang="en-US" sz="1200">
                <a:solidFill>
                  <a:schemeClr val="dk1"/>
                </a:solidFill>
                <a:latin typeface="Tahoma"/>
                <a:ea typeface="Tahoma"/>
                <a:cs typeface="Tahoma"/>
                <a:sym typeface="Tahoma"/>
              </a:rPr>
              <a:t> offers high-accuracy classification of copyrighted tracks.</a:t>
            </a:r>
            <a:endParaRPr sz="1200">
              <a:solidFill>
                <a:schemeClr val="dk1"/>
              </a:solidFill>
              <a:latin typeface="Tahoma"/>
              <a:ea typeface="Tahoma"/>
              <a:cs typeface="Tahoma"/>
              <a:sym typeface="Tahoma"/>
            </a:endParaRPr>
          </a:p>
          <a:p>
            <a:pPr indent="0" lvl="0" marL="0" marR="0" rtl="0" algn="just">
              <a:lnSpc>
                <a:spcPct val="100000"/>
              </a:lnSpc>
              <a:spcBef>
                <a:spcPts val="0"/>
              </a:spcBef>
              <a:spcAft>
                <a:spcPts val="0"/>
              </a:spcAft>
              <a:buNone/>
            </a:pPr>
            <a:r>
              <a:t/>
            </a:r>
            <a:endParaRPr sz="1200">
              <a:solidFill>
                <a:schemeClr val="dk1"/>
              </a:solidFill>
              <a:latin typeface="Tahoma"/>
              <a:ea typeface="Tahoma"/>
              <a:cs typeface="Tahoma"/>
              <a:sym typeface="Tahoma"/>
            </a:endParaRPr>
          </a:p>
        </p:txBody>
      </p:sp>
      <p:pic>
        <p:nvPicPr>
          <p:cNvPr id="115" name="Google Shape;115;p13"/>
          <p:cNvPicPr preferRelativeResize="0"/>
          <p:nvPr/>
        </p:nvPicPr>
        <p:blipFill rotWithShape="1">
          <a:blip r:embed="rId5">
            <a:alphaModFix/>
          </a:blip>
          <a:srcRect b="0" l="-93911" r="0" t="-93911"/>
          <a:stretch/>
        </p:blipFill>
        <p:spPr>
          <a:xfrm>
            <a:off x="381000" y="1414643"/>
            <a:ext cx="785075" cy="785075"/>
          </a:xfrm>
          <a:prstGeom prst="rect">
            <a:avLst/>
          </a:prstGeom>
          <a:noFill/>
          <a:ln>
            <a:noFill/>
          </a:ln>
        </p:spPr>
      </p:pic>
      <p:pic>
        <p:nvPicPr>
          <p:cNvPr id="116" name="Google Shape;116;p13" title="Untitled Diagram.drawio.png"/>
          <p:cNvPicPr preferRelativeResize="0"/>
          <p:nvPr/>
        </p:nvPicPr>
        <p:blipFill>
          <a:blip r:embed="rId6">
            <a:alphaModFix/>
          </a:blip>
          <a:stretch>
            <a:fillRect/>
          </a:stretch>
        </p:blipFill>
        <p:spPr>
          <a:xfrm>
            <a:off x="655625" y="5753575"/>
            <a:ext cx="9371023" cy="674550"/>
          </a:xfrm>
          <a:prstGeom prst="rect">
            <a:avLst/>
          </a:prstGeom>
          <a:noFill/>
          <a:ln>
            <a:noFill/>
          </a:ln>
        </p:spPr>
      </p:pic>
      <p:sp>
        <p:nvSpPr>
          <p:cNvPr id="117" name="Google Shape;117;p13"/>
          <p:cNvSpPr txBox="1"/>
          <p:nvPr/>
        </p:nvSpPr>
        <p:spPr>
          <a:xfrm>
            <a:off x="3841138" y="6472450"/>
            <a:ext cx="30000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en-US" sz="800">
                <a:solidFill>
                  <a:srgbClr val="0B4993"/>
                </a:solidFill>
                <a:latin typeface="Tahoma"/>
                <a:ea typeface="Tahoma"/>
                <a:cs typeface="Tahoma"/>
                <a:sym typeface="Tahoma"/>
              </a:rPr>
              <a:t>Fig 1: System Architecture</a:t>
            </a:r>
            <a:endParaRPr sz="800">
              <a:solidFill>
                <a:srgbClr val="0B4993"/>
              </a:solidFill>
              <a:latin typeface="Tahoma"/>
              <a:ea typeface="Tahoma"/>
              <a:cs typeface="Tahoma"/>
              <a:sym typeface="Tahoma"/>
            </a:endParaRPr>
          </a:p>
        </p:txBody>
      </p:sp>
      <p:pic>
        <p:nvPicPr>
          <p:cNvPr id="118" name="Google Shape;118;p13"/>
          <p:cNvPicPr preferRelativeResize="0"/>
          <p:nvPr/>
        </p:nvPicPr>
        <p:blipFill rotWithShape="1">
          <a:blip r:embed="rId5">
            <a:alphaModFix/>
          </a:blip>
          <a:srcRect b="0" l="-93911" r="0" t="-93911"/>
          <a:stretch/>
        </p:blipFill>
        <p:spPr>
          <a:xfrm>
            <a:off x="4779500" y="6716018"/>
            <a:ext cx="785075" cy="785075"/>
          </a:xfrm>
          <a:prstGeom prst="rect">
            <a:avLst/>
          </a:prstGeom>
          <a:noFill/>
          <a:ln>
            <a:noFill/>
          </a:ln>
        </p:spPr>
      </p:pic>
      <p:pic>
        <p:nvPicPr>
          <p:cNvPr id="119" name="Google Shape;119;p13"/>
          <p:cNvPicPr preferRelativeResize="0"/>
          <p:nvPr/>
        </p:nvPicPr>
        <p:blipFill>
          <a:blip r:embed="rId7">
            <a:alphaModFix/>
          </a:blip>
          <a:stretch>
            <a:fillRect/>
          </a:stretch>
        </p:blipFill>
        <p:spPr>
          <a:xfrm>
            <a:off x="717550" y="6716025"/>
            <a:ext cx="4340225" cy="1093425"/>
          </a:xfrm>
          <a:prstGeom prst="rect">
            <a:avLst/>
          </a:prstGeom>
          <a:noFill/>
          <a:ln>
            <a:noFill/>
          </a:ln>
        </p:spPr>
      </p:pic>
      <p:pic>
        <p:nvPicPr>
          <p:cNvPr id="120" name="Google Shape;120;p13"/>
          <p:cNvPicPr preferRelativeResize="0"/>
          <p:nvPr/>
        </p:nvPicPr>
        <p:blipFill>
          <a:blip r:embed="rId7">
            <a:alphaModFix/>
          </a:blip>
          <a:stretch>
            <a:fillRect/>
          </a:stretch>
        </p:blipFill>
        <p:spPr>
          <a:xfrm>
            <a:off x="5643575" y="6716025"/>
            <a:ext cx="4340201" cy="1039775"/>
          </a:xfrm>
          <a:prstGeom prst="rect">
            <a:avLst/>
          </a:prstGeom>
          <a:noFill/>
          <a:ln>
            <a:noFill/>
          </a:ln>
        </p:spPr>
      </p:pic>
      <p:sp>
        <p:nvSpPr>
          <p:cNvPr id="121" name="Google Shape;121;p13"/>
          <p:cNvSpPr txBox="1"/>
          <p:nvPr/>
        </p:nvSpPr>
        <p:spPr>
          <a:xfrm>
            <a:off x="717550" y="6851513"/>
            <a:ext cx="4267200" cy="1015800"/>
          </a:xfrm>
          <a:prstGeom prst="rect">
            <a:avLst/>
          </a:prstGeom>
          <a:noFill/>
          <a:ln>
            <a:noFill/>
          </a:ln>
        </p:spPr>
        <p:txBody>
          <a:bodyPr anchorCtr="0" anchor="t" bIns="45700" lIns="91425" spcFirstLastPara="1" rIns="91425" wrap="square" tIns="45700">
            <a:spAutoFit/>
          </a:bodyPr>
          <a:lstStyle/>
          <a:p>
            <a:pPr indent="-304800" lvl="0" marL="457200" rtl="0" algn="just">
              <a:spcBef>
                <a:spcPts val="0"/>
              </a:spcBef>
              <a:spcAft>
                <a:spcPts val="0"/>
              </a:spcAft>
              <a:buClr>
                <a:schemeClr val="dk1"/>
              </a:buClr>
              <a:buSzPts val="1200"/>
              <a:buFont typeface="Tahoma"/>
              <a:buChar char="●"/>
            </a:pPr>
            <a:r>
              <a:rPr b="1" lang="en-US" sz="1200">
                <a:solidFill>
                  <a:schemeClr val="dk1"/>
                </a:solidFill>
                <a:latin typeface="Tahoma"/>
                <a:ea typeface="Tahoma"/>
                <a:cs typeface="Tahoma"/>
                <a:sym typeface="Tahoma"/>
              </a:rPr>
              <a:t>Input: </a:t>
            </a:r>
            <a:r>
              <a:rPr lang="en-US" sz="1200">
                <a:solidFill>
                  <a:schemeClr val="dk1"/>
                </a:solidFill>
                <a:latin typeface="Tahoma"/>
                <a:ea typeface="Tahoma"/>
                <a:cs typeface="Tahoma"/>
                <a:sym typeface="Tahoma"/>
              </a:rPr>
              <a:t>Song or links of song in local or Youtube video (Ex: </a:t>
            </a:r>
            <a:r>
              <a:rPr lang="en-US" sz="1200" u="sng">
                <a:solidFill>
                  <a:schemeClr val="hlink"/>
                </a:solidFill>
                <a:latin typeface="Tahoma"/>
                <a:ea typeface="Tahoma"/>
                <a:cs typeface="Tahoma"/>
                <a:sym typeface="Tahoma"/>
                <a:hlinkClick r:id="rId8"/>
              </a:rPr>
              <a:t>youtube.com/watch?v=X-yIEMduRXk</a:t>
            </a:r>
            <a:r>
              <a:rPr lang="en-US" sz="1200">
                <a:solidFill>
                  <a:schemeClr val="dk1"/>
                </a:solidFill>
                <a:latin typeface="Tahoma"/>
                <a:ea typeface="Tahoma"/>
                <a:cs typeface="Tahoma"/>
                <a:sym typeface="Tahoma"/>
              </a:rPr>
              <a:t>)</a:t>
            </a:r>
            <a:endParaRPr sz="1200">
              <a:solidFill>
                <a:schemeClr val="dk1"/>
              </a:solidFill>
              <a:latin typeface="Tahoma"/>
              <a:ea typeface="Tahoma"/>
              <a:cs typeface="Tahoma"/>
              <a:sym typeface="Tahoma"/>
            </a:endParaRPr>
          </a:p>
          <a:p>
            <a:pPr indent="0" lvl="0" marL="0" rtl="0" algn="just">
              <a:spcBef>
                <a:spcPts val="0"/>
              </a:spcBef>
              <a:spcAft>
                <a:spcPts val="0"/>
              </a:spcAft>
              <a:buNone/>
            </a:pPr>
            <a:r>
              <a:t/>
            </a:r>
            <a:endParaRPr b="1" sz="1200">
              <a:solidFill>
                <a:schemeClr val="dk1"/>
              </a:solidFill>
              <a:latin typeface="Tahoma"/>
              <a:ea typeface="Tahoma"/>
              <a:cs typeface="Tahoma"/>
              <a:sym typeface="Tahoma"/>
            </a:endParaRPr>
          </a:p>
          <a:p>
            <a:pPr indent="-304800" lvl="0" marL="457200" rtl="0" algn="just">
              <a:spcBef>
                <a:spcPts val="0"/>
              </a:spcBef>
              <a:spcAft>
                <a:spcPts val="0"/>
              </a:spcAft>
              <a:buClr>
                <a:schemeClr val="dk1"/>
              </a:buClr>
              <a:buSzPts val="1200"/>
              <a:buFont typeface="Tahoma"/>
              <a:buChar char="●"/>
            </a:pPr>
            <a:r>
              <a:rPr b="1" lang="en-US" sz="1200">
                <a:solidFill>
                  <a:schemeClr val="dk1"/>
                </a:solidFill>
                <a:latin typeface="Tahoma"/>
                <a:ea typeface="Tahoma"/>
                <a:cs typeface="Tahoma"/>
                <a:sym typeface="Tahoma"/>
              </a:rPr>
              <a:t>Output: </a:t>
            </a:r>
            <a:r>
              <a:rPr lang="en-US" sz="1200">
                <a:solidFill>
                  <a:schemeClr val="dk1"/>
                </a:solidFill>
                <a:latin typeface="Tahoma"/>
                <a:ea typeface="Tahoma"/>
                <a:cs typeface="Tahoma"/>
                <a:sym typeface="Tahoma"/>
              </a:rPr>
              <a:t>Similarity of the song to registered songs</a:t>
            </a:r>
            <a:endParaRPr sz="1200">
              <a:solidFill>
                <a:schemeClr val="dk1"/>
              </a:solidFill>
              <a:latin typeface="Tahoma"/>
              <a:ea typeface="Tahoma"/>
              <a:cs typeface="Tahoma"/>
              <a:sym typeface="Tahoma"/>
            </a:endParaRPr>
          </a:p>
          <a:p>
            <a:pPr indent="0" lvl="0" marL="0" rtl="0" algn="just">
              <a:spcBef>
                <a:spcPts val="0"/>
              </a:spcBef>
              <a:spcAft>
                <a:spcPts val="0"/>
              </a:spcAft>
              <a:buNone/>
            </a:pPr>
            <a:r>
              <a:t/>
            </a:r>
            <a:endParaRPr sz="1200">
              <a:solidFill>
                <a:schemeClr val="dk1"/>
              </a:solidFill>
              <a:latin typeface="Tahoma"/>
              <a:ea typeface="Tahoma"/>
              <a:cs typeface="Tahoma"/>
              <a:sym typeface="Tahoma"/>
            </a:endParaRPr>
          </a:p>
        </p:txBody>
      </p:sp>
      <p:pic>
        <p:nvPicPr>
          <p:cNvPr id="122" name="Google Shape;122;p13"/>
          <p:cNvPicPr preferRelativeResize="0"/>
          <p:nvPr/>
        </p:nvPicPr>
        <p:blipFill rotWithShape="1">
          <a:blip r:embed="rId9">
            <a:alphaModFix/>
          </a:blip>
          <a:srcRect b="5550" l="0" r="0" t="-5550"/>
          <a:stretch/>
        </p:blipFill>
        <p:spPr>
          <a:xfrm>
            <a:off x="7480563" y="12785900"/>
            <a:ext cx="2643475" cy="1039775"/>
          </a:xfrm>
          <a:prstGeom prst="rect">
            <a:avLst/>
          </a:prstGeom>
          <a:noFill/>
          <a:ln>
            <a:noFill/>
          </a:ln>
        </p:spPr>
      </p:pic>
      <p:sp>
        <p:nvSpPr>
          <p:cNvPr id="123" name="Google Shape;123;p13"/>
          <p:cNvSpPr txBox="1"/>
          <p:nvPr/>
        </p:nvSpPr>
        <p:spPr>
          <a:xfrm>
            <a:off x="5759450" y="6851513"/>
            <a:ext cx="4267200" cy="831000"/>
          </a:xfrm>
          <a:prstGeom prst="rect">
            <a:avLst/>
          </a:prstGeom>
          <a:noFill/>
          <a:ln>
            <a:noFill/>
          </a:ln>
        </p:spPr>
        <p:txBody>
          <a:bodyPr anchorCtr="0" anchor="t" bIns="45700" lIns="91425" spcFirstLastPara="1" rIns="91425" wrap="square" tIns="45700">
            <a:spAutoFit/>
          </a:bodyPr>
          <a:lstStyle/>
          <a:p>
            <a:pPr indent="-304800" lvl="0" marL="457200" rtl="0" algn="just">
              <a:spcBef>
                <a:spcPts val="0"/>
              </a:spcBef>
              <a:spcAft>
                <a:spcPts val="0"/>
              </a:spcAft>
              <a:buClr>
                <a:schemeClr val="dk1"/>
              </a:buClr>
              <a:buSzPts val="1200"/>
              <a:buFont typeface="Tahoma"/>
              <a:buChar char="●"/>
            </a:pPr>
            <a:r>
              <a:rPr b="1" lang="en-US" sz="1200">
                <a:solidFill>
                  <a:schemeClr val="dk1"/>
                </a:solidFill>
                <a:latin typeface="Tahoma"/>
                <a:ea typeface="Tahoma"/>
                <a:cs typeface="Tahoma"/>
                <a:sym typeface="Tahoma"/>
              </a:rPr>
              <a:t>Random Forest Classifier: </a:t>
            </a:r>
            <a:r>
              <a:rPr lang="en-US" sz="1200">
                <a:solidFill>
                  <a:schemeClr val="dk1"/>
                </a:solidFill>
                <a:latin typeface="Tahoma"/>
                <a:ea typeface="Tahoma"/>
                <a:cs typeface="Tahoma"/>
                <a:sym typeface="Tahoma"/>
              </a:rPr>
              <a:t>Training a RandomForestClassifier on the extracted features</a:t>
            </a:r>
            <a:endParaRPr sz="1200">
              <a:solidFill>
                <a:schemeClr val="dk1"/>
              </a:solidFill>
              <a:latin typeface="Tahoma"/>
              <a:ea typeface="Tahoma"/>
              <a:cs typeface="Tahoma"/>
              <a:sym typeface="Tahoma"/>
            </a:endParaRPr>
          </a:p>
          <a:p>
            <a:pPr indent="-304800" lvl="0" marL="457200" rtl="0" algn="just">
              <a:spcBef>
                <a:spcPts val="0"/>
              </a:spcBef>
              <a:spcAft>
                <a:spcPts val="0"/>
              </a:spcAft>
              <a:buClr>
                <a:schemeClr val="dk1"/>
              </a:buClr>
              <a:buSzPts val="1200"/>
              <a:buFont typeface="Tahoma"/>
              <a:buChar char="●"/>
            </a:pPr>
            <a:r>
              <a:rPr b="1" lang="en-US" sz="1200">
                <a:solidFill>
                  <a:schemeClr val="dk1"/>
                </a:solidFill>
                <a:latin typeface="Tahoma"/>
                <a:ea typeface="Tahoma"/>
                <a:cs typeface="Tahoma"/>
                <a:sym typeface="Tahoma"/>
              </a:rPr>
              <a:t>Chromaprints: </a:t>
            </a:r>
            <a:r>
              <a:rPr lang="en-US" sz="1200">
                <a:solidFill>
                  <a:schemeClr val="dk1"/>
                </a:solidFill>
                <a:latin typeface="Tahoma"/>
                <a:ea typeface="Tahoma"/>
                <a:cs typeface="Tahoma"/>
                <a:sym typeface="Tahoma"/>
              </a:rPr>
              <a:t>Preprocessing audio with Essentia to normalize and denoise, generating audio fingerprints</a:t>
            </a:r>
            <a:endParaRPr sz="1200">
              <a:solidFill>
                <a:schemeClr val="dk1"/>
              </a:solidFill>
              <a:latin typeface="Tahoma"/>
              <a:ea typeface="Tahoma"/>
              <a:cs typeface="Tahoma"/>
              <a:sym typeface="Tahoma"/>
            </a:endParaRPr>
          </a:p>
        </p:txBody>
      </p:sp>
      <p:pic>
        <p:nvPicPr>
          <p:cNvPr id="124" name="Google Shape;124;p13" title="cover-removebg-preview.png"/>
          <p:cNvPicPr preferRelativeResize="0"/>
          <p:nvPr/>
        </p:nvPicPr>
        <p:blipFill>
          <a:blip r:embed="rId10">
            <a:alphaModFix/>
          </a:blip>
          <a:stretch>
            <a:fillRect/>
          </a:stretch>
        </p:blipFill>
        <p:spPr>
          <a:xfrm>
            <a:off x="313925" y="7464825"/>
            <a:ext cx="10094950" cy="1343400"/>
          </a:xfrm>
          <a:prstGeom prst="rect">
            <a:avLst/>
          </a:prstGeom>
          <a:noFill/>
          <a:ln>
            <a:noFill/>
          </a:ln>
        </p:spPr>
      </p:pic>
      <p:sp>
        <p:nvSpPr>
          <p:cNvPr id="125" name="Google Shape;125;p13"/>
          <p:cNvSpPr txBox="1"/>
          <p:nvPr/>
        </p:nvSpPr>
        <p:spPr>
          <a:xfrm>
            <a:off x="620701" y="9164625"/>
            <a:ext cx="3130800" cy="2124000"/>
          </a:xfrm>
          <a:prstGeom prst="rect">
            <a:avLst/>
          </a:prstGeom>
          <a:noFill/>
          <a:ln>
            <a:noFill/>
          </a:ln>
        </p:spPr>
        <p:txBody>
          <a:bodyPr anchorCtr="0" anchor="t" bIns="45700" lIns="91425" spcFirstLastPara="1" rIns="91425" wrap="square" tIns="45700">
            <a:spAutoFit/>
          </a:bodyPr>
          <a:lstStyle/>
          <a:p>
            <a:pPr indent="-228600" lvl="0" marL="228600" marR="0" rtl="0" algn="just">
              <a:lnSpc>
                <a:spcPct val="100000"/>
              </a:lnSpc>
              <a:spcBef>
                <a:spcPts val="0"/>
              </a:spcBef>
              <a:spcAft>
                <a:spcPts val="0"/>
              </a:spcAft>
              <a:buClr>
                <a:srgbClr val="000000"/>
              </a:buClr>
              <a:buSzPts val="1200"/>
              <a:buFont typeface="Tahoma"/>
              <a:buChar char="•"/>
            </a:pPr>
            <a:r>
              <a:rPr lang="en-US" sz="1200">
                <a:latin typeface="Tahoma"/>
                <a:ea typeface="Tahoma"/>
                <a:cs typeface="Tahoma"/>
                <a:sym typeface="Tahoma"/>
              </a:rPr>
              <a:t>We begin by loading raw audio files and applying preprocessing steps such as normalization, noise reduction, and silence trimming to ensure consistent quality. Using the Essentia library, we then compute spectral and temporal descriptors before generating robust Chromaprint fingerprints for each track. These fingerprints distill each song’s unique audio signature into concise feature vectors, ready for classification.</a:t>
            </a:r>
            <a:endParaRPr/>
          </a:p>
        </p:txBody>
      </p:sp>
      <p:sp>
        <p:nvSpPr>
          <p:cNvPr id="126" name="Google Shape;126;p13"/>
          <p:cNvSpPr txBox="1"/>
          <p:nvPr/>
        </p:nvSpPr>
        <p:spPr>
          <a:xfrm>
            <a:off x="3545812" y="9183837"/>
            <a:ext cx="3352800" cy="2124000"/>
          </a:xfrm>
          <a:prstGeom prst="rect">
            <a:avLst/>
          </a:prstGeom>
          <a:noFill/>
          <a:ln>
            <a:noFill/>
          </a:ln>
        </p:spPr>
        <p:txBody>
          <a:bodyPr anchorCtr="0" anchor="t" bIns="45700" lIns="91425" spcFirstLastPara="1" rIns="91425" wrap="square" tIns="45700">
            <a:spAutoFit/>
          </a:bodyPr>
          <a:lstStyle/>
          <a:p>
            <a:pPr indent="-304800" lvl="0" marL="457200" rtl="0" algn="just">
              <a:spcBef>
                <a:spcPts val="0"/>
              </a:spcBef>
              <a:spcAft>
                <a:spcPts val="0"/>
              </a:spcAft>
              <a:buSzPts val="1200"/>
              <a:buFont typeface="Tahoma"/>
              <a:buChar char="•"/>
            </a:pPr>
            <a:r>
              <a:rPr lang="en-US" sz="1200">
                <a:latin typeface="Tahoma"/>
                <a:ea typeface="Tahoma"/>
                <a:cs typeface="Tahoma"/>
                <a:sym typeface="Tahoma"/>
              </a:rPr>
              <a:t>We begin by loading raw audio files and applying preprocessing steps such as normalization, noise reduction, and silence trimming to ensure consistent quality. Using the Essentia library, we then compute spectral and temporal descriptors before generating robust Chromaprint fingerprints for each track. These fingerprints distill each song’s unique audio signature into concise feature vectors, ready for classification.</a:t>
            </a:r>
            <a:endParaRPr sz="1200">
              <a:latin typeface="Tahoma"/>
              <a:ea typeface="Tahoma"/>
              <a:cs typeface="Tahoma"/>
              <a:sym typeface="Tahoma"/>
            </a:endParaRPr>
          </a:p>
        </p:txBody>
      </p:sp>
      <p:sp>
        <p:nvSpPr>
          <p:cNvPr id="127" name="Google Shape;127;p13"/>
          <p:cNvSpPr txBox="1"/>
          <p:nvPr/>
        </p:nvSpPr>
        <p:spPr>
          <a:xfrm>
            <a:off x="6771237" y="9175462"/>
            <a:ext cx="3352800" cy="2401200"/>
          </a:xfrm>
          <a:prstGeom prst="rect">
            <a:avLst/>
          </a:prstGeom>
          <a:noFill/>
          <a:ln>
            <a:noFill/>
          </a:ln>
        </p:spPr>
        <p:txBody>
          <a:bodyPr anchorCtr="0" anchor="t" bIns="45700" lIns="91425" spcFirstLastPara="1" rIns="91425" wrap="square" tIns="45700">
            <a:spAutoFit/>
          </a:bodyPr>
          <a:lstStyle/>
          <a:p>
            <a:pPr indent="-304800" lvl="0" marL="457200" rtl="0" algn="just">
              <a:lnSpc>
                <a:spcPct val="115000"/>
              </a:lnSpc>
              <a:spcBef>
                <a:spcPts val="1200"/>
              </a:spcBef>
              <a:spcAft>
                <a:spcPts val="0"/>
              </a:spcAft>
              <a:buSzPts val="1200"/>
              <a:buFont typeface="Tahoma"/>
              <a:buChar char="•"/>
            </a:pPr>
            <a:r>
              <a:rPr lang="en-US" sz="1200">
                <a:latin typeface="Tahoma"/>
                <a:ea typeface="Tahoma"/>
                <a:cs typeface="Tahoma"/>
                <a:sym typeface="Tahoma"/>
              </a:rPr>
              <a:t>For real-world testing, audio streams from YouTube videos are downloaded via yt-dlp and passed through the same extraction pipeline. The trained Random Forest classifier evaluates each video’s fingerprint, outputting a confidence score and predicted label. If the confidence exceeds a predefined threshold, the system flags the video as containing copyrighted content and logs the result for review.</a:t>
            </a:r>
            <a:endParaRPr sz="1200">
              <a:latin typeface="Tahoma"/>
              <a:ea typeface="Tahoma"/>
              <a:cs typeface="Tahoma"/>
              <a:sym typeface="Tahoma"/>
            </a:endParaRPr>
          </a:p>
        </p:txBody>
      </p:sp>
      <p:pic>
        <p:nvPicPr>
          <p:cNvPr id="128" name="Google Shape;128;p13"/>
          <p:cNvPicPr preferRelativeResize="0"/>
          <p:nvPr/>
        </p:nvPicPr>
        <p:blipFill>
          <a:blip r:embed="rId11">
            <a:alphaModFix/>
          </a:blip>
          <a:stretch>
            <a:fillRect/>
          </a:stretch>
        </p:blipFill>
        <p:spPr>
          <a:xfrm>
            <a:off x="7480575" y="11536350"/>
            <a:ext cx="2590800" cy="918625"/>
          </a:xfrm>
          <a:prstGeom prst="rect">
            <a:avLst/>
          </a:prstGeom>
          <a:noFill/>
          <a:ln>
            <a:noFill/>
          </a:ln>
        </p:spPr>
      </p:pic>
      <p:sp>
        <p:nvSpPr>
          <p:cNvPr id="129" name="Google Shape;129;p13"/>
          <p:cNvSpPr txBox="1"/>
          <p:nvPr/>
        </p:nvSpPr>
        <p:spPr>
          <a:xfrm>
            <a:off x="7302300" y="12524271"/>
            <a:ext cx="30000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en-US" sz="800">
                <a:solidFill>
                  <a:srgbClr val="0B4993"/>
                </a:solidFill>
                <a:latin typeface="Tahoma"/>
                <a:ea typeface="Tahoma"/>
                <a:cs typeface="Tahoma"/>
                <a:sym typeface="Tahoma"/>
              </a:rPr>
              <a:t>Fig 2: Recognized Output</a:t>
            </a:r>
            <a:endParaRPr sz="800">
              <a:solidFill>
                <a:srgbClr val="0B4993"/>
              </a:solidFill>
              <a:latin typeface="Tahoma"/>
              <a:ea typeface="Tahoma"/>
              <a:cs typeface="Tahoma"/>
              <a:sym typeface="Tahoma"/>
            </a:endParaRPr>
          </a:p>
        </p:txBody>
      </p:sp>
      <p:sp>
        <p:nvSpPr>
          <p:cNvPr id="130" name="Google Shape;130;p13"/>
          <p:cNvSpPr txBox="1"/>
          <p:nvPr/>
        </p:nvSpPr>
        <p:spPr>
          <a:xfrm>
            <a:off x="7275975" y="13825684"/>
            <a:ext cx="30000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en-US" sz="800">
                <a:solidFill>
                  <a:srgbClr val="0B4993"/>
                </a:solidFill>
                <a:latin typeface="Tahoma"/>
                <a:ea typeface="Tahoma"/>
                <a:cs typeface="Tahoma"/>
                <a:sym typeface="Tahoma"/>
              </a:rPr>
              <a:t>Fig 3: Match with Youtube’s song</a:t>
            </a:r>
            <a:endParaRPr sz="800">
              <a:solidFill>
                <a:srgbClr val="0B4993"/>
              </a:solidFill>
              <a:latin typeface="Tahoma"/>
              <a:ea typeface="Tahoma"/>
              <a:cs typeface="Tahoma"/>
              <a:sym typeface="Tahoma"/>
            </a:endParaRPr>
          </a:p>
        </p:txBody>
      </p:sp>
      <p:sp>
        <p:nvSpPr>
          <p:cNvPr id="131" name="Google Shape;131;p13"/>
          <p:cNvSpPr txBox="1"/>
          <p:nvPr/>
        </p:nvSpPr>
        <p:spPr>
          <a:xfrm>
            <a:off x="809625" y="8890675"/>
            <a:ext cx="2209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lang="en-US">
                <a:solidFill>
                  <a:srgbClr val="0B4993"/>
                </a:solidFill>
                <a:latin typeface="Tahoma"/>
                <a:ea typeface="Tahoma"/>
                <a:cs typeface="Tahoma"/>
                <a:sym typeface="Tahoma"/>
              </a:rPr>
              <a:t>1. Extract Features</a:t>
            </a:r>
            <a:endParaRPr/>
          </a:p>
        </p:txBody>
      </p:sp>
      <p:sp>
        <p:nvSpPr>
          <p:cNvPr id="132" name="Google Shape;132;p13"/>
          <p:cNvSpPr txBox="1"/>
          <p:nvPr/>
        </p:nvSpPr>
        <p:spPr>
          <a:xfrm>
            <a:off x="381000" y="11536350"/>
            <a:ext cx="4149900" cy="2226600"/>
          </a:xfrm>
          <a:prstGeom prst="rect">
            <a:avLst/>
          </a:prstGeom>
          <a:noFill/>
          <a:ln>
            <a:noFill/>
          </a:ln>
        </p:spPr>
        <p:txBody>
          <a:bodyPr anchorCtr="0" anchor="t" bIns="45700" lIns="91425" spcFirstLastPara="1" rIns="91425" wrap="square" tIns="45700">
            <a:spAutoFit/>
          </a:bodyPr>
          <a:lstStyle/>
          <a:p>
            <a:pPr indent="-304800" lvl="0" marL="457200" rtl="0" algn="just">
              <a:lnSpc>
                <a:spcPct val="115000"/>
              </a:lnSpc>
              <a:spcBef>
                <a:spcPts val="1200"/>
              </a:spcBef>
              <a:spcAft>
                <a:spcPts val="0"/>
              </a:spcAft>
              <a:buSzPts val="1200"/>
              <a:buFont typeface="Tahoma"/>
              <a:buChar char="•"/>
            </a:pPr>
            <a:r>
              <a:rPr lang="en-US" sz="1100">
                <a:solidFill>
                  <a:schemeClr val="dk1"/>
                </a:solidFill>
              </a:rPr>
              <a:t>To handle large-scale fingerprint extraction efficiently, we integrated </a:t>
            </a:r>
            <a:r>
              <a:rPr b="1" lang="en-US" sz="1100">
                <a:solidFill>
                  <a:schemeClr val="dk1"/>
                </a:solidFill>
              </a:rPr>
              <a:t>RabbitMQ</a:t>
            </a:r>
            <a:r>
              <a:rPr lang="en-US" sz="1100">
                <a:solidFill>
                  <a:schemeClr val="dk1"/>
                </a:solidFill>
              </a:rPr>
              <a:t> as a message broker to orchestrate distributed workloads. Audio preprocessing tasks publish Chromaprint generation jobs to RabbitMQ queues, while multiple worker nodes consume and process these jobs in parallel. This architecture ensures high throughput and fault tolerance: if a worker fails, its unacknowledged messages are re-queued and retried automatically. As a result, the overall pipeline scales seamlessly to thousands of audio files without bottlenecks.</a:t>
            </a:r>
            <a:endParaRPr sz="1200">
              <a:latin typeface="Tahoma"/>
              <a:ea typeface="Tahoma"/>
              <a:cs typeface="Tahoma"/>
              <a:sym typeface="Tahoma"/>
            </a:endParaRPr>
          </a:p>
        </p:txBody>
      </p:sp>
      <p:pic>
        <p:nvPicPr>
          <p:cNvPr id="133" name="Google Shape;133;p13"/>
          <p:cNvPicPr preferRelativeResize="0"/>
          <p:nvPr/>
        </p:nvPicPr>
        <p:blipFill>
          <a:blip r:embed="rId12">
            <a:alphaModFix/>
          </a:blip>
          <a:stretch>
            <a:fillRect/>
          </a:stretch>
        </p:blipFill>
        <p:spPr>
          <a:xfrm>
            <a:off x="4530896" y="11614771"/>
            <a:ext cx="2865006" cy="1343400"/>
          </a:xfrm>
          <a:prstGeom prst="rect">
            <a:avLst/>
          </a:prstGeom>
          <a:noFill/>
          <a:ln>
            <a:noFill/>
          </a:ln>
        </p:spPr>
      </p:pic>
      <p:sp>
        <p:nvSpPr>
          <p:cNvPr id="134" name="Google Shape;134;p13"/>
          <p:cNvSpPr txBox="1"/>
          <p:nvPr/>
        </p:nvSpPr>
        <p:spPr>
          <a:xfrm>
            <a:off x="4463400" y="12996296"/>
            <a:ext cx="3000000" cy="307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en-US" sz="800">
                <a:solidFill>
                  <a:srgbClr val="0B4993"/>
                </a:solidFill>
                <a:latin typeface="Tahoma"/>
                <a:ea typeface="Tahoma"/>
                <a:cs typeface="Tahoma"/>
                <a:sym typeface="Tahoma"/>
              </a:rPr>
              <a:t>Fig 4: RabbitMQ Architexture</a:t>
            </a:r>
            <a:endParaRPr sz="800">
              <a:solidFill>
                <a:srgbClr val="0B4993"/>
              </a:solidFill>
              <a:latin typeface="Tahoma"/>
              <a:ea typeface="Tahoma"/>
              <a:cs typeface="Tahoma"/>
              <a:sym typeface="Tahoma"/>
            </a:endParaRPr>
          </a:p>
        </p:txBody>
      </p:sp>
      <p:pic>
        <p:nvPicPr>
          <p:cNvPr id="135" name="Google Shape;135;p13" title="cover-removebg-preview.png"/>
          <p:cNvPicPr preferRelativeResize="0"/>
          <p:nvPr/>
        </p:nvPicPr>
        <p:blipFill>
          <a:blip r:embed="rId10">
            <a:alphaModFix/>
          </a:blip>
          <a:stretch>
            <a:fillRect/>
          </a:stretch>
        </p:blipFill>
        <p:spPr>
          <a:xfrm>
            <a:off x="381000" y="13468325"/>
            <a:ext cx="7374250" cy="9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