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0320-3BB0-4C6E-B82F-1C5A64B1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90820-24E6-4476-9BF4-8EB7210CE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2D2BB-BA40-460A-8E88-C0CA56DA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972-BE1F-44A0-8AB3-C1D83B31797A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E3969-E988-48AA-8480-72E126C8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7701D-C86A-41EE-AE0A-CA078742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6A6D-442C-479A-B046-8AA2830DEF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107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A050-CC99-4CBC-AA56-D90336DC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31751-B824-4C05-96C0-413E22371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A19D5-20BF-418F-933C-880B550C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972-BE1F-44A0-8AB3-C1D83B31797A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B2D86-55FB-4DCE-A1A3-280B03B6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E58A1-18E2-4D9B-BE76-775F6421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6A6D-442C-479A-B046-8AA2830DEF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415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A6731-CE08-4EF8-B590-69F10C853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FCF8-5507-4CA7-AC52-CE3968DAA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A5C10-422D-4DAB-8FE2-FC3FAD8D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972-BE1F-44A0-8AB3-C1D83B31797A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34C49-3DDA-4794-A5E3-309271A0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21918-7471-41ED-A264-4EAACE94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6A6D-442C-479A-B046-8AA2830DEF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7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E92C-E3BA-4B7A-A4ED-CD0749AF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1A25-E5D7-4660-B0CD-D6E76CE1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4E89-F4C7-4F48-803E-2D865632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972-BE1F-44A0-8AB3-C1D83B31797A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93B83-70A0-4F16-ABA9-2400AEC1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DA52-AEBB-466D-9054-3F124506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6A6D-442C-479A-B046-8AA2830DEF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066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33E0-3AE8-4A77-A6EE-70BBFC6E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0F1E-6174-40BF-BCC7-97E4575A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4344B-C0F7-44F1-8BDE-81394360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972-BE1F-44A0-8AB3-C1D83B31797A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F680C-0189-4B27-940C-94F4CB35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2C15-2810-4319-8B1D-5E3BD957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6A6D-442C-479A-B046-8AA2830DEF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102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A7C8-47AE-4753-B040-A8A2232D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06AF-42B1-48BE-955F-02638A47B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C70D5-C48F-4131-9FEE-B5F5BB0FC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62508-8A94-4727-85CE-ACE08869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972-BE1F-44A0-8AB3-C1D83B31797A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7ACA6-3F3E-4666-A032-62410E97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79ABF-699A-4715-8AB2-1FD5A3F2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6A6D-442C-479A-B046-8AA2830DEF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632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F0CE-B657-4DCD-BE8F-193A3CD3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461C8-F6B7-4D4A-8B04-89583B85C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10C0C-012C-4196-81C5-40A336E87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DAE7F-526F-4CD8-9B51-9E9CF83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E094-4618-4F8C-8E23-A5F8D06AB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839B0-9C65-40DB-B7FD-2F27614E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972-BE1F-44A0-8AB3-C1D83B31797A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129B0-9F85-4309-9FA6-3FAE932A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B4C48-7118-4333-9483-FA1ACAA6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6A6D-442C-479A-B046-8AA2830DEF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037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82EB-2799-4C42-B03B-0548DA69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2175C-27BA-413E-88ED-962E1C5A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972-BE1F-44A0-8AB3-C1D83B31797A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69F81-0890-4822-AF4E-5E48F2F3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D2BD4-5671-48DE-959B-AF33FA1C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6A6D-442C-479A-B046-8AA2830DEF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84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E1AB6-9FFA-4603-91F8-F0DFF41A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972-BE1F-44A0-8AB3-C1D83B31797A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05A33-7F26-4F93-AFA0-43DDA0F2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9C3D2-4363-47B4-99C6-0F74BB39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6A6D-442C-479A-B046-8AA2830DEF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515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6089-4CB3-48D7-A0CC-F6D87614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EB38-F48E-4030-A2BC-926ED1303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58EB0-7420-463F-8E93-EC4E5A1CE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EDC9A-A040-4F44-BF6F-7698EE03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972-BE1F-44A0-8AB3-C1D83B31797A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EF3DE-4541-4F5F-A60D-EA0E26F3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D6172-5C58-4710-B0D3-92DC3F1F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6A6D-442C-479A-B046-8AA2830DEF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318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3412-20AE-4818-B80B-2C652140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18EA8-FDD3-449F-BB68-A2BB0F870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47E06-5211-4D2E-8D7D-0EDB34A5A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28048-2496-4527-A808-7FCD69F1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7972-BE1F-44A0-8AB3-C1D83B31797A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2D7E4-DD77-4CB8-8D82-23ED1324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413A4-AC66-4DC7-81FC-83F27868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6A6D-442C-479A-B046-8AA2830DEF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823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D2F6A-775B-4C66-A2A9-20BD57E9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38C08-A3F3-4A1B-B5EC-32B5790BB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D2209-9155-4ED3-AE72-D7B1879BF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67972-BE1F-44A0-8AB3-C1D83B31797A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9A65-A08F-41F0-A7DA-0395B2DF3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7F4A1-049A-4ED0-8C64-36A673F3C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96A6D-442C-479A-B046-8AA2830DEFF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859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5E5E42-6682-4F29-9BBC-AF6E79178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1" y="37725"/>
            <a:ext cx="9156441" cy="67825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DD964FD-FAD4-4708-B2CB-7779285AE58C}"/>
              </a:ext>
            </a:extLst>
          </p:cNvPr>
          <p:cNvGrpSpPr/>
          <p:nvPr/>
        </p:nvGrpSpPr>
        <p:grpSpPr>
          <a:xfrm>
            <a:off x="1349829" y="1063690"/>
            <a:ext cx="7924800" cy="2500604"/>
            <a:chOff x="1349829" y="1063690"/>
            <a:chExt cx="7924800" cy="250060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5E740BC-BE7C-43D0-BAB1-03C98E26D7BB}"/>
                </a:ext>
              </a:extLst>
            </p:cNvPr>
            <p:cNvSpPr/>
            <p:nvPr/>
          </p:nvSpPr>
          <p:spPr>
            <a:xfrm>
              <a:off x="1349829" y="1119673"/>
              <a:ext cx="7924800" cy="2444621"/>
            </a:xfrm>
            <a:custGeom>
              <a:avLst/>
              <a:gdLst>
                <a:gd name="connsiteX0" fmla="*/ 155510 w 7924800"/>
                <a:gd name="connsiteY0" fmla="*/ 0 h 2444621"/>
                <a:gd name="connsiteX1" fmla="*/ 7924800 w 7924800"/>
                <a:gd name="connsiteY1" fmla="*/ 130629 h 2444621"/>
                <a:gd name="connsiteX2" fmla="*/ 7763069 w 7924800"/>
                <a:gd name="connsiteY2" fmla="*/ 2444621 h 2444621"/>
                <a:gd name="connsiteX3" fmla="*/ 435428 w 7924800"/>
                <a:gd name="connsiteY3" fmla="*/ 2401078 h 2444621"/>
                <a:gd name="connsiteX4" fmla="*/ 12440 w 7924800"/>
                <a:gd name="connsiteY4" fmla="*/ 2369976 h 2444621"/>
                <a:gd name="connsiteX5" fmla="*/ 0 w 7924800"/>
                <a:gd name="connsiteY5" fmla="*/ 0 h 2444621"/>
                <a:gd name="connsiteX6" fmla="*/ 0 w 7924800"/>
                <a:gd name="connsiteY6" fmla="*/ 0 h 2444621"/>
                <a:gd name="connsiteX7" fmla="*/ 155510 w 7924800"/>
                <a:gd name="connsiteY7" fmla="*/ 0 h 244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24800" h="2444621">
                  <a:moveTo>
                    <a:pt x="155510" y="0"/>
                  </a:moveTo>
                  <a:lnTo>
                    <a:pt x="7924800" y="130629"/>
                  </a:lnTo>
                  <a:lnTo>
                    <a:pt x="7763069" y="2444621"/>
                  </a:lnTo>
                  <a:lnTo>
                    <a:pt x="435428" y="2401078"/>
                  </a:lnTo>
                  <a:lnTo>
                    <a:pt x="12440" y="2369976"/>
                  </a:lnTo>
                  <a:cubicBezTo>
                    <a:pt x="8293" y="1579984"/>
                    <a:pt x="4147" y="789992"/>
                    <a:pt x="0" y="0"/>
                  </a:cubicBezTo>
                  <a:lnTo>
                    <a:pt x="0" y="0"/>
                  </a:lnTo>
                  <a:lnTo>
                    <a:pt x="155510" y="0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CF086A-E0FB-4E49-B49A-91D10C6CBB6E}"/>
                </a:ext>
              </a:extLst>
            </p:cNvPr>
            <p:cNvSpPr txBox="1"/>
            <p:nvPr/>
          </p:nvSpPr>
          <p:spPr>
            <a:xfrm>
              <a:off x="1349829" y="1063690"/>
              <a:ext cx="1499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EN_1000</a:t>
              </a:r>
              <a:endParaRPr lang="de-CH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F23986-9F0B-4F70-A333-0EBF38BFBA3B}"/>
              </a:ext>
            </a:extLst>
          </p:cNvPr>
          <p:cNvGrpSpPr/>
          <p:nvPr/>
        </p:nvGrpSpPr>
        <p:grpSpPr>
          <a:xfrm>
            <a:off x="4939003" y="3912637"/>
            <a:ext cx="1878564" cy="2102498"/>
            <a:chOff x="4932784" y="3912637"/>
            <a:chExt cx="1878564" cy="21024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D01F99-6AA8-44D6-AB28-6342CCCD337B}"/>
                </a:ext>
              </a:extLst>
            </p:cNvPr>
            <p:cNvSpPr/>
            <p:nvPr/>
          </p:nvSpPr>
          <p:spPr>
            <a:xfrm>
              <a:off x="4932784" y="3912637"/>
              <a:ext cx="1760375" cy="2102498"/>
            </a:xfrm>
            <a:custGeom>
              <a:avLst/>
              <a:gdLst>
                <a:gd name="connsiteX0" fmla="*/ 914400 w 1760375"/>
                <a:gd name="connsiteY0" fmla="*/ 0 h 2102498"/>
                <a:gd name="connsiteX1" fmla="*/ 1760375 w 1760375"/>
                <a:gd name="connsiteY1" fmla="*/ 130628 h 2102498"/>
                <a:gd name="connsiteX2" fmla="*/ 1716832 w 1760375"/>
                <a:gd name="connsiteY2" fmla="*/ 1076130 h 2102498"/>
                <a:gd name="connsiteX3" fmla="*/ 1723053 w 1760375"/>
                <a:gd name="connsiteY3" fmla="*/ 1555102 h 2102498"/>
                <a:gd name="connsiteX4" fmla="*/ 939281 w 1760375"/>
                <a:gd name="connsiteY4" fmla="*/ 2102498 h 2102498"/>
                <a:gd name="connsiteX5" fmla="*/ 0 w 1760375"/>
                <a:gd name="connsiteY5" fmla="*/ 1797698 h 2102498"/>
                <a:gd name="connsiteX6" fmla="*/ 105747 w 1760375"/>
                <a:gd name="connsiteY6" fmla="*/ 964163 h 2102498"/>
                <a:gd name="connsiteX7" fmla="*/ 914400 w 1760375"/>
                <a:gd name="connsiteY7" fmla="*/ 0 h 210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375" h="2102498">
                  <a:moveTo>
                    <a:pt x="914400" y="0"/>
                  </a:moveTo>
                  <a:lnTo>
                    <a:pt x="1760375" y="130628"/>
                  </a:lnTo>
                  <a:lnTo>
                    <a:pt x="1716832" y="1076130"/>
                  </a:lnTo>
                  <a:cubicBezTo>
                    <a:pt x="1718906" y="1235787"/>
                    <a:pt x="1720979" y="1395445"/>
                    <a:pt x="1723053" y="1555102"/>
                  </a:cubicBezTo>
                  <a:lnTo>
                    <a:pt x="939281" y="2102498"/>
                  </a:lnTo>
                  <a:lnTo>
                    <a:pt x="0" y="1797698"/>
                  </a:lnTo>
                  <a:lnTo>
                    <a:pt x="105747" y="964163"/>
                  </a:lnTo>
                  <a:lnTo>
                    <a:pt x="914400" y="0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0E1A1C-F677-410F-8399-0A6D21EB1964}"/>
                </a:ext>
              </a:extLst>
            </p:cNvPr>
            <p:cNvSpPr txBox="1"/>
            <p:nvPr/>
          </p:nvSpPr>
          <p:spPr>
            <a:xfrm>
              <a:off x="5312229" y="4998098"/>
              <a:ext cx="1499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EN_2001</a:t>
              </a:r>
              <a:endParaRPr lang="de-CH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9CFEB3-C904-464D-82D1-D8B7E025269E}"/>
              </a:ext>
            </a:extLst>
          </p:cNvPr>
          <p:cNvGrpSpPr/>
          <p:nvPr/>
        </p:nvGrpSpPr>
        <p:grpSpPr>
          <a:xfrm>
            <a:off x="7293428" y="3912637"/>
            <a:ext cx="2401078" cy="1723054"/>
            <a:chOff x="7315200" y="3999722"/>
            <a:chExt cx="2401078" cy="17230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3ACB83-6265-4603-99F8-65B918DF604E}"/>
                </a:ext>
              </a:extLst>
            </p:cNvPr>
            <p:cNvSpPr txBox="1"/>
            <p:nvPr/>
          </p:nvSpPr>
          <p:spPr>
            <a:xfrm>
              <a:off x="7955903" y="4861249"/>
              <a:ext cx="103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EN_2002</a:t>
              </a:r>
              <a:endParaRPr lang="de-CH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2646381-7E3A-4CF1-86FD-832113B91964}"/>
                </a:ext>
              </a:extLst>
            </p:cNvPr>
            <p:cNvSpPr/>
            <p:nvPr/>
          </p:nvSpPr>
          <p:spPr>
            <a:xfrm>
              <a:off x="7315200" y="3999722"/>
              <a:ext cx="2401078" cy="1723054"/>
            </a:xfrm>
            <a:custGeom>
              <a:avLst/>
              <a:gdLst>
                <a:gd name="connsiteX0" fmla="*/ 0 w 2401078"/>
                <a:gd name="connsiteY0" fmla="*/ 926841 h 1723054"/>
                <a:gd name="connsiteX1" fmla="*/ 1063690 w 2401078"/>
                <a:gd name="connsiteY1" fmla="*/ 447870 h 1723054"/>
                <a:gd name="connsiteX2" fmla="*/ 1884784 w 2401078"/>
                <a:gd name="connsiteY2" fmla="*/ 0 h 1723054"/>
                <a:gd name="connsiteX3" fmla="*/ 2401078 w 2401078"/>
                <a:gd name="connsiteY3" fmla="*/ 441649 h 1723054"/>
                <a:gd name="connsiteX4" fmla="*/ 2108718 w 2401078"/>
                <a:gd name="connsiteY4" fmla="*/ 1468017 h 1723054"/>
                <a:gd name="connsiteX5" fmla="*/ 1561322 w 2401078"/>
                <a:gd name="connsiteY5" fmla="*/ 1723054 h 1723054"/>
                <a:gd name="connsiteX6" fmla="*/ 248816 w 2401078"/>
                <a:gd name="connsiteY6" fmla="*/ 1642188 h 1723054"/>
                <a:gd name="connsiteX7" fmla="*/ 0 w 2401078"/>
                <a:gd name="connsiteY7" fmla="*/ 926841 h 17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1078" h="1723054">
                  <a:moveTo>
                    <a:pt x="0" y="926841"/>
                  </a:moveTo>
                  <a:lnTo>
                    <a:pt x="1063690" y="447870"/>
                  </a:lnTo>
                  <a:lnTo>
                    <a:pt x="1884784" y="0"/>
                  </a:lnTo>
                  <a:lnTo>
                    <a:pt x="2401078" y="441649"/>
                  </a:lnTo>
                  <a:lnTo>
                    <a:pt x="2108718" y="1468017"/>
                  </a:lnTo>
                  <a:lnTo>
                    <a:pt x="1561322" y="1723054"/>
                  </a:lnTo>
                  <a:lnTo>
                    <a:pt x="248816" y="1642188"/>
                  </a:lnTo>
                  <a:lnTo>
                    <a:pt x="0" y="926841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6C08FA-E07F-42D7-914F-E62C8D375FEB}"/>
              </a:ext>
            </a:extLst>
          </p:cNvPr>
          <p:cNvGrpSpPr/>
          <p:nvPr/>
        </p:nvGrpSpPr>
        <p:grpSpPr>
          <a:xfrm>
            <a:off x="7638661" y="553616"/>
            <a:ext cx="1517777" cy="1592425"/>
            <a:chOff x="7638661" y="553616"/>
            <a:chExt cx="1517777" cy="159242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2BFFDB-B698-464E-B881-B07F23B44E0A}"/>
                </a:ext>
              </a:extLst>
            </p:cNvPr>
            <p:cNvSpPr txBox="1"/>
            <p:nvPr/>
          </p:nvSpPr>
          <p:spPr>
            <a:xfrm>
              <a:off x="7657319" y="1483589"/>
              <a:ext cx="1499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EN_2002</a:t>
              </a:r>
              <a:endParaRPr lang="de-CH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644E473-DE2D-40D2-B1CA-9645D51C7F4D}"/>
                </a:ext>
              </a:extLst>
            </p:cNvPr>
            <p:cNvSpPr/>
            <p:nvPr/>
          </p:nvSpPr>
          <p:spPr>
            <a:xfrm>
              <a:off x="7638661" y="553616"/>
              <a:ext cx="1281404" cy="1592425"/>
            </a:xfrm>
            <a:custGeom>
              <a:avLst/>
              <a:gdLst>
                <a:gd name="connsiteX0" fmla="*/ 0 w 1281404"/>
                <a:gd name="connsiteY0" fmla="*/ 1592425 h 1592425"/>
                <a:gd name="connsiteX1" fmla="*/ 167951 w 1281404"/>
                <a:gd name="connsiteY1" fmla="*/ 615821 h 1592425"/>
                <a:gd name="connsiteX2" fmla="*/ 1001486 w 1281404"/>
                <a:gd name="connsiteY2" fmla="*/ 0 h 1592425"/>
                <a:gd name="connsiteX3" fmla="*/ 1281404 w 1281404"/>
                <a:gd name="connsiteY3" fmla="*/ 833535 h 1592425"/>
                <a:gd name="connsiteX4" fmla="*/ 789992 w 1281404"/>
                <a:gd name="connsiteY4" fmla="*/ 1542662 h 1592425"/>
                <a:gd name="connsiteX5" fmla="*/ 0 w 1281404"/>
                <a:gd name="connsiteY5" fmla="*/ 1592425 h 159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404" h="1592425">
                  <a:moveTo>
                    <a:pt x="0" y="1592425"/>
                  </a:moveTo>
                  <a:lnTo>
                    <a:pt x="167951" y="615821"/>
                  </a:lnTo>
                  <a:lnTo>
                    <a:pt x="1001486" y="0"/>
                  </a:lnTo>
                  <a:lnTo>
                    <a:pt x="1281404" y="833535"/>
                  </a:lnTo>
                  <a:lnTo>
                    <a:pt x="789992" y="1542662"/>
                  </a:lnTo>
                  <a:lnTo>
                    <a:pt x="0" y="1592425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715B6-E139-48AD-A5F9-2EFABE2A9910}"/>
              </a:ext>
            </a:extLst>
          </p:cNvPr>
          <p:cNvGrpSpPr/>
          <p:nvPr/>
        </p:nvGrpSpPr>
        <p:grpSpPr>
          <a:xfrm>
            <a:off x="2680996" y="1193536"/>
            <a:ext cx="1813249" cy="1996751"/>
            <a:chOff x="2712098" y="1181878"/>
            <a:chExt cx="1813249" cy="19967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CC9BC0-9605-49DA-8E79-B43F03D982DC}"/>
                </a:ext>
              </a:extLst>
            </p:cNvPr>
            <p:cNvSpPr txBox="1"/>
            <p:nvPr/>
          </p:nvSpPr>
          <p:spPr>
            <a:xfrm>
              <a:off x="3026228" y="1843982"/>
              <a:ext cx="1499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EN_2003</a:t>
              </a:r>
              <a:endParaRPr lang="de-CH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5697407-FB93-46C9-8F41-5DC8B7CFABC1}"/>
                </a:ext>
              </a:extLst>
            </p:cNvPr>
            <p:cNvSpPr/>
            <p:nvPr/>
          </p:nvSpPr>
          <p:spPr>
            <a:xfrm>
              <a:off x="2712098" y="1181878"/>
              <a:ext cx="1635967" cy="1996751"/>
            </a:xfrm>
            <a:custGeom>
              <a:avLst/>
              <a:gdLst>
                <a:gd name="connsiteX0" fmla="*/ 0 w 1635967"/>
                <a:gd name="connsiteY0" fmla="*/ 590938 h 1996751"/>
                <a:gd name="connsiteX1" fmla="*/ 802433 w 1635967"/>
                <a:gd name="connsiteY1" fmla="*/ 0 h 1996751"/>
                <a:gd name="connsiteX2" fmla="*/ 1474237 w 1635967"/>
                <a:gd name="connsiteY2" fmla="*/ 367004 h 1996751"/>
                <a:gd name="connsiteX3" fmla="*/ 1635967 w 1635967"/>
                <a:gd name="connsiteY3" fmla="*/ 1101012 h 1996751"/>
                <a:gd name="connsiteX4" fmla="*/ 1051249 w 1635967"/>
                <a:gd name="connsiteY4" fmla="*/ 1262742 h 1996751"/>
                <a:gd name="connsiteX5" fmla="*/ 709126 w 1635967"/>
                <a:gd name="connsiteY5" fmla="*/ 1723053 h 1996751"/>
                <a:gd name="connsiteX6" fmla="*/ 646922 w 1635967"/>
                <a:gd name="connsiteY6" fmla="*/ 1996751 h 1996751"/>
                <a:gd name="connsiteX7" fmla="*/ 230155 w 1635967"/>
                <a:gd name="connsiteY7" fmla="*/ 1785257 h 1996751"/>
                <a:gd name="connsiteX8" fmla="*/ 342122 w 1635967"/>
                <a:gd name="connsiteY8" fmla="*/ 1231640 h 1996751"/>
                <a:gd name="connsiteX9" fmla="*/ 0 w 1635967"/>
                <a:gd name="connsiteY9" fmla="*/ 590938 h 1996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5967" h="1996751">
                  <a:moveTo>
                    <a:pt x="0" y="590938"/>
                  </a:moveTo>
                  <a:lnTo>
                    <a:pt x="802433" y="0"/>
                  </a:lnTo>
                  <a:lnTo>
                    <a:pt x="1474237" y="367004"/>
                  </a:lnTo>
                  <a:lnTo>
                    <a:pt x="1635967" y="1101012"/>
                  </a:lnTo>
                  <a:lnTo>
                    <a:pt x="1051249" y="1262742"/>
                  </a:lnTo>
                  <a:lnTo>
                    <a:pt x="709126" y="1723053"/>
                  </a:lnTo>
                  <a:lnTo>
                    <a:pt x="646922" y="1996751"/>
                  </a:lnTo>
                  <a:lnTo>
                    <a:pt x="230155" y="1785257"/>
                  </a:lnTo>
                  <a:lnTo>
                    <a:pt x="342122" y="1231640"/>
                  </a:lnTo>
                  <a:lnTo>
                    <a:pt x="0" y="590938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5968FA-C7C8-41FE-BE41-15545FA0AF20}"/>
              </a:ext>
            </a:extLst>
          </p:cNvPr>
          <p:cNvGrpSpPr/>
          <p:nvPr/>
        </p:nvGrpSpPr>
        <p:grpSpPr>
          <a:xfrm>
            <a:off x="1436914" y="4204996"/>
            <a:ext cx="2425959" cy="2394857"/>
            <a:chOff x="1436914" y="4204996"/>
            <a:chExt cx="2425959" cy="239485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3312F4E-5ED7-4D50-9A0C-70CB4D86B98E}"/>
                </a:ext>
              </a:extLst>
            </p:cNvPr>
            <p:cNvSpPr/>
            <p:nvPr/>
          </p:nvSpPr>
          <p:spPr>
            <a:xfrm>
              <a:off x="1436914" y="4204996"/>
              <a:ext cx="2425959" cy="2394857"/>
            </a:xfrm>
            <a:custGeom>
              <a:avLst/>
              <a:gdLst>
                <a:gd name="connsiteX0" fmla="*/ 2052735 w 2425959"/>
                <a:gd name="connsiteY0" fmla="*/ 0 h 2394857"/>
                <a:gd name="connsiteX1" fmla="*/ 2425959 w 2425959"/>
                <a:gd name="connsiteY1" fmla="*/ 939282 h 2394857"/>
                <a:gd name="connsiteX2" fmla="*/ 1436915 w 2425959"/>
                <a:gd name="connsiteY2" fmla="*/ 1306286 h 2394857"/>
                <a:gd name="connsiteX3" fmla="*/ 933062 w 2425959"/>
                <a:gd name="connsiteY3" fmla="*/ 2394857 h 2394857"/>
                <a:gd name="connsiteX4" fmla="*/ 0 w 2425959"/>
                <a:gd name="connsiteY4" fmla="*/ 1984310 h 2394857"/>
                <a:gd name="connsiteX5" fmla="*/ 1250302 w 2425959"/>
                <a:gd name="connsiteY5" fmla="*/ 684245 h 2394857"/>
                <a:gd name="connsiteX6" fmla="*/ 2052735 w 2425959"/>
                <a:gd name="connsiteY6" fmla="*/ 0 h 239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5959" h="2394857">
                  <a:moveTo>
                    <a:pt x="2052735" y="0"/>
                  </a:moveTo>
                  <a:lnTo>
                    <a:pt x="2425959" y="939282"/>
                  </a:lnTo>
                  <a:lnTo>
                    <a:pt x="1436915" y="1306286"/>
                  </a:lnTo>
                  <a:lnTo>
                    <a:pt x="933062" y="2394857"/>
                  </a:lnTo>
                  <a:lnTo>
                    <a:pt x="0" y="1984310"/>
                  </a:lnTo>
                  <a:lnTo>
                    <a:pt x="1250302" y="684245"/>
                  </a:lnTo>
                  <a:lnTo>
                    <a:pt x="2052735" y="0"/>
                  </a:ln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58E90C-62A2-406F-BFB9-A1C9600252B0}"/>
                </a:ext>
              </a:extLst>
            </p:cNvPr>
            <p:cNvSpPr txBox="1"/>
            <p:nvPr/>
          </p:nvSpPr>
          <p:spPr>
            <a:xfrm>
              <a:off x="2497494" y="4963886"/>
              <a:ext cx="1032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EN_2000</a:t>
              </a:r>
              <a:endParaRPr lang="de-CH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8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</cp:revision>
  <dcterms:created xsi:type="dcterms:W3CDTF">2023-02-22T12:21:54Z</dcterms:created>
  <dcterms:modified xsi:type="dcterms:W3CDTF">2023-02-22T12:46:21Z</dcterms:modified>
</cp:coreProperties>
</file>