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34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2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7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8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36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529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786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4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87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6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06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8F4A-81C1-4420-9091-99CAD06994B2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17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B1E7F33-BF4A-4184-8BE8-F06999C6E30D}"/>
              </a:ext>
            </a:extLst>
          </p:cNvPr>
          <p:cNvGrpSpPr/>
          <p:nvPr/>
        </p:nvGrpSpPr>
        <p:grpSpPr>
          <a:xfrm>
            <a:off x="1180730" y="1355554"/>
            <a:ext cx="8362765" cy="6511785"/>
            <a:chOff x="1180730" y="276692"/>
            <a:chExt cx="8362765" cy="65117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0FB2FD-252F-4965-88ED-42EE3B1B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730" y="276692"/>
              <a:ext cx="8362765" cy="651178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BC2644-4B38-45A5-8A5B-2B5F87524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971" y="5468645"/>
              <a:ext cx="0" cy="4971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150D2-9C5A-47FF-810B-F63D52F74B64}"/>
                </a:ext>
              </a:extLst>
            </p:cNvPr>
            <p:cNvSpPr txBox="1"/>
            <p:nvPr/>
          </p:nvSpPr>
          <p:spPr>
            <a:xfrm>
              <a:off x="5060274" y="5893008"/>
              <a:ext cx="223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GDD</a:t>
              </a:r>
              <a:r>
                <a:rPr lang="en-GB" baseline="-25000" dirty="0" err="1"/>
                <a:t>threshold</a:t>
              </a:r>
              <a:r>
                <a:rPr lang="en-GB" baseline="-25000" dirty="0"/>
                <a:t> </a:t>
              </a:r>
              <a:r>
                <a:rPr lang="en-GB" dirty="0"/>
                <a:t>(</a:t>
              </a:r>
              <a:r>
                <a:rPr lang="en-GB" i="1" dirty="0"/>
                <a:t>k</a:t>
              </a:r>
              <a:r>
                <a:rPr lang="en-GB" dirty="0"/>
                <a:t>)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F156D-DFDF-4354-8320-864D82EAADB4}"/>
                    </a:ext>
                  </a:extLst>
                </p:cNvPr>
                <p:cNvSpPr txBox="1"/>
                <p:nvPr/>
              </p:nvSpPr>
              <p:spPr>
                <a:xfrm>
                  <a:off x="2822996" y="2607820"/>
                  <a:ext cx="290297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𝑇𝑚𝑖𝑛</m:t>
                        </m:r>
                        <m:r>
                          <a:rPr lang="en-GB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F156D-DFDF-4354-8320-864D82EAA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996" y="2607820"/>
                  <a:ext cx="2902974" cy="5296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855088-1CBC-4B2C-BC5D-66786D8ED240}"/>
                    </a:ext>
                  </a:extLst>
                </p:cNvPr>
                <p:cNvSpPr txBox="1"/>
                <p:nvPr/>
              </p:nvSpPr>
              <p:spPr>
                <a:xfrm>
                  <a:off x="2459138" y="4321922"/>
                  <a:ext cx="2902974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𝑇𝑚𝑖𝑛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855088-1CBC-4B2C-BC5D-66786D8ED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138" y="4321922"/>
                  <a:ext cx="2902974" cy="5296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FF852E-62F9-4DC2-8633-CE6D7EF0DDC1}"/>
              </a:ext>
            </a:extLst>
          </p:cNvPr>
          <p:cNvGrpSpPr/>
          <p:nvPr/>
        </p:nvGrpSpPr>
        <p:grpSpPr>
          <a:xfrm>
            <a:off x="2627453" y="6095302"/>
            <a:ext cx="2672519" cy="941262"/>
            <a:chOff x="2627453" y="6095302"/>
            <a:chExt cx="2672519" cy="9412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DAD0B6-770E-4F87-933E-2C46FBA591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26" y="6220141"/>
              <a:ext cx="0" cy="319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3C96B1-4C57-4CC3-8DB5-B034FE04DF73}"/>
                </a:ext>
              </a:extLst>
            </p:cNvPr>
            <p:cNvGrpSpPr/>
            <p:nvPr/>
          </p:nvGrpSpPr>
          <p:grpSpPr>
            <a:xfrm>
              <a:off x="2627453" y="6095302"/>
              <a:ext cx="2672519" cy="941262"/>
              <a:chOff x="2627453" y="6095302"/>
              <a:chExt cx="2672519" cy="94126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217F54C-EA0B-47EC-8D8C-626BF8B11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220141"/>
                <a:ext cx="0" cy="8164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83D65C-B1C4-4653-A8F3-CC5CAE3BC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379778"/>
                <a:ext cx="267251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E8125E0-ED72-4F5B-B2B6-29AE42437AD0}"/>
                  </a:ext>
                </a:extLst>
              </p:cNvPr>
              <p:cNvSpPr/>
              <p:nvPr/>
            </p:nvSpPr>
            <p:spPr>
              <a:xfrm>
                <a:off x="3246083" y="6095302"/>
                <a:ext cx="1435260" cy="522651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25CA82-2369-402F-A1E9-AAF8A802A5CA}"/>
                  </a:ext>
                </a:extLst>
              </p:cNvPr>
              <p:cNvSpPr txBox="1"/>
              <p:nvPr/>
            </p:nvSpPr>
            <p:spPr>
              <a:xfrm>
                <a:off x="3507911" y="6194960"/>
                <a:ext cx="99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Phase 1</a:t>
                </a:r>
                <a:endParaRPr lang="de-CH" b="1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A2C862-EB03-4D95-9A87-CFE101965785}"/>
              </a:ext>
            </a:extLst>
          </p:cNvPr>
          <p:cNvGrpSpPr/>
          <p:nvPr/>
        </p:nvGrpSpPr>
        <p:grpSpPr>
          <a:xfrm>
            <a:off x="5362113" y="1738131"/>
            <a:ext cx="3749092" cy="4879821"/>
            <a:chOff x="5362113" y="1738131"/>
            <a:chExt cx="3749092" cy="48798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0AC91F-8522-4245-BDF1-50713A9DC6D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205" y="1738131"/>
              <a:ext cx="0" cy="4801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D1828C-A324-4026-B65A-516FD5E3EECA}"/>
                </a:ext>
              </a:extLst>
            </p:cNvPr>
            <p:cNvCxnSpPr>
              <a:cxnSpLocks/>
            </p:cNvCxnSpPr>
            <p:nvPr/>
          </p:nvCxnSpPr>
          <p:spPr>
            <a:xfrm>
              <a:off x="5362113" y="6379778"/>
              <a:ext cx="37490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E10230-01E5-4F66-BBBB-DE52B9C816E4}"/>
                </a:ext>
              </a:extLst>
            </p:cNvPr>
            <p:cNvSpPr/>
            <p:nvPr/>
          </p:nvSpPr>
          <p:spPr>
            <a:xfrm>
              <a:off x="6204583" y="6095301"/>
              <a:ext cx="2064152" cy="5226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1F7FB2-F6A7-45CB-8E6A-654674173379}"/>
                </a:ext>
              </a:extLst>
            </p:cNvPr>
            <p:cNvSpPr txBox="1"/>
            <p:nvPr/>
          </p:nvSpPr>
          <p:spPr>
            <a:xfrm>
              <a:off x="6750520" y="6194960"/>
              <a:ext cx="93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Phase 2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1FB5C5-4E72-4D55-9DEF-2B2565369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9" y="1221900"/>
            <a:ext cx="8967995" cy="65221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891B1-B3C5-469F-B988-0FE2C9E06C63}"/>
              </a:ext>
            </a:extLst>
          </p:cNvPr>
          <p:cNvGrpSpPr/>
          <p:nvPr/>
        </p:nvGrpSpPr>
        <p:grpSpPr>
          <a:xfrm>
            <a:off x="2599057" y="5815428"/>
            <a:ext cx="2743793" cy="941262"/>
            <a:chOff x="2627453" y="6095302"/>
            <a:chExt cx="2743793" cy="94126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8D409C-AD57-4607-960A-76DE8569DAA4}"/>
                </a:ext>
              </a:extLst>
            </p:cNvPr>
            <p:cNvCxnSpPr>
              <a:cxnSpLocks/>
            </p:cNvCxnSpPr>
            <p:nvPr/>
          </p:nvCxnSpPr>
          <p:spPr>
            <a:xfrm>
              <a:off x="5371246" y="6220141"/>
              <a:ext cx="0" cy="319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9B62F5-7792-4B42-A19E-2C21D12BDE25}"/>
                </a:ext>
              </a:extLst>
            </p:cNvPr>
            <p:cNvGrpSpPr/>
            <p:nvPr/>
          </p:nvGrpSpPr>
          <p:grpSpPr>
            <a:xfrm>
              <a:off x="2627453" y="6095302"/>
              <a:ext cx="2743793" cy="941262"/>
              <a:chOff x="2627453" y="6095302"/>
              <a:chExt cx="2743793" cy="94126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5442DE-1E4C-44ED-BBC1-0930D0DB5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220141"/>
                <a:ext cx="0" cy="8164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C279316-63D8-4AF3-A362-11D1253E0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379778"/>
                <a:ext cx="27437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04A30F3-A1C2-437A-B307-45A2FFC8DDED}"/>
                  </a:ext>
                </a:extLst>
              </p:cNvPr>
              <p:cNvSpPr/>
              <p:nvPr/>
            </p:nvSpPr>
            <p:spPr>
              <a:xfrm>
                <a:off x="3246083" y="6095302"/>
                <a:ext cx="1435260" cy="522651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0BCEEC-CD6F-494D-89A4-D8C70B638B78}"/>
                  </a:ext>
                </a:extLst>
              </p:cNvPr>
              <p:cNvSpPr txBox="1"/>
              <p:nvPr/>
            </p:nvSpPr>
            <p:spPr>
              <a:xfrm>
                <a:off x="3507911" y="6194960"/>
                <a:ext cx="99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Phase 1</a:t>
                </a:r>
                <a:endParaRPr lang="de-CH" b="1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6D1EE7-22C4-4F2B-92F7-DD8AB0357FCC}"/>
              </a:ext>
            </a:extLst>
          </p:cNvPr>
          <p:cNvGrpSpPr/>
          <p:nvPr/>
        </p:nvGrpSpPr>
        <p:grpSpPr>
          <a:xfrm>
            <a:off x="5114980" y="6379704"/>
            <a:ext cx="2237171" cy="746318"/>
            <a:chOff x="5060274" y="6594884"/>
            <a:chExt cx="2237171" cy="74631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8F079F-624B-4621-85E1-CFB50F06A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971" y="6594884"/>
              <a:ext cx="0" cy="449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ED8AC4-53CF-46E1-B164-1D89E251BBF2}"/>
                </a:ext>
              </a:extLst>
            </p:cNvPr>
            <p:cNvSpPr txBox="1"/>
            <p:nvPr/>
          </p:nvSpPr>
          <p:spPr>
            <a:xfrm>
              <a:off x="5060274" y="6971870"/>
              <a:ext cx="223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GDD</a:t>
              </a:r>
              <a:r>
                <a:rPr lang="en-GB" baseline="-25000" dirty="0" err="1"/>
                <a:t>threshold</a:t>
              </a:r>
              <a:r>
                <a:rPr lang="en-GB" baseline="-25000" dirty="0"/>
                <a:t> </a:t>
              </a:r>
              <a:r>
                <a:rPr lang="en-GB" dirty="0"/>
                <a:t>(</a:t>
              </a:r>
              <a:r>
                <a:rPr lang="en-GB" i="1" dirty="0"/>
                <a:t>k</a:t>
              </a:r>
              <a:r>
                <a:rPr lang="en-GB" dirty="0"/>
                <a:t>)</a:t>
              </a:r>
              <a:endParaRPr lang="de-CH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E780C3-8257-4CBA-9A74-96CB336F7499}"/>
              </a:ext>
            </a:extLst>
          </p:cNvPr>
          <p:cNvGrpSpPr/>
          <p:nvPr/>
        </p:nvGrpSpPr>
        <p:grpSpPr>
          <a:xfrm>
            <a:off x="5354677" y="1641026"/>
            <a:ext cx="3927117" cy="4801284"/>
            <a:chOff x="5362113" y="1641026"/>
            <a:chExt cx="3927117" cy="480128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3C3664-1F83-4F5D-875D-BCE9D1EC7FED}"/>
                </a:ext>
              </a:extLst>
            </p:cNvPr>
            <p:cNvCxnSpPr>
              <a:cxnSpLocks/>
            </p:cNvCxnSpPr>
            <p:nvPr/>
          </p:nvCxnSpPr>
          <p:spPr>
            <a:xfrm>
              <a:off x="9289230" y="1641026"/>
              <a:ext cx="0" cy="4801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FFFBF4-2FD3-43E6-A10B-363B68B3FEE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113" y="6095301"/>
              <a:ext cx="39271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28E9AFC-2091-4942-B2EB-307883CB206A}"/>
                </a:ext>
              </a:extLst>
            </p:cNvPr>
            <p:cNvSpPr/>
            <p:nvPr/>
          </p:nvSpPr>
          <p:spPr>
            <a:xfrm>
              <a:off x="6355392" y="5815428"/>
              <a:ext cx="2064152" cy="5226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A9E8C-D7F0-4276-B014-F4CBE1538DB8}"/>
                </a:ext>
              </a:extLst>
            </p:cNvPr>
            <p:cNvSpPr txBox="1"/>
            <p:nvPr/>
          </p:nvSpPr>
          <p:spPr>
            <a:xfrm>
              <a:off x="6901329" y="5915087"/>
              <a:ext cx="93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Phase 2</a:t>
              </a:r>
              <a:endParaRPr lang="de-CH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6AB27-9853-44C5-BD18-7352E87295F0}"/>
                  </a:ext>
                </a:extLst>
              </p:cNvPr>
              <p:cNvSpPr txBox="1"/>
              <p:nvPr/>
            </p:nvSpPr>
            <p:spPr>
              <a:xfrm>
                <a:off x="2957862" y="2882843"/>
                <a:ext cx="2895536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baseline="-2500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𝐺𝐷𝐷</m:t>
                      </m:r>
                      <m:r>
                        <a:rPr lang="en-GB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altLang="zh-CN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GDD</m:t>
                              </m:r>
                              <m:r>
                                <a:rPr lang="en-GB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6AB27-9853-44C5-BD18-7352E872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2" y="2882843"/>
                <a:ext cx="2895536" cy="529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05A5C-8C91-4292-9632-302A3C4A7E39}"/>
                  </a:ext>
                </a:extLst>
              </p:cNvPr>
              <p:cNvSpPr txBox="1"/>
              <p:nvPr/>
            </p:nvSpPr>
            <p:spPr>
              <a:xfrm>
                <a:off x="2718083" y="4788582"/>
                <a:ext cx="290297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𝑇𝑚</m:t>
                      </m:r>
                      <m:r>
                        <a:rPr lang="en-GB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05A5C-8C91-4292-9632-302A3C4A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83" y="4788582"/>
                <a:ext cx="2902974" cy="529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68E15A-17EB-4588-96BD-1D56C37D5CD6}"/>
              </a:ext>
            </a:extLst>
          </p:cNvPr>
          <p:cNvCxnSpPr>
            <a:cxnSpLocks/>
          </p:cNvCxnSpPr>
          <p:nvPr/>
        </p:nvCxnSpPr>
        <p:spPr>
          <a:xfrm flipV="1">
            <a:off x="8479797" y="1641026"/>
            <a:ext cx="801997" cy="667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CC8F19-43E1-4927-8A4D-0EEBF70B93F0}"/>
              </a:ext>
            </a:extLst>
          </p:cNvPr>
          <p:cNvSpPr txBox="1"/>
          <p:nvPr/>
        </p:nvSpPr>
        <p:spPr>
          <a:xfrm>
            <a:off x="7677800" y="2248702"/>
            <a:ext cx="160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peak of season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67443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2022-03-17T21:37:04Z</dcterms:created>
  <dcterms:modified xsi:type="dcterms:W3CDTF">2022-04-13T14:49:18Z</dcterms:modified>
</cp:coreProperties>
</file>