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6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8F4A-81C1-4420-9091-99CAD06994B2}" type="datetimeFigureOut">
              <a:rPr lang="de-CH" smtClean="0"/>
              <a:t>17.03.2022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834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8F4A-81C1-4420-9091-99CAD06994B2}" type="datetimeFigureOut">
              <a:rPr lang="de-CH" smtClean="0"/>
              <a:t>17.03.2022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22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8F4A-81C1-4420-9091-99CAD06994B2}" type="datetimeFigureOut">
              <a:rPr lang="de-CH" smtClean="0"/>
              <a:t>17.03.2022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970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8F4A-81C1-4420-9091-99CAD06994B2}" type="datetimeFigureOut">
              <a:rPr lang="de-CH" smtClean="0"/>
              <a:t>17.03.2022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68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8F4A-81C1-4420-9091-99CAD06994B2}" type="datetimeFigureOut">
              <a:rPr lang="de-CH" smtClean="0"/>
              <a:t>17.03.2022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363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8F4A-81C1-4420-9091-99CAD06994B2}" type="datetimeFigureOut">
              <a:rPr lang="de-CH" smtClean="0"/>
              <a:t>17.03.2022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529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8F4A-81C1-4420-9091-99CAD06994B2}" type="datetimeFigureOut">
              <a:rPr lang="de-CH" smtClean="0"/>
              <a:t>17.03.2022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786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8F4A-81C1-4420-9091-99CAD06994B2}" type="datetimeFigureOut">
              <a:rPr lang="de-CH" smtClean="0"/>
              <a:t>17.03.2022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044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8F4A-81C1-4420-9091-99CAD06994B2}" type="datetimeFigureOut">
              <a:rPr lang="de-CH" smtClean="0"/>
              <a:t>17.03.2022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387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8F4A-81C1-4420-9091-99CAD06994B2}" type="datetimeFigureOut">
              <a:rPr lang="de-CH" smtClean="0"/>
              <a:t>17.03.2022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160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8F4A-81C1-4420-9091-99CAD06994B2}" type="datetimeFigureOut">
              <a:rPr lang="de-CH" smtClean="0"/>
              <a:t>17.03.2022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106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D8F4A-81C1-4420-9091-99CAD06994B2}" type="datetimeFigureOut">
              <a:rPr lang="de-CH" smtClean="0"/>
              <a:t>17.03.2022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172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B1E7F33-BF4A-4184-8BE8-F06999C6E30D}"/>
              </a:ext>
            </a:extLst>
          </p:cNvPr>
          <p:cNvGrpSpPr/>
          <p:nvPr/>
        </p:nvGrpSpPr>
        <p:grpSpPr>
          <a:xfrm>
            <a:off x="1180731" y="1347462"/>
            <a:ext cx="8362765" cy="6511785"/>
            <a:chOff x="1180730" y="276692"/>
            <a:chExt cx="8362765" cy="651178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0FB2FD-252F-4965-88ED-42EE3B1BD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730" y="276692"/>
              <a:ext cx="8362765" cy="6511785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1BC2644-4B38-45A5-8A5B-2B5F87524B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9971" y="5468645"/>
              <a:ext cx="0" cy="4971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D150D2-9C5A-47FF-810B-F63D52F74B64}"/>
                </a:ext>
              </a:extLst>
            </p:cNvPr>
            <p:cNvSpPr txBox="1"/>
            <p:nvPr/>
          </p:nvSpPr>
          <p:spPr>
            <a:xfrm>
              <a:off x="5060274" y="5893008"/>
              <a:ext cx="2237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GDD</a:t>
              </a:r>
              <a:r>
                <a:rPr lang="en-GB" baseline="-25000" dirty="0" err="1"/>
                <a:t>threshold</a:t>
              </a:r>
              <a:r>
                <a:rPr lang="en-GB" baseline="-25000" dirty="0"/>
                <a:t> </a:t>
              </a:r>
              <a:r>
                <a:rPr lang="en-GB" dirty="0"/>
                <a:t>(</a:t>
              </a:r>
              <a:r>
                <a:rPr lang="en-GB" i="1" dirty="0"/>
                <a:t>k</a:t>
              </a:r>
              <a:r>
                <a:rPr lang="en-GB" dirty="0"/>
                <a:t>)</a:t>
              </a:r>
              <a:endParaRPr lang="de-CH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5CF156D-DFDF-4354-8320-864D82EAADB4}"/>
                    </a:ext>
                  </a:extLst>
                </p:cNvPr>
                <p:cNvSpPr txBox="1"/>
                <p:nvPr/>
              </p:nvSpPr>
              <p:spPr>
                <a:xfrm>
                  <a:off x="2822996" y="2607820"/>
                  <a:ext cx="2902974" cy="529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i="1" baseline="-25000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i="1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</a:rPr>
                          <m:t>𝑇𝑚</m:t>
                        </m:r>
                        <m:r>
                          <a:rPr lang="en-GB" i="1" baseline="-25000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GB" i="1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3399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solidFill>
                                      <a:srgbClr val="339933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i="1">
                                    <a:solidFill>
                                      <a:srgbClr val="339933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3399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3399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3399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33993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3399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3399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3399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339933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3399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3399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3399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3399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de-CH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5CF156D-DFDF-4354-8320-864D82EAA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996" y="2607820"/>
                  <a:ext cx="2902974" cy="5296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2855088-1CBC-4B2C-BC5D-66786D8ED240}"/>
                    </a:ext>
                  </a:extLst>
                </p:cNvPr>
                <p:cNvSpPr txBox="1"/>
                <p:nvPr/>
              </p:nvSpPr>
              <p:spPr>
                <a:xfrm>
                  <a:off x="2459138" y="4321922"/>
                  <a:ext cx="2902974" cy="529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𝑇𝑚</m:t>
                        </m:r>
                        <m:r>
                          <a:rPr lang="en-GB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de-CH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2855088-1CBC-4B2C-BC5D-66786D8ED2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9138" y="4321922"/>
                  <a:ext cx="2902974" cy="5296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17F54C-EA0B-47EC-8D8C-626BF8B114EC}"/>
              </a:ext>
            </a:extLst>
          </p:cNvPr>
          <p:cNvCxnSpPr>
            <a:cxnSpLocks/>
          </p:cNvCxnSpPr>
          <p:nvPr/>
        </p:nvCxnSpPr>
        <p:spPr>
          <a:xfrm>
            <a:off x="2627453" y="6220141"/>
            <a:ext cx="0" cy="816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DAD0B6-770E-4F87-933E-2C46FBA591FF}"/>
              </a:ext>
            </a:extLst>
          </p:cNvPr>
          <p:cNvCxnSpPr>
            <a:cxnSpLocks/>
          </p:cNvCxnSpPr>
          <p:nvPr/>
        </p:nvCxnSpPr>
        <p:spPr>
          <a:xfrm>
            <a:off x="5290326" y="6220141"/>
            <a:ext cx="0" cy="319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90AC91F-8522-4245-BDF1-50713A9DC6DB}"/>
              </a:ext>
            </a:extLst>
          </p:cNvPr>
          <p:cNvCxnSpPr>
            <a:cxnSpLocks/>
          </p:cNvCxnSpPr>
          <p:nvPr/>
        </p:nvCxnSpPr>
        <p:spPr>
          <a:xfrm>
            <a:off x="9111205" y="1738131"/>
            <a:ext cx="0" cy="48012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83D65C-B1C4-4653-A8F3-CC5CAE3BCC2D}"/>
              </a:ext>
            </a:extLst>
          </p:cNvPr>
          <p:cNvCxnSpPr>
            <a:cxnSpLocks/>
          </p:cNvCxnSpPr>
          <p:nvPr/>
        </p:nvCxnSpPr>
        <p:spPr>
          <a:xfrm>
            <a:off x="2627453" y="6379778"/>
            <a:ext cx="267251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D1828C-A324-4026-B65A-516FD5E3EECA}"/>
              </a:ext>
            </a:extLst>
          </p:cNvPr>
          <p:cNvCxnSpPr>
            <a:cxnSpLocks/>
          </p:cNvCxnSpPr>
          <p:nvPr/>
        </p:nvCxnSpPr>
        <p:spPr>
          <a:xfrm>
            <a:off x="5362113" y="6379778"/>
            <a:ext cx="37490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E8125E0-ED72-4F5B-B2B6-29AE42437AD0}"/>
              </a:ext>
            </a:extLst>
          </p:cNvPr>
          <p:cNvSpPr/>
          <p:nvPr/>
        </p:nvSpPr>
        <p:spPr>
          <a:xfrm>
            <a:off x="3246083" y="6095302"/>
            <a:ext cx="1435260" cy="522651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8E10230-01E5-4F66-BBBB-DE52B9C816E4}"/>
              </a:ext>
            </a:extLst>
          </p:cNvPr>
          <p:cNvSpPr/>
          <p:nvPr/>
        </p:nvSpPr>
        <p:spPr>
          <a:xfrm>
            <a:off x="6204583" y="6095301"/>
            <a:ext cx="2064152" cy="5226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25CA82-2369-402F-A1E9-AAF8A802A5CA}"/>
              </a:ext>
            </a:extLst>
          </p:cNvPr>
          <p:cNvSpPr txBox="1"/>
          <p:nvPr/>
        </p:nvSpPr>
        <p:spPr>
          <a:xfrm>
            <a:off x="3507911" y="6194960"/>
            <a:ext cx="99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Phase 1</a:t>
            </a:r>
            <a:endParaRPr lang="de-CH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1F7FB2-F6A7-45CB-8E6A-654674173379}"/>
              </a:ext>
            </a:extLst>
          </p:cNvPr>
          <p:cNvSpPr txBox="1"/>
          <p:nvPr/>
        </p:nvSpPr>
        <p:spPr>
          <a:xfrm>
            <a:off x="6750520" y="6194960"/>
            <a:ext cx="93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Phase 2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4223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</cp:revision>
  <dcterms:created xsi:type="dcterms:W3CDTF">2022-03-17T21:37:04Z</dcterms:created>
  <dcterms:modified xsi:type="dcterms:W3CDTF">2022-03-17T22:13:27Z</dcterms:modified>
</cp:coreProperties>
</file>