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Open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penSans-italic.fntdata"/><Relationship Id="rId10" Type="http://schemas.openxmlformats.org/officeDocument/2006/relationships/font" Target="fonts/OpenSans-bold.fntdata"/><Relationship Id="rId12" Type="http://schemas.openxmlformats.org/officeDocument/2006/relationships/font" Target="fonts/OpenSans-boldItalic.fntdata"/><Relationship Id="rId9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6d4cc2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6d4cc2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6d4cc2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6d4cc2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can see that without question MPEG audio file is the preferred media type, covering almost 90% of the total sales.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 other format gets even closer to the amount of sales that MPEG audio files have.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Not even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adding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up the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different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types of ACC audio files.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153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Sales by Media 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00" y="1648450"/>
            <a:ext cx="4515300" cy="2504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328525" y="1418450"/>
            <a:ext cx="34209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most sold Genre is Rock by far, followed by Latin with less than half of the sales.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slow decrease can be seen between the first genres, that later turns into a very little amount of sales per genre until the last 2 with 6 sales only.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Sales by Musical Genre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75" y="795600"/>
            <a:ext cx="5084225" cy="3946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6076000" y="1180550"/>
            <a:ext cx="2703000" cy="3310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As seen in the previous slide, Rock was the genre with more sales, and here we can see the distribution of those sales among the top 20 cities.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Although it’s clear that Sao Paulo has the biggest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consumption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of this genre, Paris and Berlin are also very close. O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verall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, the consumption is well distributed.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Sales of the most sold Genre by Country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5" y="1079725"/>
            <a:ext cx="553227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most sold artist is Iron Maiden with 140 sales, followed by U2 with 107.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After the first 4 artists the sales decrease to 45 and start decreasing in a slow pace, being the last artist R.E.M with 39 sales only.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10 most sold Artists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1" y="915750"/>
            <a:ext cx="495665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