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9C15-5CCE-482B-92CA-85BA6BD3E29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DAF1-62F4-492E-B55F-46F3AE65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9" y="276225"/>
            <a:ext cx="562927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14" y="169984"/>
            <a:ext cx="5676900" cy="3476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60" y="3886200"/>
            <a:ext cx="5343525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21" y="4395787"/>
            <a:ext cx="5505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5" y="85054"/>
            <a:ext cx="11455377" cy="66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wang</dc:creator>
  <cp:lastModifiedBy>yilin wang</cp:lastModifiedBy>
  <cp:revision>3</cp:revision>
  <dcterms:created xsi:type="dcterms:W3CDTF">2015-08-13T05:07:57Z</dcterms:created>
  <dcterms:modified xsi:type="dcterms:W3CDTF">2015-08-13T06:28:25Z</dcterms:modified>
</cp:coreProperties>
</file>