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  <p:sldId id="265" r:id="rId4"/>
    <p:sldId id="275" r:id="rId5"/>
    <p:sldId id="282" r:id="rId6"/>
    <p:sldId id="276" r:id="rId7"/>
    <p:sldId id="283" r:id="rId8"/>
    <p:sldId id="266" r:id="rId9"/>
    <p:sldId id="277" r:id="rId10"/>
    <p:sldId id="271" r:id="rId11"/>
    <p:sldId id="278" r:id="rId12"/>
    <p:sldId id="284" r:id="rId13"/>
    <p:sldId id="280" r:id="rId14"/>
    <p:sldId id="281" r:id="rId15"/>
    <p:sldId id="263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C86"/>
    <a:srgbClr val="010102"/>
    <a:srgbClr val="233D87"/>
    <a:srgbClr val="233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70" y="132"/>
      </p:cViewPr>
      <p:guideLst>
        <p:guide orient="horz" pos="216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116C9-37DE-4869-8B62-06F53269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64999-FD21-4DDD-B6D9-499DEA6A5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481EF-4161-461B-9231-627777C3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FB19B-38F9-4E43-9C51-6BE31982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C6C28-CE67-4BA6-A080-9F635D3D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8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6E2C8-2312-489B-8D34-0FE512E3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81C393-ED9E-415B-99FF-A17729B84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7D87D-22C7-468E-95E1-B9683861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B79D2-5695-4256-B90C-6CDFCFC1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7235C-E097-40CE-A335-E842F3AE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B57718-E430-4D3D-8014-5C9F44EFC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ACBF95-8C5F-4F36-B78E-F689CAB9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74725-FBA4-40A2-877F-A17F7053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5A36B-E2C6-4698-B786-024F2C9C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FE495-56AD-4735-842F-9EDBA77B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9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BE23F-E492-4ACD-BB12-0C014055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10A8B-C7A6-4A3F-AAD5-4F8E11F7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B477D-82CA-442A-ABFE-5B8354E8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A5A90-E8DD-4144-AE16-2B441D2A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4D259-0338-4050-8900-F8ECD247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3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E6DA-D05A-4EAF-B77E-99C81A3F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6AD28-13EF-421A-AC72-F3203BD2E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D0310-7BC1-4FF8-A039-218B3DC6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79E82-226B-4855-9E12-12EAD3BC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079E1-D420-46D8-ABBF-F2F5E4EA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6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70C2F-E872-4BF9-937A-B6D98992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EB559-CD49-4B86-AC1A-6D562B85E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C9DEA1-2CC9-47A3-918B-FC3434B1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8871B-1C01-4104-8AC4-A88001E5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AE193-2930-4ED3-B94E-705C6B63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5618E-D3C7-43BB-AB56-4AE32F90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9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35211-AF17-4FE3-A864-68461225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19EB0-6ECC-49E0-BE2A-57CB44F7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0610C-9541-453C-8B46-C2819C95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98B294-22AA-4C4B-9768-607D03552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285A3-A3B1-4AD1-BF7F-7D0AF6DB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126787-03C7-4F60-96A6-1BFE68C4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857885-B9E4-4A67-9883-4624E432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4D50A-1EA7-456B-982D-8230E77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0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8CDC-242F-499D-8878-347D8227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0D3C2B-2999-4479-9702-E0A7B2F6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74262-9222-4872-ACA9-DD8D1C2E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790E7-D013-4167-B354-5CC74C2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4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A8B78F-2FD4-4ED0-B178-01B5A123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E415AF-3066-4EA7-A446-0A135062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7627A-EB2A-4F4D-91A7-99F4F96C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1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62C8F-F134-42F6-B198-022A051C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66BF6-82C8-4BFD-B0CE-05763D45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A63C64-8B6B-4294-9ACF-B54D4263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A2A10-4E0E-484A-9DAB-07D2AD30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ED869-5F7A-4158-9862-2D5B94CA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41798-233E-4306-8193-75FBCA45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7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DA9AC-DBEE-4C53-A36E-8181D7AA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004060-130B-4A88-8BD3-7158CF20F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ED59A-AC3F-44AA-80B6-2B46EB84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B2F25-02C7-43B0-9E03-14DDC62A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7899E-9528-44FA-835F-50FC6C1E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A01A2-9E88-41F2-8558-A9E6E8CD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5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6F52F-B24B-4F61-B9B2-CA5FEE0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C4C76-CCB5-4E70-B6A9-D0259653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4E6FB-3201-4001-AB88-A6B1F3AC0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76DD-D8B1-4138-8DBE-E5866ACE81D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B00C1-1419-484A-9ABD-7C90523C3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9EC82-9B3A-49ED-B224-D2DBD66AD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298D-77A7-4326-8881-CD4804AF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B03DE3-2525-4EC1-B20D-8A9442FF7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1" r="5104"/>
          <a:stretch/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D2D2E79-376D-4BFA-A4C9-92B4E8496C01}"/>
              </a:ext>
            </a:extLst>
          </p:cNvPr>
          <p:cNvSpPr/>
          <p:nvPr/>
        </p:nvSpPr>
        <p:spPr>
          <a:xfrm>
            <a:off x="-2859" y="2"/>
            <a:ext cx="6096000" cy="6857998"/>
          </a:xfrm>
          <a:prstGeom prst="rect">
            <a:avLst/>
          </a:prstGeom>
          <a:solidFill>
            <a:srgbClr val="233C8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0C8C2-8B1B-434D-AE83-8BBAEB84B683}"/>
              </a:ext>
            </a:extLst>
          </p:cNvPr>
          <p:cNvSpPr txBox="1"/>
          <p:nvPr/>
        </p:nvSpPr>
        <p:spPr>
          <a:xfrm>
            <a:off x="231283" y="1262187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5400" spc="-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ko-KR" altLang="en-US" sz="54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41188-8751-418A-8324-28B3619DB5EE}"/>
              </a:ext>
            </a:extLst>
          </p:cNvPr>
          <p:cNvSpPr txBox="1"/>
          <p:nvPr/>
        </p:nvSpPr>
        <p:spPr>
          <a:xfrm>
            <a:off x="231283" y="2274905"/>
            <a:ext cx="395973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EDIYA</a:t>
            </a:r>
          </a:p>
          <a:p>
            <a:r>
              <a:rPr lang="ko-KR" altLang="en-US" sz="3200" spc="-3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포스기</a:t>
            </a:r>
            <a:r>
              <a:rPr lang="en-US" altLang="ko-KR" sz="3200" spc="-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spc="-3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키오스크</a:t>
            </a:r>
            <a:r>
              <a:rPr lang="ko-KR" altLang="en-US" sz="3200" spc="-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r>
              <a:rPr lang="en-US" altLang="ko-KR" sz="3200" spc="-3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2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0FC04E-5D1A-4072-A066-DCD6F6816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3" y="201139"/>
            <a:ext cx="1924050" cy="190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033AE9-7790-4D10-838D-4DC6DC89DEC2}"/>
              </a:ext>
            </a:extLst>
          </p:cNvPr>
          <p:cNvSpPr/>
          <p:nvPr/>
        </p:nvSpPr>
        <p:spPr>
          <a:xfrm>
            <a:off x="231283" y="5426839"/>
            <a:ext cx="55196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조장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이예림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조원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김경욱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임성은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오연호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8C4C9B-E859-46BA-9FFB-338C0216A9B3}"/>
              </a:ext>
            </a:extLst>
          </p:cNvPr>
          <p:cNvCxnSpPr>
            <a:cxnSpLocks/>
          </p:cNvCxnSpPr>
          <p:nvPr/>
        </p:nvCxnSpPr>
        <p:spPr>
          <a:xfrm>
            <a:off x="231283" y="6574674"/>
            <a:ext cx="54115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8C4C9B-E859-46BA-9FFB-338C0216A9B3}"/>
              </a:ext>
            </a:extLst>
          </p:cNvPr>
          <p:cNvCxnSpPr>
            <a:cxnSpLocks/>
          </p:cNvCxnSpPr>
          <p:nvPr/>
        </p:nvCxnSpPr>
        <p:spPr>
          <a:xfrm>
            <a:off x="231283" y="5241273"/>
            <a:ext cx="541158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89218" y="-474405"/>
            <a:ext cx="3809553" cy="3457196"/>
          </a:xfrm>
          <a:prstGeom prst="rect">
            <a:avLst/>
          </a:prstGeom>
          <a:blipFill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 방안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2CF182-85C1-4547-887A-3A30814E940E}"/>
              </a:ext>
            </a:extLst>
          </p:cNvPr>
          <p:cNvSpPr/>
          <p:nvPr/>
        </p:nvSpPr>
        <p:spPr>
          <a:xfrm>
            <a:off x="441070" y="2044672"/>
            <a:ext cx="4879075" cy="43335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509C0E-94A7-45F5-AAD1-8595F05B3FEB}"/>
              </a:ext>
            </a:extLst>
          </p:cNvPr>
          <p:cNvSpPr/>
          <p:nvPr/>
        </p:nvSpPr>
        <p:spPr>
          <a:xfrm>
            <a:off x="441069" y="2603638"/>
            <a:ext cx="59181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개념 보안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선언 위치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값 넘기고 받아오기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6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441072" y="1810687"/>
            <a:ext cx="2715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재고 화면</a:t>
            </a:r>
            <a:endParaRPr lang="ko-KR" altLang="en-US" sz="28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53" y="939866"/>
            <a:ext cx="4628571" cy="28666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53" y="1810687"/>
            <a:ext cx="4628571" cy="46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83" y="2586324"/>
            <a:ext cx="7265909" cy="29578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2CF182-85C1-4547-887A-3A30814E940E}"/>
              </a:ext>
            </a:extLst>
          </p:cNvPr>
          <p:cNvSpPr/>
          <p:nvPr/>
        </p:nvSpPr>
        <p:spPr>
          <a:xfrm>
            <a:off x="441072" y="2354359"/>
            <a:ext cx="4238993" cy="41398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509C0E-94A7-45F5-AAD1-8595F05B3FEB}"/>
              </a:ext>
            </a:extLst>
          </p:cNvPr>
          <p:cNvSpPr/>
          <p:nvPr/>
        </p:nvSpPr>
        <p:spPr>
          <a:xfrm>
            <a:off x="481459" y="2780036"/>
            <a:ext cx="41321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Jframe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Jbutton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ActionListener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LineBorder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3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441072" y="1810687"/>
            <a:ext cx="2715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재고 화면</a:t>
            </a:r>
            <a:endParaRPr lang="ko-KR" altLang="en-US" sz="28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2CF182-85C1-4547-887A-3A30814E940E}"/>
              </a:ext>
            </a:extLst>
          </p:cNvPr>
          <p:cNvSpPr/>
          <p:nvPr/>
        </p:nvSpPr>
        <p:spPr>
          <a:xfrm>
            <a:off x="441072" y="2354359"/>
            <a:ext cx="4238993" cy="41398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509C0E-94A7-45F5-AAD1-8595F05B3FEB}"/>
              </a:ext>
            </a:extLst>
          </p:cNvPr>
          <p:cNvSpPr/>
          <p:nvPr/>
        </p:nvSpPr>
        <p:spPr>
          <a:xfrm>
            <a:off x="481459" y="2780036"/>
            <a:ext cx="41321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Jframe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Jbutton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ActionListener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LineBorder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39" y="780647"/>
            <a:ext cx="6954468" cy="35336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49" y="2981726"/>
            <a:ext cx="2819048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 방안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2CF182-85C1-4547-887A-3A30814E940E}"/>
              </a:ext>
            </a:extLst>
          </p:cNvPr>
          <p:cNvSpPr/>
          <p:nvPr/>
        </p:nvSpPr>
        <p:spPr>
          <a:xfrm>
            <a:off x="441070" y="2044672"/>
            <a:ext cx="6433555" cy="43335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509C0E-94A7-45F5-AAD1-8595F05B3FEB}"/>
              </a:ext>
            </a:extLst>
          </p:cNvPr>
          <p:cNvSpPr/>
          <p:nvPr/>
        </p:nvSpPr>
        <p:spPr>
          <a:xfrm>
            <a:off x="441070" y="2925022"/>
            <a:ext cx="64335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패키지 간의 클래스 연결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쓸데없이 긴 코드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간결화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팀프로젝트시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5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영상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242C1B-FE44-4925-8643-F113A37C5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" r="56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D8380F-487E-4F93-B99B-0A6160289DC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233C8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FC108C1-66CF-4D02-8334-4E04BD70A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50" y="612243"/>
            <a:ext cx="1924050" cy="1905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0648A5E-1E4C-4D2E-AEF0-B985B199F766}"/>
              </a:ext>
            </a:extLst>
          </p:cNvPr>
          <p:cNvGrpSpPr/>
          <p:nvPr/>
        </p:nvGrpSpPr>
        <p:grpSpPr>
          <a:xfrm>
            <a:off x="7754515" y="2706689"/>
            <a:ext cx="3667992" cy="2583466"/>
            <a:chOff x="7754515" y="2658577"/>
            <a:chExt cx="3667992" cy="25834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FFBDBC-0917-40E9-AE59-32FEC624EA1F}"/>
                </a:ext>
              </a:extLst>
            </p:cNvPr>
            <p:cNvSpPr txBox="1"/>
            <p:nvPr/>
          </p:nvSpPr>
          <p:spPr>
            <a:xfrm>
              <a:off x="7754515" y="2658577"/>
              <a:ext cx="36679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spc="-3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감사합니다</a:t>
              </a:r>
              <a:r>
                <a:rPr lang="en-US" altLang="ko-KR" sz="5400" spc="-3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54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9A2EA26-53D8-4678-ADD2-B8651A460EDF}"/>
                </a:ext>
              </a:extLst>
            </p:cNvPr>
            <p:cNvSpPr/>
            <p:nvPr/>
          </p:nvSpPr>
          <p:spPr>
            <a:xfrm>
              <a:off x="7825368" y="4903489"/>
              <a:ext cx="35971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ALWAYS BESIDE YOU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EDIYA COFFEE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4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선정 동기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" t="25818" r="216" b="20606"/>
          <a:stretch/>
        </p:blipFill>
        <p:spPr>
          <a:xfrm>
            <a:off x="441072" y="2167688"/>
            <a:ext cx="3855697" cy="3674226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43" y="938587"/>
            <a:ext cx="7581301" cy="446932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64" y="1387780"/>
            <a:ext cx="8726118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441072" y="1810687"/>
            <a:ext cx="2715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광고 화면</a:t>
            </a:r>
            <a:endParaRPr lang="ko-KR" altLang="en-US" sz="28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098" y="887120"/>
            <a:ext cx="4319241" cy="549637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CF182-85C1-4547-887A-3A30814E940E}"/>
              </a:ext>
            </a:extLst>
          </p:cNvPr>
          <p:cNvSpPr/>
          <p:nvPr/>
        </p:nvSpPr>
        <p:spPr>
          <a:xfrm>
            <a:off x="441071" y="2592600"/>
            <a:ext cx="6749437" cy="39910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509C0E-94A7-45F5-AAD1-8595F05B3FEB}"/>
              </a:ext>
            </a:extLst>
          </p:cNvPr>
          <p:cNvSpPr/>
          <p:nvPr/>
        </p:nvSpPr>
        <p:spPr>
          <a:xfrm>
            <a:off x="722723" y="2941535"/>
            <a:ext cx="39836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Jframe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Graphic</a:t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paint()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repaint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2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441072" y="1810687"/>
            <a:ext cx="2715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화면</a:t>
            </a:r>
            <a:endParaRPr lang="ko-KR" altLang="en-US" sz="28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55" y="1094879"/>
            <a:ext cx="5737327" cy="523254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CF182-85C1-4547-887A-3A30814E940E}"/>
              </a:ext>
            </a:extLst>
          </p:cNvPr>
          <p:cNvSpPr/>
          <p:nvPr/>
        </p:nvSpPr>
        <p:spPr>
          <a:xfrm>
            <a:off x="441072" y="2592600"/>
            <a:ext cx="5348784" cy="39910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509C0E-94A7-45F5-AAD1-8595F05B3FEB}"/>
              </a:ext>
            </a:extLst>
          </p:cNvPr>
          <p:cNvSpPr/>
          <p:nvPr/>
        </p:nvSpPr>
        <p:spPr>
          <a:xfrm>
            <a:off x="722723" y="2941535"/>
            <a:ext cx="39836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Jframe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JButton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JPasswordField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JTextField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JOptionPane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설명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2" y="2092807"/>
            <a:ext cx="3769864" cy="34434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17" y="2092807"/>
            <a:ext cx="3769864" cy="3443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81" y="2092807"/>
            <a:ext cx="3915475" cy="35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441072" y="1810687"/>
            <a:ext cx="2715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 화면</a:t>
            </a:r>
            <a:endParaRPr lang="ko-KR" altLang="en-US" sz="28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CF182-85C1-4547-887A-3A30814E940E}"/>
              </a:ext>
            </a:extLst>
          </p:cNvPr>
          <p:cNvSpPr/>
          <p:nvPr/>
        </p:nvSpPr>
        <p:spPr>
          <a:xfrm>
            <a:off x="441072" y="2592600"/>
            <a:ext cx="5348784" cy="39910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509C0E-94A7-45F5-AAD1-8595F05B3FEB}"/>
              </a:ext>
            </a:extLst>
          </p:cNvPr>
          <p:cNvSpPr/>
          <p:nvPr/>
        </p:nvSpPr>
        <p:spPr>
          <a:xfrm>
            <a:off x="539843" y="2592600"/>
            <a:ext cx="39836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Jframe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GridLayout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GridbagLayout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JButton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JRadioButton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JTextField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JScrollPane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ArrayList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44" y="903335"/>
            <a:ext cx="5252793" cy="568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설명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39" y="679894"/>
            <a:ext cx="5611680" cy="6062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9" y="1905166"/>
            <a:ext cx="2514286" cy="1161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9" y="4582402"/>
            <a:ext cx="2923809" cy="11619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9" y="3243784"/>
            <a:ext cx="2542857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 방안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2CF182-85C1-4547-887A-3A30814E940E}"/>
              </a:ext>
            </a:extLst>
          </p:cNvPr>
          <p:cNvSpPr/>
          <p:nvPr/>
        </p:nvSpPr>
        <p:spPr>
          <a:xfrm>
            <a:off x="441070" y="2044672"/>
            <a:ext cx="5918165" cy="43335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509C0E-94A7-45F5-AAD1-8595F05B3FEB}"/>
              </a:ext>
            </a:extLst>
          </p:cNvPr>
          <p:cNvSpPr/>
          <p:nvPr/>
        </p:nvSpPr>
        <p:spPr>
          <a:xfrm>
            <a:off x="441069" y="2603638"/>
            <a:ext cx="59181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옵션 선택 박스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 </a:t>
            </a:r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Jframe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생성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값 넘기고 받아오기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단계에서 공통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생성자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관리하기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7483478-4DB9-49B7-8EA9-E2FCE9E1D8C7}"/>
              </a:ext>
            </a:extLst>
          </p:cNvPr>
          <p:cNvSpPr/>
          <p:nvPr/>
        </p:nvSpPr>
        <p:spPr>
          <a:xfrm>
            <a:off x="125574" y="679894"/>
            <a:ext cx="11920245" cy="606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31510A-54D7-49B9-B683-1AE95B262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69" y="230701"/>
            <a:ext cx="192405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637DD-D6DF-4D5D-AEF3-B45BCA411D70}"/>
              </a:ext>
            </a:extLst>
          </p:cNvPr>
          <p:cNvSpPr txBox="1"/>
          <p:nvPr/>
        </p:nvSpPr>
        <p:spPr>
          <a:xfrm>
            <a:off x="0" y="-27992"/>
            <a:ext cx="5789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 EDIYA MEMBERS</a:t>
            </a:r>
            <a:endParaRPr lang="ko-KR" altLang="en-US" sz="4000" spc="-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93858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08723" y="2167688"/>
            <a:ext cx="5625356" cy="5105050"/>
          </a:xfrm>
          <a:prstGeom prst="rect">
            <a:avLst/>
          </a:prstGeom>
          <a:blipFill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244428" y="938587"/>
            <a:ext cx="3718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  <a:endParaRPr lang="ko-KR" altLang="en-US" sz="40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2A2CC-3322-4730-8118-560339F40F90}"/>
              </a:ext>
            </a:extLst>
          </p:cNvPr>
          <p:cNvCxnSpPr/>
          <p:nvPr/>
        </p:nvCxnSpPr>
        <p:spPr>
          <a:xfrm>
            <a:off x="441072" y="1636247"/>
            <a:ext cx="3285354" cy="0"/>
          </a:xfrm>
          <a:prstGeom prst="line">
            <a:avLst/>
          </a:prstGeom>
          <a:ln w="25400">
            <a:solidFill>
              <a:srgbClr val="233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B1041-0739-4835-99FD-3B6E1A5050B0}"/>
              </a:ext>
            </a:extLst>
          </p:cNvPr>
          <p:cNvSpPr/>
          <p:nvPr/>
        </p:nvSpPr>
        <p:spPr>
          <a:xfrm>
            <a:off x="441072" y="1810687"/>
            <a:ext cx="2715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rgbClr val="233C8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재고 화면</a:t>
            </a:r>
            <a:endParaRPr lang="ko-KR" altLang="en-US" sz="2800" dirty="0">
              <a:solidFill>
                <a:srgbClr val="233C8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CF182-85C1-4547-887A-3A30814E940E}"/>
              </a:ext>
            </a:extLst>
          </p:cNvPr>
          <p:cNvSpPr/>
          <p:nvPr/>
        </p:nvSpPr>
        <p:spPr>
          <a:xfrm>
            <a:off x="441072" y="2592600"/>
            <a:ext cx="4238993" cy="39910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509C0E-94A7-45F5-AAD1-8595F05B3FEB}"/>
              </a:ext>
            </a:extLst>
          </p:cNvPr>
          <p:cNvSpPr/>
          <p:nvPr/>
        </p:nvSpPr>
        <p:spPr>
          <a:xfrm>
            <a:off x="564781" y="3141421"/>
            <a:ext cx="39836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Jframe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JButton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JCheckButton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JTextField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HashMap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04" y="847253"/>
            <a:ext cx="4865604" cy="572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172</Words>
  <Application>Microsoft Office PowerPoint</Application>
  <PresentationFormat>와이드스크린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 Light</vt:lpstr>
      <vt:lpstr>나눔스퀘어 ExtraBold</vt:lpstr>
      <vt:lpstr>맑은 고딕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Windows 사용자</cp:lastModifiedBy>
  <cp:revision>35</cp:revision>
  <dcterms:created xsi:type="dcterms:W3CDTF">2018-10-07T07:40:35Z</dcterms:created>
  <dcterms:modified xsi:type="dcterms:W3CDTF">2022-05-13T06:54:49Z</dcterms:modified>
</cp:coreProperties>
</file>