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3FDF-F225-42B9-B6B2-71331AF5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1414-33B7-4C12-A1C1-BB1F6650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508A-B020-4FA9-8C61-B49DAF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370F-16D4-43FB-A62D-3E3D636F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E3DD-ED6D-4BB9-A0C8-A7E9767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9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9AEE-6830-4BAD-8DDE-BD08326F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F3D4-53EB-4F31-9B52-1363BBED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5D37-EF7B-46D2-9304-895F5A41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40F1-DEA3-49AD-B240-A71C48A4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7130-F34F-4AF6-B7B1-AAEFA880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A0DD-56DB-4B76-8760-ADF661FF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BDEF6-14C2-4FE1-9AAD-B45D8008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3D1A-D1FE-42AC-BEDB-A5EC453A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E09C-A24F-4230-B939-8D663235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F734-861B-4B7A-BD31-C285DC58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22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42DC-29EA-4A2E-BF86-1873D222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D2D8-46FD-489A-8D94-F7611765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5912-B177-48D8-88B8-9A15553D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823A-BF9F-4D8C-8216-C0A11828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DB92-645C-43F5-AFD0-BC5A9EC7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24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48E-9E6B-4327-B8F3-ABE7ED96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E421-7DBB-430A-8202-3505FEC4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0B45-C51B-4D28-B5CB-BED88DB8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073E-D0EC-405B-897D-A0995188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7416-2ACC-44A6-8807-B6053A24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4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2AA2-BF00-499A-BA60-65CDF0C8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7583-E820-40E8-9319-8C2F4884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DF981-E730-4E13-ADEB-089F19A6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10E6-99DB-45DF-A66A-58D18976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0A59-2DAE-4F9F-8792-3C07874D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26AF3-6CFB-44D1-8600-8C0EF06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2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32F2-A4B4-4ABE-B1F2-317EC35F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3C15-9FCC-465B-A763-EDD817DE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F399-F3C5-4257-83E2-AFFA5F65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9FDB-6146-4C2D-8C23-C2E3308A0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C3B70-06BA-4718-99AA-0B9BD5EC0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178B4-DE88-4FCE-9450-80B5B36A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336C3-1301-4E55-AFF5-8F848D88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C4DB1-9BBF-48C8-969C-D0B9ABA2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6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8CF-E0C9-464A-9ED9-8F00AEAA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F490-EE87-459D-BDE5-A36B7A6C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EBFDB-1CEF-478E-9C76-13E80D8A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0157D-648A-4BE3-9446-2F9DCA8E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9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298BB-4508-4DA3-BA9C-14602C61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B26BD-3132-4AA6-8AC7-32CD80B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E9B0-0110-4985-B578-D156DAF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11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F265-9A25-4CCB-8A13-31BF7653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CD81-0925-4EDE-A2D1-A5DE483D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00DCF-968F-40EA-9BC3-6F518299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EFE3-8835-48EB-8D9C-DAD751C7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7A74-18C7-4022-934C-EB0E9B66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E867-2048-4A92-8D91-A5ABA6F9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55C3-0F27-447B-B549-B7C544D4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961E9-C99A-4F82-B340-135C2DD2A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86829-725D-4EF6-8863-10F368DA1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0F7A-E406-4882-A49E-4764E7E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39F3-236E-4362-B71B-41D015C8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E277-1469-43C5-97E8-D8CAEA19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68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A5F90-9950-4640-94BC-8C380D56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8D6B-0454-4A9F-87CD-B3CB4DF1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592C-09AE-4B70-A4BD-E7532E43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64C-65D1-41F9-9687-2ED74D01BB1D}" type="datetimeFigureOut">
              <a:rPr lang="en-PH" smtClean="0"/>
              <a:t>21/09/2018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5B94-2F40-43B6-A006-4E142E5C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8B2D-EA56-42AF-9E1B-5D4CC87E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8B92-5690-435A-891C-B6848CCB78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A5DAB-0227-4579-93F5-7DF21E61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115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PH" sz="1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517B-05DB-4808-A57B-0E1A707EC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029"/>
            <a:ext cx="9144000" cy="2332653"/>
          </a:xfrm>
        </p:spPr>
        <p:txBody>
          <a:bodyPr>
            <a:normAutofit/>
          </a:bodyPr>
          <a:lstStyle/>
          <a:p>
            <a:r>
              <a:rPr lang="en-PH" sz="2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ALONZO, AARON REINIER S.</a:t>
            </a:r>
          </a:p>
          <a:p>
            <a:r>
              <a:rPr lang="en-PH" sz="2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BIDANG, JHUN ROY B.</a:t>
            </a:r>
          </a:p>
          <a:p>
            <a:r>
              <a:rPr lang="en-PH" sz="2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CHUA, MARY LYRA Q.</a:t>
            </a:r>
          </a:p>
          <a:p>
            <a:r>
              <a:rPr lang="en-PH" sz="2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LACANILAO, ALLYSA LOUISSE E</a:t>
            </a:r>
            <a:r>
              <a:rPr lang="en-PH" sz="2800" b="1" dirty="0">
                <a:latin typeface="Chiller" panose="04020404031007020602" pitchFamily="82" charset="0"/>
              </a:rPr>
              <a:t>.</a:t>
            </a:r>
            <a:endParaRPr lang="en-PH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C073F-029B-4DC6-AEB4-0088481C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4D53-2B34-47E6-A0C5-285F9CF4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Who are the users of our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PH" sz="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The users must be: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PH" sz="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16 years old and above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PH" sz="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Not easily disturbed because of the contents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PH" sz="36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Doesn’t have a vision and heart problems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49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5E6BA-F71B-4781-B344-AAE42DD2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>
            <a:normAutofit/>
          </a:bodyPr>
          <a:lstStyle/>
          <a:p>
            <a:r>
              <a:rPr lang="en-PH" sz="6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5ED7-3F3C-4A35-89D8-2608EA52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6"/>
            <a:ext cx="10515600" cy="4581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Theme: Extreme Horror Game </a:t>
            </a:r>
          </a:p>
          <a:p>
            <a:pPr>
              <a:lnSpc>
                <a:spcPct val="150000"/>
              </a:lnSpc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Setting: Forest</a:t>
            </a:r>
          </a:p>
          <a:p>
            <a:pPr>
              <a:lnSpc>
                <a:spcPct val="150000"/>
              </a:lnSpc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Goal: Escape the Forest</a:t>
            </a:r>
          </a:p>
          <a:p>
            <a:pPr>
              <a:lnSpc>
                <a:spcPct val="150000"/>
              </a:lnSpc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Hindrance: Psychopath, Tasks, Terrain</a:t>
            </a:r>
          </a:p>
        </p:txBody>
      </p:sp>
    </p:spTree>
    <p:extLst>
      <p:ext uri="{BB962C8B-B14F-4D97-AF65-F5344CB8AC3E}">
        <p14:creationId xmlns:p14="http://schemas.microsoft.com/office/powerpoint/2010/main" val="85905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35BA9-01FE-4C83-AE21-CDD34497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6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033B-CC0A-472F-82CB-D75E5339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PH" sz="4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No multi-player mode</a:t>
            </a:r>
          </a:p>
          <a:p>
            <a:pPr>
              <a:lnSpc>
                <a:spcPct val="150000"/>
              </a:lnSpc>
            </a:pPr>
            <a:r>
              <a:rPr lang="en-PH" sz="4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Doesn’t have an educational content</a:t>
            </a:r>
          </a:p>
          <a:p>
            <a:pPr>
              <a:lnSpc>
                <a:spcPct val="150000"/>
              </a:lnSpc>
            </a:pPr>
            <a:r>
              <a:rPr lang="en-PH" sz="48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No story plot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91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686ED-8AD5-47DE-A9E2-A0DF075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Does a game like this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4960-DAFA-41BB-A2B5-706FA5BA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Yes the there are games with similar theme like:</a:t>
            </a:r>
          </a:p>
          <a:p>
            <a:pPr marL="514350" indent="-514350">
              <a:buAutoNum type="arabicPeriod"/>
            </a:pPr>
            <a:r>
              <a:rPr lang="en-PH" sz="40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The Forest	</a:t>
            </a:r>
            <a:r>
              <a:rPr lang="en-PH" sz="4000" b="1" dirty="0">
                <a:latin typeface="Chiller" panose="04020404031007020602" pitchFamily="82" charset="0"/>
              </a:rPr>
              <a:t>			2. Until Dawn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01" y="2834444"/>
            <a:ext cx="4039340" cy="2584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274"/>
            <a:ext cx="4483223" cy="25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293BA-DB5D-49B1-9151-B2FA7CB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EFED-BE56-42A4-80F1-5544092E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29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64461-1812-40F6-B117-19DA39F9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USABILITY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FFFE-B6C2-414E-8F87-B609F948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400" b="1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Adobe Photoshop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9" y="2885244"/>
            <a:ext cx="3705134" cy="3033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83" y="2885243"/>
            <a:ext cx="4938223" cy="30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114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Chiller</vt:lpstr>
      <vt:lpstr>DejaVu Sans Condensed</vt:lpstr>
      <vt:lpstr>Office Theme</vt:lpstr>
      <vt:lpstr>Portal</vt:lpstr>
      <vt:lpstr>INTRODUCTION</vt:lpstr>
      <vt:lpstr>SCOPE</vt:lpstr>
      <vt:lpstr>LIMITATION</vt:lpstr>
      <vt:lpstr>Does a game like this exist?</vt:lpstr>
      <vt:lpstr>PROPOSAL</vt:lpstr>
      <vt:lpstr>USABILITY 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</dc:title>
  <dc:creator>KiRiSHima Mio</dc:creator>
  <cp:lastModifiedBy>KiRiSHima Mio</cp:lastModifiedBy>
  <cp:revision>19</cp:revision>
  <dcterms:created xsi:type="dcterms:W3CDTF">2018-09-20T19:47:42Z</dcterms:created>
  <dcterms:modified xsi:type="dcterms:W3CDTF">2018-09-21T05:34:35Z</dcterms:modified>
</cp:coreProperties>
</file>