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  <p:sldId id="279" r:id="rId4"/>
    <p:sldId id="259" r:id="rId5"/>
    <p:sldId id="257" r:id="rId6"/>
    <p:sldId id="260" r:id="rId7"/>
    <p:sldId id="277" r:id="rId8"/>
    <p:sldId id="271" r:id="rId9"/>
    <p:sldId id="276" r:id="rId10"/>
    <p:sldId id="281" r:id="rId11"/>
    <p:sldId id="269" r:id="rId12"/>
    <p:sldId id="258" r:id="rId13"/>
    <p:sldId id="270" r:id="rId14"/>
    <p:sldId id="280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-128" y="-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6425" y="1122680"/>
            <a:ext cx="11085195" cy="2360930"/>
          </a:xfrm>
        </p:spPr>
        <p:txBody>
          <a:bodyPr/>
          <a:lstStyle/>
          <a:p>
            <a:r>
              <a:rPr lang="zh-CN" altLang="en-US"/>
              <a:t>消息重试、定时消息、批量消息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4311015"/>
            <a:ext cx="10515600" cy="1348740"/>
          </a:xfrm>
        </p:spPr>
        <p:txBody>
          <a:bodyPr/>
          <a:lstStyle/>
          <a:p>
            <a:r>
              <a:rPr lang="en-US" altLang="zh-CN"/>
              <a:t>2019.01.28</a:t>
            </a:r>
          </a:p>
          <a:p>
            <a:r>
              <a:rPr lang="zh-CN" altLang="en-US"/>
              <a:t>翟洪毅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95377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同步发送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源码分析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故障延迟机制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0990"/>
            <a:ext cx="10515600" cy="4606290"/>
          </a:xfrm>
        </p:spPr>
        <p:txBody>
          <a:bodyPr/>
          <a:lstStyle/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发送耗时 </a:t>
            </a:r>
            <a:r>
              <a:rPr lang="en-US" altLang="zh-CN">
                <a:sym typeface="+mn-ea"/>
              </a:rPr>
              <a:t>-&gt; </a:t>
            </a:r>
            <a:r>
              <a:rPr lang="zh-CN" altLang="en-US">
                <a:sym typeface="+mn-ea"/>
              </a:rPr>
              <a:t>故障延时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延迟时间是否需要区分（隔离）</a:t>
            </a: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好功能，但局限大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应用于其他场景，例如分段流控，队列长度 </a:t>
            </a:r>
            <a:r>
              <a:rPr lang="en-US" altLang="zh-CN">
                <a:sym typeface="+mn-ea"/>
              </a:rPr>
              <a:t>-&gt; </a:t>
            </a:r>
            <a:r>
              <a:rPr lang="zh-CN" altLang="en-US">
                <a:sym typeface="+mn-ea"/>
              </a:rPr>
              <a:t>阻塞提交时长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消息重试</a:t>
            </a:r>
            <a:r>
              <a:rPr lang="en-US" altLang="zh-CN"/>
              <a:t>-</a:t>
            </a:r>
            <a:r>
              <a:rPr lang="zh-CN" altLang="en-US"/>
              <a:t>知识延伸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流控不会重试，消息重试并不总会重试</a:t>
            </a:r>
          </a:p>
          <a:p>
            <a:endParaRPr lang="zh-CN" altLang="en-US"/>
          </a:p>
          <a:p>
            <a:r>
              <a:rPr lang="zh-CN" altLang="en-US"/>
              <a:t>是否重试次数越多越好？关注超时时间 </a:t>
            </a:r>
            <a:r>
              <a:rPr lang="en-US" altLang="zh-CN"/>
              <a:t>* (</a:t>
            </a:r>
            <a:r>
              <a:rPr lang="zh-CN" altLang="en-US"/>
              <a:t>重试次数 </a:t>
            </a:r>
            <a:r>
              <a:rPr lang="en-US" altLang="zh-CN"/>
              <a:t>+ 1)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超时可能发生在特定操作之前</a:t>
            </a:r>
          </a:p>
          <a:p>
            <a:endParaRPr lang="zh-CN" altLang="en-US"/>
          </a:p>
          <a:p>
            <a:r>
              <a:rPr lang="en-US" altLang="zh-CN"/>
              <a:t>selectOneMessageQueue</a:t>
            </a:r>
            <a:r>
              <a:rPr lang="zh-CN" altLang="en-US"/>
              <a:t>的</a:t>
            </a:r>
            <a:r>
              <a:rPr lang="en-US" altLang="zh-CN"/>
              <a:t>bug</a:t>
            </a:r>
          </a:p>
          <a:p>
            <a:endParaRPr lang="en-US" altLang="zh-CN"/>
          </a:p>
          <a:p>
            <a:r>
              <a:rPr lang="zh-CN" altLang="en-US"/>
              <a:t>故障延迟机制还可以用于分段流量控制和其他场景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消息重试</a:t>
            </a:r>
            <a:r>
              <a:rPr lang="en-US" altLang="zh-CN"/>
              <a:t>-</a:t>
            </a:r>
            <a:r>
              <a:rPr lang="zh-CN" altLang="en-US"/>
              <a:t>异步发送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消息重试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消息存本地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最后思考题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Broker</a:t>
            </a:r>
            <a:r>
              <a:rPr lang="zh-CN" altLang="en-US"/>
              <a:t>的</a:t>
            </a:r>
            <a:r>
              <a:rPr lang="en-US" altLang="zh-CN"/>
              <a:t>Reactor</a:t>
            </a:r>
            <a:r>
              <a:rPr lang="zh-CN" altLang="en-US"/>
              <a:t>线程模型是什么样的？这样设计的好处是什么？</a:t>
            </a: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分享流程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525" y="2592070"/>
            <a:ext cx="9230995" cy="1673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带着疑问听分享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9275"/>
            <a:ext cx="10515600" cy="4358005"/>
          </a:xfrm>
        </p:spPr>
        <p:txBody>
          <a:bodyPr/>
          <a:lstStyle/>
          <a:p>
            <a:r>
              <a:rPr lang="zh-CN" altLang="en-US"/>
              <a:t>消息重试能</a:t>
            </a:r>
            <a:r>
              <a:rPr lang="en-US" altLang="zh-CN"/>
              <a:t>hold</a:t>
            </a:r>
            <a:r>
              <a:rPr lang="zh-CN" altLang="en-US"/>
              <a:t>住所有异常吗，发消息的可靠性如何提高？</a:t>
            </a:r>
          </a:p>
          <a:p>
            <a:endParaRPr lang="en-US" altLang="zh-CN"/>
          </a:p>
          <a:p>
            <a:r>
              <a:rPr lang="en-US" altLang="zh-CN"/>
              <a:t>Math.abs()</a:t>
            </a:r>
            <a:r>
              <a:rPr lang="zh-CN" altLang="en-US"/>
              <a:t>一定返回正数吗？</a:t>
            </a:r>
          </a:p>
          <a:p>
            <a:endParaRPr lang="zh-CN" altLang="en-US"/>
          </a:p>
          <a:p>
            <a:r>
              <a:rPr lang="zh-CN" altLang="en-US"/>
              <a:t>定时消息的顺序性如何保证？</a:t>
            </a:r>
          </a:p>
          <a:p>
            <a:endParaRPr lang="zh-CN" altLang="en-US"/>
          </a:p>
          <a:p>
            <a:r>
              <a:rPr lang="zh-CN" altLang="en-US"/>
              <a:t>除了读懂源码的逻辑，是否能学几招，应用于工作？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消息重试</a:t>
            </a:r>
            <a:r>
              <a:rPr lang="en-US" altLang="zh-CN"/>
              <a:t>-</a:t>
            </a:r>
            <a:r>
              <a:rPr lang="zh-CN" altLang="en-US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同步、异步发送方式有重试机制，单向发送没有</a:t>
            </a:r>
          </a:p>
          <a:p>
            <a:endParaRPr lang="zh-CN" altLang="en-US"/>
          </a:p>
          <a:p>
            <a:r>
              <a:rPr lang="zh-CN" altLang="en-US"/>
              <a:t>同步发送每次重试选择</a:t>
            </a:r>
            <a:r>
              <a:rPr lang="zh-CN" altLang="en-US">
                <a:solidFill>
                  <a:srgbClr val="FF0000"/>
                </a:solidFill>
              </a:rPr>
              <a:t>不同</a:t>
            </a:r>
            <a:r>
              <a:rPr lang="en-US" altLang="zh-CN"/>
              <a:t>broker</a:t>
            </a:r>
            <a:r>
              <a:rPr lang="zh-CN" altLang="en-US"/>
              <a:t>，发送高可用</a:t>
            </a:r>
          </a:p>
          <a:p>
            <a:endParaRPr lang="en-US" altLang="zh-CN"/>
          </a:p>
          <a:p>
            <a:r>
              <a:rPr lang="zh-CN" altLang="en-US"/>
              <a:t>异步发送每次重试选择</a:t>
            </a:r>
            <a:r>
              <a:rPr lang="zh-CN" altLang="en-US">
                <a:solidFill>
                  <a:srgbClr val="FF0000"/>
                </a:solidFill>
              </a:rPr>
              <a:t>相同</a:t>
            </a:r>
            <a:r>
              <a:rPr lang="en-US" altLang="zh-CN"/>
              <a:t>broker</a:t>
            </a:r>
            <a:r>
              <a:rPr lang="zh-CN" altLang="en-US"/>
              <a:t>，不保证保证高可用</a:t>
            </a:r>
          </a:p>
          <a:p>
            <a:endParaRPr lang="zh-CN" altLang="en-US"/>
          </a:p>
          <a:p>
            <a:r>
              <a:rPr lang="zh-CN" altLang="en-US"/>
              <a:t>消息重试造成消息重复由消费者处理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53403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消息重试</a:t>
            </a:r>
            <a:r>
              <a:rPr lang="en-US" altLang="zh-CN"/>
              <a:t>-</a:t>
            </a:r>
            <a:r>
              <a:rPr lang="zh-CN" altLang="en-US"/>
              <a:t>概述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731520"/>
            <a:ext cx="6067425" cy="578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16990"/>
          </a:xfrm>
        </p:spPr>
        <p:txBody>
          <a:bodyPr/>
          <a:lstStyle/>
          <a:p>
            <a:r>
              <a:rPr lang="zh-CN" altLang="en-US">
                <a:sym typeface="+mn-ea"/>
              </a:rPr>
              <a:t>消息重试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主要配置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660265"/>
          </a:xfrm>
        </p:spPr>
        <p:txBody>
          <a:bodyPr/>
          <a:lstStyle/>
          <a:p>
            <a:r>
              <a:rPr lang="zh-CN" altLang="en-US" dirty="0"/>
              <a:t>retryTimesWhenSendFailed，默认</a:t>
            </a:r>
            <a:r>
              <a:rPr lang="en-US" altLang="zh-CN" dirty="0"/>
              <a:t>2</a:t>
            </a:r>
            <a:r>
              <a:rPr lang="zh-CN" altLang="en-US" dirty="0"/>
              <a:t>，同步发送重试</a:t>
            </a:r>
            <a:r>
              <a:rPr lang="zh-CN" altLang="en-US" dirty="0" smtClean="0"/>
              <a:t>次数最多</a:t>
            </a:r>
            <a:r>
              <a:rPr lang="zh-CN" altLang="en-US" dirty="0" smtClean="0"/>
              <a:t>尝试</a:t>
            </a:r>
            <a:r>
              <a:rPr lang="en-US" altLang="zh-CN" dirty="0" smtClean="0"/>
              <a:t>x </a:t>
            </a:r>
            <a:r>
              <a:rPr lang="en-US" altLang="zh-CN" dirty="0"/>
              <a:t>+ 1</a:t>
            </a:r>
            <a:r>
              <a:rPr lang="zh-CN" altLang="en-US" dirty="0"/>
              <a:t>次</a:t>
            </a:r>
          </a:p>
          <a:p>
            <a:endParaRPr lang="zh-CN" altLang="en-US" dirty="0"/>
          </a:p>
          <a:p>
            <a:r>
              <a:rPr lang="zh-CN" altLang="en-US" dirty="0"/>
              <a:t>retryTimesWhenSendAsyncFailed，默认</a:t>
            </a:r>
            <a:r>
              <a:rPr lang="en-US" altLang="zh-CN" dirty="0"/>
              <a:t>2</a:t>
            </a:r>
            <a:r>
              <a:rPr lang="zh-CN" altLang="en-US" dirty="0"/>
              <a:t>，异步</a:t>
            </a:r>
            <a:r>
              <a:rPr lang="zh-CN" altLang="en-US" dirty="0">
                <a:sym typeface="+mn-ea"/>
              </a:rPr>
              <a:t>发送重试</a:t>
            </a:r>
            <a:r>
              <a:rPr lang="zh-CN" altLang="en-US" dirty="0" smtClean="0">
                <a:sym typeface="+mn-ea"/>
              </a:rPr>
              <a:t>次数最多</a:t>
            </a:r>
            <a:r>
              <a:rPr lang="zh-CN" altLang="en-US" dirty="0" smtClean="0">
                <a:sym typeface="+mn-ea"/>
              </a:rPr>
              <a:t>尝试</a:t>
            </a:r>
            <a:r>
              <a:rPr lang="en-US" altLang="zh-CN" dirty="0" smtClean="0">
                <a:sym typeface="+mn-ea"/>
              </a:rPr>
              <a:t>x </a:t>
            </a:r>
            <a:r>
              <a:rPr lang="en-US" altLang="zh-CN" dirty="0">
                <a:sym typeface="+mn-ea"/>
              </a:rPr>
              <a:t>+ 1</a:t>
            </a:r>
            <a:r>
              <a:rPr lang="zh-CN" altLang="en-US" dirty="0">
                <a:sym typeface="+mn-ea"/>
              </a:rPr>
              <a:t>次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/>
              <a:t>retryAnotherBrokerWhenNotStoreOK，默认</a:t>
            </a:r>
            <a:r>
              <a:rPr lang="en-US" altLang="zh-CN" dirty="0"/>
              <a:t>false</a:t>
            </a:r>
            <a:r>
              <a:rPr lang="zh-CN" altLang="en-US" dirty="0"/>
              <a:t>，当发送成功，但刷盘、复制状态异常时是否重试，用于</a:t>
            </a:r>
            <a:r>
              <a:rPr lang="en-US" altLang="zh-CN" dirty="0"/>
              <a:t>broker</a:t>
            </a:r>
            <a:r>
              <a:rPr lang="zh-CN" altLang="en-US" dirty="0"/>
              <a:t>同步刷盘、同步复制场景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消息重试</a:t>
            </a:r>
            <a:r>
              <a:rPr lang="en-US" altLang="zh-CN"/>
              <a:t>-</a:t>
            </a:r>
            <a:r>
              <a:rPr lang="zh-CN" altLang="en-US"/>
              <a:t>次要配置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sendLatencyFaultEnable，默认</a:t>
            </a:r>
            <a:r>
              <a:rPr lang="en-US" altLang="zh-CN"/>
              <a:t>false</a:t>
            </a:r>
            <a:r>
              <a:rPr lang="zh-CN" altLang="en-US"/>
              <a:t>，是否开启故障延迟机制，根据发送耗时，暂停一段时间，不向当前</a:t>
            </a:r>
            <a:r>
              <a:rPr lang="en-US" altLang="zh-CN"/>
              <a:t>broker</a:t>
            </a:r>
            <a:r>
              <a:rPr lang="zh-CN" altLang="en-US"/>
              <a:t>发消息</a:t>
            </a:r>
          </a:p>
          <a:p>
            <a:endParaRPr lang="zh-CN" altLang="en-US"/>
          </a:p>
          <a:p>
            <a:r>
              <a:rPr lang="zh-CN" altLang="en-US"/>
              <a:t>latencyMax，默认{50L, 100L, 550L, 1000L, 2000L, 3000L, 15000L}，发送耗时等级</a:t>
            </a:r>
          </a:p>
          <a:p>
            <a:endParaRPr lang="zh-CN" altLang="en-US"/>
          </a:p>
          <a:p>
            <a:r>
              <a:rPr lang="zh-CN" altLang="en-US"/>
              <a:t>notAvailableDuration，默认{0L, 0L, 30000L, 60000L, 120000L, 180000L, 600000L}，延迟间隔等级，与</a:t>
            </a:r>
            <a:r>
              <a:rPr lang="zh-CN" altLang="en-US">
                <a:sym typeface="+mn-ea"/>
              </a:rPr>
              <a:t>latencyMax一一对应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64135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同步发送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源码分析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什么时候发生重试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9080"/>
          </a:xfrm>
        </p:spPr>
        <p:txBody>
          <a:bodyPr/>
          <a:lstStyle/>
          <a:p>
            <a:r>
              <a:rPr lang="zh-CN" altLang="en-US"/>
              <a:t>条件：当发送过程抛出</a:t>
            </a:r>
            <a:r>
              <a:rPr lang="en-US" altLang="zh-CN"/>
              <a:t>RemotingException</a:t>
            </a:r>
            <a:r>
              <a:rPr lang="zh-CN" altLang="en-US"/>
              <a:t>、</a:t>
            </a:r>
            <a:r>
              <a:rPr lang="en-US" altLang="zh-CN"/>
              <a:t>MQClientException</a:t>
            </a:r>
            <a:r>
              <a:rPr lang="zh-CN" altLang="en-US"/>
              <a:t>、部分</a:t>
            </a:r>
            <a:r>
              <a:rPr lang="en-US" altLang="zh-CN"/>
              <a:t>MQBrokerException</a:t>
            </a: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MQClientException: </a:t>
            </a:r>
            <a:r>
              <a:rPr lang="zh-CN" altLang="en-US">
                <a:sym typeface="+mn-ea"/>
              </a:rPr>
              <a:t>不符合</a:t>
            </a:r>
            <a:r>
              <a:rPr lang="en-US" altLang="zh-CN">
                <a:sym typeface="+mn-ea"/>
              </a:rPr>
              <a:t>checkForbiddenHook</a:t>
            </a:r>
            <a:r>
              <a:rPr lang="zh-CN" altLang="en-US">
                <a:sym typeface="+mn-ea"/>
              </a:rPr>
              <a:t>、找不到</a:t>
            </a:r>
            <a:r>
              <a:rPr lang="en-US" altLang="zh-CN">
                <a:sym typeface="+mn-ea"/>
              </a:rPr>
              <a:t>broker</a:t>
            </a:r>
            <a:r>
              <a:rPr lang="zh-CN" altLang="en-US">
                <a:sym typeface="+mn-ea"/>
              </a:rPr>
              <a:t>地址</a:t>
            </a: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RemotingException: </a:t>
            </a:r>
            <a:r>
              <a:rPr lang="zh-CN" altLang="en-US">
                <a:sym typeface="+mn-ea"/>
              </a:rPr>
              <a:t>发送失败、发送超时</a:t>
            </a: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MQBrokerException: broker</a:t>
            </a:r>
            <a:r>
              <a:rPr lang="zh-CN" altLang="en-US">
                <a:sym typeface="+mn-ea"/>
              </a:rPr>
              <a:t>返回非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种发送成功状态，例如没有权限、</a:t>
            </a:r>
            <a:r>
              <a:rPr lang="en-US" altLang="zh-CN">
                <a:sym typeface="+mn-ea"/>
              </a:rPr>
              <a:t>Topic</a:t>
            </a:r>
            <a:r>
              <a:rPr lang="zh-CN" altLang="en-US">
                <a:sym typeface="+mn-ea"/>
              </a:rPr>
              <a:t>不存在、系统错误等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95377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同步发送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源码分析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选择</a:t>
            </a:r>
            <a:r>
              <a:rPr lang="en-US" altLang="zh-CN">
                <a:sym typeface="+mn-ea"/>
              </a:rPr>
              <a:t>MQ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0990"/>
            <a:ext cx="10515600" cy="4606290"/>
          </a:xfrm>
        </p:spPr>
        <p:txBody>
          <a:bodyPr/>
          <a:lstStyle/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核心：不选上一次（发送失败）的</a:t>
            </a:r>
            <a:r>
              <a:rPr lang="en-US" altLang="zh-CN">
                <a:sym typeface="+mn-ea"/>
              </a:rPr>
              <a:t>broker + Round Robin MQFaultStrategy.selectOneMessageQueue</a:t>
            </a: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Math.abs()</a:t>
            </a:r>
            <a:r>
              <a:rPr lang="zh-CN" altLang="en-US">
                <a:sym typeface="+mn-ea"/>
              </a:rPr>
              <a:t>会返回负数吗？ThreadLocalIndex</a:t>
            </a:r>
            <a:r>
              <a:rPr lang="en-US" altLang="zh-CN">
                <a:sym typeface="+mn-ea"/>
              </a:rPr>
              <a:t>.getAndIncrement</a:t>
            </a: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有可能选不出</a:t>
            </a:r>
            <a:r>
              <a:rPr lang="en-US" altLang="zh-CN">
                <a:sym typeface="+mn-ea"/>
              </a:rPr>
              <a:t>MQ</a:t>
            </a:r>
            <a:r>
              <a:rPr lang="zh-CN" altLang="en-US">
                <a:sym typeface="+mn-ea"/>
              </a:rPr>
              <a:t>吗？如何处理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353</Words>
  <Application>Microsoft Macintosh PowerPoint</Application>
  <PresentationFormat>自定义</PresentationFormat>
  <Paragraphs>73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消息重试、定时消息、批量消息</vt:lpstr>
      <vt:lpstr>PowerPoint 演示文稿</vt:lpstr>
      <vt:lpstr>带着疑问听分享</vt:lpstr>
      <vt:lpstr>消息重试-概述</vt:lpstr>
      <vt:lpstr>消息重试-概述</vt:lpstr>
      <vt:lpstr>消息重试-主要配置</vt:lpstr>
      <vt:lpstr>消息重试-次要配置</vt:lpstr>
      <vt:lpstr>同步发送-源码分析-什么时候发生重试</vt:lpstr>
      <vt:lpstr>同步发送-源码分析-选择MQ</vt:lpstr>
      <vt:lpstr>同步发送-源码分析-故障延迟机制</vt:lpstr>
      <vt:lpstr>消息重试-知识延伸</vt:lpstr>
      <vt:lpstr>消息重试-异步发送</vt:lpstr>
      <vt:lpstr>消息重试-消息存本地</vt:lpstr>
      <vt:lpstr>最后思考题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void</dc:creator>
  <cp:lastModifiedBy>HongYi Zhai</cp:lastModifiedBy>
  <cp:revision>181</cp:revision>
  <dcterms:created xsi:type="dcterms:W3CDTF">2017-08-03T09:01:00Z</dcterms:created>
  <dcterms:modified xsi:type="dcterms:W3CDTF">2019-01-31T01:04:53Z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