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8FF-2BB9-9A34-3A5D-CF840D22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80ECE-37AA-7ECC-DF75-C61A303EA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DC95-083A-DD98-AA0A-C51E2CDD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B478-7966-FB99-DBDB-825D7EE5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9435-96EE-EA1E-9336-E33C12AD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E928-FF5D-37CE-3AFD-54494AAB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9DF16-ECEE-0F42-1A0A-0705D559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FE11-2C47-1F59-AB5D-87BB7D6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EFD2-636A-9887-F7DE-5A3949B7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33A9-546C-C9C9-A71B-04B7D277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2F73B-0598-B6EC-5B31-ABBA8E810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7B2D-4435-3AC8-7A73-4E288FB4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201E-6685-1ABB-1B97-23B34382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A05C-2617-3A2A-8E07-7DD22159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24E1-5AF3-2FF1-1977-9AA4A0F0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5C2B-0465-B213-EECE-9F43E36E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0BF4-C152-0A5F-3958-820665FC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B60E-1B08-6070-13DE-03886149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8387-A77E-4BC1-7821-3D68BDE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9CC6-CAEC-323B-B515-55909CBD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9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5306-BECC-9F99-F139-C4431D54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E767-CF98-B461-FA38-9E6647F3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B44D-3AFB-3E59-4294-998BC14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F6CA-AB38-3477-475E-AF9F435D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3E7A-91C7-8C98-056A-C3E94342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A7B8-4782-6D34-A3A1-D2609C76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2828-D160-5031-14FB-D933C2C72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62CF-F567-75B2-4D71-A9896C19A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6DB3C-1D8E-96DD-FAA0-97EE7E31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FA4B-2DB7-A510-D4CD-1C86159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A39D-3C3A-CA5E-84B0-EB2E75D3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4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EB0C-E793-3DE1-E7AD-D6CA3D41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F536E-6D30-5BCB-C22F-E85DC51C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8153-75A4-CA1A-1BE8-93258D9F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5E76C-CA76-81C1-BC23-F4304BE50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3D59D-A89D-2E93-F5A2-BF1098722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738DF-92B0-85E9-A4EC-0A44B94F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202D0-143E-EA8A-BCAF-1F5AE390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8E359-5D28-2FE3-D726-AD42648E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9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0814-3115-6B8C-176D-3B03D9A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7A8D2-DA13-0354-5B5C-67FD1D83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5E3AB-D3D8-18CE-4297-7942DF6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23C07-6A95-6FDB-5F44-266EF27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9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26AB9-DD2D-BEAA-3A07-5D32A992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1DB8E-D9D9-F78A-E565-78021449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DF8D-B07C-5C0E-00EB-5C3DFF03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8B51-F115-393C-3734-4977B1A1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67DE-7058-4AA9-B343-61B9A5B3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4EC8-EF46-3584-BBB3-8427B393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88E3-637A-B38E-F859-68D796F8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8072A-4227-B456-B4E5-66AA3FD5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87291-F6E1-06F8-C327-C25922A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558-C05F-2A4D-553D-6FF57DF2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C02C4-67E7-59D1-3524-1D5188E9E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735A-60EB-3679-C3A4-AB5EC055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4F19-28EC-AE4C-A2E8-60BDE285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A285-DBDE-79D3-303D-4AEE7537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8E592-183C-3C01-745C-CBD0876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A571F-D096-D37B-6B5A-012B0608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FAB1-E694-BF45-369C-13F742E7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90E5-BFB6-D9D5-1248-0E7D7A8C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58E7-7FAE-488C-88CD-80DA424F8E7C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3A80-2BF6-08CF-D5D2-CAE4E013D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7E41-C828-99E3-5023-5003A4422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DB68-2F52-4FE0-9E27-2E3C3F200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3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B322C8-02F3-1E97-3C09-9C97DB71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5" y="271011"/>
            <a:ext cx="9144000" cy="624729"/>
          </a:xfrm>
        </p:spPr>
        <p:txBody>
          <a:bodyPr>
            <a:normAutofit/>
          </a:bodyPr>
          <a:lstStyle/>
          <a:p>
            <a:r>
              <a:rPr lang="en-US" sz="3000" dirty="0"/>
              <a:t>Aircraft Structural mechanics lab</a:t>
            </a:r>
            <a:endParaRPr lang="en-IN" sz="3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758133-6CE4-C95A-A933-81981412A4A5}"/>
              </a:ext>
            </a:extLst>
          </p:cNvPr>
          <p:cNvSpPr txBox="1">
            <a:spLocks/>
          </p:cNvSpPr>
          <p:nvPr/>
        </p:nvSpPr>
        <p:spPr>
          <a:xfrm>
            <a:off x="1524000" y="895740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AE 314/727</a:t>
            </a:r>
            <a:endParaRPr lang="en-IN" sz="3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CAFC09-B62B-F627-8E6B-71253E2B896C}"/>
              </a:ext>
            </a:extLst>
          </p:cNvPr>
          <p:cNvSpPr txBox="1">
            <a:spLocks/>
          </p:cNvSpPr>
          <p:nvPr/>
        </p:nvSpPr>
        <p:spPr>
          <a:xfrm>
            <a:off x="1524000" y="1766598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Experiment: Laser Doppler Vibrometer</a:t>
            </a:r>
            <a:endParaRPr lang="en-IN" sz="3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FFEA3A1-96B7-7D72-FEC0-400D777ABABD}"/>
              </a:ext>
            </a:extLst>
          </p:cNvPr>
          <p:cNvSpPr txBox="1">
            <a:spLocks/>
          </p:cNvSpPr>
          <p:nvPr/>
        </p:nvSpPr>
        <p:spPr>
          <a:xfrm>
            <a:off x="1524000" y="5427309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Indian Institute of technology, Bombay</a:t>
            </a:r>
            <a:endParaRPr lang="en-IN" sz="3000" dirty="0"/>
          </a:p>
        </p:txBody>
      </p:sp>
      <p:pic>
        <p:nvPicPr>
          <p:cNvPr id="1026" name="Picture 2" descr="IIT Bombay - Wikipedia">
            <a:extLst>
              <a:ext uri="{FF2B5EF4-FFF2-40B4-BE49-F238E27FC236}">
                <a16:creationId xmlns:a16="http://schemas.microsoft.com/office/drawing/2014/main" id="{777C6E8F-E277-3453-8A02-7AD374ADD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2" y="2874447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8007AD3-6D3B-1227-51D6-E930C3663753}"/>
              </a:ext>
            </a:extLst>
          </p:cNvPr>
          <p:cNvSpPr txBox="1">
            <a:spLocks/>
          </p:cNvSpPr>
          <p:nvPr/>
        </p:nvSpPr>
        <p:spPr>
          <a:xfrm>
            <a:off x="1710611" y="497635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FF0000"/>
                </a:solidFill>
              </a:rPr>
              <a:t>AIM : To determine the natural frequency of given sample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09E03-F48E-B9F7-3D41-53311C8147A4}"/>
              </a:ext>
            </a:extLst>
          </p:cNvPr>
          <p:cNvSpPr txBox="1">
            <a:spLocks/>
          </p:cNvSpPr>
          <p:nvPr/>
        </p:nvSpPr>
        <p:spPr>
          <a:xfrm>
            <a:off x="544284" y="2681000"/>
            <a:ext cx="11476653" cy="4055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Aerospace – LDVs are being used as tools in non-destructive inspection of aircraft 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Architectural – LDVs are being used for bridge and structure vibration tests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Hard disk drive diagnostics – LDVs have been used extensively in the analysis of hard disk drives, specifically in the area of head positioning</a:t>
            </a:r>
          </a:p>
          <a:p>
            <a:pPr algn="l"/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Biological – LDVs have been used for diverse applications such as eardrum diagnostics and insect communication</a:t>
            </a: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1664-759D-4625-0E82-3A9A5C24A569}"/>
              </a:ext>
            </a:extLst>
          </p:cNvPr>
          <p:cNvSpPr txBox="1">
            <a:spLocks/>
          </p:cNvSpPr>
          <p:nvPr/>
        </p:nvSpPr>
        <p:spPr>
          <a:xfrm>
            <a:off x="1710611" y="1785260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Applications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84084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16B49A3-BB5D-DE89-35BC-24618589DFDE}"/>
              </a:ext>
            </a:extLst>
          </p:cNvPr>
          <p:cNvSpPr txBox="1">
            <a:spLocks/>
          </p:cNvSpPr>
          <p:nvPr/>
        </p:nvSpPr>
        <p:spPr>
          <a:xfrm>
            <a:off x="1524000" y="301692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Working Principle</a:t>
            </a: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3C614-6AE2-D3B6-306E-D75CCF323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4" b="8435"/>
          <a:stretch/>
        </p:blipFill>
        <p:spPr>
          <a:xfrm>
            <a:off x="270588" y="1054359"/>
            <a:ext cx="11650824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5B8B8F2-F0AA-E296-88D7-A568515DB3E1}"/>
              </a:ext>
            </a:extLst>
          </p:cNvPr>
          <p:cNvSpPr txBox="1">
            <a:spLocks/>
          </p:cNvSpPr>
          <p:nvPr/>
        </p:nvSpPr>
        <p:spPr>
          <a:xfrm>
            <a:off x="1524000" y="301692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Principle of Operation</a:t>
            </a:r>
            <a:endParaRPr lang="en-IN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5652-F57E-177A-9E69-F53C9456A46A}"/>
              </a:ext>
            </a:extLst>
          </p:cNvPr>
          <p:cNvSpPr txBox="1">
            <a:spLocks/>
          </p:cNvSpPr>
          <p:nvPr/>
        </p:nvSpPr>
        <p:spPr>
          <a:xfrm>
            <a:off x="382554" y="1160108"/>
            <a:ext cx="11476653" cy="5520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vibrometer is generally a two beam laser interferometer that measures the frequency (or phase) difference between an internal reference beam and a test beam.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test beam is directed to the target, and scattered light from the target is collected and interfered with the reference beam on a photodetector.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Vibrometers work in a heterodyne regime by adding a known frequency shift (typically 30–40 MHz) to one of the beams which is generated by a Bragg cell / acousto-optic modulator.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Beamsplitter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divides the incident beam of frequency f0 into reference and test beam.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Test beam passes through Bragg cell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, which adds frequency shift fb, and is then directed to the moving target which further adds a Doppler shift.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86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8007AD3-6D3B-1227-51D6-E930C3663753}"/>
              </a:ext>
            </a:extLst>
          </p:cNvPr>
          <p:cNvSpPr txBox="1">
            <a:spLocks/>
          </p:cNvSpPr>
          <p:nvPr/>
        </p:nvSpPr>
        <p:spPr>
          <a:xfrm>
            <a:off x="1635966" y="217717"/>
            <a:ext cx="9144000" cy="6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Formula to calculate Doppler shift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CE9E6-5516-599A-F1F4-944228266643}"/>
                  </a:ext>
                </a:extLst>
              </p:cNvPr>
              <p:cNvSpPr txBox="1"/>
              <p:nvPr/>
            </p:nvSpPr>
            <p:spPr>
              <a:xfrm>
                <a:off x="3919787" y="1414743"/>
                <a:ext cx="49118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CE9E6-5516-599A-F1F4-944228266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87" y="1414743"/>
                <a:ext cx="49118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C9D9EDA6-7DE6-4A06-EF79-45AF5ADFF2B8}"/>
              </a:ext>
            </a:extLst>
          </p:cNvPr>
          <p:cNvSpPr txBox="1">
            <a:spLocks/>
          </p:cNvSpPr>
          <p:nvPr/>
        </p:nvSpPr>
        <p:spPr>
          <a:xfrm>
            <a:off x="3362130" y="2541038"/>
            <a:ext cx="6929535" cy="209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v(t) is the velocity of the target as a function of time</a:t>
            </a: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is the angle between the laser beam and the velocity vector</a:t>
            </a: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λ is the wavelength of the light</a:t>
            </a: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DA3EFCC-BB99-4E68-2E3E-A06670A4DE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421" y="5330892"/>
                <a:ext cx="11476653" cy="1172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The scattered light from target is collected by LDV and reflected to photodetector. This scattered light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+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) is combined with reference beam at photo detector output of which is frequency modulated which is demodulated to derive the velocity vs time of vibrating target.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algn="l"/>
                <a:endParaRPr lang="en-US" sz="20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DA3EFCC-BB99-4E68-2E3E-A06670A4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1" y="5330892"/>
                <a:ext cx="11476653" cy="1172545"/>
              </a:xfrm>
              <a:prstGeom prst="rect">
                <a:avLst/>
              </a:prstGeom>
              <a:blipFill>
                <a:blip r:embed="rId3"/>
                <a:stretch>
                  <a:fillRect l="-531" t="-4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D9DC5-211B-9502-BAB5-CAE3AB24A471}"/>
              </a:ext>
            </a:extLst>
          </p:cNvPr>
          <p:cNvSpPr txBox="1"/>
          <p:nvPr/>
        </p:nvSpPr>
        <p:spPr>
          <a:xfrm>
            <a:off x="828675" y="809624"/>
            <a:ext cx="9467850" cy="454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QUESTIONS: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Layout of LDV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Explain interfere pattern and reason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Explain the principle of LDV.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How does a Bragg cell works and state its application in LDV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Explain FFT in the context of vibration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77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ssrinithiselvaraj@gmail.com</dc:creator>
  <cp:lastModifiedBy>Vaishnavi Jayakumar</cp:lastModifiedBy>
  <cp:revision>28</cp:revision>
  <dcterms:created xsi:type="dcterms:W3CDTF">2022-10-03T07:02:42Z</dcterms:created>
  <dcterms:modified xsi:type="dcterms:W3CDTF">2022-10-17T09:31:31Z</dcterms:modified>
</cp:coreProperties>
</file>