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7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36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5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70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730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6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64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75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1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1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982" y="-355978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542" y="-203829"/>
            <a:ext cx="223170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 Literatur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Data-to-Text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Inflasi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982" y="1417606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6842" y="1664141"/>
            <a:ext cx="22605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 Persiapan: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Merumuskan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algoritma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model penelitian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982" y="3232592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6747" y="339379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7982" y="4121593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015" y="4205950"/>
            <a:ext cx="21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model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pendekatan TS dan ML</a:t>
            </a:r>
            <a:endParaRPr lang="id-ID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4125" y="5010594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924" y="5095032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Sistem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bahasa pemrograman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4125" y="5815157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0209" y="5899595"/>
            <a:ext cx="118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 dan</a:t>
            </a:r>
          </a:p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7982" y="6619720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4679" y="679640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130951" y="1217701"/>
            <a:ext cx="154461" cy="2172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Down Arrow 25"/>
          <p:cNvSpPr/>
          <p:nvPr/>
        </p:nvSpPr>
        <p:spPr>
          <a:xfrm>
            <a:off x="2144644" y="2973969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own Arrow 26"/>
          <p:cNvSpPr/>
          <p:nvPr/>
        </p:nvSpPr>
        <p:spPr>
          <a:xfrm>
            <a:off x="2130950" y="3862970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Down Arrow 27"/>
          <p:cNvSpPr/>
          <p:nvPr/>
        </p:nvSpPr>
        <p:spPr>
          <a:xfrm>
            <a:off x="2130949" y="4751971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Down Arrow 28"/>
          <p:cNvSpPr/>
          <p:nvPr/>
        </p:nvSpPr>
        <p:spPr>
          <a:xfrm>
            <a:off x="2119988" y="5640972"/>
            <a:ext cx="154461" cy="174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Down Arrow 29"/>
          <p:cNvSpPr/>
          <p:nvPr/>
        </p:nvSpPr>
        <p:spPr>
          <a:xfrm>
            <a:off x="2135204" y="6440210"/>
            <a:ext cx="173340" cy="1954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027982" y="-397956"/>
            <a:ext cx="7844704" cy="809415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4274461" y="130027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4461" y="31985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1" y="983386"/>
            <a:ext cx="2438401" cy="338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7201" y="117321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Implementation in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41376" y="1530655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1376" y="1676938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Sygnal Analisys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48635" y="2263630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8635" y="2409913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63150" y="2989341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3150" y="3135624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Planning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59941" y="4563089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9941" y="4752913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2681" y="538329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52681" y="557311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59941" y="616603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59941" y="63558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96234" y="-3979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5415415" y="2063994"/>
            <a:ext cx="152994" cy="2112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Down Arrow 55"/>
          <p:cNvSpPr/>
          <p:nvPr/>
        </p:nvSpPr>
        <p:spPr>
          <a:xfrm>
            <a:off x="5406274" y="2807706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6" name="Straight Arrow Connector 65"/>
          <p:cNvCxnSpPr>
            <a:stCxn id="35" idx="2"/>
          </p:cNvCxnSpPr>
          <p:nvPr/>
        </p:nvCxnSpPr>
        <p:spPr>
          <a:xfrm>
            <a:off x="5493662" y="7604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70410" y="3707798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70410" y="3854081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Microplanning &amp; Realisation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5428048" y="3540677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ight Arrow 71"/>
          <p:cNvSpPr/>
          <p:nvPr/>
        </p:nvSpPr>
        <p:spPr>
          <a:xfrm>
            <a:off x="3498385" y="4296965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ight Arrow 72"/>
          <p:cNvSpPr/>
          <p:nvPr/>
        </p:nvSpPr>
        <p:spPr>
          <a:xfrm rot="10800000">
            <a:off x="3498385" y="5236032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493662" y="43500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08181" y="5160229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95847" y="599915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59906" y="-583025"/>
            <a:ext cx="2580404" cy="1339142"/>
            <a:chOff x="0" y="1"/>
            <a:chExt cx="2580404" cy="1339142"/>
          </a:xfrm>
        </p:grpSpPr>
        <p:sp>
          <p:nvSpPr>
            <p:cNvPr id="4" name="Rectangle 3"/>
            <p:cNvSpPr/>
            <p:nvPr/>
          </p:nvSpPr>
          <p:spPr>
            <a:xfrm>
              <a:off x="0" y="1"/>
              <a:ext cx="2580404" cy="1339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924" y="203408"/>
              <a:ext cx="226055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Tahap Persiapan: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Identifikasi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Merumuskan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metode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model penelitian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98744" y="-379618"/>
            <a:ext cx="2580404" cy="2508146"/>
            <a:chOff x="0" y="1601753"/>
            <a:chExt cx="2580404" cy="2508146"/>
          </a:xfrm>
        </p:grpSpPr>
        <p:sp>
          <p:nvSpPr>
            <p:cNvPr id="6" name="Rectangle 5"/>
            <p:cNvSpPr/>
            <p:nvPr/>
          </p:nvSpPr>
          <p:spPr>
            <a:xfrm>
              <a:off x="0" y="1601753"/>
              <a:ext cx="2580404" cy="2508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44" y="1953617"/>
              <a:ext cx="2239267" cy="1831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Studi Literatur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Natural Language Processing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Data-to-Text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Statistical 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Smoothing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Knutt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-Morris Pratt Algorithm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Programming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17399" y="964878"/>
            <a:ext cx="2604051" cy="1153862"/>
            <a:chOff x="0" y="4862540"/>
            <a:chExt cx="2604051" cy="1153862"/>
          </a:xfrm>
        </p:grpSpPr>
        <p:sp>
          <p:nvSpPr>
            <p:cNvPr id="8" name="Rectangle 7"/>
            <p:cNvSpPr/>
            <p:nvPr/>
          </p:nvSpPr>
          <p:spPr>
            <a:xfrm>
              <a:off x="0" y="4862540"/>
              <a:ext cx="2580404" cy="115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67" y="4931921"/>
              <a:ext cx="2542684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Pengumpulan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Time Series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kurs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rupiah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limatologi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radiasi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meteorologi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11377" y="2466527"/>
            <a:ext cx="5467772" cy="4338466"/>
            <a:chOff x="4792334" y="1254468"/>
            <a:chExt cx="5467772" cy="4233844"/>
          </a:xfrm>
        </p:grpSpPr>
        <p:sp>
          <p:nvSpPr>
            <p:cNvPr id="10" name="Rectangle 9"/>
            <p:cNvSpPr/>
            <p:nvPr/>
          </p:nvSpPr>
          <p:spPr>
            <a:xfrm>
              <a:off x="4792334" y="1254468"/>
              <a:ext cx="5467771" cy="42338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71894" y="1838317"/>
              <a:ext cx="2431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17275" y="3832168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17275" y="3978451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 Planning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8445" y="2474277"/>
              <a:ext cx="210457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</a:t>
              </a:r>
              <a:r>
                <a:rPr lang="id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Handling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 Detection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Defined Corpus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Fuzzy Generator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Trend </a:t>
              </a: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7912" y="1339142"/>
              <a:ext cx="5452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Pengembangan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D2T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General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182092" y="2091474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123541" y="4598362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23541" y="4744645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Microplanning &amp; Realisation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182092" y="2858612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129807" y="2314536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29807" y="2460819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Sygnal Analisys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3541" y="3070021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3541" y="3216304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Interpretation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182092" y="3614097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187465" y="4376244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47420" y="2314536"/>
              <a:ext cx="2104570" cy="129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7228111" y="2513013"/>
              <a:ext cx="519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2" idx="3"/>
            </p:cNvCxnSpPr>
            <p:nvPr/>
          </p:nvCxnSpPr>
          <p:spPr>
            <a:xfrm flipH="1" flipV="1">
              <a:off x="7228111" y="3342059"/>
              <a:ext cx="519309" cy="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511377" y="7007796"/>
            <a:ext cx="2580404" cy="1731272"/>
            <a:chOff x="0" y="4460040"/>
            <a:chExt cx="2580404" cy="1556363"/>
          </a:xfrm>
        </p:grpSpPr>
        <p:sp>
          <p:nvSpPr>
            <p:cNvPr id="65" name="Rectangle 64"/>
            <p:cNvSpPr/>
            <p:nvPr/>
          </p:nvSpPr>
          <p:spPr>
            <a:xfrm>
              <a:off x="0" y="4460040"/>
              <a:ext cx="2580404" cy="1556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720" y="4588316"/>
              <a:ext cx="1527982" cy="131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Implementasi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5319960" y="778329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76288" y="7938695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5537" y="933048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5537" y="946630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5537" y="7031463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4145" y="7187121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Penarikan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35537" y="8535117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35537" y="8681064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11377" y="933048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11377" y="946630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0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161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Lyra Lyralei</dc:creator>
  <cp:lastModifiedBy>Sifa</cp:lastModifiedBy>
  <cp:revision>21</cp:revision>
  <dcterms:created xsi:type="dcterms:W3CDTF">2018-01-30T10:36:43Z</dcterms:created>
  <dcterms:modified xsi:type="dcterms:W3CDTF">2018-08-12T15:48:30Z</dcterms:modified>
</cp:coreProperties>
</file>