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3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85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70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730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66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64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5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1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749A-EAD3-4020-A427-C54C9831C0FF}" type="datetimeFigureOut">
              <a:rPr lang="id-ID" smtClean="0"/>
              <a:t>12/08/2018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104A-A94B-464D-BC5F-F53D13FCED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1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82" y="-355978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542" y="-203829"/>
            <a:ext cx="223170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Data-to-Text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Inflasi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982" y="1417606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6842" y="1664141"/>
            <a:ext cx="22605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 Persiapan: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Merumuskan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algoritma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model penelitian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982" y="3232592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6747" y="339379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 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7982" y="4121593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15" y="4205950"/>
            <a:ext cx="21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model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pendekatan TS dan ML</a:t>
            </a:r>
            <a:endParaRPr lang="id-ID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4125" y="5010594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924" y="5095032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 Sistem D2T</a:t>
            </a:r>
          </a:p>
          <a:p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 bahasa pemrograman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4125" y="5815157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0209" y="5899595"/>
            <a:ext cx="118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 dan</a:t>
            </a:r>
          </a:p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982" y="6619720"/>
            <a:ext cx="2580404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4679" y="6796409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2130951" y="1217701"/>
            <a:ext cx="154461" cy="21722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Down Arrow 25"/>
          <p:cNvSpPr/>
          <p:nvPr/>
        </p:nvSpPr>
        <p:spPr>
          <a:xfrm>
            <a:off x="2144644" y="2973969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own Arrow 26"/>
          <p:cNvSpPr/>
          <p:nvPr/>
        </p:nvSpPr>
        <p:spPr>
          <a:xfrm>
            <a:off x="2130950" y="3862970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Down Arrow 27"/>
          <p:cNvSpPr/>
          <p:nvPr/>
        </p:nvSpPr>
        <p:spPr>
          <a:xfrm>
            <a:off x="2130949" y="4751971"/>
            <a:ext cx="154461" cy="2586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Down Arrow 28"/>
          <p:cNvSpPr/>
          <p:nvPr/>
        </p:nvSpPr>
        <p:spPr>
          <a:xfrm>
            <a:off x="2119988" y="5640972"/>
            <a:ext cx="154461" cy="174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Down Arrow 29"/>
          <p:cNvSpPr/>
          <p:nvPr/>
        </p:nvSpPr>
        <p:spPr>
          <a:xfrm>
            <a:off x="2135204" y="6440210"/>
            <a:ext cx="173340" cy="1954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4027982" y="-397956"/>
            <a:ext cx="7844704" cy="809415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/>
          <p:cNvSpPr/>
          <p:nvPr/>
        </p:nvSpPr>
        <p:spPr>
          <a:xfrm>
            <a:off x="4274461" y="130027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461" y="31985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1" y="983386"/>
            <a:ext cx="2438401" cy="338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1" y="1173211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Implementation in 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41376" y="1530655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1376" y="1676938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Sygnal Analisys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48635" y="2263630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8635" y="2409913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63150" y="2989341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3150" y="3135624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Planning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9941" y="4563089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941" y="4752913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52681" y="538329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52681" y="557311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59941" y="6166031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59941" y="63558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96234" y="-397955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5415415" y="2063994"/>
            <a:ext cx="152994" cy="2112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Down Arrow 55"/>
          <p:cNvSpPr/>
          <p:nvPr/>
        </p:nvSpPr>
        <p:spPr>
          <a:xfrm>
            <a:off x="5406274" y="2807706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6" name="Straight Arrow Connector 65"/>
          <p:cNvCxnSpPr>
            <a:stCxn id="35" idx="2"/>
          </p:cNvCxnSpPr>
          <p:nvPr/>
        </p:nvCxnSpPr>
        <p:spPr>
          <a:xfrm>
            <a:off x="5493662" y="7604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70410" y="3707798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0410" y="3854081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Microplanning &amp; Realisation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5428048" y="3540677"/>
            <a:ext cx="162134" cy="1812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ight Arrow 71"/>
          <p:cNvSpPr/>
          <p:nvPr/>
        </p:nvSpPr>
        <p:spPr>
          <a:xfrm>
            <a:off x="3498385" y="4296965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ight Arrow 72"/>
          <p:cNvSpPr/>
          <p:nvPr/>
        </p:nvSpPr>
        <p:spPr>
          <a:xfrm rot="10800000">
            <a:off x="3498385" y="5236032"/>
            <a:ext cx="515087" cy="270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493662" y="435000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08181" y="5160229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95847" y="5999155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7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860" y="246535"/>
            <a:ext cx="226055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 Persiapan: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Merumuskan masalah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endParaRPr lang="id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 model penelitian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06503"/>
            <a:ext cx="2580404" cy="220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60" y="2150263"/>
            <a:ext cx="2239267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 Literatur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Data-to-Text</a:t>
            </a:r>
            <a:endParaRPr lang="en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endParaRPr lang="en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28600" indent="-228600">
              <a:buFontTx/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</a:p>
          <a:p>
            <a:pPr marL="228600" indent="-228600">
              <a:buFontTx/>
              <a:buAutoNum type="arabicPeriod"/>
            </a:pP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Knutt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-Morris Pratt Algorithm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460039"/>
            <a:ext cx="2580404" cy="15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20" y="4588316"/>
            <a:ext cx="2542684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Time Series</a:t>
            </a:r>
            <a:endParaRPr lang="id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kurs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rupiah</a:t>
            </a: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limatologi</a:t>
            </a:r>
            <a:endParaRPr lang="en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sinar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radiasi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meteorologi</a:t>
            </a:r>
            <a:endParaRPr lang="en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8430" y="75369"/>
            <a:ext cx="7844704" cy="809415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3039369" y="453859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13260" y="1020668"/>
            <a:ext cx="2104570" cy="1654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3260" y="1166951"/>
            <a:ext cx="209830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Analysis</a:t>
            </a: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Detection</a:t>
            </a: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Interval</a:t>
            </a: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</a:t>
            </a: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228600" indent="-228600">
              <a:buAutoNum type="arabicPeriod"/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Knuth Morris Pratt</a:t>
            </a:r>
          </a:p>
          <a:p>
            <a:pPr marL="228600" indent="-228600">
              <a:buAutoNum type="arabicPeriod"/>
            </a:pPr>
            <a:endParaRPr lang="en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6001" y="2900564"/>
            <a:ext cx="2104570" cy="192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6001" y="3046848"/>
            <a:ext cx="209830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1846" y="6114479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1846" y="6260762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Planning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50499" y="1187070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0499" y="1376894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43239" y="2007272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43239" y="2197096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50499" y="2790012"/>
            <a:ext cx="2438401" cy="630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50499" y="2979836"/>
            <a:ext cx="243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5352" y="86042"/>
            <a:ext cx="5674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D2T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General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58286" y="787588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49106" y="6832936"/>
            <a:ext cx="2104570" cy="54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49106" y="6979219"/>
            <a:ext cx="2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Microplanning &amp; Realisation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385883" y="4276689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98739" y="1784210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86405" y="2623136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258286" y="2677991"/>
            <a:ext cx="0" cy="22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0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147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Lyra Lyralei</dc:creator>
  <cp:lastModifiedBy>Sifa</cp:lastModifiedBy>
  <cp:revision>12</cp:revision>
  <dcterms:created xsi:type="dcterms:W3CDTF">2018-01-30T10:36:43Z</dcterms:created>
  <dcterms:modified xsi:type="dcterms:W3CDTF">2018-08-12T14:21:48Z</dcterms:modified>
</cp:coreProperties>
</file>