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3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5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730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64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5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749A-EAD3-4020-A427-C54C9831C0FF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1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82" y="-355978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542" y="-203829"/>
            <a:ext cx="223170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Data-to-Text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Inflasi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982" y="1417606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842" y="1664141"/>
            <a:ext cx="22605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 Persiapan: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Merumuskan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algoritma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model penelitian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82" y="3232592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47" y="33937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7982" y="4121593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15" y="4205950"/>
            <a:ext cx="21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model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pendekatan TS dan ML</a:t>
            </a:r>
            <a:endParaRPr lang="id-ID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4125" y="5010594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924" y="5095032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Sistem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bahasa pemrograman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4125" y="5815157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0209" y="5899595"/>
            <a:ext cx="118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 dan</a:t>
            </a:r>
          </a:p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982" y="6619720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4679" y="679640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130951" y="1217701"/>
            <a:ext cx="154461" cy="2172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Down Arrow 25"/>
          <p:cNvSpPr/>
          <p:nvPr/>
        </p:nvSpPr>
        <p:spPr>
          <a:xfrm>
            <a:off x="2144644" y="2973969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own Arrow 26"/>
          <p:cNvSpPr/>
          <p:nvPr/>
        </p:nvSpPr>
        <p:spPr>
          <a:xfrm>
            <a:off x="2130950" y="3862970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Down Arrow 27"/>
          <p:cNvSpPr/>
          <p:nvPr/>
        </p:nvSpPr>
        <p:spPr>
          <a:xfrm>
            <a:off x="2130949" y="4751971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Down Arrow 28"/>
          <p:cNvSpPr/>
          <p:nvPr/>
        </p:nvSpPr>
        <p:spPr>
          <a:xfrm>
            <a:off x="2119988" y="5640972"/>
            <a:ext cx="154461" cy="174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Down Arrow 29"/>
          <p:cNvSpPr/>
          <p:nvPr/>
        </p:nvSpPr>
        <p:spPr>
          <a:xfrm>
            <a:off x="2135204" y="6440210"/>
            <a:ext cx="173340" cy="1954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027982" y="-397956"/>
            <a:ext cx="7844704" cy="809415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4274461" y="130027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461" y="31985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1" y="983386"/>
            <a:ext cx="2438401" cy="338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1" y="117321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Implementation in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41376" y="1530655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1376" y="1676938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Sygnal Analisys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48635" y="2263630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8635" y="2409913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3150" y="2989341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3150" y="3135624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Planning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9941" y="4563089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941" y="4752913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2681" y="538329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52681" y="557311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59941" y="616603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59941" y="63558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96234" y="-3979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5415415" y="2063994"/>
            <a:ext cx="152994" cy="2112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Down Arrow 55"/>
          <p:cNvSpPr/>
          <p:nvPr/>
        </p:nvSpPr>
        <p:spPr>
          <a:xfrm>
            <a:off x="5406274" y="2807706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6" name="Straight Arrow Connector 65"/>
          <p:cNvCxnSpPr>
            <a:stCxn id="35" idx="2"/>
          </p:cNvCxnSpPr>
          <p:nvPr/>
        </p:nvCxnSpPr>
        <p:spPr>
          <a:xfrm>
            <a:off x="5493662" y="7604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70410" y="3707798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0410" y="3854081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Microplanning &amp; Realisation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5428048" y="3540677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ight Arrow 71"/>
          <p:cNvSpPr/>
          <p:nvPr/>
        </p:nvSpPr>
        <p:spPr>
          <a:xfrm>
            <a:off x="3498385" y="4296965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ight Arrow 72"/>
          <p:cNvSpPr/>
          <p:nvPr/>
        </p:nvSpPr>
        <p:spPr>
          <a:xfrm rot="10800000">
            <a:off x="3498385" y="5236032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493662" y="43500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08181" y="5160229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5847" y="599915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59906" y="-583025"/>
            <a:ext cx="2580404" cy="1339142"/>
            <a:chOff x="0" y="1"/>
            <a:chExt cx="2580404" cy="1339142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2580404" cy="1339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924" y="203408"/>
              <a:ext cx="226055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Tahap Persiapan: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Identifikasi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Merumuskan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metode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model penelitian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8744" y="-583025"/>
            <a:ext cx="2580404" cy="2711553"/>
            <a:chOff x="0" y="1601753"/>
            <a:chExt cx="2580404" cy="2508146"/>
          </a:xfrm>
        </p:grpSpPr>
        <p:sp>
          <p:nvSpPr>
            <p:cNvPr id="6" name="Rectangle 5"/>
            <p:cNvSpPr/>
            <p:nvPr/>
          </p:nvSpPr>
          <p:spPr>
            <a:xfrm>
              <a:off x="0" y="1601753"/>
              <a:ext cx="2580404" cy="2508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44" y="1953617"/>
              <a:ext cx="2239267" cy="1831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Studi Literatur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Natural Language Processing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Data-to-Text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Smoothing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Knutt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-Morris Pratt Algorithm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Programming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7399" y="964878"/>
            <a:ext cx="2604051" cy="1153862"/>
            <a:chOff x="0" y="4862540"/>
            <a:chExt cx="2604051" cy="1153862"/>
          </a:xfrm>
        </p:grpSpPr>
        <p:sp>
          <p:nvSpPr>
            <p:cNvPr id="8" name="Rectangle 7"/>
            <p:cNvSpPr/>
            <p:nvPr/>
          </p:nvSpPr>
          <p:spPr>
            <a:xfrm>
              <a:off x="0" y="4862540"/>
              <a:ext cx="2580404" cy="115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67" y="4931921"/>
              <a:ext cx="2542684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Pengumpulan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Time Series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kurs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rupiah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limatologi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meteorologi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11377" y="2466527"/>
            <a:ext cx="5407595" cy="4338466"/>
            <a:chOff x="4792334" y="1254468"/>
            <a:chExt cx="5467772" cy="4233844"/>
          </a:xfrm>
        </p:grpSpPr>
        <p:sp>
          <p:nvSpPr>
            <p:cNvPr id="10" name="Rectangle 9"/>
            <p:cNvSpPr/>
            <p:nvPr/>
          </p:nvSpPr>
          <p:spPr>
            <a:xfrm>
              <a:off x="4792334" y="1254468"/>
              <a:ext cx="5467771" cy="42338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71894" y="1838317"/>
              <a:ext cx="243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17275" y="3832168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17275" y="3978451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 Planning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8445" y="2474277"/>
              <a:ext cx="210457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id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 Detection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Defined Corpus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Fuzzy Generator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Trend </a:t>
              </a: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7912" y="1339142"/>
              <a:ext cx="5452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Pengembangan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D2T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General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182092" y="209147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23541" y="4598362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23541" y="4744645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Microplanning &amp; Realisation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182092" y="2858612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129807" y="2314536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29807" y="2460819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Sygnal Analisys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3541" y="3070021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3541" y="3216304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Interpretation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182092" y="3614097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187465" y="4376244"/>
              <a:ext cx="0" cy="22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47420" y="2314536"/>
              <a:ext cx="2104570" cy="129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7228111" y="2513013"/>
              <a:ext cx="519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2" idx="3"/>
            </p:cNvCxnSpPr>
            <p:nvPr/>
          </p:nvCxnSpPr>
          <p:spPr>
            <a:xfrm flipH="1" flipV="1">
              <a:off x="7228111" y="3342059"/>
              <a:ext cx="519309" cy="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511377" y="7007796"/>
            <a:ext cx="2580404" cy="1731272"/>
            <a:chOff x="0" y="4460040"/>
            <a:chExt cx="2580404" cy="1556363"/>
          </a:xfrm>
        </p:grpSpPr>
        <p:sp>
          <p:nvSpPr>
            <p:cNvPr id="65" name="Rectangle 64"/>
            <p:cNvSpPr/>
            <p:nvPr/>
          </p:nvSpPr>
          <p:spPr>
            <a:xfrm>
              <a:off x="0" y="4460040"/>
              <a:ext cx="2580404" cy="1556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720" y="4588316"/>
              <a:ext cx="1527982" cy="131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Implementasi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319960" y="778329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76288" y="7938695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553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553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5537" y="7031463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4145" y="7187121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Penarikan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35537" y="8535117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5537" y="8681064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11377" y="933048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11377" y="946630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29757" y="269533"/>
            <a:ext cx="2110836" cy="350141"/>
            <a:chOff x="4491825" y="385124"/>
            <a:chExt cx="2110836" cy="35014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4491825" y="385124"/>
              <a:ext cx="2104570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4357" y="434170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DATASET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33560" y="967652"/>
            <a:ext cx="2091074" cy="7223848"/>
            <a:chOff x="4529925" y="950609"/>
            <a:chExt cx="2098304" cy="5695776"/>
          </a:xfrm>
        </p:grpSpPr>
        <p:sp>
          <p:nvSpPr>
            <p:cNvPr id="10" name="Rectangle 9"/>
            <p:cNvSpPr/>
            <p:nvPr/>
          </p:nvSpPr>
          <p:spPr>
            <a:xfrm>
              <a:off x="4730395" y="950609"/>
              <a:ext cx="1702919" cy="56957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29925" y="1007697"/>
              <a:ext cx="209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D2T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42978" y="1401492"/>
            <a:ext cx="1465478" cy="3501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2854" y="14492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5581865" y="619674"/>
            <a:ext cx="177" cy="347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9635" y="965969"/>
            <a:ext cx="3281819" cy="41411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7525" y="983013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28177" y="1415120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3039" y="147074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Dataset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52028" y="2054774"/>
            <a:ext cx="1550345" cy="1046688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48433" y="2063877"/>
            <a:ext cx="1397000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8704" y="209134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No Header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28229" y="2517682"/>
            <a:ext cx="1397000" cy="48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8229" y="2541969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Create Header:</a:t>
            </a:r>
          </a:p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DateTime,v2,v3,etc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8592" y="2100447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With Header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73499" y="3459253"/>
            <a:ext cx="1551677" cy="1535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6440" y="3495826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24" idx="2"/>
            <a:endCxn id="32" idx="0"/>
          </p:cNvCxnSpPr>
          <p:nvPr/>
        </p:nvCxnSpPr>
        <p:spPr>
          <a:xfrm rot="16200000" flipH="1">
            <a:off x="1775518" y="2585432"/>
            <a:ext cx="1045235" cy="7024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2"/>
            <a:endCxn id="32" idx="0"/>
          </p:cNvCxnSpPr>
          <p:nvPr/>
        </p:nvCxnSpPr>
        <p:spPr>
          <a:xfrm rot="5400000">
            <a:off x="2909375" y="2841426"/>
            <a:ext cx="357791" cy="87786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57092" y="3855546"/>
            <a:ext cx="1397000" cy="1073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7092" y="3867308"/>
            <a:ext cx="13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-User defined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-Data Interval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-Type (numerical, categorical)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-Rule(fuzzy, range)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-Alternate (Replacer)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54" name="Elbow Connector 53"/>
          <p:cNvCxnSpPr>
            <a:stCxn id="21" idx="2"/>
            <a:endCxn id="23" idx="0"/>
          </p:cNvCxnSpPr>
          <p:nvPr/>
        </p:nvCxnSpPr>
        <p:spPr>
          <a:xfrm rot="16200000" flipH="1">
            <a:off x="2982183" y="1509755"/>
            <a:ext cx="289513" cy="80052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1" idx="2"/>
            <a:endCxn id="31" idx="0"/>
          </p:cNvCxnSpPr>
          <p:nvPr/>
        </p:nvCxnSpPr>
        <p:spPr>
          <a:xfrm rot="5400000">
            <a:off x="2174292" y="1548062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4840468" y="2389693"/>
            <a:ext cx="1477258" cy="350141"/>
            <a:chOff x="4842978" y="2160404"/>
            <a:chExt cx="1477258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52108" y="2208146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Signal Analysis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7022764" y="934687"/>
            <a:ext cx="3435686" cy="2799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70654" y="95173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140510" y="1755197"/>
            <a:ext cx="1551677" cy="122861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0509" y="1791770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Statistical Tools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22806" y="2039539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-Min, Max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-Average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Model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-Repeated event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-Extreme event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789096" y="1749050"/>
            <a:ext cx="1551677" cy="1234758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89095" y="1785623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Machine Learning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1392" y="2033392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-Time series Analysis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</a:t>
            </a:r>
            <a:r>
              <a:rPr lang="en-ID" sz="1000" dirty="0">
                <a:cs typeface="Times New Roman" panose="02020603050405020304" pitchFamily="18" charset="0"/>
              </a:rPr>
              <a:t>Exponential </a:t>
            </a:r>
            <a:r>
              <a:rPr lang="en-ID" sz="1000" dirty="0">
                <a:cs typeface="Times New Roman" panose="02020603050405020304" pitchFamily="18" charset="0"/>
              </a:rPr>
              <a:t>S</a:t>
            </a:r>
            <a:r>
              <a:rPr lang="en-ID" sz="1000" dirty="0" smtClean="0">
                <a:cs typeface="Times New Roman" panose="02020603050405020304" pitchFamily="18" charset="0"/>
              </a:rPr>
              <a:t>moothing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Regression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-Knuth Morris Pratt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959447" y="3238185"/>
            <a:ext cx="1465478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69323" y="328592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85" name="Elbow Connector 84"/>
          <p:cNvCxnSpPr>
            <a:stCxn id="73" idx="2"/>
            <a:endCxn id="82" idx="0"/>
          </p:cNvCxnSpPr>
          <p:nvPr/>
        </p:nvCxnSpPr>
        <p:spPr>
          <a:xfrm rot="5400000">
            <a:off x="9001373" y="2674622"/>
            <a:ext cx="254377" cy="8727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9" idx="2"/>
            <a:endCxn id="82" idx="0"/>
          </p:cNvCxnSpPr>
          <p:nvPr/>
        </p:nvCxnSpPr>
        <p:spPr>
          <a:xfrm rot="16200000" flipH="1">
            <a:off x="8177079" y="2723077"/>
            <a:ext cx="254377" cy="7758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571" y="1222392"/>
            <a:ext cx="1465478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59447" y="12701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22764" y="3872314"/>
            <a:ext cx="3435686" cy="3833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5272" y="391223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 Interpretation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51026" y="4924766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93188" y="4980388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Rule-Based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38326" y="4239355"/>
            <a:ext cx="1465478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48202" y="428709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138327" y="5682531"/>
            <a:ext cx="1551677" cy="1372574"/>
            <a:chOff x="7237418" y="5580931"/>
            <a:chExt cx="1551677" cy="1372574"/>
          </a:xfr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Rectangle 110"/>
            <p:cNvSpPr/>
            <p:nvPr/>
          </p:nvSpPr>
          <p:spPr>
            <a:xfrm>
              <a:off x="7237418" y="5580931"/>
              <a:ext cx="1551677" cy="137257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89667" y="5607404"/>
              <a:ext cx="1469380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Crisp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19714" y="5865273"/>
              <a:ext cx="1397000" cy="10156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AirQuality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WindSpeed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WindDirection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CloudCoberage</a:t>
              </a:r>
              <a:endParaRPr lang="en-ID" sz="1000" dirty="0">
                <a:cs typeface="Times New Roman" panose="02020603050405020304" pitchFamily="18" charset="0"/>
              </a:endParaRPr>
            </a:p>
            <a:p>
              <a:r>
                <a:rPr lang="en-ID" sz="1000" dirty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789095" y="5675462"/>
            <a:ext cx="1551677" cy="1077763"/>
            <a:chOff x="8875337" y="5533597"/>
            <a:chExt cx="1551677" cy="1077763"/>
          </a:xfr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Rectangle 113"/>
            <p:cNvSpPr/>
            <p:nvPr/>
          </p:nvSpPr>
          <p:spPr>
            <a:xfrm>
              <a:off x="8875337" y="5533597"/>
              <a:ext cx="1551677" cy="10777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57633" y="5563819"/>
              <a:ext cx="1396999" cy="246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Fuzzy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957633" y="58179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-Temperature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-Rainfall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44243" y="4204573"/>
            <a:ext cx="1324148" cy="1181345"/>
            <a:chOff x="8875337" y="5495497"/>
            <a:chExt cx="1551677" cy="118134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ectangle 119"/>
            <p:cNvSpPr/>
            <p:nvPr/>
          </p:nvSpPr>
          <p:spPr>
            <a:xfrm>
              <a:off x="8875337" y="5495497"/>
              <a:ext cx="1551677" cy="118134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925937" y="5518015"/>
              <a:ext cx="142869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Rule-Based Generator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957632" y="5897317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-General Fuzzy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 Trend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-Non General Trend</a:t>
              </a:r>
            </a:p>
          </p:txBody>
        </p:sp>
      </p:grpSp>
      <p:cxnSp>
        <p:nvCxnSpPr>
          <p:cNvPr id="124" name="Straight Arrow Connector 123"/>
          <p:cNvCxnSpPr>
            <a:stCxn id="109" idx="2"/>
            <a:endCxn id="93" idx="0"/>
          </p:cNvCxnSpPr>
          <p:nvPr/>
        </p:nvCxnSpPr>
        <p:spPr>
          <a:xfrm>
            <a:off x="7871065" y="4589496"/>
            <a:ext cx="7762" cy="3352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3" idx="2"/>
            <a:endCxn id="114" idx="0"/>
          </p:cNvCxnSpPr>
          <p:nvPr/>
        </p:nvCxnSpPr>
        <p:spPr>
          <a:xfrm rot="16200000" flipH="1">
            <a:off x="8521603" y="4632130"/>
            <a:ext cx="400555" cy="16861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78827" y="5299663"/>
            <a:ext cx="0" cy="375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8603804" y="5057775"/>
            <a:ext cx="3404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220623" y="7275862"/>
            <a:ext cx="1455602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62785" y="7331484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4835717" y="3321609"/>
            <a:ext cx="1482771" cy="350141"/>
            <a:chOff x="4842978" y="2160404"/>
            <a:chExt cx="1482771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Rectangle 148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4634" y="2220672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Data Interpretation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152" name="Straight Arrow Connector 151"/>
          <p:cNvCxnSpPr>
            <a:stCxn id="12" idx="2"/>
            <a:endCxn id="65" idx="0"/>
          </p:cNvCxnSpPr>
          <p:nvPr/>
        </p:nvCxnSpPr>
        <p:spPr>
          <a:xfrm>
            <a:off x="5575717" y="1751633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705753" y="2838074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Data Abstraction</a:t>
            </a:r>
          </a:p>
          <a:p>
            <a:r>
              <a:rPr lang="en-ID" sz="1000" dirty="0">
                <a:cs typeface="Times New Roman" panose="02020603050405020304" pitchFamily="18" charset="0"/>
              </a:rPr>
              <a:t>a</a:t>
            </a:r>
            <a:r>
              <a:rPr lang="en-ID" sz="1000" dirty="0" smtClean="0">
                <a:cs typeface="Times New Roman" panose="02020603050405020304" pitchFamily="18" charset="0"/>
              </a:rPr>
              <a:t>nd Event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/>
          <p:cNvCxnSpPr>
            <a:endCxn id="149" idx="0"/>
          </p:cNvCxnSpPr>
          <p:nvPr/>
        </p:nvCxnSpPr>
        <p:spPr>
          <a:xfrm>
            <a:off x="5570966" y="2747840"/>
            <a:ext cx="3380" cy="573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669214" y="3823503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Message 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871391" y="7280139"/>
            <a:ext cx="1455602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13553" y="7335761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Trend </a:t>
            </a:r>
            <a:r>
              <a:rPr lang="en-ID" sz="1000" dirty="0" err="1" smtClean="0">
                <a:cs typeface="Times New Roman" panose="02020603050405020304" pitchFamily="18" charset="0"/>
              </a:rPr>
              <a:t>Descripton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64" name="Elbow Connector 163"/>
          <p:cNvCxnSpPr>
            <a:stCxn id="114" idx="2"/>
            <a:endCxn id="144" idx="0"/>
          </p:cNvCxnSpPr>
          <p:nvPr/>
        </p:nvCxnSpPr>
        <p:spPr>
          <a:xfrm rot="5400000">
            <a:off x="8495361" y="6206288"/>
            <a:ext cx="522637" cy="1616510"/>
          </a:xfrm>
          <a:prstGeom prst="bentConnector3">
            <a:avLst>
              <a:gd name="adj1" fmla="val 759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48424" y="7055105"/>
            <a:ext cx="0" cy="1006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8676225" y="7446169"/>
            <a:ext cx="1951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4839102" y="4198854"/>
            <a:ext cx="1477258" cy="1491207"/>
            <a:chOff x="4842978" y="2160404"/>
            <a:chExt cx="1477258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6" name="Rectangle 175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52108" y="2193857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Document Planning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930951" y="4646858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30951" y="4656724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Determination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928132" y="5175997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28132" y="5185863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Document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Structuring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4844074" y="5889155"/>
            <a:ext cx="1482771" cy="2209085"/>
            <a:chOff x="4842978" y="2160404"/>
            <a:chExt cx="1482771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Rectangle 187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864634" y="2193857"/>
              <a:ext cx="1461115" cy="242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Macroplanning &amp;</a:t>
              </a:r>
            </a:p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Realisation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4945448" y="6477562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945448" y="6487428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Lexicalization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942629" y="6819418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925079" y="683091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Aggregation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942629" y="7140831"/>
            <a:ext cx="1254008" cy="503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942629" y="7136573"/>
            <a:ext cx="1254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err="1" smtClean="0">
                <a:cs typeface="Times New Roman" panose="02020603050405020304" pitchFamily="18" charset="0"/>
              </a:rPr>
              <a:t>Reffering</a:t>
            </a:r>
            <a:endParaRPr lang="en-ID" sz="900" dirty="0">
              <a:cs typeface="Times New Roman" panose="02020603050405020304" pitchFamily="18" charset="0"/>
            </a:endParaRP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Expression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Generation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942629" y="7747587"/>
            <a:ext cx="1254008" cy="244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925079" y="774758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Realisation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>
            <a:stCxn id="149" idx="2"/>
            <a:endCxn id="176" idx="0"/>
          </p:cNvCxnSpPr>
          <p:nvPr/>
        </p:nvCxnSpPr>
        <p:spPr>
          <a:xfrm>
            <a:off x="5574346" y="3671750"/>
            <a:ext cx="3385" cy="527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6" idx="2"/>
            <a:endCxn id="188" idx="0"/>
          </p:cNvCxnSpPr>
          <p:nvPr/>
        </p:nvCxnSpPr>
        <p:spPr>
          <a:xfrm>
            <a:off x="5577731" y="5690061"/>
            <a:ext cx="4972" cy="19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627665" y="5681454"/>
            <a:ext cx="146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Content &amp; Structure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042669" y="7771792"/>
            <a:ext cx="1324149" cy="1347875"/>
            <a:chOff x="8875336" y="5495497"/>
            <a:chExt cx="1551678" cy="1347875"/>
          </a:xfrm>
        </p:grpSpPr>
        <p:sp>
          <p:nvSpPr>
            <p:cNvPr id="208" name="Rectangle 207"/>
            <p:cNvSpPr/>
            <p:nvPr/>
          </p:nvSpPr>
          <p:spPr>
            <a:xfrm>
              <a:off x="8875337" y="5495497"/>
              <a:ext cx="1551677" cy="13478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OUTPUT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957632" y="5868739"/>
              <a:ext cx="1397000" cy="86177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-Data Summary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-Current Data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-Prediction Data Text</a:t>
              </a:r>
            </a:p>
          </p:txBody>
        </p:sp>
      </p:grpSp>
      <p:cxnSp>
        <p:nvCxnSpPr>
          <p:cNvPr id="212" name="Elbow Connector 211"/>
          <p:cNvCxnSpPr>
            <a:stCxn id="19" idx="3"/>
            <a:endCxn id="13" idx="1"/>
          </p:cNvCxnSpPr>
          <p:nvPr/>
        </p:nvCxnSpPr>
        <p:spPr>
          <a:xfrm flipV="1">
            <a:off x="4411454" y="1576192"/>
            <a:ext cx="441400" cy="1460349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67" idx="1"/>
            <a:endCxn id="66" idx="3"/>
          </p:cNvCxnSpPr>
          <p:nvPr/>
        </p:nvCxnSpPr>
        <p:spPr>
          <a:xfrm rot="10800000" flipV="1">
            <a:off x="6310714" y="2334533"/>
            <a:ext cx="712051" cy="229859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3" idx="3"/>
            <a:endCxn id="150" idx="3"/>
          </p:cNvCxnSpPr>
          <p:nvPr/>
        </p:nvCxnSpPr>
        <p:spPr>
          <a:xfrm flipH="1" flipV="1">
            <a:off x="6318488" y="3508835"/>
            <a:ext cx="770292" cy="2295730"/>
          </a:xfrm>
          <a:prstGeom prst="bentConnector3">
            <a:avLst>
              <a:gd name="adj1" fmla="val 35369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120408" y="5217026"/>
            <a:ext cx="3281819" cy="22078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68298" y="523407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Significance-Status Determination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018950" y="5666177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673812" y="5721799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239206" y="6314934"/>
            <a:ext cx="1397000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249365" y="635150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Routine Message</a:t>
            </a:r>
          </a:p>
        </p:txBody>
      </p:sp>
      <p:cxnSp>
        <p:nvCxnSpPr>
          <p:cNvPr id="258" name="Elbow Connector 257"/>
          <p:cNvCxnSpPr>
            <a:stCxn id="244" idx="2"/>
          </p:cNvCxnSpPr>
          <p:nvPr/>
        </p:nvCxnSpPr>
        <p:spPr>
          <a:xfrm rot="16200000" flipH="1">
            <a:off x="2972956" y="5760812"/>
            <a:ext cx="289513" cy="800524"/>
          </a:xfrm>
          <a:prstGeom prst="bentConnector3">
            <a:avLst>
              <a:gd name="adj1" fmla="val 57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44" idx="2"/>
            <a:endCxn id="251" idx="0"/>
          </p:cNvCxnSpPr>
          <p:nvPr/>
        </p:nvCxnSpPr>
        <p:spPr>
          <a:xfrm rot="5400000">
            <a:off x="2165065" y="5799119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983598" y="6854102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93757" y="689067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834849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845008" y="6294354"/>
            <a:ext cx="1397000" cy="400110"/>
          </a:xfrm>
          <a:prstGeom prst="rect">
            <a:avLst/>
          </a:prstGeo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Significant Event Message</a:t>
            </a:r>
          </a:p>
        </p:txBody>
      </p:sp>
      <p:cxnSp>
        <p:nvCxnSpPr>
          <p:cNvPr id="268" name="Elbow Connector 267"/>
          <p:cNvCxnSpPr>
            <a:stCxn id="264" idx="2"/>
            <a:endCxn id="260" idx="0"/>
          </p:cNvCxnSpPr>
          <p:nvPr/>
        </p:nvCxnSpPr>
        <p:spPr>
          <a:xfrm rot="5400000">
            <a:off x="3013211" y="6333963"/>
            <a:ext cx="189027" cy="8512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247" idx="2"/>
            <a:endCxn id="260" idx="0"/>
          </p:cNvCxnSpPr>
          <p:nvPr/>
        </p:nvCxnSpPr>
        <p:spPr>
          <a:xfrm rot="16200000" flipH="1">
            <a:off x="2215389" y="6387392"/>
            <a:ext cx="189027" cy="7443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10" idx="2"/>
            <a:endCxn id="208" idx="3"/>
          </p:cNvCxnSpPr>
          <p:nvPr/>
        </p:nvCxnSpPr>
        <p:spPr>
          <a:xfrm rot="5400000">
            <a:off x="4847227" y="7711092"/>
            <a:ext cx="254230" cy="12150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89" idx="2"/>
            <a:endCxn id="73" idx="0"/>
          </p:cNvCxnSpPr>
          <p:nvPr/>
        </p:nvCxnSpPr>
        <p:spPr>
          <a:xfrm rot="16200000" flipH="1">
            <a:off x="9035364" y="1219478"/>
            <a:ext cx="176517" cy="88262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89" idx="2"/>
            <a:endCxn id="69" idx="0"/>
          </p:cNvCxnSpPr>
          <p:nvPr/>
        </p:nvCxnSpPr>
        <p:spPr>
          <a:xfrm rot="5400000">
            <a:off x="8207998" y="1280885"/>
            <a:ext cx="182664" cy="76596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42" idx="3"/>
            <a:endCxn id="184" idx="1"/>
          </p:cNvCxnSpPr>
          <p:nvPr/>
        </p:nvCxnSpPr>
        <p:spPr>
          <a:xfrm flipV="1">
            <a:off x="4402227" y="4841390"/>
            <a:ext cx="528724" cy="14795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733339" y="-439392"/>
            <a:ext cx="1477258" cy="35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719379" y="10430242"/>
            <a:ext cx="1477258" cy="35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9741192" y="5277142"/>
            <a:ext cx="1468018" cy="35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66242" y="4983950"/>
            <a:ext cx="1468018" cy="35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120408" y="9504915"/>
            <a:ext cx="440667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7822631" y="9528930"/>
            <a:ext cx="440667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470671" y="9504915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623943" y="9504915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120408" y="10088761"/>
            <a:ext cx="440667" cy="350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5" name="Straight Arrow Connector 334"/>
          <p:cNvCxnSpPr/>
          <p:nvPr/>
        </p:nvCxnSpPr>
        <p:spPr>
          <a:xfrm>
            <a:off x="2906306" y="10276261"/>
            <a:ext cx="9648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701289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Data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333406" y="950017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 </a:t>
            </a:r>
            <a:r>
              <a:rPr lang="en-ID" sz="1600" dirty="0" err="1" smtClean="0">
                <a:cs typeface="Times New Roman" panose="02020603050405020304" pitchFamily="18" charset="0"/>
              </a:rPr>
              <a:t>Pilihan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4051552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6149856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Kelompok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701289" y="1007717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Sistem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4037038" y="10091688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Alur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6149856" y="10091688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Keterangan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5141539" y="10276261"/>
            <a:ext cx="96480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3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333" y="577977"/>
            <a:ext cx="440667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73438" y="601992"/>
            <a:ext cx="440667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8733" y="577977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9221" y="577977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333" y="1161823"/>
            <a:ext cx="440667" cy="350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84368" y="1349323"/>
            <a:ext cx="9648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1021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Data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4213" y="57323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 </a:t>
            </a:r>
            <a:r>
              <a:rPr lang="en-ID" sz="1600" dirty="0" err="1" smtClean="0">
                <a:cs typeface="Times New Roman" panose="02020603050405020304" pitchFamily="18" charset="0"/>
              </a:rPr>
              <a:t>Pilihan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961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7513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Kelompok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214" y="115023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Sistem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5100" y="1164750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Alur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5134" y="1164750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Keterangan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66817" y="1349323"/>
            <a:ext cx="96480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4529757" y="269533"/>
            <a:ext cx="2110836" cy="350141"/>
            <a:chOff x="4491825" y="385124"/>
            <a:chExt cx="2110836" cy="350141"/>
          </a:xfrm>
          <a:noFill/>
        </p:grpSpPr>
        <p:sp>
          <p:nvSpPr>
            <p:cNvPr id="131" name="Rectangle 130"/>
            <p:cNvSpPr/>
            <p:nvPr/>
          </p:nvSpPr>
          <p:spPr>
            <a:xfrm>
              <a:off x="4491825" y="385124"/>
              <a:ext cx="2104570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504357" y="434170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DATASET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533560" y="967652"/>
            <a:ext cx="2091074" cy="7223848"/>
            <a:chOff x="4529925" y="950609"/>
            <a:chExt cx="2098304" cy="5695776"/>
          </a:xfrm>
          <a:noFill/>
        </p:grpSpPr>
        <p:sp>
          <p:nvSpPr>
            <p:cNvPr id="134" name="Rectangle 133"/>
            <p:cNvSpPr/>
            <p:nvPr/>
          </p:nvSpPr>
          <p:spPr>
            <a:xfrm>
              <a:off x="4730395" y="950609"/>
              <a:ext cx="1702919" cy="569577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529925" y="1007697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D2T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842978" y="1401492"/>
            <a:ext cx="1465478" cy="3501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52854" y="14492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/>
          <p:cNvCxnSpPr>
            <a:stCxn id="131" idx="2"/>
            <a:endCxn id="134" idx="0"/>
          </p:cNvCxnSpPr>
          <p:nvPr/>
        </p:nvCxnSpPr>
        <p:spPr>
          <a:xfrm flipH="1">
            <a:off x="5581865" y="619674"/>
            <a:ext cx="177" cy="347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29635" y="965969"/>
            <a:ext cx="3281819" cy="41411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77525" y="983013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28177" y="1415120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83039" y="147074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Header Detection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52028" y="2054774"/>
            <a:ext cx="1550345" cy="1046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48433" y="20638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818704" y="209134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No Header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828229" y="2517682"/>
            <a:ext cx="1397000" cy="48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828229" y="2541969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Create Header:</a:t>
            </a:r>
          </a:p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DateTime,v2,v3,etc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58592" y="2100447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With Header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873499" y="3459253"/>
            <a:ext cx="1551677" cy="1535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606440" y="3495826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1" name="Elbow Connector 150"/>
          <p:cNvCxnSpPr>
            <a:stCxn id="144" idx="2"/>
            <a:endCxn id="149" idx="0"/>
          </p:cNvCxnSpPr>
          <p:nvPr/>
        </p:nvCxnSpPr>
        <p:spPr>
          <a:xfrm rot="16200000" flipH="1">
            <a:off x="1775518" y="2585432"/>
            <a:ext cx="1045235" cy="7024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3" idx="2"/>
            <a:endCxn id="149" idx="0"/>
          </p:cNvCxnSpPr>
          <p:nvPr/>
        </p:nvCxnSpPr>
        <p:spPr>
          <a:xfrm rot="5400000">
            <a:off x="2909375" y="2841426"/>
            <a:ext cx="357791" cy="87786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957092" y="3855546"/>
            <a:ext cx="1397000" cy="1073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957092" y="3867308"/>
            <a:ext cx="13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-User defined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-Data Interval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-Type (numerical, categorical)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-Rule(fuzzy, range)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-Alternate (Replacer)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5" name="Elbow Connector 154"/>
          <p:cNvCxnSpPr>
            <a:stCxn id="141" idx="2"/>
            <a:endCxn id="143" idx="0"/>
          </p:cNvCxnSpPr>
          <p:nvPr/>
        </p:nvCxnSpPr>
        <p:spPr>
          <a:xfrm rot="16200000" flipH="1">
            <a:off x="2982183" y="1509755"/>
            <a:ext cx="289513" cy="80052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41" idx="2"/>
            <a:endCxn id="148" idx="0"/>
          </p:cNvCxnSpPr>
          <p:nvPr/>
        </p:nvCxnSpPr>
        <p:spPr>
          <a:xfrm rot="5400000">
            <a:off x="2174292" y="1548062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840468" y="2389693"/>
            <a:ext cx="1477258" cy="350141"/>
            <a:chOff x="4842978" y="2160404"/>
            <a:chExt cx="1477258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Rectangle 157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852108" y="2208146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Signal Analysis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7022764" y="934687"/>
            <a:ext cx="3435686" cy="2799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570654" y="95173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140510" y="1755197"/>
            <a:ext cx="1551677" cy="12286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140509" y="1791770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Statistical Tools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222806" y="2039539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-Min, Max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-Average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Model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-Repeated event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-Extreme event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8789096" y="1749050"/>
            <a:ext cx="1551677" cy="1234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789095" y="1785623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Machine Learning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871392" y="2033392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-Time series Analysis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</a:t>
            </a:r>
            <a:r>
              <a:rPr lang="en-ID" sz="1000" dirty="0">
                <a:cs typeface="Times New Roman" panose="02020603050405020304" pitchFamily="18" charset="0"/>
              </a:rPr>
              <a:t>Exponential </a:t>
            </a:r>
            <a:r>
              <a:rPr lang="en-ID" sz="1000" dirty="0">
                <a:cs typeface="Times New Roman" panose="02020603050405020304" pitchFamily="18" charset="0"/>
              </a:rPr>
              <a:t>S</a:t>
            </a:r>
            <a:r>
              <a:rPr lang="en-ID" sz="1000" dirty="0" smtClean="0">
                <a:cs typeface="Times New Roman" panose="02020603050405020304" pitchFamily="18" charset="0"/>
              </a:rPr>
              <a:t>moothing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Regression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-Knuth Morris Pratt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959447" y="323818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969323" y="328592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70" name="Elbow Connector 169"/>
          <p:cNvCxnSpPr>
            <a:stCxn id="165" idx="2"/>
            <a:endCxn id="168" idx="0"/>
          </p:cNvCxnSpPr>
          <p:nvPr/>
        </p:nvCxnSpPr>
        <p:spPr>
          <a:xfrm rot="5400000">
            <a:off x="9001373" y="2674622"/>
            <a:ext cx="254377" cy="8727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2" idx="2"/>
            <a:endCxn id="168" idx="0"/>
          </p:cNvCxnSpPr>
          <p:nvPr/>
        </p:nvCxnSpPr>
        <p:spPr>
          <a:xfrm rot="16200000" flipH="1">
            <a:off x="8177079" y="2723077"/>
            <a:ext cx="254377" cy="7758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7949571" y="1222392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959447" y="12701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022764" y="3872314"/>
            <a:ext cx="3435686" cy="3833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685272" y="391223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 Interpretation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151026" y="4924766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93188" y="4980388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Rule-Based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138326" y="423935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148202" y="428709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138326" y="5682531"/>
            <a:ext cx="1551678" cy="1372574"/>
            <a:chOff x="7237417" y="5580931"/>
            <a:chExt cx="1551678" cy="1372574"/>
          </a:xfrm>
          <a:noFill/>
        </p:grpSpPr>
        <p:sp>
          <p:nvSpPr>
            <p:cNvPr id="181" name="Rectangle 180"/>
            <p:cNvSpPr/>
            <p:nvPr/>
          </p:nvSpPr>
          <p:spPr>
            <a:xfrm>
              <a:off x="7237418" y="5580931"/>
              <a:ext cx="1551677" cy="137257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237417" y="5617504"/>
              <a:ext cx="1551677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Crisp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319714" y="5865273"/>
              <a:ext cx="1397000" cy="10156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AirQuality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WindSpeed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WindDirection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CloudCoberage</a:t>
              </a:r>
              <a:endParaRPr lang="en-ID" sz="1000" dirty="0">
                <a:cs typeface="Times New Roman" panose="02020603050405020304" pitchFamily="18" charset="0"/>
              </a:endParaRPr>
            </a:p>
            <a:p>
              <a:r>
                <a:rPr lang="en-ID" sz="1000" dirty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789094" y="5675462"/>
            <a:ext cx="1551678" cy="1077763"/>
            <a:chOff x="8875336" y="5533597"/>
            <a:chExt cx="1551678" cy="1077763"/>
          </a:xfrm>
          <a:noFill/>
        </p:grpSpPr>
        <p:sp>
          <p:nvSpPr>
            <p:cNvPr id="185" name="Rectangle 184"/>
            <p:cNvSpPr/>
            <p:nvPr/>
          </p:nvSpPr>
          <p:spPr>
            <a:xfrm>
              <a:off x="8875337" y="5533597"/>
              <a:ext cx="1551677" cy="10777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875336" y="5570170"/>
              <a:ext cx="1551677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Fuzzy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957633" y="58179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-Temperature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-Rainfall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944242" y="4204573"/>
            <a:ext cx="1324149" cy="1181345"/>
            <a:chOff x="8875336" y="5495497"/>
            <a:chExt cx="1551678" cy="1181345"/>
          </a:xfrm>
          <a:noFill/>
        </p:grpSpPr>
        <p:sp>
          <p:nvSpPr>
            <p:cNvPr id="189" name="Rectangle 188"/>
            <p:cNvSpPr/>
            <p:nvPr/>
          </p:nvSpPr>
          <p:spPr>
            <a:xfrm>
              <a:off x="8875337" y="5495497"/>
              <a:ext cx="1551677" cy="118134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Rule-Based Generator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957632" y="58687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-General Fuzzy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 Trend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-Non General Trend</a:t>
              </a:r>
            </a:p>
          </p:txBody>
        </p:sp>
      </p:grpSp>
      <p:cxnSp>
        <p:nvCxnSpPr>
          <p:cNvPr id="192" name="Straight Arrow Connector 191"/>
          <p:cNvCxnSpPr>
            <a:stCxn id="178" idx="2"/>
            <a:endCxn id="176" idx="0"/>
          </p:cNvCxnSpPr>
          <p:nvPr/>
        </p:nvCxnSpPr>
        <p:spPr>
          <a:xfrm>
            <a:off x="7871065" y="4589496"/>
            <a:ext cx="7762" cy="3352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76" idx="2"/>
            <a:endCxn id="185" idx="0"/>
          </p:cNvCxnSpPr>
          <p:nvPr/>
        </p:nvCxnSpPr>
        <p:spPr>
          <a:xfrm rot="16200000" flipH="1">
            <a:off x="8521603" y="4632130"/>
            <a:ext cx="400555" cy="16861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7878827" y="5299663"/>
            <a:ext cx="0" cy="375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8603804" y="5057775"/>
            <a:ext cx="3404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220623" y="7275862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862785" y="7331484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4835717" y="3321609"/>
            <a:ext cx="1482771" cy="350141"/>
            <a:chOff x="4842978" y="2160404"/>
            <a:chExt cx="1482771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9" name="Rectangle 198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864634" y="2220672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Data Interpretation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201" name="Straight Arrow Connector 200"/>
          <p:cNvCxnSpPr>
            <a:stCxn id="136" idx="2"/>
            <a:endCxn id="158" idx="0"/>
          </p:cNvCxnSpPr>
          <p:nvPr/>
        </p:nvCxnSpPr>
        <p:spPr>
          <a:xfrm>
            <a:off x="5575717" y="1751633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705753" y="2838074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Data Abstraction</a:t>
            </a:r>
          </a:p>
          <a:p>
            <a:r>
              <a:rPr lang="en-ID" sz="1000" dirty="0">
                <a:cs typeface="Times New Roman" panose="02020603050405020304" pitchFamily="18" charset="0"/>
              </a:rPr>
              <a:t>a</a:t>
            </a:r>
            <a:r>
              <a:rPr lang="en-ID" sz="1000" dirty="0" smtClean="0">
                <a:cs typeface="Times New Roman" panose="02020603050405020304" pitchFamily="18" charset="0"/>
              </a:rPr>
              <a:t>nd Event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203" name="Straight Arrow Connector 202"/>
          <p:cNvCxnSpPr>
            <a:endCxn id="199" idx="0"/>
          </p:cNvCxnSpPr>
          <p:nvPr/>
        </p:nvCxnSpPr>
        <p:spPr>
          <a:xfrm>
            <a:off x="5570966" y="2747840"/>
            <a:ext cx="3380" cy="573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669214" y="3748347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Message 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871391" y="7280139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513553" y="7335761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Trend </a:t>
            </a:r>
            <a:r>
              <a:rPr lang="en-ID" sz="1000" dirty="0" err="1" smtClean="0">
                <a:cs typeface="Times New Roman" panose="02020603050405020304" pitchFamily="18" charset="0"/>
              </a:rPr>
              <a:t>Descripton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207" name="Elbow Connector 206"/>
          <p:cNvCxnSpPr>
            <a:stCxn id="185" idx="2"/>
            <a:endCxn id="196" idx="0"/>
          </p:cNvCxnSpPr>
          <p:nvPr/>
        </p:nvCxnSpPr>
        <p:spPr>
          <a:xfrm rot="5400000">
            <a:off x="8495361" y="6206288"/>
            <a:ext cx="522637" cy="1616510"/>
          </a:xfrm>
          <a:prstGeom prst="bentConnector3">
            <a:avLst>
              <a:gd name="adj1" fmla="val 759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7948424" y="7055105"/>
            <a:ext cx="0" cy="1006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8676225" y="7446169"/>
            <a:ext cx="1951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4839102" y="4198854"/>
            <a:ext cx="1477258" cy="1491207"/>
            <a:chOff x="4842978" y="2160404"/>
            <a:chExt cx="1477258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1" name="Rectangle 210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852108" y="2193857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Document Planning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4930951" y="4646858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930951" y="4656724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Determination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928132" y="5175997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28132" y="5185863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Document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Structuring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44074" y="5889155"/>
            <a:ext cx="1482771" cy="2209085"/>
            <a:chOff x="4842978" y="2160404"/>
            <a:chExt cx="1482771" cy="13403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Rectangle 217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864634" y="2193857"/>
              <a:ext cx="1461115" cy="242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Macroplanning &amp;</a:t>
              </a:r>
            </a:p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Realisation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4945448" y="6477562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945448" y="6487428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Lexicalization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942629" y="6819418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925079" y="683091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Aggregation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942629" y="7140831"/>
            <a:ext cx="1254008" cy="503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942629" y="7136573"/>
            <a:ext cx="1254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err="1" smtClean="0">
                <a:cs typeface="Times New Roman" panose="02020603050405020304" pitchFamily="18" charset="0"/>
              </a:rPr>
              <a:t>Reffering</a:t>
            </a:r>
            <a:endParaRPr lang="en-ID" sz="900" dirty="0">
              <a:cs typeface="Times New Roman" panose="02020603050405020304" pitchFamily="18" charset="0"/>
            </a:endParaRP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Expression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Generation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942629" y="7747587"/>
            <a:ext cx="1254008" cy="244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925079" y="774758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Realisation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cxnSp>
        <p:nvCxnSpPr>
          <p:cNvPr id="228" name="Straight Arrow Connector 227"/>
          <p:cNvCxnSpPr>
            <a:stCxn id="199" idx="2"/>
            <a:endCxn id="211" idx="0"/>
          </p:cNvCxnSpPr>
          <p:nvPr/>
        </p:nvCxnSpPr>
        <p:spPr>
          <a:xfrm>
            <a:off x="5574346" y="3671750"/>
            <a:ext cx="3385" cy="527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11" idx="2"/>
            <a:endCxn id="218" idx="0"/>
          </p:cNvCxnSpPr>
          <p:nvPr/>
        </p:nvCxnSpPr>
        <p:spPr>
          <a:xfrm>
            <a:off x="5577731" y="5690061"/>
            <a:ext cx="4972" cy="19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627665" y="5681454"/>
            <a:ext cx="146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Content &amp; Structure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3042669" y="7771792"/>
            <a:ext cx="1324149" cy="1347875"/>
            <a:chOff x="8875336" y="5495497"/>
            <a:chExt cx="1551678" cy="1347875"/>
          </a:xfrm>
          <a:noFill/>
        </p:grpSpPr>
        <p:sp>
          <p:nvSpPr>
            <p:cNvPr id="232" name="Rectangle 231"/>
            <p:cNvSpPr/>
            <p:nvPr/>
          </p:nvSpPr>
          <p:spPr>
            <a:xfrm>
              <a:off x="8875337" y="5495497"/>
              <a:ext cx="1551677" cy="134787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OUTPUT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957632" y="5868739"/>
              <a:ext cx="1397000" cy="861774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-Data Summary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-Current Data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-Prediction Data Text</a:t>
              </a:r>
            </a:p>
          </p:txBody>
        </p:sp>
      </p:grpSp>
      <p:cxnSp>
        <p:nvCxnSpPr>
          <p:cNvPr id="235" name="Elbow Connector 234"/>
          <p:cNvCxnSpPr>
            <a:stCxn id="139" idx="3"/>
            <a:endCxn id="137" idx="1"/>
          </p:cNvCxnSpPr>
          <p:nvPr/>
        </p:nvCxnSpPr>
        <p:spPr>
          <a:xfrm flipV="1">
            <a:off x="4411454" y="1576192"/>
            <a:ext cx="441400" cy="14603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160" idx="1"/>
            <a:endCxn id="159" idx="3"/>
          </p:cNvCxnSpPr>
          <p:nvPr/>
        </p:nvCxnSpPr>
        <p:spPr>
          <a:xfrm rot="10800000" flipV="1">
            <a:off x="6310714" y="2334533"/>
            <a:ext cx="712051" cy="2298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30" idx="3"/>
            <a:endCxn id="200" idx="3"/>
          </p:cNvCxnSpPr>
          <p:nvPr/>
        </p:nvCxnSpPr>
        <p:spPr>
          <a:xfrm flipH="1" flipV="1">
            <a:off x="6318488" y="3508835"/>
            <a:ext cx="770292" cy="2295730"/>
          </a:xfrm>
          <a:prstGeom prst="bentConnector3">
            <a:avLst>
              <a:gd name="adj1" fmla="val 353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120408" y="5217026"/>
            <a:ext cx="3281819" cy="22078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668298" y="523407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Significance-Status Determination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018950" y="56661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673812" y="5721799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239206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249365" y="635150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Routine Message</a:t>
            </a:r>
          </a:p>
        </p:txBody>
      </p:sp>
      <p:cxnSp>
        <p:nvCxnSpPr>
          <p:cNvPr id="244" name="Elbow Connector 243"/>
          <p:cNvCxnSpPr>
            <a:stCxn id="240" idx="2"/>
          </p:cNvCxnSpPr>
          <p:nvPr/>
        </p:nvCxnSpPr>
        <p:spPr>
          <a:xfrm rot="16200000" flipH="1">
            <a:off x="2972956" y="5760812"/>
            <a:ext cx="289513" cy="800524"/>
          </a:xfrm>
          <a:prstGeom prst="bentConnector3">
            <a:avLst>
              <a:gd name="adj1" fmla="val 57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40" idx="2"/>
            <a:endCxn id="243" idx="0"/>
          </p:cNvCxnSpPr>
          <p:nvPr/>
        </p:nvCxnSpPr>
        <p:spPr>
          <a:xfrm rot="5400000">
            <a:off x="2165065" y="5799119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983598" y="6854102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93757" y="689067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2834849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845008" y="6294354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Significant Event Message</a:t>
            </a:r>
          </a:p>
        </p:txBody>
      </p:sp>
      <p:cxnSp>
        <p:nvCxnSpPr>
          <p:cNvPr id="250" name="Elbow Connector 249"/>
          <p:cNvCxnSpPr>
            <a:stCxn id="248" idx="2"/>
            <a:endCxn id="246" idx="0"/>
          </p:cNvCxnSpPr>
          <p:nvPr/>
        </p:nvCxnSpPr>
        <p:spPr>
          <a:xfrm rot="5400000">
            <a:off x="3013211" y="6333963"/>
            <a:ext cx="189027" cy="8512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242" idx="2"/>
            <a:endCxn id="246" idx="0"/>
          </p:cNvCxnSpPr>
          <p:nvPr/>
        </p:nvCxnSpPr>
        <p:spPr>
          <a:xfrm rot="16200000" flipH="1">
            <a:off x="2215389" y="6387392"/>
            <a:ext cx="189027" cy="7443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34" idx="2"/>
            <a:endCxn id="232" idx="3"/>
          </p:cNvCxnSpPr>
          <p:nvPr/>
        </p:nvCxnSpPr>
        <p:spPr>
          <a:xfrm rot="5400000">
            <a:off x="4847227" y="7711092"/>
            <a:ext cx="254230" cy="12150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172" idx="2"/>
            <a:endCxn id="165" idx="0"/>
          </p:cNvCxnSpPr>
          <p:nvPr/>
        </p:nvCxnSpPr>
        <p:spPr>
          <a:xfrm rot="16200000" flipH="1">
            <a:off x="9035364" y="1219478"/>
            <a:ext cx="176517" cy="88262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72" idx="2"/>
            <a:endCxn id="162" idx="0"/>
          </p:cNvCxnSpPr>
          <p:nvPr/>
        </p:nvCxnSpPr>
        <p:spPr>
          <a:xfrm rot="5400000">
            <a:off x="8207998" y="1280885"/>
            <a:ext cx="182664" cy="76596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8" idx="3"/>
            <a:endCxn id="211" idx="1"/>
          </p:cNvCxnSpPr>
          <p:nvPr/>
        </p:nvCxnSpPr>
        <p:spPr>
          <a:xfrm flipV="1">
            <a:off x="4402227" y="4944458"/>
            <a:ext cx="436875" cy="137647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8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554</Words>
  <Application>Microsoft Office PowerPoint</Application>
  <PresentationFormat>Widescreen</PresentationFormat>
  <Paragraphs>242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Lyra Lyralei</dc:creator>
  <cp:lastModifiedBy>Sifa</cp:lastModifiedBy>
  <cp:revision>44</cp:revision>
  <dcterms:created xsi:type="dcterms:W3CDTF">2018-01-30T10:36:43Z</dcterms:created>
  <dcterms:modified xsi:type="dcterms:W3CDTF">2018-09-08T07:01:23Z</dcterms:modified>
</cp:coreProperties>
</file>