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4" r:id="rId8"/>
    <p:sldId id="266" r:id="rId9"/>
    <p:sldId id="267" r:id="rId10"/>
    <p:sldId id="273" r:id="rId11"/>
    <p:sldId id="268" r:id="rId12"/>
    <p:sldId id="269" r:id="rId13"/>
    <p:sldId id="270" r:id="rId14"/>
    <p:sldId id="271" r:id="rId15"/>
    <p:sldId id="272"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8D94-9976-472E-8FC2-6241ADB646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AE819F-F8A2-4AA2-95F5-42DE8DD641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0D27ED-AF64-487F-97C4-2E39DE6F5BB1}"/>
              </a:ext>
            </a:extLst>
          </p:cNvPr>
          <p:cNvSpPr>
            <a:spLocks noGrp="1"/>
          </p:cNvSpPr>
          <p:nvPr>
            <p:ph type="dt" sz="half" idx="10"/>
          </p:nvPr>
        </p:nvSpPr>
        <p:spPr/>
        <p:txBody>
          <a:bodyPr/>
          <a:lstStyle/>
          <a:p>
            <a:fld id="{ABDDB433-7B32-42F8-A74A-0BF2047EFAA8}" type="datetimeFigureOut">
              <a:rPr lang="en-US" smtClean="0"/>
              <a:t>9/30/2020</a:t>
            </a:fld>
            <a:endParaRPr lang="en-US"/>
          </a:p>
        </p:txBody>
      </p:sp>
      <p:sp>
        <p:nvSpPr>
          <p:cNvPr id="5" name="Footer Placeholder 4">
            <a:extLst>
              <a:ext uri="{FF2B5EF4-FFF2-40B4-BE49-F238E27FC236}">
                <a16:creationId xmlns:a16="http://schemas.microsoft.com/office/drawing/2014/main" id="{1A85C98C-95FC-4AF1-B057-C68237473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B0BD5-0A03-4C75-9E7D-7F5AB8582053}"/>
              </a:ext>
            </a:extLst>
          </p:cNvPr>
          <p:cNvSpPr>
            <a:spLocks noGrp="1"/>
          </p:cNvSpPr>
          <p:nvPr>
            <p:ph type="sldNum" sz="quarter" idx="12"/>
          </p:nvPr>
        </p:nvSpPr>
        <p:spPr/>
        <p:txBody>
          <a:bodyPr/>
          <a:lstStyle/>
          <a:p>
            <a:fld id="{ABB08909-4BCF-41AC-B30E-BAC034ADCF0C}" type="slidenum">
              <a:rPr lang="en-US" smtClean="0"/>
              <a:t>‹#›</a:t>
            </a:fld>
            <a:endParaRPr lang="en-US"/>
          </a:p>
        </p:txBody>
      </p:sp>
    </p:spTree>
    <p:extLst>
      <p:ext uri="{BB962C8B-B14F-4D97-AF65-F5344CB8AC3E}">
        <p14:creationId xmlns:p14="http://schemas.microsoft.com/office/powerpoint/2010/main" val="133050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C449-B243-456F-B2FB-EFA241317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81160F-06D9-4B5C-8790-695E07E2A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84491-D6D7-46FD-9946-160612F496EB}"/>
              </a:ext>
            </a:extLst>
          </p:cNvPr>
          <p:cNvSpPr>
            <a:spLocks noGrp="1"/>
          </p:cNvSpPr>
          <p:nvPr>
            <p:ph type="dt" sz="half" idx="10"/>
          </p:nvPr>
        </p:nvSpPr>
        <p:spPr/>
        <p:txBody>
          <a:bodyPr/>
          <a:lstStyle/>
          <a:p>
            <a:fld id="{ABDDB433-7B32-42F8-A74A-0BF2047EFAA8}" type="datetimeFigureOut">
              <a:rPr lang="en-US" smtClean="0"/>
              <a:t>9/30/2020</a:t>
            </a:fld>
            <a:endParaRPr lang="en-US"/>
          </a:p>
        </p:txBody>
      </p:sp>
      <p:sp>
        <p:nvSpPr>
          <p:cNvPr id="5" name="Footer Placeholder 4">
            <a:extLst>
              <a:ext uri="{FF2B5EF4-FFF2-40B4-BE49-F238E27FC236}">
                <a16:creationId xmlns:a16="http://schemas.microsoft.com/office/drawing/2014/main" id="{BA62020A-F365-4609-B74B-BE26FDD7C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DBC45-E061-4D95-96F0-3B699D6CE6B8}"/>
              </a:ext>
            </a:extLst>
          </p:cNvPr>
          <p:cNvSpPr>
            <a:spLocks noGrp="1"/>
          </p:cNvSpPr>
          <p:nvPr>
            <p:ph type="sldNum" sz="quarter" idx="12"/>
          </p:nvPr>
        </p:nvSpPr>
        <p:spPr/>
        <p:txBody>
          <a:bodyPr/>
          <a:lstStyle/>
          <a:p>
            <a:fld id="{ABB08909-4BCF-41AC-B30E-BAC034ADCF0C}" type="slidenum">
              <a:rPr lang="en-US" smtClean="0"/>
              <a:t>‹#›</a:t>
            </a:fld>
            <a:endParaRPr lang="en-US"/>
          </a:p>
        </p:txBody>
      </p:sp>
    </p:spTree>
    <p:extLst>
      <p:ext uri="{BB962C8B-B14F-4D97-AF65-F5344CB8AC3E}">
        <p14:creationId xmlns:p14="http://schemas.microsoft.com/office/powerpoint/2010/main" val="303751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E01CE-5F24-4049-9491-7AC44C6C4D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09B276-86F9-4910-A666-59565B3C2C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E712A-134C-4AE4-9C80-E9BD6CBF68C1}"/>
              </a:ext>
            </a:extLst>
          </p:cNvPr>
          <p:cNvSpPr>
            <a:spLocks noGrp="1"/>
          </p:cNvSpPr>
          <p:nvPr>
            <p:ph type="dt" sz="half" idx="10"/>
          </p:nvPr>
        </p:nvSpPr>
        <p:spPr/>
        <p:txBody>
          <a:bodyPr/>
          <a:lstStyle/>
          <a:p>
            <a:fld id="{ABDDB433-7B32-42F8-A74A-0BF2047EFAA8}" type="datetimeFigureOut">
              <a:rPr lang="en-US" smtClean="0"/>
              <a:t>9/30/2020</a:t>
            </a:fld>
            <a:endParaRPr lang="en-US"/>
          </a:p>
        </p:txBody>
      </p:sp>
      <p:sp>
        <p:nvSpPr>
          <p:cNvPr id="5" name="Footer Placeholder 4">
            <a:extLst>
              <a:ext uri="{FF2B5EF4-FFF2-40B4-BE49-F238E27FC236}">
                <a16:creationId xmlns:a16="http://schemas.microsoft.com/office/drawing/2014/main" id="{13B80E11-99D6-45D7-8359-A4DB58BA5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AE040-579A-4A05-9525-CD7F367D023A}"/>
              </a:ext>
            </a:extLst>
          </p:cNvPr>
          <p:cNvSpPr>
            <a:spLocks noGrp="1"/>
          </p:cNvSpPr>
          <p:nvPr>
            <p:ph type="sldNum" sz="quarter" idx="12"/>
          </p:nvPr>
        </p:nvSpPr>
        <p:spPr/>
        <p:txBody>
          <a:bodyPr/>
          <a:lstStyle/>
          <a:p>
            <a:fld id="{ABB08909-4BCF-41AC-B30E-BAC034ADCF0C}" type="slidenum">
              <a:rPr lang="en-US" smtClean="0"/>
              <a:t>‹#›</a:t>
            </a:fld>
            <a:endParaRPr lang="en-US"/>
          </a:p>
        </p:txBody>
      </p:sp>
    </p:spTree>
    <p:extLst>
      <p:ext uri="{BB962C8B-B14F-4D97-AF65-F5344CB8AC3E}">
        <p14:creationId xmlns:p14="http://schemas.microsoft.com/office/powerpoint/2010/main" val="2177124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F340-208B-4B8C-BB6B-A5BB8090F8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657B8-9980-4BED-939A-7BADC55B1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BDDA5-4B5D-4F99-91D2-D6D870019690}"/>
              </a:ext>
            </a:extLst>
          </p:cNvPr>
          <p:cNvSpPr>
            <a:spLocks noGrp="1"/>
          </p:cNvSpPr>
          <p:nvPr>
            <p:ph type="dt" sz="half" idx="10"/>
          </p:nvPr>
        </p:nvSpPr>
        <p:spPr/>
        <p:txBody>
          <a:bodyPr/>
          <a:lstStyle/>
          <a:p>
            <a:fld id="{ABDDB433-7B32-42F8-A74A-0BF2047EFAA8}" type="datetimeFigureOut">
              <a:rPr lang="en-US" smtClean="0"/>
              <a:t>9/30/2020</a:t>
            </a:fld>
            <a:endParaRPr lang="en-US"/>
          </a:p>
        </p:txBody>
      </p:sp>
      <p:sp>
        <p:nvSpPr>
          <p:cNvPr id="5" name="Footer Placeholder 4">
            <a:extLst>
              <a:ext uri="{FF2B5EF4-FFF2-40B4-BE49-F238E27FC236}">
                <a16:creationId xmlns:a16="http://schemas.microsoft.com/office/drawing/2014/main" id="{D17C5C10-26CF-4A6B-BF5A-8D673AD4E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EC42F-F192-4728-99BE-5E6BC27DE235}"/>
              </a:ext>
            </a:extLst>
          </p:cNvPr>
          <p:cNvSpPr>
            <a:spLocks noGrp="1"/>
          </p:cNvSpPr>
          <p:nvPr>
            <p:ph type="sldNum" sz="quarter" idx="12"/>
          </p:nvPr>
        </p:nvSpPr>
        <p:spPr/>
        <p:txBody>
          <a:bodyPr/>
          <a:lstStyle/>
          <a:p>
            <a:fld id="{ABB08909-4BCF-41AC-B30E-BAC034ADCF0C}" type="slidenum">
              <a:rPr lang="en-US" smtClean="0"/>
              <a:t>‹#›</a:t>
            </a:fld>
            <a:endParaRPr lang="en-US"/>
          </a:p>
        </p:txBody>
      </p:sp>
    </p:spTree>
    <p:extLst>
      <p:ext uri="{BB962C8B-B14F-4D97-AF65-F5344CB8AC3E}">
        <p14:creationId xmlns:p14="http://schemas.microsoft.com/office/powerpoint/2010/main" val="311785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D033-8A69-48AB-892B-8D2FCD5BB9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B0EA7-AE50-41F7-B835-1400830A8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19131-B01A-4A0B-B43A-960E92542F87}"/>
              </a:ext>
            </a:extLst>
          </p:cNvPr>
          <p:cNvSpPr>
            <a:spLocks noGrp="1"/>
          </p:cNvSpPr>
          <p:nvPr>
            <p:ph type="dt" sz="half" idx="10"/>
          </p:nvPr>
        </p:nvSpPr>
        <p:spPr/>
        <p:txBody>
          <a:bodyPr/>
          <a:lstStyle/>
          <a:p>
            <a:fld id="{ABDDB433-7B32-42F8-A74A-0BF2047EFAA8}" type="datetimeFigureOut">
              <a:rPr lang="en-US" smtClean="0"/>
              <a:t>9/30/2020</a:t>
            </a:fld>
            <a:endParaRPr lang="en-US"/>
          </a:p>
        </p:txBody>
      </p:sp>
      <p:sp>
        <p:nvSpPr>
          <p:cNvPr id="5" name="Footer Placeholder 4">
            <a:extLst>
              <a:ext uri="{FF2B5EF4-FFF2-40B4-BE49-F238E27FC236}">
                <a16:creationId xmlns:a16="http://schemas.microsoft.com/office/drawing/2014/main" id="{6892FF03-4D85-4CD4-8013-927A2C6B3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D89AA-C19D-4E2A-B18B-8425C6A5F8E6}"/>
              </a:ext>
            </a:extLst>
          </p:cNvPr>
          <p:cNvSpPr>
            <a:spLocks noGrp="1"/>
          </p:cNvSpPr>
          <p:nvPr>
            <p:ph type="sldNum" sz="quarter" idx="12"/>
          </p:nvPr>
        </p:nvSpPr>
        <p:spPr/>
        <p:txBody>
          <a:bodyPr/>
          <a:lstStyle/>
          <a:p>
            <a:fld id="{ABB08909-4BCF-41AC-B30E-BAC034ADCF0C}" type="slidenum">
              <a:rPr lang="en-US" smtClean="0"/>
              <a:t>‹#›</a:t>
            </a:fld>
            <a:endParaRPr lang="en-US"/>
          </a:p>
        </p:txBody>
      </p:sp>
    </p:spTree>
    <p:extLst>
      <p:ext uri="{BB962C8B-B14F-4D97-AF65-F5344CB8AC3E}">
        <p14:creationId xmlns:p14="http://schemas.microsoft.com/office/powerpoint/2010/main" val="49365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05CA-10ED-4779-93F6-5EBBAA8D3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E2829-5EC6-48D5-9BD7-9BDC582F1B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EEE731-05F1-484E-A712-595C4DC4BD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644378-1327-42FB-8659-E56158E86972}"/>
              </a:ext>
            </a:extLst>
          </p:cNvPr>
          <p:cNvSpPr>
            <a:spLocks noGrp="1"/>
          </p:cNvSpPr>
          <p:nvPr>
            <p:ph type="dt" sz="half" idx="10"/>
          </p:nvPr>
        </p:nvSpPr>
        <p:spPr/>
        <p:txBody>
          <a:bodyPr/>
          <a:lstStyle/>
          <a:p>
            <a:fld id="{ABDDB433-7B32-42F8-A74A-0BF2047EFAA8}" type="datetimeFigureOut">
              <a:rPr lang="en-US" smtClean="0"/>
              <a:t>9/30/2020</a:t>
            </a:fld>
            <a:endParaRPr lang="en-US"/>
          </a:p>
        </p:txBody>
      </p:sp>
      <p:sp>
        <p:nvSpPr>
          <p:cNvPr id="6" name="Footer Placeholder 5">
            <a:extLst>
              <a:ext uri="{FF2B5EF4-FFF2-40B4-BE49-F238E27FC236}">
                <a16:creationId xmlns:a16="http://schemas.microsoft.com/office/drawing/2014/main" id="{5B02A3D6-BE3D-4421-91B1-F95A6BB6B4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540466-29F0-4C9B-838C-B73AA14601E4}"/>
              </a:ext>
            </a:extLst>
          </p:cNvPr>
          <p:cNvSpPr>
            <a:spLocks noGrp="1"/>
          </p:cNvSpPr>
          <p:nvPr>
            <p:ph type="sldNum" sz="quarter" idx="12"/>
          </p:nvPr>
        </p:nvSpPr>
        <p:spPr/>
        <p:txBody>
          <a:bodyPr/>
          <a:lstStyle/>
          <a:p>
            <a:fld id="{ABB08909-4BCF-41AC-B30E-BAC034ADCF0C}" type="slidenum">
              <a:rPr lang="en-US" smtClean="0"/>
              <a:t>‹#›</a:t>
            </a:fld>
            <a:endParaRPr lang="en-US"/>
          </a:p>
        </p:txBody>
      </p:sp>
    </p:spTree>
    <p:extLst>
      <p:ext uri="{BB962C8B-B14F-4D97-AF65-F5344CB8AC3E}">
        <p14:creationId xmlns:p14="http://schemas.microsoft.com/office/powerpoint/2010/main" val="187714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EB6D-2E06-4D69-A8FB-33B4C8537B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518E1A-DCF7-474E-B41A-6DA76EF71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76F94C-367C-4A10-8ED7-1E04E4D1E2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B4496C-5C70-47D3-9835-5432802DF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436B45-F2F7-4FE5-87A3-C17CECD06E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999EB4-5A7B-4908-982F-0EB81F58760E}"/>
              </a:ext>
            </a:extLst>
          </p:cNvPr>
          <p:cNvSpPr>
            <a:spLocks noGrp="1"/>
          </p:cNvSpPr>
          <p:nvPr>
            <p:ph type="dt" sz="half" idx="10"/>
          </p:nvPr>
        </p:nvSpPr>
        <p:spPr/>
        <p:txBody>
          <a:bodyPr/>
          <a:lstStyle/>
          <a:p>
            <a:fld id="{ABDDB433-7B32-42F8-A74A-0BF2047EFAA8}" type="datetimeFigureOut">
              <a:rPr lang="en-US" smtClean="0"/>
              <a:t>9/30/2020</a:t>
            </a:fld>
            <a:endParaRPr lang="en-US"/>
          </a:p>
        </p:txBody>
      </p:sp>
      <p:sp>
        <p:nvSpPr>
          <p:cNvPr id="8" name="Footer Placeholder 7">
            <a:extLst>
              <a:ext uri="{FF2B5EF4-FFF2-40B4-BE49-F238E27FC236}">
                <a16:creationId xmlns:a16="http://schemas.microsoft.com/office/drawing/2014/main" id="{72B484E4-EF22-4898-8997-7CA9DCF22B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44120F-3533-46F6-B127-5EF5A6CFFE25}"/>
              </a:ext>
            </a:extLst>
          </p:cNvPr>
          <p:cNvSpPr>
            <a:spLocks noGrp="1"/>
          </p:cNvSpPr>
          <p:nvPr>
            <p:ph type="sldNum" sz="quarter" idx="12"/>
          </p:nvPr>
        </p:nvSpPr>
        <p:spPr/>
        <p:txBody>
          <a:bodyPr/>
          <a:lstStyle/>
          <a:p>
            <a:fld id="{ABB08909-4BCF-41AC-B30E-BAC034ADCF0C}" type="slidenum">
              <a:rPr lang="en-US" smtClean="0"/>
              <a:t>‹#›</a:t>
            </a:fld>
            <a:endParaRPr lang="en-US"/>
          </a:p>
        </p:txBody>
      </p:sp>
    </p:spTree>
    <p:extLst>
      <p:ext uri="{BB962C8B-B14F-4D97-AF65-F5344CB8AC3E}">
        <p14:creationId xmlns:p14="http://schemas.microsoft.com/office/powerpoint/2010/main" val="205413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C0F2-B42C-4FD9-89EC-256894982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3CCF2E-E55E-4645-9C8C-86028EBBAA7B}"/>
              </a:ext>
            </a:extLst>
          </p:cNvPr>
          <p:cNvSpPr>
            <a:spLocks noGrp="1"/>
          </p:cNvSpPr>
          <p:nvPr>
            <p:ph type="dt" sz="half" idx="10"/>
          </p:nvPr>
        </p:nvSpPr>
        <p:spPr/>
        <p:txBody>
          <a:bodyPr/>
          <a:lstStyle/>
          <a:p>
            <a:fld id="{ABDDB433-7B32-42F8-A74A-0BF2047EFAA8}" type="datetimeFigureOut">
              <a:rPr lang="en-US" smtClean="0"/>
              <a:t>9/30/2020</a:t>
            </a:fld>
            <a:endParaRPr lang="en-US"/>
          </a:p>
        </p:txBody>
      </p:sp>
      <p:sp>
        <p:nvSpPr>
          <p:cNvPr id="4" name="Footer Placeholder 3">
            <a:extLst>
              <a:ext uri="{FF2B5EF4-FFF2-40B4-BE49-F238E27FC236}">
                <a16:creationId xmlns:a16="http://schemas.microsoft.com/office/drawing/2014/main" id="{8C7F2245-A8D0-47E4-939A-E58D0CA045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ECD8C-4017-4650-8775-1C3CF734F3B8}"/>
              </a:ext>
            </a:extLst>
          </p:cNvPr>
          <p:cNvSpPr>
            <a:spLocks noGrp="1"/>
          </p:cNvSpPr>
          <p:nvPr>
            <p:ph type="sldNum" sz="quarter" idx="12"/>
          </p:nvPr>
        </p:nvSpPr>
        <p:spPr/>
        <p:txBody>
          <a:bodyPr/>
          <a:lstStyle/>
          <a:p>
            <a:fld id="{ABB08909-4BCF-41AC-B30E-BAC034ADCF0C}" type="slidenum">
              <a:rPr lang="en-US" smtClean="0"/>
              <a:t>‹#›</a:t>
            </a:fld>
            <a:endParaRPr lang="en-US"/>
          </a:p>
        </p:txBody>
      </p:sp>
    </p:spTree>
    <p:extLst>
      <p:ext uri="{BB962C8B-B14F-4D97-AF65-F5344CB8AC3E}">
        <p14:creationId xmlns:p14="http://schemas.microsoft.com/office/powerpoint/2010/main" val="408154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1860D-6F78-45DE-A3D0-AB2491F03C97}"/>
              </a:ext>
            </a:extLst>
          </p:cNvPr>
          <p:cNvSpPr>
            <a:spLocks noGrp="1"/>
          </p:cNvSpPr>
          <p:nvPr>
            <p:ph type="dt" sz="half" idx="10"/>
          </p:nvPr>
        </p:nvSpPr>
        <p:spPr/>
        <p:txBody>
          <a:bodyPr/>
          <a:lstStyle/>
          <a:p>
            <a:fld id="{ABDDB433-7B32-42F8-A74A-0BF2047EFAA8}" type="datetimeFigureOut">
              <a:rPr lang="en-US" smtClean="0"/>
              <a:t>9/30/2020</a:t>
            </a:fld>
            <a:endParaRPr lang="en-US"/>
          </a:p>
        </p:txBody>
      </p:sp>
      <p:sp>
        <p:nvSpPr>
          <p:cNvPr id="3" name="Footer Placeholder 2">
            <a:extLst>
              <a:ext uri="{FF2B5EF4-FFF2-40B4-BE49-F238E27FC236}">
                <a16:creationId xmlns:a16="http://schemas.microsoft.com/office/drawing/2014/main" id="{DB073CE4-D413-4F35-B148-3D483281A0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E9CF52-ECA8-4377-8B2C-62B0EB1F4961}"/>
              </a:ext>
            </a:extLst>
          </p:cNvPr>
          <p:cNvSpPr>
            <a:spLocks noGrp="1"/>
          </p:cNvSpPr>
          <p:nvPr>
            <p:ph type="sldNum" sz="quarter" idx="12"/>
          </p:nvPr>
        </p:nvSpPr>
        <p:spPr/>
        <p:txBody>
          <a:bodyPr/>
          <a:lstStyle/>
          <a:p>
            <a:fld id="{ABB08909-4BCF-41AC-B30E-BAC034ADCF0C}" type="slidenum">
              <a:rPr lang="en-US" smtClean="0"/>
              <a:t>‹#›</a:t>
            </a:fld>
            <a:endParaRPr lang="en-US"/>
          </a:p>
        </p:txBody>
      </p:sp>
    </p:spTree>
    <p:extLst>
      <p:ext uri="{BB962C8B-B14F-4D97-AF65-F5344CB8AC3E}">
        <p14:creationId xmlns:p14="http://schemas.microsoft.com/office/powerpoint/2010/main" val="17865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E34E-93B3-4793-B853-D0185615A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191CE1-A518-4703-BBF2-278E71013B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FC129-1C1B-467D-B58D-F63316AD2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195D4-A370-4A7A-997C-C6ACD6FBC2BF}"/>
              </a:ext>
            </a:extLst>
          </p:cNvPr>
          <p:cNvSpPr>
            <a:spLocks noGrp="1"/>
          </p:cNvSpPr>
          <p:nvPr>
            <p:ph type="dt" sz="half" idx="10"/>
          </p:nvPr>
        </p:nvSpPr>
        <p:spPr/>
        <p:txBody>
          <a:bodyPr/>
          <a:lstStyle/>
          <a:p>
            <a:fld id="{ABDDB433-7B32-42F8-A74A-0BF2047EFAA8}" type="datetimeFigureOut">
              <a:rPr lang="en-US" smtClean="0"/>
              <a:t>9/30/2020</a:t>
            </a:fld>
            <a:endParaRPr lang="en-US"/>
          </a:p>
        </p:txBody>
      </p:sp>
      <p:sp>
        <p:nvSpPr>
          <p:cNvPr id="6" name="Footer Placeholder 5">
            <a:extLst>
              <a:ext uri="{FF2B5EF4-FFF2-40B4-BE49-F238E27FC236}">
                <a16:creationId xmlns:a16="http://schemas.microsoft.com/office/drawing/2014/main" id="{B3933C68-727B-493C-9C57-4500FB905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4F676-BDD4-4A65-88AD-15EC549E673D}"/>
              </a:ext>
            </a:extLst>
          </p:cNvPr>
          <p:cNvSpPr>
            <a:spLocks noGrp="1"/>
          </p:cNvSpPr>
          <p:nvPr>
            <p:ph type="sldNum" sz="quarter" idx="12"/>
          </p:nvPr>
        </p:nvSpPr>
        <p:spPr/>
        <p:txBody>
          <a:bodyPr/>
          <a:lstStyle/>
          <a:p>
            <a:fld id="{ABB08909-4BCF-41AC-B30E-BAC034ADCF0C}" type="slidenum">
              <a:rPr lang="en-US" smtClean="0"/>
              <a:t>‹#›</a:t>
            </a:fld>
            <a:endParaRPr lang="en-US"/>
          </a:p>
        </p:txBody>
      </p:sp>
    </p:spTree>
    <p:extLst>
      <p:ext uri="{BB962C8B-B14F-4D97-AF65-F5344CB8AC3E}">
        <p14:creationId xmlns:p14="http://schemas.microsoft.com/office/powerpoint/2010/main" val="182349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90CA-F62B-4C22-ACD6-AF1686155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B80FBA-6EE9-4002-8B05-6D18704BFC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F23554-3976-4CBF-A023-9499D3D0F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CF81E-258A-4FA1-A13F-1335E777102A}"/>
              </a:ext>
            </a:extLst>
          </p:cNvPr>
          <p:cNvSpPr>
            <a:spLocks noGrp="1"/>
          </p:cNvSpPr>
          <p:nvPr>
            <p:ph type="dt" sz="half" idx="10"/>
          </p:nvPr>
        </p:nvSpPr>
        <p:spPr/>
        <p:txBody>
          <a:bodyPr/>
          <a:lstStyle/>
          <a:p>
            <a:fld id="{ABDDB433-7B32-42F8-A74A-0BF2047EFAA8}" type="datetimeFigureOut">
              <a:rPr lang="en-US" smtClean="0"/>
              <a:t>9/30/2020</a:t>
            </a:fld>
            <a:endParaRPr lang="en-US"/>
          </a:p>
        </p:txBody>
      </p:sp>
      <p:sp>
        <p:nvSpPr>
          <p:cNvPr id="6" name="Footer Placeholder 5">
            <a:extLst>
              <a:ext uri="{FF2B5EF4-FFF2-40B4-BE49-F238E27FC236}">
                <a16:creationId xmlns:a16="http://schemas.microsoft.com/office/drawing/2014/main" id="{366A142B-D460-4F46-8FA6-420033DD0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CA65C-154F-4C59-B014-E18C398143D7}"/>
              </a:ext>
            </a:extLst>
          </p:cNvPr>
          <p:cNvSpPr>
            <a:spLocks noGrp="1"/>
          </p:cNvSpPr>
          <p:nvPr>
            <p:ph type="sldNum" sz="quarter" idx="12"/>
          </p:nvPr>
        </p:nvSpPr>
        <p:spPr/>
        <p:txBody>
          <a:bodyPr/>
          <a:lstStyle/>
          <a:p>
            <a:fld id="{ABB08909-4BCF-41AC-B30E-BAC034ADCF0C}" type="slidenum">
              <a:rPr lang="en-US" smtClean="0"/>
              <a:t>‹#›</a:t>
            </a:fld>
            <a:endParaRPr lang="en-US"/>
          </a:p>
        </p:txBody>
      </p:sp>
    </p:spTree>
    <p:extLst>
      <p:ext uri="{BB962C8B-B14F-4D97-AF65-F5344CB8AC3E}">
        <p14:creationId xmlns:p14="http://schemas.microsoft.com/office/powerpoint/2010/main" val="301846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0FCCF1-9D5D-4F02-B456-9D37C668FC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43751B-D9DF-441D-AC7E-70D975F87D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72429-85BF-472B-95F2-D4D727369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DB433-7B32-42F8-A74A-0BF2047EFAA8}" type="datetimeFigureOut">
              <a:rPr lang="en-US" smtClean="0"/>
              <a:t>9/30/2020</a:t>
            </a:fld>
            <a:endParaRPr lang="en-US"/>
          </a:p>
        </p:txBody>
      </p:sp>
      <p:sp>
        <p:nvSpPr>
          <p:cNvPr id="5" name="Footer Placeholder 4">
            <a:extLst>
              <a:ext uri="{FF2B5EF4-FFF2-40B4-BE49-F238E27FC236}">
                <a16:creationId xmlns:a16="http://schemas.microsoft.com/office/drawing/2014/main" id="{C9847E75-C4B8-4CE8-82C6-C8A60ACBD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1BFEDB-CF35-4E29-8885-762045B24C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08909-4BCF-41AC-B30E-BAC034ADCF0C}" type="slidenum">
              <a:rPr lang="en-US" smtClean="0"/>
              <a:t>‹#›</a:t>
            </a:fld>
            <a:endParaRPr lang="en-US"/>
          </a:p>
        </p:txBody>
      </p:sp>
    </p:spTree>
    <p:extLst>
      <p:ext uri="{BB962C8B-B14F-4D97-AF65-F5344CB8AC3E}">
        <p14:creationId xmlns:p14="http://schemas.microsoft.com/office/powerpoint/2010/main" val="908835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A8A9CE-5C09-4A43-A6D3-38882E47E40C}"/>
              </a:ext>
            </a:extLst>
          </p:cNvPr>
          <p:cNvSpPr txBox="1"/>
          <p:nvPr/>
        </p:nvSpPr>
        <p:spPr>
          <a:xfrm>
            <a:off x="3251200" y="1480184"/>
            <a:ext cx="6065520" cy="707886"/>
          </a:xfrm>
          <a:prstGeom prst="rect">
            <a:avLst/>
          </a:prstGeom>
          <a:noFill/>
        </p:spPr>
        <p:txBody>
          <a:bodyPr wrap="square" rtlCol="0">
            <a:spAutoFit/>
          </a:bodyPr>
          <a:lstStyle/>
          <a:p>
            <a:r>
              <a:rPr lang="en-US" sz="4000" b="1" dirty="0">
                <a:solidFill>
                  <a:schemeClr val="bg1"/>
                </a:solidFill>
              </a:rPr>
              <a:t>AUSTRALIAN SPORTS QUIZ</a:t>
            </a:r>
          </a:p>
        </p:txBody>
      </p:sp>
    </p:spTree>
    <p:extLst>
      <p:ext uri="{BB962C8B-B14F-4D97-AF65-F5344CB8AC3E}">
        <p14:creationId xmlns:p14="http://schemas.microsoft.com/office/powerpoint/2010/main" val="10976920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609600" y="4602480"/>
            <a:ext cx="10810240" cy="830997"/>
          </a:xfrm>
          <a:prstGeom prst="rect">
            <a:avLst/>
          </a:prstGeom>
          <a:noFill/>
        </p:spPr>
        <p:txBody>
          <a:bodyPr wrap="square" rtlCol="0">
            <a:spAutoFit/>
          </a:bodyPr>
          <a:lstStyle/>
          <a:p>
            <a:pPr algn="ctr"/>
            <a:r>
              <a:rPr lang="en-GB" sz="2400" dirty="0">
                <a:solidFill>
                  <a:schemeClr val="bg1"/>
                </a:solidFill>
              </a:rPr>
              <a:t>The ‘Wallabies’, apart from and endearingly cute species of Animals, is also the nickname given to the Australian team playing what sport?</a:t>
            </a:r>
            <a:endParaRPr lang="en-US" sz="2400" dirty="0">
              <a:solidFill>
                <a:schemeClr val="bg1"/>
              </a:solidFill>
            </a:endParaRPr>
          </a:p>
        </p:txBody>
      </p:sp>
    </p:spTree>
    <p:extLst>
      <p:ext uri="{BB962C8B-B14F-4D97-AF65-F5344CB8AC3E}">
        <p14:creationId xmlns:p14="http://schemas.microsoft.com/office/powerpoint/2010/main" val="4666908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894080" y="1473200"/>
            <a:ext cx="10810240" cy="830997"/>
          </a:xfrm>
          <a:prstGeom prst="rect">
            <a:avLst/>
          </a:prstGeom>
          <a:noFill/>
        </p:spPr>
        <p:txBody>
          <a:bodyPr wrap="square" rtlCol="0">
            <a:spAutoFit/>
          </a:bodyPr>
          <a:lstStyle/>
          <a:p>
            <a:pPr algn="ctr"/>
            <a:r>
              <a:rPr lang="en-GB" sz="2400" dirty="0">
                <a:solidFill>
                  <a:schemeClr val="bg1"/>
                </a:solidFill>
              </a:rPr>
              <a:t>The ‘Wallabies’, apart from and endearingly cute species of Animals, is also the nickname given to the Australian team playing what sport?</a:t>
            </a:r>
            <a:endParaRPr lang="en-US" sz="2400" dirty="0">
              <a:solidFill>
                <a:schemeClr val="bg1"/>
              </a:solidFill>
            </a:endParaRPr>
          </a:p>
        </p:txBody>
      </p:sp>
    </p:spTree>
    <p:extLst>
      <p:ext uri="{BB962C8B-B14F-4D97-AF65-F5344CB8AC3E}">
        <p14:creationId xmlns:p14="http://schemas.microsoft.com/office/powerpoint/2010/main" val="32219308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762000" y="4561840"/>
            <a:ext cx="10810240" cy="830997"/>
          </a:xfrm>
          <a:prstGeom prst="rect">
            <a:avLst/>
          </a:prstGeom>
          <a:noFill/>
        </p:spPr>
        <p:txBody>
          <a:bodyPr wrap="square" rtlCol="0">
            <a:spAutoFit/>
          </a:bodyPr>
          <a:lstStyle/>
          <a:p>
            <a:pPr algn="ctr"/>
            <a:r>
              <a:rPr lang="en-GB" sz="2400" dirty="0">
                <a:solidFill>
                  <a:schemeClr val="bg1"/>
                </a:solidFill>
              </a:rPr>
              <a:t>In reference to the ‘Wallabies’, which is a marsupial that is found throughout  Australia, the Australian Rugby team was given this nickname. </a:t>
            </a:r>
            <a:endParaRPr lang="en-US" sz="2400" dirty="0">
              <a:solidFill>
                <a:schemeClr val="bg1"/>
              </a:solidFill>
            </a:endParaRPr>
          </a:p>
        </p:txBody>
      </p:sp>
    </p:spTree>
    <p:extLst>
      <p:ext uri="{BB962C8B-B14F-4D97-AF65-F5344CB8AC3E}">
        <p14:creationId xmlns:p14="http://schemas.microsoft.com/office/powerpoint/2010/main" val="169286330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853440" y="1422400"/>
            <a:ext cx="10810240" cy="830997"/>
          </a:xfrm>
          <a:prstGeom prst="rect">
            <a:avLst/>
          </a:prstGeom>
          <a:noFill/>
        </p:spPr>
        <p:txBody>
          <a:bodyPr wrap="square" rtlCol="0">
            <a:spAutoFit/>
          </a:bodyPr>
          <a:lstStyle/>
          <a:p>
            <a:pPr algn="ctr"/>
            <a:r>
              <a:rPr lang="en-GB" sz="2400" dirty="0">
                <a:solidFill>
                  <a:schemeClr val="bg1"/>
                </a:solidFill>
              </a:rPr>
              <a:t>Did you know there was a city in Australia also called as the ‘Sporting Capital of the World’? </a:t>
            </a:r>
            <a:endParaRPr lang="en-US" sz="2400" dirty="0">
              <a:solidFill>
                <a:schemeClr val="bg1"/>
              </a:solidFill>
            </a:endParaRPr>
          </a:p>
        </p:txBody>
      </p:sp>
    </p:spTree>
    <p:extLst>
      <p:ext uri="{BB962C8B-B14F-4D97-AF65-F5344CB8AC3E}">
        <p14:creationId xmlns:p14="http://schemas.microsoft.com/office/powerpoint/2010/main" val="2399330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690880" y="4246880"/>
            <a:ext cx="10810240" cy="1569660"/>
          </a:xfrm>
          <a:prstGeom prst="rect">
            <a:avLst/>
          </a:prstGeom>
          <a:noFill/>
        </p:spPr>
        <p:txBody>
          <a:bodyPr wrap="square" rtlCol="0">
            <a:spAutoFit/>
          </a:bodyPr>
          <a:lstStyle/>
          <a:p>
            <a:pPr algn="ctr"/>
            <a:r>
              <a:rPr lang="en-GB" sz="2400" dirty="0">
                <a:solidFill>
                  <a:schemeClr val="bg1"/>
                </a:solidFill>
              </a:rPr>
              <a:t>Melbourne, with its rich sporting culture is also known as the Sporting Capital of the world. From the MCG, the Melbourne Cup and the ALF Cup final to name a few, the sporting calendar in the city is always exciting for any sporting fans to indulge themselves in.</a:t>
            </a:r>
            <a:endParaRPr lang="en-US" sz="2400" dirty="0">
              <a:solidFill>
                <a:schemeClr val="bg1"/>
              </a:solidFill>
            </a:endParaRPr>
          </a:p>
        </p:txBody>
      </p:sp>
    </p:spTree>
    <p:extLst>
      <p:ext uri="{BB962C8B-B14F-4D97-AF65-F5344CB8AC3E}">
        <p14:creationId xmlns:p14="http://schemas.microsoft.com/office/powerpoint/2010/main" val="1486983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1188720" y="1473200"/>
            <a:ext cx="10810240" cy="830997"/>
          </a:xfrm>
          <a:prstGeom prst="rect">
            <a:avLst/>
          </a:prstGeom>
          <a:noFill/>
        </p:spPr>
        <p:txBody>
          <a:bodyPr wrap="square" rtlCol="0">
            <a:spAutoFit/>
          </a:bodyPr>
          <a:lstStyle/>
          <a:p>
            <a:pPr algn="ctr"/>
            <a:r>
              <a:rPr lang="en-GB" sz="2400" dirty="0">
                <a:solidFill>
                  <a:schemeClr val="bg1"/>
                </a:solidFill>
              </a:rPr>
              <a:t>X is a sport that is conducted in various countries around the world in the calendar year and currently starts its season in Australia. Identify X.</a:t>
            </a:r>
            <a:endParaRPr lang="en-US" sz="3200" dirty="0">
              <a:solidFill>
                <a:schemeClr val="bg1"/>
              </a:solidFill>
            </a:endParaRPr>
          </a:p>
        </p:txBody>
      </p:sp>
    </p:spTree>
    <p:extLst>
      <p:ext uri="{BB962C8B-B14F-4D97-AF65-F5344CB8AC3E}">
        <p14:creationId xmlns:p14="http://schemas.microsoft.com/office/powerpoint/2010/main" val="72808138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619760" y="4409440"/>
            <a:ext cx="10810240" cy="1200329"/>
          </a:xfrm>
          <a:prstGeom prst="rect">
            <a:avLst/>
          </a:prstGeom>
          <a:noFill/>
        </p:spPr>
        <p:txBody>
          <a:bodyPr wrap="square" rtlCol="0">
            <a:spAutoFit/>
          </a:bodyPr>
          <a:lstStyle/>
          <a:p>
            <a:pPr algn="ctr"/>
            <a:r>
              <a:rPr lang="en-GB" sz="2400" dirty="0">
                <a:solidFill>
                  <a:schemeClr val="bg1"/>
                </a:solidFill>
              </a:rPr>
              <a:t>Trick question, there are two answers. Formula 1 and the Australian Open are just two of the major international sporting events that use the Australian Summer to kickstart their international calendars!</a:t>
            </a:r>
            <a:endParaRPr lang="en-US" sz="3200" dirty="0">
              <a:solidFill>
                <a:schemeClr val="bg1"/>
              </a:solidFill>
            </a:endParaRPr>
          </a:p>
        </p:txBody>
      </p:sp>
    </p:spTree>
    <p:extLst>
      <p:ext uri="{BB962C8B-B14F-4D97-AF65-F5344CB8AC3E}">
        <p14:creationId xmlns:p14="http://schemas.microsoft.com/office/powerpoint/2010/main" val="6008289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812800" y="1351280"/>
            <a:ext cx="10810240" cy="830997"/>
          </a:xfrm>
          <a:prstGeom prst="rect">
            <a:avLst/>
          </a:prstGeom>
          <a:noFill/>
        </p:spPr>
        <p:txBody>
          <a:bodyPr wrap="square" rtlCol="0">
            <a:spAutoFit/>
          </a:bodyPr>
          <a:lstStyle/>
          <a:p>
            <a:pPr algn="ctr"/>
            <a:r>
              <a:rPr lang="en-GB" sz="2400" dirty="0">
                <a:solidFill>
                  <a:schemeClr val="bg1"/>
                </a:solidFill>
              </a:rPr>
              <a:t>If you are in Victoria, you would be getting a public holiday for the ‘Melbourne Cup’.</a:t>
            </a:r>
            <a:endParaRPr lang="en-GB" sz="3200" b="0" dirty="0">
              <a:solidFill>
                <a:schemeClr val="bg1"/>
              </a:solidFill>
              <a:effectLst/>
            </a:endParaRPr>
          </a:p>
          <a:p>
            <a:pPr algn="ctr"/>
            <a:r>
              <a:rPr lang="en-GB" sz="2400" dirty="0">
                <a:solidFill>
                  <a:schemeClr val="bg1"/>
                </a:solidFill>
              </a:rPr>
              <a:t>    Which sport is it associated with?</a:t>
            </a:r>
            <a:endParaRPr lang="en-GB" sz="3200" b="0" dirty="0">
              <a:solidFill>
                <a:schemeClr val="bg1"/>
              </a:solidFill>
              <a:effectLst/>
            </a:endParaRPr>
          </a:p>
        </p:txBody>
      </p:sp>
    </p:spTree>
    <p:extLst>
      <p:ext uri="{BB962C8B-B14F-4D97-AF65-F5344CB8AC3E}">
        <p14:creationId xmlns:p14="http://schemas.microsoft.com/office/powerpoint/2010/main" val="1848818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599440" y="4318000"/>
            <a:ext cx="10810240" cy="830997"/>
          </a:xfrm>
          <a:prstGeom prst="rect">
            <a:avLst/>
          </a:prstGeom>
          <a:noFill/>
        </p:spPr>
        <p:txBody>
          <a:bodyPr wrap="square" rtlCol="0">
            <a:spAutoFit/>
          </a:bodyPr>
          <a:lstStyle/>
          <a:p>
            <a:pPr algn="ctr"/>
            <a:r>
              <a:rPr lang="en-GB" sz="2400" dirty="0">
                <a:solidFill>
                  <a:schemeClr val="bg1"/>
                </a:solidFill>
              </a:rPr>
              <a:t>The great ‘Melbourne Cup’ Holiday that all of us enjoy is all about enjoying annual horse racing that has been a tradition of the Melbournian culture for years now!</a:t>
            </a:r>
            <a:endParaRPr lang="en-GB" sz="3200" b="0" dirty="0">
              <a:solidFill>
                <a:schemeClr val="bg1"/>
              </a:solidFill>
              <a:effectLst/>
            </a:endParaRPr>
          </a:p>
        </p:txBody>
      </p:sp>
    </p:spTree>
    <p:extLst>
      <p:ext uri="{BB962C8B-B14F-4D97-AF65-F5344CB8AC3E}">
        <p14:creationId xmlns:p14="http://schemas.microsoft.com/office/powerpoint/2010/main" val="2093925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294640" y="4104640"/>
            <a:ext cx="11805919" cy="1938992"/>
          </a:xfrm>
          <a:prstGeom prst="rect">
            <a:avLst/>
          </a:prstGeom>
          <a:noFill/>
        </p:spPr>
        <p:txBody>
          <a:bodyPr wrap="square" rtlCol="0">
            <a:spAutoFit/>
          </a:bodyPr>
          <a:lstStyle/>
          <a:p>
            <a:pPr algn="ctr"/>
            <a:r>
              <a:rPr lang="en-US" sz="2400" dirty="0">
                <a:solidFill>
                  <a:schemeClr val="bg1"/>
                </a:solidFill>
              </a:rPr>
              <a:t>It is not possible to know Australia without knowing about the rich sporting culture that exists in the country.</a:t>
            </a:r>
          </a:p>
          <a:p>
            <a:pPr algn="ctr"/>
            <a:r>
              <a:rPr lang="en-US" sz="2400" dirty="0">
                <a:solidFill>
                  <a:schemeClr val="bg1"/>
                </a:solidFill>
              </a:rPr>
              <a:t>Cricket, Soccer, Football, Rugby, Basketball.. Name the sport and Australians excel at it! </a:t>
            </a:r>
          </a:p>
          <a:p>
            <a:pPr algn="ctr"/>
            <a:r>
              <a:rPr lang="en-US" sz="2400" dirty="0">
                <a:solidFill>
                  <a:schemeClr val="bg1"/>
                </a:solidFill>
              </a:rPr>
              <a:t>Let us go quiz you through some interesting facts about sport in Australia so that you learn more.. </a:t>
            </a:r>
          </a:p>
        </p:txBody>
      </p:sp>
    </p:spTree>
    <p:extLst>
      <p:ext uri="{BB962C8B-B14F-4D97-AF65-F5344CB8AC3E}">
        <p14:creationId xmlns:p14="http://schemas.microsoft.com/office/powerpoint/2010/main" val="38115752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2885440" y="1554480"/>
            <a:ext cx="7091679" cy="461665"/>
          </a:xfrm>
          <a:prstGeom prst="rect">
            <a:avLst/>
          </a:prstGeom>
          <a:noFill/>
        </p:spPr>
        <p:txBody>
          <a:bodyPr wrap="square" rtlCol="0">
            <a:spAutoFit/>
          </a:bodyPr>
          <a:lstStyle/>
          <a:p>
            <a:pPr algn="ctr"/>
            <a:r>
              <a:rPr lang="en-US" sz="2400" dirty="0">
                <a:solidFill>
                  <a:schemeClr val="bg1"/>
                </a:solidFill>
              </a:rPr>
              <a:t>Do you know what is the national sport of Australia?</a:t>
            </a:r>
          </a:p>
        </p:txBody>
      </p:sp>
    </p:spTree>
    <p:extLst>
      <p:ext uri="{BB962C8B-B14F-4D97-AF65-F5344CB8AC3E}">
        <p14:creationId xmlns:p14="http://schemas.microsoft.com/office/powerpoint/2010/main" val="3704185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2021840" y="4531360"/>
            <a:ext cx="8473440" cy="1200329"/>
          </a:xfrm>
          <a:prstGeom prst="rect">
            <a:avLst/>
          </a:prstGeom>
          <a:noFill/>
        </p:spPr>
        <p:txBody>
          <a:bodyPr wrap="square" rtlCol="0">
            <a:spAutoFit/>
          </a:bodyPr>
          <a:lstStyle/>
          <a:p>
            <a:pPr algn="ctr"/>
            <a:r>
              <a:rPr lang="en-US" sz="2400" dirty="0">
                <a:solidFill>
                  <a:schemeClr val="bg1"/>
                </a:solidFill>
              </a:rPr>
              <a:t>Australia, with its rich sporting culture does not have an official national sport, even though many consider Cricket and Australian Rules Football as games of national importance.</a:t>
            </a:r>
          </a:p>
        </p:txBody>
      </p:sp>
    </p:spTree>
    <p:extLst>
      <p:ext uri="{BB962C8B-B14F-4D97-AF65-F5344CB8AC3E}">
        <p14:creationId xmlns:p14="http://schemas.microsoft.com/office/powerpoint/2010/main" val="236883949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1402080" y="751840"/>
            <a:ext cx="9611360" cy="1200329"/>
          </a:xfrm>
          <a:prstGeom prst="rect">
            <a:avLst/>
          </a:prstGeom>
          <a:noFill/>
        </p:spPr>
        <p:txBody>
          <a:bodyPr wrap="square" rtlCol="0">
            <a:spAutoFit/>
          </a:bodyPr>
          <a:lstStyle/>
          <a:p>
            <a:pPr algn="ctr"/>
            <a:r>
              <a:rPr lang="en-GB" sz="2400" dirty="0">
                <a:solidFill>
                  <a:schemeClr val="bg1"/>
                </a:solidFill>
              </a:rPr>
              <a:t>So your mate decides to be nice and buys a couple of tickets and asks you to go for a “footy game”, what sport would you be heading down to watch? (hopefully with some hotdog and a beer) ?</a:t>
            </a:r>
            <a:endParaRPr lang="en-US" sz="3200" dirty="0">
              <a:solidFill>
                <a:schemeClr val="bg1"/>
              </a:solidFill>
            </a:endParaRPr>
          </a:p>
        </p:txBody>
      </p:sp>
    </p:spTree>
    <p:extLst>
      <p:ext uri="{BB962C8B-B14F-4D97-AF65-F5344CB8AC3E}">
        <p14:creationId xmlns:p14="http://schemas.microsoft.com/office/powerpoint/2010/main" val="257492530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975360" y="4338320"/>
            <a:ext cx="10810240" cy="1200329"/>
          </a:xfrm>
          <a:prstGeom prst="rect">
            <a:avLst/>
          </a:prstGeom>
          <a:noFill/>
        </p:spPr>
        <p:txBody>
          <a:bodyPr wrap="square" rtlCol="0">
            <a:spAutoFit/>
          </a:bodyPr>
          <a:lstStyle/>
          <a:p>
            <a:pPr algn="ctr"/>
            <a:r>
              <a:rPr lang="en-GB" sz="2400" dirty="0">
                <a:solidFill>
                  <a:schemeClr val="bg1"/>
                </a:solidFill>
              </a:rPr>
              <a:t>Australian Rules Football or ‘Footy’, is an Australian sport through and through..</a:t>
            </a:r>
          </a:p>
          <a:p>
            <a:pPr algn="ctr"/>
            <a:r>
              <a:rPr lang="en-GB" sz="2400" dirty="0">
                <a:solidFill>
                  <a:schemeClr val="bg1"/>
                </a:solidFill>
              </a:rPr>
              <a:t>Initially known as Melbourne or Victorian Rules football, this sport is one of the most popular and engaging sports in the country!</a:t>
            </a:r>
            <a:endParaRPr lang="en-US" sz="2400" dirty="0">
              <a:solidFill>
                <a:schemeClr val="bg1"/>
              </a:solidFill>
            </a:endParaRPr>
          </a:p>
        </p:txBody>
      </p:sp>
    </p:spTree>
    <p:extLst>
      <p:ext uri="{BB962C8B-B14F-4D97-AF65-F5344CB8AC3E}">
        <p14:creationId xmlns:p14="http://schemas.microsoft.com/office/powerpoint/2010/main" val="28273778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772160" y="1341120"/>
            <a:ext cx="10810240" cy="830997"/>
          </a:xfrm>
          <a:prstGeom prst="rect">
            <a:avLst/>
          </a:prstGeom>
          <a:noFill/>
        </p:spPr>
        <p:txBody>
          <a:bodyPr wrap="square" rtlCol="0">
            <a:spAutoFit/>
          </a:bodyPr>
          <a:lstStyle/>
          <a:p>
            <a:pPr algn="ctr"/>
            <a:r>
              <a:rPr lang="en-GB" sz="2400" dirty="0">
                <a:solidFill>
                  <a:schemeClr val="bg1"/>
                </a:solidFill>
              </a:rPr>
              <a:t>The ‘Ashes’ brings out a very competitive edge between the Australian Cricket Team and which other country?</a:t>
            </a:r>
            <a:endParaRPr lang="en-US" sz="2400" dirty="0">
              <a:solidFill>
                <a:schemeClr val="bg1"/>
              </a:solidFill>
            </a:endParaRPr>
          </a:p>
        </p:txBody>
      </p:sp>
    </p:spTree>
    <p:extLst>
      <p:ext uri="{BB962C8B-B14F-4D97-AF65-F5344CB8AC3E}">
        <p14:creationId xmlns:p14="http://schemas.microsoft.com/office/powerpoint/2010/main" val="145181910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802640" y="4500880"/>
            <a:ext cx="10810240" cy="1200329"/>
          </a:xfrm>
          <a:prstGeom prst="rect">
            <a:avLst/>
          </a:prstGeom>
          <a:noFill/>
        </p:spPr>
        <p:txBody>
          <a:bodyPr wrap="square" rtlCol="0">
            <a:spAutoFit/>
          </a:bodyPr>
          <a:lstStyle/>
          <a:p>
            <a:pPr algn="ctr"/>
            <a:r>
              <a:rPr lang="en-GB" sz="2400" dirty="0">
                <a:solidFill>
                  <a:schemeClr val="bg1"/>
                </a:solidFill>
              </a:rPr>
              <a:t>After Australia had won its first Test Match on English soil in 1882, a newspaper stated that English cricket died and that their body would be cremated and the ‘ashes taken to Australia’. This is how the famous tournament got its name that we know today. </a:t>
            </a:r>
            <a:endParaRPr lang="en-US" sz="2400" dirty="0">
              <a:solidFill>
                <a:schemeClr val="bg1"/>
              </a:solidFill>
            </a:endParaRPr>
          </a:p>
        </p:txBody>
      </p:sp>
    </p:spTree>
    <p:extLst>
      <p:ext uri="{BB962C8B-B14F-4D97-AF65-F5344CB8AC3E}">
        <p14:creationId xmlns:p14="http://schemas.microsoft.com/office/powerpoint/2010/main" val="2046650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9392-8966-453F-B426-238E3582ADDB}"/>
              </a:ext>
            </a:extLst>
          </p:cNvPr>
          <p:cNvSpPr txBox="1"/>
          <p:nvPr/>
        </p:nvSpPr>
        <p:spPr>
          <a:xfrm>
            <a:off x="690880" y="1148080"/>
            <a:ext cx="10810240" cy="830997"/>
          </a:xfrm>
          <a:prstGeom prst="rect">
            <a:avLst/>
          </a:prstGeom>
          <a:noFill/>
        </p:spPr>
        <p:txBody>
          <a:bodyPr wrap="square" rtlCol="0">
            <a:spAutoFit/>
          </a:bodyPr>
          <a:lstStyle/>
          <a:p>
            <a:pPr algn="ctr"/>
            <a:r>
              <a:rPr lang="en-GB" sz="2400" dirty="0">
                <a:solidFill>
                  <a:schemeClr val="bg1"/>
                </a:solidFill>
              </a:rPr>
              <a:t>The ‘Wallabies’, apart from and endearingly cute species of Animals, is also the nickname given to the Australian team playing what sport?</a:t>
            </a:r>
            <a:endParaRPr lang="en-US" sz="2400" dirty="0">
              <a:solidFill>
                <a:schemeClr val="bg1"/>
              </a:solidFill>
            </a:endParaRPr>
          </a:p>
        </p:txBody>
      </p:sp>
    </p:spTree>
    <p:extLst>
      <p:ext uri="{BB962C8B-B14F-4D97-AF65-F5344CB8AC3E}">
        <p14:creationId xmlns:p14="http://schemas.microsoft.com/office/powerpoint/2010/main" val="32738198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TotalTime>
  <Words>556</Words>
  <Application>Microsoft Office PowerPoint</Application>
  <PresentationFormat>Widescreen</PresentationFormat>
  <Paragraphs>22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Shyam Sreekumar</dc:creator>
  <cp:lastModifiedBy>Shyam Sreekumar</cp:lastModifiedBy>
  <cp:revision>12</cp:revision>
  <dcterms:created xsi:type="dcterms:W3CDTF">2020-09-30T10:09:07Z</dcterms:created>
  <dcterms:modified xsi:type="dcterms:W3CDTF">2020-10-01T12:03:15Z</dcterms:modified>
</cp:coreProperties>
</file>