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bfc3b0407d7ab08" providerId="LiveId" clId="{83672701-014A-4DFC-973D-0668D19EB403}"/>
    <pc:docChg chg="undo custSel addSld delSld modSld">
      <pc:chgData name="" userId="fbfc3b0407d7ab08" providerId="LiveId" clId="{83672701-014A-4DFC-973D-0668D19EB403}" dt="2023-12-13T15:53:11.560" v="197" actId="2696"/>
      <pc:docMkLst>
        <pc:docMk/>
      </pc:docMkLst>
      <pc:sldChg chg="addSp delSp modSp add del modNotesTx">
        <pc:chgData name="" userId="fbfc3b0407d7ab08" providerId="LiveId" clId="{83672701-014A-4DFC-973D-0668D19EB403}" dt="2023-12-13T15:53:11.560" v="197" actId="2696"/>
        <pc:sldMkLst>
          <pc:docMk/>
          <pc:sldMk cId="2280718707" sldId="256"/>
        </pc:sldMkLst>
        <pc:spChg chg="add del mod">
          <ac:chgData name="" userId="fbfc3b0407d7ab08" providerId="LiveId" clId="{83672701-014A-4DFC-973D-0668D19EB403}" dt="2023-12-13T15:35:08.342" v="10" actId="478"/>
          <ac:spMkLst>
            <pc:docMk/>
            <pc:sldMk cId="2280718707" sldId="256"/>
            <ac:spMk id="5" creationId="{AC49C7BA-F643-4EB8-A0FE-D01BDF370874}"/>
          </ac:spMkLst>
        </pc:spChg>
        <pc:graphicFrameChg chg="add mod modGraphic">
          <ac:chgData name="" userId="fbfc3b0407d7ab08" providerId="LiveId" clId="{83672701-014A-4DFC-973D-0668D19EB403}" dt="2023-12-13T15:40:09.207" v="57"/>
          <ac:graphicFrameMkLst>
            <pc:docMk/>
            <pc:sldMk cId="2280718707" sldId="256"/>
            <ac:graphicFrameMk id="2" creationId="{0FE42138-80EB-4392-9F60-E71EA5394A24}"/>
          </ac:graphicFrameMkLst>
        </pc:graphicFrameChg>
        <pc:picChg chg="add del mod">
          <ac:chgData name="" userId="fbfc3b0407d7ab08" providerId="LiveId" clId="{83672701-014A-4DFC-973D-0668D19EB403}" dt="2023-12-13T15:34:57.480" v="8" actId="478"/>
          <ac:picMkLst>
            <pc:docMk/>
            <pc:sldMk cId="2280718707" sldId="256"/>
            <ac:picMk id="4" creationId="{7A719BA5-B3F4-4021-8457-D6F197013DCE}"/>
          </ac:picMkLst>
        </pc:picChg>
        <pc:picChg chg="add del mod">
          <ac:chgData name="" userId="fbfc3b0407d7ab08" providerId="LiveId" clId="{83672701-014A-4DFC-973D-0668D19EB403}" dt="2023-12-13T15:37:33.538" v="33" actId="478"/>
          <ac:picMkLst>
            <pc:docMk/>
            <pc:sldMk cId="2280718707" sldId="256"/>
            <ac:picMk id="7" creationId="{4C80EE63-BFFA-4E8E-90AA-38C3A84D7D1E}"/>
          </ac:picMkLst>
        </pc:picChg>
        <pc:picChg chg="add del mod">
          <ac:chgData name="" userId="fbfc3b0407d7ab08" providerId="LiveId" clId="{83672701-014A-4DFC-973D-0668D19EB403}" dt="2023-12-13T15:40:07.894" v="55" actId="931"/>
          <ac:picMkLst>
            <pc:docMk/>
            <pc:sldMk cId="2280718707" sldId="256"/>
            <ac:picMk id="9" creationId="{BF1B362F-82B8-462A-B969-C54C5EDF89DC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11" creationId="{ED2F8D84-F533-43F3-93DB-FAA898F7DB36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13" creationId="{593B9C4D-FA6A-4B17-8F35-75770A1CF303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15" creationId="{9A15B4E2-8E28-40A3-B90F-86FDEB7F7C27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17" creationId="{467F53A0-A50D-48C3-90E6-F502757E0E85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19" creationId="{248DF5F7-6522-451E-87B9-472306604C8F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21" creationId="{4CFC2996-694B-47D9-8618-9372C214C88F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23" creationId="{1B7CAFBF-C26B-40B1-91E9-DBE23F60CF7F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25" creationId="{A631D6D9-36BD-4000-B999-10971B88941E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27" creationId="{B3BD320C-89F1-48CE-A833-7F5D71D7D6A5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29" creationId="{F4680216-8971-4329-B98E-BC800B16BC4A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31" creationId="{F6536BE8-B7C0-4D38-B5B0-0171DFB49CF2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33" creationId="{416E60C3-DB9D-4C2B-B7CE-3737DB71EAC0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35" creationId="{5C8FE199-0AC7-4694-94E3-898C5DB3963A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37" creationId="{4BA79AB2-88BE-46A0-A6FC-251BED2215CE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39" creationId="{EFF5DAD1-60C8-421B-995B-090D196D4214}"/>
          </ac:picMkLst>
        </pc:picChg>
        <pc:picChg chg="add mod">
          <ac:chgData name="" userId="fbfc3b0407d7ab08" providerId="LiveId" clId="{83672701-014A-4DFC-973D-0668D19EB403}" dt="2023-12-13T15:43:53.039" v="132" actId="1076"/>
          <ac:picMkLst>
            <pc:docMk/>
            <pc:sldMk cId="2280718707" sldId="256"/>
            <ac:picMk id="41" creationId="{93EB0311-7625-48DC-9D30-865E6AAD8651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43" creationId="{162AA4CB-B73C-4572-93EB-1E316EB90DEA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45" creationId="{4F3A88EE-8B5C-4333-B592-786E0C18B18E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47" creationId="{84942B8E-CDF9-47B0-B8BB-D9BAB19D0360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49" creationId="{C5E09F76-A656-4152-A663-AF07E598E404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51" creationId="{FAEE1688-737E-4ABF-9060-637B91E637C8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53" creationId="{1D34D85C-E4EF-430B-B71E-EDCA5A95CBC4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55" creationId="{5A9E4B91-C88A-4B2E-BCAE-FF52EA84B663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57" creationId="{D63857A4-22E4-4DF4-90AB-C4470D97B538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59" creationId="{8427B123-C790-49BA-A65B-042B6A4E61BD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61" creationId="{3E821E88-E3F2-45DD-8F6F-FFEF3D5F40F6}"/>
          </ac:picMkLst>
        </pc:picChg>
        <pc:picChg chg="add mod">
          <ac:chgData name="" userId="fbfc3b0407d7ab08" providerId="LiveId" clId="{83672701-014A-4DFC-973D-0668D19EB403}" dt="2023-12-13T15:43:58.198" v="133" actId="1076"/>
          <ac:picMkLst>
            <pc:docMk/>
            <pc:sldMk cId="2280718707" sldId="256"/>
            <ac:picMk id="63" creationId="{F02D12AC-DFF8-4273-9FB7-A7E57ACFF682}"/>
          </ac:picMkLst>
        </pc:picChg>
        <pc:picChg chg="add mod">
          <ac:chgData name="" userId="fbfc3b0407d7ab08" providerId="LiveId" clId="{83672701-014A-4DFC-973D-0668D19EB403}" dt="2023-12-13T15:43:47.068" v="130" actId="14100"/>
          <ac:picMkLst>
            <pc:docMk/>
            <pc:sldMk cId="2280718707" sldId="256"/>
            <ac:picMk id="65" creationId="{D19E52AF-1654-4C08-ADEB-4506C5C8E99F}"/>
          </ac:picMkLst>
        </pc:picChg>
        <pc:picChg chg="add mod">
          <ac:chgData name="" userId="fbfc3b0407d7ab08" providerId="LiveId" clId="{83672701-014A-4DFC-973D-0668D19EB403}" dt="2023-12-13T15:43:50.857" v="131" actId="1076"/>
          <ac:picMkLst>
            <pc:docMk/>
            <pc:sldMk cId="2280718707" sldId="256"/>
            <ac:picMk id="67" creationId="{65D63B1B-91C6-4E4B-A46C-F1EDCE382607}"/>
          </ac:picMkLst>
        </pc:picChg>
        <pc:picChg chg="add mod">
          <ac:chgData name="" userId="fbfc3b0407d7ab08" providerId="LiveId" clId="{83672701-014A-4DFC-973D-0668D19EB403}" dt="2023-12-13T15:44:01.279" v="134" actId="1076"/>
          <ac:picMkLst>
            <pc:docMk/>
            <pc:sldMk cId="2280718707" sldId="256"/>
            <ac:picMk id="69" creationId="{41DCB624-27DC-4C95-A9EE-D92E7C17AC35}"/>
          </ac:picMkLst>
        </pc:picChg>
      </pc:sldChg>
      <pc:sldChg chg="addSp modSp add">
        <pc:chgData name="" userId="fbfc3b0407d7ab08" providerId="LiveId" clId="{83672701-014A-4DFC-973D-0668D19EB403}" dt="2023-12-13T15:53:07.229" v="196"/>
        <pc:sldMkLst>
          <pc:docMk/>
          <pc:sldMk cId="805811033" sldId="257"/>
        </pc:sldMkLst>
        <pc:graphicFrameChg chg="add modGraphic">
          <ac:chgData name="" userId="fbfc3b0407d7ab08" providerId="LiveId" clId="{83672701-014A-4DFC-973D-0668D19EB403}" dt="2023-12-13T15:53:07.229" v="196"/>
          <ac:graphicFrameMkLst>
            <pc:docMk/>
            <pc:sldMk cId="805811033" sldId="257"/>
            <ac:graphicFrameMk id="2" creationId="{3AABA47B-4BC4-4436-A517-72456239358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B3D7-9291-471C-969D-043C3EF49E1E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EF61-FBAF-451F-993D-BDED283817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A42DB-5CA2-4C18-9CAB-61E8D509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7137ED-B0EB-4153-982D-28696335D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C428C-3CDA-4DEC-BE69-D9B4186F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58D-0975-4D98-985A-3CD11882F4AB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14B96-F993-4EBC-8825-367A2339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11127-2D21-40B7-8763-C0E69E62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037-522B-499F-8078-94F5B598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3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7C6CA-57F6-43F2-A496-3D3120C8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2774F8-B20E-4EA3-8EEF-7F882AC1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D2E15-19FF-43D6-9CC1-AB119EF5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58D-0975-4D98-985A-3CD11882F4AB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AE5BF-ABA9-4AA4-9748-BCCC5117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E054B-058A-4E93-B62D-1F77FF4E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037-522B-499F-8078-94F5B598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5D5E6B-BAB3-40B2-88E3-A63F4B3ED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7CF0E9-D91F-452C-8330-A7DE0EBB5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B86E7-2627-4827-926C-41600DA2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58D-0975-4D98-985A-3CD11882F4AB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52715-4465-4DD6-83F2-DE3CDCAD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66B5B-BCF5-4A41-848F-C846013A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037-522B-499F-8078-94F5B598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4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BCCD8-177E-44F9-9CFF-4EE7732C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893F6-BCBE-4B12-95B7-35FBB15D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B5CF5-497B-4AA4-81F9-FE3E1BDC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58D-0975-4D98-985A-3CD11882F4AB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EC7B9-57A1-4BA1-AB39-D925FF16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6ABB-16E4-4C20-9E5D-8D253331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037-522B-499F-8078-94F5B598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5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5610B-9F1F-412A-9D48-419A237E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7AAC63-19E8-470B-B03C-58113F99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E7185-3CE9-4F1F-AA07-B9BAAF86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58D-0975-4D98-985A-3CD11882F4AB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E946E-E123-4F7D-8FD1-6C674CDA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AE927-853C-4BB1-9D2C-096F5740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037-522B-499F-8078-94F5B598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9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A2DAA-322B-4560-AAFB-FADFDA9F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12CBD-63F7-4461-BF99-4573E00FD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8A583-695A-4D75-A721-D391331CD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B2C812-1ADE-46D2-AE77-9CED2018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58D-0975-4D98-985A-3CD11882F4AB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4A175-6685-40DA-9529-3FD64A58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A256A-8196-468B-B008-FEF0ADDF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037-522B-499F-8078-94F5B598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2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C3497-A527-46BB-8BF2-14D360DC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E9DF3-D91E-4925-8DFF-109CB6FBF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E2667-14B3-49A4-8635-1EFC4E579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C7374F-B15D-494E-8143-D5D82F973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14F19D-E25A-44C5-905A-5B82EF768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5F5774-6AB8-4E69-B4B8-7B506C19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58D-0975-4D98-985A-3CD11882F4AB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E0D969-74B4-4605-9649-53DDB78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06D1C9-A700-48DD-BD06-9750C505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037-522B-499F-8078-94F5B598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3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96627-20FC-4419-A9AA-F0BEF047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B3AC14-228E-4B6A-964F-ABCE4DCA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58D-0975-4D98-985A-3CD11882F4AB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6463CB-8327-47D2-AA42-F9EE2711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7BFB2A-F70A-4B1D-ADFF-D8AE38E6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037-522B-499F-8078-94F5B598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7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683FA5-BDFE-45B2-8369-01D91CBB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58D-0975-4D98-985A-3CD11882F4AB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02DCC-441F-4292-81D4-509511C8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18AE3F-10B7-45A2-A311-9658E4B3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037-522B-499F-8078-94F5B598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3CCEB-DA24-4780-9FD2-D597CB03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82C9B-CE60-4B66-9F57-B4DD06D0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8E81E1-6170-4613-B58D-ED9C3BB0E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8526C-9B10-49A2-9220-D254997B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58D-0975-4D98-985A-3CD11882F4AB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631F3-20F3-4268-B3B6-E15DCAE8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6A21E-9FD8-4823-8E45-CB5A81BD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037-522B-499F-8078-94F5B598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536EB-F212-4A87-8819-FC584612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FE6A41-64EB-47DC-886F-6FD2EDDFF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C5AE62-0345-4313-A61F-D54FFF594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B9DFF-F592-44B8-B47E-AE96B834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358D-0975-4D98-985A-3CD11882F4AB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01F3-8C79-4E54-8DAD-7D155490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F9CB2-1727-4D43-9603-6F524BDC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F037-522B-499F-8078-94F5B598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12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8C6DE0-AFC8-4E34-805D-70FBE877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0B86B-EE48-464E-AC2C-1CD0A5575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17E9C-FC08-40F9-A76E-6A2CC49D9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358D-0975-4D98-985A-3CD11882F4AB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F0329-A35B-460F-9FBE-EADADBEB8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6278F-2892-4BBE-A1D7-6A07E7456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F037-522B-499F-8078-94F5B5982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6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ABA47B-4BC4-4436-A517-724562393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6519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8306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39417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5330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32525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61232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730979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177052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1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1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1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1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4360416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1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1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1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19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716171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6899789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7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8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9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1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2207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81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</cp:revision>
  <dcterms:created xsi:type="dcterms:W3CDTF">2023-12-13T15:33:45Z</dcterms:created>
  <dcterms:modified xsi:type="dcterms:W3CDTF">2023-12-13T15:53:12Z</dcterms:modified>
</cp:coreProperties>
</file>