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0" r:id="rId1"/>
  </p:sldMasterIdLst>
  <p:notesMasterIdLst>
    <p:notesMasterId r:id="rId44"/>
  </p:notesMasterIdLst>
  <p:sldIdLst>
    <p:sldId id="265" r:id="rId2"/>
    <p:sldId id="266" r:id="rId3"/>
    <p:sldId id="267" r:id="rId4"/>
    <p:sldId id="277" r:id="rId5"/>
    <p:sldId id="280" r:id="rId6"/>
    <p:sldId id="269" r:id="rId7"/>
    <p:sldId id="278" r:id="rId8"/>
    <p:sldId id="270" r:id="rId9"/>
    <p:sldId id="271" r:id="rId10"/>
    <p:sldId id="282" r:id="rId11"/>
    <p:sldId id="283" r:id="rId12"/>
    <p:sldId id="273" r:id="rId13"/>
    <p:sldId id="274" r:id="rId14"/>
    <p:sldId id="275" r:id="rId15"/>
    <p:sldId id="276" r:id="rId16"/>
    <p:sldId id="300" r:id="rId17"/>
    <p:sldId id="301" r:id="rId18"/>
    <p:sldId id="286" r:id="rId19"/>
    <p:sldId id="303" r:id="rId20"/>
    <p:sldId id="287" r:id="rId21"/>
    <p:sldId id="304" r:id="rId22"/>
    <p:sldId id="288" r:id="rId23"/>
    <p:sldId id="289" r:id="rId24"/>
    <p:sldId id="302" r:id="rId25"/>
    <p:sldId id="307" r:id="rId26"/>
    <p:sldId id="290" r:id="rId27"/>
    <p:sldId id="305" r:id="rId28"/>
    <p:sldId id="291" r:id="rId29"/>
    <p:sldId id="292" r:id="rId30"/>
    <p:sldId id="293" r:id="rId31"/>
    <p:sldId id="306" r:id="rId32"/>
    <p:sldId id="294" r:id="rId33"/>
    <p:sldId id="295" r:id="rId34"/>
    <p:sldId id="296" r:id="rId35"/>
    <p:sldId id="297" r:id="rId36"/>
    <p:sldId id="308" r:id="rId37"/>
    <p:sldId id="298" r:id="rId38"/>
    <p:sldId id="299" r:id="rId39"/>
    <p:sldId id="309" r:id="rId40"/>
    <p:sldId id="310" r:id="rId41"/>
    <p:sldId id="311" r:id="rId42"/>
    <p:sldId id="312" r:id="rId43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7" autoAdjust="0"/>
    <p:restoredTop sz="94665"/>
  </p:normalViewPr>
  <p:slideViewPr>
    <p:cSldViewPr snapToGrid="0" snapToObjects="1">
      <p:cViewPr varScale="1">
        <p:scale>
          <a:sx n="58" d="100"/>
          <a:sy n="58" d="100"/>
        </p:scale>
        <p:origin x="13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567630" y="3394480"/>
            <a:ext cx="9869540" cy="234086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4978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875" y="6190285"/>
            <a:ext cx="7255053" cy="176340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7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 algn="ctr">
              <a:buNone/>
              <a:defRPr sz="2702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909B-09F8-4BD5-AF55-A665955BBD60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70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1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9986" y="1332992"/>
            <a:ext cx="1498974" cy="708761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4155" y="1332992"/>
            <a:ext cx="6707447" cy="708761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277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0812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56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573581" y="3394480"/>
            <a:ext cx="9870643" cy="234086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4978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4875" y="6190172"/>
            <a:ext cx="7255053" cy="1799228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702">
                <a:solidFill>
                  <a:schemeClr val="tx1"/>
                </a:solidFill>
              </a:defRPr>
            </a:lvl1pPr>
            <a:lvl2pPr marL="650230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96E-8D7E-422E-A2A8-D28C1B4E7B86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254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7630" y="3751885"/>
            <a:ext cx="4676299" cy="44117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0870" y="3751885"/>
            <a:ext cx="4679845" cy="44117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7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629" y="3290218"/>
            <a:ext cx="4676301" cy="100136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02" b="0" cap="all" spc="142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650230" indent="0">
              <a:buNone/>
              <a:defRPr sz="2702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629" y="4470400"/>
            <a:ext cx="4676301" cy="36931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0870" y="4470400"/>
            <a:ext cx="4679845" cy="369319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60870" y="3290218"/>
            <a:ext cx="4679845" cy="100136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02" b="0" cap="all" spc="142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650230" indent="0">
              <a:buNone/>
              <a:defRPr sz="2702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670-3E6A-43D3-8215-C1C48E0C9650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69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4154-F461-49B9-A649-5772D9210BB9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6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502400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11222" y="3191224"/>
            <a:ext cx="4679956" cy="1623462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987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5152" y="1144423"/>
            <a:ext cx="5136896" cy="7464755"/>
          </a:xfrm>
        </p:spPr>
        <p:txBody>
          <a:bodyPr>
            <a:normAutofit/>
          </a:bodyPr>
          <a:lstStyle>
            <a:lvl1pPr>
              <a:defRPr sz="2702">
                <a:solidFill>
                  <a:schemeClr val="tx1"/>
                </a:solidFill>
              </a:defRPr>
            </a:lvl1pPr>
            <a:lvl2pPr>
              <a:defRPr sz="2276">
                <a:solidFill>
                  <a:schemeClr val="tx1"/>
                </a:solidFill>
              </a:defRPr>
            </a:lvl2pPr>
            <a:lvl3pPr>
              <a:defRPr sz="2276">
                <a:solidFill>
                  <a:schemeClr val="tx1"/>
                </a:solidFill>
              </a:defRPr>
            </a:lvl3pPr>
            <a:lvl4pPr>
              <a:defRPr sz="2276">
                <a:solidFill>
                  <a:schemeClr val="tx1"/>
                </a:solidFill>
              </a:defRPr>
            </a:lvl4pPr>
            <a:lvl5pPr>
              <a:defRPr sz="2276">
                <a:solidFill>
                  <a:schemeClr val="tx1"/>
                </a:solidFill>
              </a:defRPr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328" y="5048772"/>
            <a:ext cx="4047744" cy="312040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33">
                <a:solidFill>
                  <a:srgbClr val="FFFFFF"/>
                </a:solidFill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11222" y="8869274"/>
            <a:ext cx="5413544" cy="455168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0"/>
            <a:ext cx="6502399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10336" y="3191222"/>
            <a:ext cx="4681728" cy="16256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987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2401" y="-59978"/>
            <a:ext cx="6508904" cy="97536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4551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328" y="5048774"/>
            <a:ext cx="4047744" cy="312040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33">
                <a:solidFill>
                  <a:srgbClr val="FFFFFF"/>
                </a:solidFill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E842EE3-1862-478D-ABFA-CE4447D28533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10336" y="8869274"/>
            <a:ext cx="5409997" cy="455168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4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84154" y="1372006"/>
            <a:ext cx="8444807" cy="169062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4154" y="3751887"/>
            <a:ext cx="8444807" cy="4411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03385" y="8872983"/>
            <a:ext cx="2937330" cy="460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5E9B1F-4A78-4DE2-B1E7-52FA32BE5580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7629" y="8869274"/>
            <a:ext cx="6480589" cy="455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9270" y="8843264"/>
            <a:ext cx="520192" cy="520192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564" spc="0" baseline="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22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txStyles>
    <p:titleStyle>
      <a:lvl1pPr algn="ctr" defTabSz="1300460" rtl="0" eaLnBrk="1" latinLnBrk="0" hangingPunct="1">
        <a:lnSpc>
          <a:spcPct val="90000"/>
        </a:lnSpc>
        <a:spcBef>
          <a:spcPct val="0"/>
        </a:spcBef>
        <a:buNone/>
        <a:defRPr sz="3698" kern="1200" cap="all" spc="284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5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50230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7534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00460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62557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869411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113247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2357083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00919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#01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로그인 화면 정보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6" name=" ftp로 vsftp가 xinetd 를 통해 돌고있는 것을 확인할 수 있다."/>
          <p:cNvSpPr txBox="1"/>
          <p:nvPr/>
        </p:nvSpPr>
        <p:spPr>
          <a:xfrm>
            <a:off x="569781" y="6667256"/>
            <a:ext cx="3928961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 sz="1500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처음 화면에 들어가면 민감한 정보가 적혀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8113AD0-DE98-499B-9B5A-1EE29776B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1667927"/>
            <a:ext cx="68770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2835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#04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dirty="0" err="1"/>
              <a:t>vsftp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0549720-AA4D-4A84-942B-B3F3163B8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66" y="1604564"/>
            <a:ext cx="10244667" cy="4985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str_contains_line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mystr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p_str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mystr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p_line_str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mystr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s_curr_line_str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str_getline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p_str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s_curr_line_str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str_equal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s_curr_line_str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p_line_str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p_str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p_buf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0x3a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p_str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p_buf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0x29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vsf_sysutil_extra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7F8F-DCD6-4841-99AB-95DCFFF342BA}"/>
              </a:ext>
            </a:extLst>
          </p:cNvPr>
          <p:cNvSpPr txBox="1"/>
          <p:nvPr/>
        </p:nvSpPr>
        <p:spPr>
          <a:xfrm>
            <a:off x="1380066" y="7213600"/>
            <a:ext cx="7970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vsftp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2.3.4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버전에서 위와 같이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else if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 안에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backdoor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있기 때문이다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코드에서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else if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문에 있는 아스키코드는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의미한다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5391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#04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dirty="0" err="1"/>
              <a:t>vsftp</a:t>
            </a:r>
            <a:r>
              <a:rPr lang="en-US" altLang="ko-KR" dirty="0"/>
              <a:t> –</a:t>
            </a:r>
            <a:r>
              <a:rPr lang="ko-KR" altLang="en-US" dirty="0"/>
              <a:t> 조치내역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A535AF-1AFA-4774-A54F-93B6ED699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875" y="1747308"/>
            <a:ext cx="6877050" cy="4667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62BA14-71C9-43A1-AD26-2F41F9F5C9BB}"/>
              </a:ext>
            </a:extLst>
          </p:cNvPr>
          <p:cNvSpPr txBox="1"/>
          <p:nvPr/>
        </p:nvSpPr>
        <p:spPr>
          <a:xfrm>
            <a:off x="4693408" y="6805963"/>
            <a:ext cx="3390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etc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vsftpd.conf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수정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annonymous_enable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주석 처리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Local_enable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주석처리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Write_enable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주석처리</a:t>
            </a:r>
          </a:p>
        </p:txBody>
      </p:sp>
    </p:spTree>
    <p:extLst>
      <p:ext uri="{BB962C8B-B14F-4D97-AF65-F5344CB8AC3E}">
        <p14:creationId xmlns:p14="http://schemas.microsoft.com/office/powerpoint/2010/main" val="6235940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#05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anonymous</a:t>
            </a:r>
            <a:r>
              <a:rPr lang="ko-KR" altLang="en-US" dirty="0"/>
              <a:t> </a:t>
            </a:r>
            <a:r>
              <a:rPr lang="en-US" altLang="ko-KR" dirty="0"/>
              <a:t>ftp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AAC13-4570-44CF-9FAF-0FE443F02ED3}"/>
              </a:ext>
            </a:extLst>
          </p:cNvPr>
          <p:cNvSpPr txBox="1"/>
          <p:nvPr/>
        </p:nvSpPr>
        <p:spPr>
          <a:xfrm>
            <a:off x="1100667" y="2218267"/>
            <a:ext cx="8095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Annonymous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user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id, password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없이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ftp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로그인을 해줄 수 있게 할 경우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적절히 설정해주지 않으면 큰일 날 수도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이에 여러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anonymous user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들을 위한 설정을 해주어야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56414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1" name="vsftp patch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#05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anonymous</a:t>
            </a:r>
            <a:r>
              <a:rPr lang="ko-KR" altLang="en-US" dirty="0"/>
              <a:t> </a:t>
            </a:r>
            <a:r>
              <a:rPr lang="en-US" altLang="ko-KR" dirty="0"/>
              <a:t>ftp –</a:t>
            </a:r>
            <a:r>
              <a:rPr lang="ko-KR" altLang="en-US" dirty="0"/>
              <a:t> 조치내역</a:t>
            </a:r>
            <a:endParaRPr dirty="0"/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8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54CFFB-1B71-4A83-9F31-37F75C7714C1}"/>
              </a:ext>
            </a:extLst>
          </p:cNvPr>
          <p:cNvSpPr txBox="1"/>
          <p:nvPr/>
        </p:nvSpPr>
        <p:spPr>
          <a:xfrm>
            <a:off x="136711" y="1828708"/>
            <a:ext cx="121847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mkdir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/var/ftp/pub/upload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명령어로 파일을 올릴 수 있게 디렉토리를 만들고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chmod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730 /var/ftp/pub/upload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명령어로 파일 올리는 것은 가능하나 다른 사람이 올린 것은 못 보게 설정을 해준다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etc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vsftpd.conf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파일에서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anon_upload_enable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=YES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해주면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anonymous user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파일을 업로드 할 수 있게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anonymous user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upload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허락하면 위험한 상황이 발생할 수 있으므로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부분은 주석처리 해준다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anon_mkdir_write_enable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부분도 주석처리 해준다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D2AAC5-8BE2-453E-BBB5-8A9AA8454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655" y="4520931"/>
            <a:ext cx="68770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104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#06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dirty="0"/>
              <a:t>mount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DD580D-8E00-481A-883B-D60410275C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19200" y="1567622"/>
            <a:ext cx="9967277" cy="473157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EDD7D77-8821-4715-B2E7-EF23606982EF}"/>
              </a:ext>
            </a:extLst>
          </p:cNvPr>
          <p:cNvSpPr/>
          <p:nvPr/>
        </p:nvSpPr>
        <p:spPr>
          <a:xfrm>
            <a:off x="3137544" y="7069218"/>
            <a:ext cx="6502400" cy="13566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victim server</a:t>
            </a:r>
            <a:r>
              <a:rPr lang="ko-KR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kern="10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ip</a:t>
            </a:r>
            <a:r>
              <a:rPr lang="en-US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주소가 </a:t>
            </a:r>
            <a:r>
              <a:rPr lang="en-US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192.168.0.18 </a:t>
            </a:r>
            <a:r>
              <a:rPr lang="ko-KR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이며</a:t>
            </a:r>
            <a:r>
              <a:rPr lang="en-US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해당 네트워크의 </a:t>
            </a:r>
            <a:r>
              <a:rPr lang="en-US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/ </a:t>
            </a:r>
            <a:r>
              <a:rPr lang="ko-KR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디렉토리를 내 </a:t>
            </a:r>
            <a:r>
              <a:rPr lang="en-US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machine</a:t>
            </a:r>
            <a:r>
              <a:rPr lang="ko-KR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/</a:t>
            </a:r>
            <a:r>
              <a:rPr lang="en-US" altLang="ko-KR" kern="10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tmp</a:t>
            </a:r>
            <a:r>
              <a:rPr lang="en-US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/test</a:t>
            </a:r>
            <a:r>
              <a:rPr lang="ko-KR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mount </a:t>
            </a:r>
            <a:r>
              <a:rPr lang="ko-KR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하였다</a:t>
            </a:r>
            <a:r>
              <a:rPr lang="en-US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이후 </a:t>
            </a:r>
            <a:r>
              <a:rPr lang="en-US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/</a:t>
            </a:r>
            <a:r>
              <a:rPr lang="en-US" altLang="ko-KR" kern="10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etc</a:t>
            </a:r>
            <a:r>
              <a:rPr lang="en-US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/</a:t>
            </a:r>
            <a:r>
              <a:rPr lang="en-US" altLang="ko-KR" kern="10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LeeYuseop</a:t>
            </a:r>
            <a:r>
              <a:rPr lang="en-US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폴더를 만들었으며</a:t>
            </a:r>
            <a:r>
              <a:rPr lang="en-US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 victim server</a:t>
            </a:r>
            <a:r>
              <a:rPr lang="ko-KR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에서도 해당 폴더에 들어가지는 것을 확인하였다</a:t>
            </a:r>
            <a:r>
              <a:rPr lang="en-US" altLang="ko-KR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934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1" name="vsftp patch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#06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" altLang="ko-KR" dirty="0"/>
              <a:t>mount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조치내역</a:t>
            </a:r>
            <a:endParaRPr dirty="0"/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8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3E09A6-818D-482D-8672-49A48F010023}"/>
              </a:ext>
            </a:extLst>
          </p:cNvPr>
          <p:cNvSpPr/>
          <p:nvPr/>
        </p:nvSpPr>
        <p:spPr>
          <a:xfrm>
            <a:off x="2028180" y="1696559"/>
            <a:ext cx="9144000" cy="1356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아래 그림과 같이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victim server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/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etc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/exports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열어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대한 권한을 주는 부분을 주석처리를 해줌으로써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더 이상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mount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되지 않도록 설정하였다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이후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victim server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껐다 키면 아래와 같이 더 이상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mount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수 없는 것을 확인할 수 있다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A0E5E5-A68C-4E1F-86F6-1D53997EC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92" y="4449170"/>
            <a:ext cx="5501640" cy="3733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73126B-0572-45CD-AA59-C23F34B2D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008" y="3514228"/>
            <a:ext cx="65913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835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1" name="vsftp patch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#06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" altLang="ko-KR" dirty="0"/>
              <a:t>mount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조치내역</a:t>
            </a:r>
            <a:endParaRPr dirty="0"/>
          </a:p>
        </p:txBody>
      </p:sp>
      <p:sp>
        <p:nvSpPr>
          <p:cNvPr id="18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E01F11-2FF2-4CFD-A5F3-E239D552E17D}"/>
              </a:ext>
            </a:extLst>
          </p:cNvPr>
          <p:cNvSpPr/>
          <p:nvPr/>
        </p:nvSpPr>
        <p:spPr>
          <a:xfrm>
            <a:off x="4307248" y="2155411"/>
            <a:ext cx="4390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기존에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$ </a:t>
            </a:r>
            <a:r>
              <a:rPr lang="en-US" altLang="ko-KR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rpcinfo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-p 192.168.0.18</a:t>
            </a:r>
            <a:r>
              <a:rPr lang="ko-KR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을 한 결과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C28F180-4D27-43E8-9FDD-2D6EC56CF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520" y="3022496"/>
            <a:ext cx="6751320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3660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1" name="vsftp patch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#06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" altLang="ko-KR" dirty="0"/>
              <a:t>mount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조치내역</a:t>
            </a:r>
            <a:endParaRPr dirty="0"/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 dirty="0"/>
          </a:p>
        </p:txBody>
      </p:sp>
      <p:sp>
        <p:nvSpPr>
          <p:cNvPr id="18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A33D59-F678-490A-8292-904BB84FD7FA}"/>
              </a:ext>
            </a:extLst>
          </p:cNvPr>
          <p:cNvSpPr/>
          <p:nvPr/>
        </p:nvSpPr>
        <p:spPr>
          <a:xfrm>
            <a:off x="3251200" y="1920222"/>
            <a:ext cx="6502400" cy="9576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victim server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etc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rc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*.d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들어가서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nfs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관련 파일들을 전부 삭제한 후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reboot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시키면 아래와 같이 깔끔하게 정리되는 것을 확인할 수 있다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12B34E-76BD-4D37-B9DF-0D071B1F6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520" y="3196073"/>
            <a:ext cx="6751320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8843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#07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웹 취약점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C4AE9-01F4-4186-AF08-341DE583D91A}"/>
              </a:ext>
            </a:extLst>
          </p:cNvPr>
          <p:cNvSpPr txBox="1"/>
          <p:nvPr/>
        </p:nvSpPr>
        <p:spPr>
          <a:xfrm>
            <a:off x="640990" y="7239354"/>
            <a:ext cx="11950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/var/www/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index.php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보면 웹 페이지 내에서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Twiki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phpMyAdmin,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Mutillidae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DVWA, WebDAV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소스들이 있고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이것이 취약하다는 것을 알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C60EA8-A51A-4321-ABD1-13CC25B4F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390" y="1659780"/>
            <a:ext cx="1006602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0707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#07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웹 취약점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8E391D-6377-4D61-9697-787012180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6" y="2033799"/>
            <a:ext cx="5304490" cy="360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B4854AA-188A-4704-8D73-16A42C41D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554" y="2033799"/>
            <a:ext cx="6710680" cy="36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2F52D-F99A-4D08-96DB-060A57AEE442}"/>
              </a:ext>
            </a:extLst>
          </p:cNvPr>
          <p:cNvSpPr txBox="1"/>
          <p:nvPr/>
        </p:nvSpPr>
        <p:spPr>
          <a:xfrm>
            <a:off x="736599" y="6101284"/>
            <a:ext cx="11531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/var/www/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디렉토리를 보면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Twiki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phpMyAdmin,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Mutillidae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DVWA, WebDAV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뿐만 아니라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test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 다른 페이지에 대해서도 나와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이를 바탕으로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http://10.16.131.193/test/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같이 접속 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페이지에 접속할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55671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1" name="vsftp patch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#01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로그인 화면 정보 </a:t>
            </a:r>
            <a:r>
              <a:rPr lang="en-US" altLang="ko-KR" dirty="0"/>
              <a:t>–</a:t>
            </a:r>
            <a:r>
              <a:rPr lang="ko-KR" altLang="en-US" dirty="0"/>
              <a:t> 조치내역</a:t>
            </a:r>
            <a:endParaRPr dirty="0"/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8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5" name=" 최신버전의 vsftpd를 설치해 패치하고 xinet 데몬을 재시작해준다."/>
          <p:cNvSpPr txBox="1"/>
          <p:nvPr/>
        </p:nvSpPr>
        <p:spPr>
          <a:xfrm>
            <a:off x="806627" y="6475318"/>
            <a:ext cx="511197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42900" indent="-342900" algn="just">
              <a:buAutoNum type="arabicPeriod"/>
              <a:defRPr sz="1500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  <a:sym typeface="Wingdings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  <a:sym typeface="Wingdings"/>
              </a:rPr>
              <a:t>etc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  <a:sym typeface="Wingdings"/>
              </a:rPr>
              <a:t>/issue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  <a:sym typeface="Wingdings"/>
              </a:rPr>
              <a:t>파일에 들어가서 민감한 정보들을 다 지운다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  <a:sym typeface="Wingdings"/>
              </a:rPr>
              <a:t>.</a:t>
            </a:r>
          </a:p>
          <a:p>
            <a:pPr marL="342900" indent="-342900" algn="just">
              <a:buAutoNum type="arabicPeriod"/>
              <a:defRPr sz="1500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  <a:sym typeface="Wingdings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  <a:sym typeface="Wingdings"/>
              </a:rPr>
              <a:t>etc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  <a:sym typeface="Wingdings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  <a:sym typeface="Wingdings"/>
              </a:rPr>
              <a:t>motd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  <a:sym typeface="Wingdings"/>
              </a:rPr>
              <a:t> 파일에서도 민감한 정보들이 있다면 지워준다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  <a:sym typeface="Wingdings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505D81-CCD9-4366-B853-F846ED20C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1662870"/>
            <a:ext cx="68770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3934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1" name="vsftp patch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#07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웹 취약점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조치내역</a:t>
            </a:r>
            <a:endParaRPr dirty="0"/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8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64BA24-C47F-414B-B611-ED4B9E9F0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1" y="2387689"/>
            <a:ext cx="5272211" cy="36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E71942-8CB4-442F-A080-74A33949F641}"/>
              </a:ext>
            </a:extLst>
          </p:cNvPr>
          <p:cNvSpPr txBox="1"/>
          <p:nvPr/>
        </p:nvSpPr>
        <p:spPr>
          <a:xfrm>
            <a:off x="2739991" y="6249325"/>
            <a:ext cx="752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Index.php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편집하여 취약한 페이지에 들어갈 수 없도록 조치를 취해주고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/var/www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 밑에 취약한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파일들을 모두 지워준다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119DB4-9075-494E-9EB1-785E10377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809" y="2387689"/>
            <a:ext cx="530449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1174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1" name="vsftp patch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#07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웹 취약점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조치내역</a:t>
            </a:r>
            <a:endParaRPr dirty="0"/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8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07E159-1A6B-4418-8E7B-090220933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2844800"/>
            <a:ext cx="5400000" cy="2896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3ABB0A-80F9-484D-9826-9733F50E8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302" y="2809558"/>
            <a:ext cx="5400000" cy="2896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648C93-D513-43F3-A772-2647DFF5FD7F}"/>
              </a:ext>
            </a:extLst>
          </p:cNvPr>
          <p:cNvSpPr txBox="1"/>
          <p:nvPr/>
        </p:nvSpPr>
        <p:spPr>
          <a:xfrm>
            <a:off x="5199800" y="6456666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 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접속 사진</a:t>
            </a:r>
          </a:p>
        </p:txBody>
      </p:sp>
    </p:spTree>
    <p:extLst>
      <p:ext uri="{BB962C8B-B14F-4D97-AF65-F5344CB8AC3E}">
        <p14:creationId xmlns:p14="http://schemas.microsoft.com/office/powerpoint/2010/main" val="269141216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#08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distcc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58232F-D6DB-438C-80AF-30F1A9279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780" y="1666875"/>
            <a:ext cx="6111240" cy="513588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0B3C89-9006-4DB8-9B80-3C82CA0F2E87}"/>
              </a:ext>
            </a:extLst>
          </p:cNvPr>
          <p:cNvSpPr/>
          <p:nvPr/>
        </p:nvSpPr>
        <p:spPr>
          <a:xfrm>
            <a:off x="3137544" y="7234087"/>
            <a:ext cx="6502400" cy="9576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attack machine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victim server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3632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포트를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nmap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확인해보면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사진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같이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distccd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서비스가 열려 있는 것을 볼 수 있다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260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1" name="vsftp patch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#08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" altLang="ko-KR" dirty="0"/>
              <a:t>distcc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조치내역</a:t>
            </a:r>
            <a:endParaRPr dirty="0"/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8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6D39C1-F616-4477-9A53-4A789EF26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236" y="1838325"/>
            <a:ext cx="5501640" cy="37338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239BE36-60DF-48D9-AF21-F1387A84DE58}"/>
              </a:ext>
            </a:extLst>
          </p:cNvPr>
          <p:cNvSpPr/>
          <p:nvPr/>
        </p:nvSpPr>
        <p:spPr>
          <a:xfrm>
            <a:off x="3364856" y="6473020"/>
            <a:ext cx="6502400" cy="6613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위와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같이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victim machine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etc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/rc0.d/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디렉토리와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etc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init.d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디렉토리에서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distcc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관련 파일들은 전부 지워준다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6935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1" name="vsftp patch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#08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" altLang="ko-KR" dirty="0"/>
              <a:t>distcc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조치내역</a:t>
            </a:r>
            <a:endParaRPr dirty="0"/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8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B75C93-C8D8-4300-A11F-A0627882DB50}"/>
              </a:ext>
            </a:extLst>
          </p:cNvPr>
          <p:cNvSpPr/>
          <p:nvPr/>
        </p:nvSpPr>
        <p:spPr>
          <a:xfrm>
            <a:off x="3137544" y="7390390"/>
            <a:ext cx="6502400" cy="6613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distcc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관련 파일 삭제 후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3632 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포트를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nmap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확인해보면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시진</a:t>
            </a:r>
            <a:r>
              <a:rPr lang="ko-KR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같이 상태가 바뀌어 있는 것을 확인할 수 있다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496B92-9BDE-478C-B634-B6C00B310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875" y="2543175"/>
            <a:ext cx="68770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1708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1" name="vsftp patch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#08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" altLang="ko-KR" dirty="0"/>
              <a:t>distcc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조치내역</a:t>
            </a:r>
            <a:endParaRPr dirty="0"/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8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B75C93-C8D8-4300-A11F-A0627882DB50}"/>
              </a:ext>
            </a:extLst>
          </p:cNvPr>
          <p:cNvSpPr/>
          <p:nvPr/>
        </p:nvSpPr>
        <p:spPr>
          <a:xfrm>
            <a:off x="3137544" y="7390390"/>
            <a:ext cx="6502400" cy="7639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etc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/passwd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파일에서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distccd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계정도 지워준다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기존에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distccd:x:111:65534::/:/bin/false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되어 있다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9985EB-9C7D-4C93-83BD-779A8DE81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875" y="2121338"/>
            <a:ext cx="68770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5546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#09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apache tomcat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801053-6273-4257-8E1A-93F5FEAFC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63" y="1564857"/>
            <a:ext cx="5037138" cy="4125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5CB012-8C24-4722-8EB7-A0062A9E091B}"/>
              </a:ext>
            </a:extLst>
          </p:cNvPr>
          <p:cNvSpPr txBox="1"/>
          <p:nvPr/>
        </p:nvSpPr>
        <p:spPr>
          <a:xfrm>
            <a:off x="5791200" y="2197742"/>
            <a:ext cx="6942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Nmap –A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metasploitable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보면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8180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포트에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apache tomcat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돌아가고 있는 것을 확인 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apache tomcat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페이지라는 것을 예상해볼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F42D70-74F4-4977-9B1B-D945ACE60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9358" y="5008895"/>
            <a:ext cx="7616179" cy="4085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416B1-4EE0-4710-9C07-92B3A07D31B4}"/>
              </a:ext>
            </a:extLst>
          </p:cNvPr>
          <p:cNvSpPr txBox="1"/>
          <p:nvPr/>
        </p:nvSpPr>
        <p:spPr>
          <a:xfrm>
            <a:off x="186267" y="6589484"/>
            <a:ext cx="455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8180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포트로 접속하면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apache tomcat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뜨는 것을 볼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3091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#09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apache tomcat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4508B1-F73F-40E3-9DC1-1FE4F2AA2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848" y="1684153"/>
            <a:ext cx="9475104" cy="5127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E81DB4-DA84-4DBB-99E7-816CA0B02A9C}"/>
              </a:ext>
            </a:extLst>
          </p:cNvPr>
          <p:cNvSpPr txBox="1"/>
          <p:nvPr/>
        </p:nvSpPr>
        <p:spPr>
          <a:xfrm>
            <a:off x="1276450" y="7246890"/>
            <a:ext cx="10451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Msfconsole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auxiliary/scanner/http/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tomcat_mgr_login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위와 같이 설정을 바꿔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exploit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하면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Tomcat:tomcat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성공한 것을 볼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이를 통해 로그인 가능한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id, password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알 수 있으며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이로 로그인 해 악성 코드를 올릴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67784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1" name="vsftp patch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#09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apache tomcat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조치내역</a:t>
            </a:r>
            <a:endParaRPr dirty="0"/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8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CC70E8-43B0-45E2-A604-A0AC33174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531" y="1567622"/>
            <a:ext cx="6877050" cy="4667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943525-6E81-46D6-A4CE-3E9E90D13370}"/>
              </a:ext>
            </a:extLst>
          </p:cNvPr>
          <p:cNvSpPr txBox="1"/>
          <p:nvPr/>
        </p:nvSpPr>
        <p:spPr>
          <a:xfrm>
            <a:off x="2794493" y="6721799"/>
            <a:ext cx="741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etc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/tomcat5.5/tomcat-users.xml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에 가보면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들에 대한 정보가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바꿔 알려진 계정으로의 로그인을 막아준다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26850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#10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dirty="0" err="1"/>
              <a:t>ssh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4177F8-EDEC-434E-971C-1652FE90C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875" y="2543175"/>
            <a:ext cx="6877050" cy="4667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69BDD0-C93A-4319-8A01-F349F5D1BAE9}"/>
              </a:ext>
            </a:extLst>
          </p:cNvPr>
          <p:cNvSpPr txBox="1"/>
          <p:nvPr/>
        </p:nvSpPr>
        <p:spPr>
          <a:xfrm>
            <a:off x="2014633" y="7500815"/>
            <a:ext cx="897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Msfadmin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에서 위와 같이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ssh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localhost –l root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명령어를 치게 되면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ssh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따오게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704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#02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rlogin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566938-34FC-43FC-B3C0-DBC3F5A9A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655" y="2252912"/>
            <a:ext cx="6877050" cy="4667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5AB18B-34FB-43C0-98CF-EE19AD3C47E9}"/>
              </a:ext>
            </a:extLst>
          </p:cNvPr>
          <p:cNvSpPr txBox="1"/>
          <p:nvPr/>
        </p:nvSpPr>
        <p:spPr>
          <a:xfrm>
            <a:off x="507846" y="7417222"/>
            <a:ext cx="12216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etc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hosts.equiv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파일에서 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 B”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같이 쓰여 있으면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로는 비번을 묻지 않겠다는 의미를 가진다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초기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metasploitable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“+ +”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적혀 있기 때문에 모든 곳에서 내 서버의 모든 곳으로 들어올 때 비번을 묻지 않도록 설정된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매우 취약한 상태임을 알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649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1" name="vsftp patch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#10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ssh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조치내역</a:t>
            </a:r>
            <a:endParaRPr dirty="0"/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8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A76A4-94B0-42FF-9684-C057BF1980B5}"/>
              </a:ext>
            </a:extLst>
          </p:cNvPr>
          <p:cNvSpPr txBox="1"/>
          <p:nvPr/>
        </p:nvSpPr>
        <p:spPr>
          <a:xfrm>
            <a:off x="2659040" y="3496238"/>
            <a:ext cx="7686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etc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ssh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sshd_config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파일에서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PermitRootLogin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yes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PermitRootLogin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no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바꿔주고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passwordAuthentication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yes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passwordAuthentication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yes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바꿔준다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15783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1" name="vsftp patch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#10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ssh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조치내역</a:t>
            </a:r>
            <a:endParaRPr dirty="0"/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18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3158A9-ED3B-42D6-A9ED-0B2984144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875" y="2543175"/>
            <a:ext cx="6877050" cy="4667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A97DB2-6B1F-4269-97F5-D771303ABDAB}"/>
              </a:ext>
            </a:extLst>
          </p:cNvPr>
          <p:cNvSpPr txBox="1"/>
          <p:nvPr/>
        </p:nvSpPr>
        <p:spPr>
          <a:xfrm>
            <a:off x="1031334" y="7634183"/>
            <a:ext cx="1102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etc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ssh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sshd_config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수정 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reboot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하고 나면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ssh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localhost –l root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해도 안되는 것을 볼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36178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#11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dirty="0" err="1"/>
              <a:t>vsftp</a:t>
            </a:r>
            <a:r>
              <a:rPr lang="en-US" altLang="ko-KR" dirty="0"/>
              <a:t> </a:t>
            </a:r>
            <a:r>
              <a:rPr lang="ko-KR" altLang="en-US" dirty="0"/>
              <a:t>버전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858BD-D383-4D8E-AABA-A1B81A19807F}"/>
              </a:ext>
            </a:extLst>
          </p:cNvPr>
          <p:cNvSpPr txBox="1"/>
          <p:nvPr/>
        </p:nvSpPr>
        <p:spPr>
          <a:xfrm>
            <a:off x="3091851" y="3979334"/>
            <a:ext cx="682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기본으로 깔려 있는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vsftp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2.3.4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버전으로 취약점이 많이 존재한다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68533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1" name="vsftp patch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#11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vsftp</a:t>
            </a:r>
            <a:r>
              <a:rPr lang="en-US" altLang="ko-KR" dirty="0"/>
              <a:t> </a:t>
            </a:r>
            <a:r>
              <a:rPr lang="ko-KR" altLang="en-US" dirty="0"/>
              <a:t>버전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조치내역</a:t>
            </a:r>
            <a:endParaRPr dirty="0"/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18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8B7AAF-7669-4A27-AC6D-C92C1CC7B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875" y="2477055"/>
            <a:ext cx="6877050" cy="46672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B62551B-76B0-46F8-AB7E-B907C4E70874}"/>
              </a:ext>
            </a:extLst>
          </p:cNvPr>
          <p:cNvSpPr/>
          <p:nvPr/>
        </p:nvSpPr>
        <p:spPr>
          <a:xfrm>
            <a:off x="3217686" y="7551917"/>
            <a:ext cx="65694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wget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https://security.appspot.com/vsftpd.html#download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vsftp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3.0.5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다운 받은 후 설치를 해준다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 방법은 압축 폴더 안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INSTALL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파일에 적혀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63246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#12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dirty="0"/>
              <a:t>php-</a:t>
            </a:r>
            <a:r>
              <a:rPr lang="en-US" dirty="0" err="1"/>
              <a:t>cgi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F46B2D-0504-48D9-BE04-8C3C3C639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390" y="1567622"/>
            <a:ext cx="10066020" cy="54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66833C-7538-4FCC-902F-5D6944C51395}"/>
              </a:ext>
            </a:extLst>
          </p:cNvPr>
          <p:cNvSpPr txBox="1"/>
          <p:nvPr/>
        </p:nvSpPr>
        <p:spPr>
          <a:xfrm>
            <a:off x="1469390" y="7549662"/>
            <a:ext cx="6455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http://[IP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address]/?-d+auto_prepend_file%3d/etc/passwd</a:t>
            </a:r>
          </a:p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하면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etc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/passwd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열어볼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18668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1" name="vsftp patch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#12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php-</a:t>
            </a:r>
            <a:r>
              <a:rPr lang="en-US" altLang="ko-KR" dirty="0" err="1"/>
              <a:t>cgi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조치내역</a:t>
            </a:r>
            <a:endParaRPr dirty="0"/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18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720DB1-A795-4F68-A54B-5F20323E225C}"/>
              </a:ext>
            </a:extLst>
          </p:cNvPr>
          <p:cNvSpPr txBox="1"/>
          <p:nvPr/>
        </p:nvSpPr>
        <p:spPr>
          <a:xfrm>
            <a:off x="952500" y="1752600"/>
            <a:ext cx="6683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apt-get install php5-cgi</a:t>
            </a:r>
          </a:p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통해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php-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cgi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버전을 업그레이드 해 앞선 취약점을 막을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180F67-8752-4F34-8686-A3A89D579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390" y="2915988"/>
            <a:ext cx="1006602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1900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1" name="vsftp patch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#12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php-</a:t>
            </a:r>
            <a:r>
              <a:rPr lang="en-US" altLang="ko-KR" dirty="0" err="1"/>
              <a:t>cgi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조치내역</a:t>
            </a:r>
            <a:endParaRPr dirty="0"/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18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60A942-AD4D-477A-A6F5-B1B52AE63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875" y="2543175"/>
            <a:ext cx="68770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5498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#13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dirty="0" err="1"/>
              <a:t>samba_symlink_traversal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184B9C-7E7F-4041-AC4C-5F92481B8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987" y="1695022"/>
            <a:ext cx="9978826" cy="54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AE8859-634A-4980-B1CD-2E91519CF3CC}"/>
              </a:ext>
            </a:extLst>
          </p:cNvPr>
          <p:cNvSpPr txBox="1"/>
          <p:nvPr/>
        </p:nvSpPr>
        <p:spPr>
          <a:xfrm>
            <a:off x="1512987" y="7256529"/>
            <a:ext cx="97465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Msfconsole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에서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use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auxiliary/admin/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smb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samba_symlink_traversal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set RHOST [IP address]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set SMBSHARE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tmp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exploit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하면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metasploitable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tmp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link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걸린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rootfs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link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파일이 생기며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Smbclient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접근할 수 있게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19157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1" name="vsftp patch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#13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samba_symlink_traversal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조치내역</a:t>
            </a:r>
            <a:endParaRPr dirty="0"/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18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67CED1-A1A1-48C9-B266-F6EE02156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302" y="2762092"/>
            <a:ext cx="5400000" cy="2922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C197CE-737A-4816-8043-691348699642}"/>
              </a:ext>
            </a:extLst>
          </p:cNvPr>
          <p:cNvSpPr txBox="1"/>
          <p:nvPr/>
        </p:nvSpPr>
        <p:spPr>
          <a:xfrm>
            <a:off x="890126" y="6581430"/>
            <a:ext cx="11224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etc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/samba/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smb.conf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맨 밑으로 가면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tmp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정의가 있는데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read only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부분을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바꿔준다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앞선 방법으로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rootfs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link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파일을 만들 수 없으며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root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갈 수 없음을 알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54C12D-E943-4005-86F0-5E1C5F0B2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2390775"/>
            <a:ext cx="5400000" cy="36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1330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#14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password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D4A6B8-30CF-4EFD-BA5E-3C0005DA4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875" y="1857375"/>
            <a:ext cx="6877050" cy="4667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7BECDD-5249-44DE-945A-AAFA8603C70E}"/>
              </a:ext>
            </a:extLst>
          </p:cNvPr>
          <p:cNvSpPr txBox="1"/>
          <p:nvPr/>
        </p:nvSpPr>
        <p:spPr>
          <a:xfrm>
            <a:off x="2059517" y="6961791"/>
            <a:ext cx="888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초기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metasploitable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설정되어 있는 계정들의 일부는 비밀번호가 매우 취약한 상태이다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31701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#02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rlogin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5AB18B-34FB-43C0-98CF-EE19AD3C47E9}"/>
              </a:ext>
            </a:extLst>
          </p:cNvPr>
          <p:cNvSpPr txBox="1"/>
          <p:nvPr/>
        </p:nvSpPr>
        <p:spPr>
          <a:xfrm>
            <a:off x="507846" y="7417222"/>
            <a:ext cx="12216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마찬가지로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rhosts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파일에도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“+ +”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매우 취약한 상태인 것을 확인할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이들을 그대로 방치해 둔다면 아래 명령어로 비밀번호 없이 들어갈 수 있게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rlogin [IP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address]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[user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name]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(ex, rlogin localhost -l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msfadmin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ECA2CC-D8A3-4301-8CCD-F9AA33D68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875" y="2543175"/>
            <a:ext cx="68770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6634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1" name="vsftp patch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#14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dirty="0"/>
              <a:t>PASSWORD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조치내역</a:t>
            </a:r>
            <a:endParaRPr dirty="0"/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18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4B0721-470A-4739-9928-255CAB20B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875" y="1735455"/>
            <a:ext cx="6877050" cy="4667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A024D8-A699-466F-84C9-07F1624FE6F5}"/>
              </a:ext>
            </a:extLst>
          </p:cNvPr>
          <p:cNvSpPr txBox="1"/>
          <p:nvPr/>
        </p:nvSpPr>
        <p:spPr>
          <a:xfrm>
            <a:off x="180797" y="7003628"/>
            <a:ext cx="12643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계정의 비밀번호가 취약한 것들의 비밀번호를 모두 바꿔주었다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주의해야 할 점은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command line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비밀번호를 넘겨 바꾸는 것이다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이렇게 하면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비밀번호가 남아 위험할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91548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#15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VNc</a:t>
            </a:r>
            <a:r>
              <a:rPr lang="en-US" altLang="ko-KR" dirty="0"/>
              <a:t> server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0EDBCC-EEB5-4F4F-A9A9-719F18122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686" y="1695022"/>
            <a:ext cx="6865428" cy="54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7C7F5B-7002-4056-A25A-AF20B91FE91F}"/>
              </a:ext>
            </a:extLst>
          </p:cNvPr>
          <p:cNvSpPr txBox="1"/>
          <p:nvPr/>
        </p:nvSpPr>
        <p:spPr>
          <a:xfrm>
            <a:off x="1746130" y="7412247"/>
            <a:ext cx="951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VNC Viewer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다운 받아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metasploitable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에 기본 비밀번호인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‘password’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접속을 시도하면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위의 사진과 같이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들어갈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23040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1" name="vsftp patch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#15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VNc</a:t>
            </a:r>
            <a:r>
              <a:rPr lang="en-US" altLang="ko-KR" dirty="0"/>
              <a:t> server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조치내역</a:t>
            </a:r>
            <a:endParaRPr dirty="0"/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18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799EE-B8F5-46BD-980F-56B57710674F}"/>
              </a:ext>
            </a:extLst>
          </p:cNvPr>
          <p:cNvSpPr txBox="1"/>
          <p:nvPr/>
        </p:nvSpPr>
        <p:spPr>
          <a:xfrm>
            <a:off x="4019989" y="3455570"/>
            <a:ext cx="4964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vncpasswd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명령어를 통해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vncserver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비밀번호를 바꿔준다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43244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1" name="vsftp patch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#02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rlogin –</a:t>
            </a:r>
            <a:r>
              <a:rPr lang="ko-KR" altLang="en-US" dirty="0"/>
              <a:t> 조치내역</a:t>
            </a:r>
            <a:endParaRPr dirty="0"/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8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827E7-4C94-48F6-AA98-943EED5889AE}"/>
              </a:ext>
            </a:extLst>
          </p:cNvPr>
          <p:cNvSpPr txBox="1"/>
          <p:nvPr/>
        </p:nvSpPr>
        <p:spPr>
          <a:xfrm>
            <a:off x="1802235" y="7464127"/>
            <a:ext cx="947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bash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로 들어가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# find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-name .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rhosts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–print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rhosts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파일들을 모두 찾아 지워준다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etc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hosts.equiv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파일도 제거해준다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이후 삭제한 파일들을 공격자가 다시 생성하지 못하게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/dev/null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link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시켜준다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5D5057-34B5-48BD-8699-F132FB1DD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2543175"/>
            <a:ext cx="5304490" cy="36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ACB9B2-86FA-4064-AE45-D39BB2FC4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812" y="2543175"/>
            <a:ext cx="530449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614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#03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dirty="0" err="1"/>
              <a:t>ingreslock</a:t>
            </a:r>
            <a:r>
              <a:rPr lang="en-US" dirty="0"/>
              <a:t> backdoor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F50323-9CD1-474C-9BB2-26F92AD74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875" y="1685504"/>
            <a:ext cx="6877050" cy="4667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2AEAB8-7BED-4BE2-9723-ED8A765FE168}"/>
              </a:ext>
            </a:extLst>
          </p:cNvPr>
          <p:cNvSpPr txBox="1"/>
          <p:nvPr/>
        </p:nvSpPr>
        <p:spPr>
          <a:xfrm>
            <a:off x="445143" y="6470636"/>
            <a:ext cx="1255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etc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inetd.conf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살펴보면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ingreslock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이라는 서비스 포트로 들어가면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권한으로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/bin/bash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interactive mode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보이게 설정이 되어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5824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#03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dirty="0" err="1"/>
              <a:t>ingreslock</a:t>
            </a:r>
            <a:r>
              <a:rPr lang="en-US" dirty="0"/>
              <a:t> backdoor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2AEAB8-7BED-4BE2-9723-ED8A765FE168}"/>
              </a:ext>
            </a:extLst>
          </p:cNvPr>
          <p:cNvSpPr txBox="1"/>
          <p:nvPr/>
        </p:nvSpPr>
        <p:spPr>
          <a:xfrm>
            <a:off x="428210" y="6470636"/>
            <a:ext cx="12559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etc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/services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ingreslock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찾아보면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ingreslock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1524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포트로 열려 있는 것을 확인할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Ingreslock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서비스가 열려 있다면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telnet localhost 1524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같은 방법으로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/bin/bash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권한으로 볼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226380-3B10-4E3E-8DAA-6FD587310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875" y="1685504"/>
            <a:ext cx="68770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496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1" name="vsftp patch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#03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ingreslock</a:t>
            </a:r>
            <a:r>
              <a:rPr lang="en-US" altLang="ko-KR" dirty="0"/>
              <a:t> backdoor –</a:t>
            </a:r>
            <a:r>
              <a:rPr lang="ko-KR" altLang="en-US" dirty="0"/>
              <a:t> 조치내역</a:t>
            </a:r>
            <a:endParaRPr dirty="0"/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8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3D5F4C-B956-4C92-8946-39F26C158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2744721"/>
            <a:ext cx="5304490" cy="360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1513AC-4595-4942-BDAC-81E5E698E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812" y="2744721"/>
            <a:ext cx="5304490" cy="36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69CD91-89EB-4A6F-B7FF-56014ADDADA8}"/>
              </a:ext>
            </a:extLst>
          </p:cNvPr>
          <p:cNvSpPr txBox="1"/>
          <p:nvPr/>
        </p:nvSpPr>
        <p:spPr>
          <a:xfrm>
            <a:off x="1728496" y="6824133"/>
            <a:ext cx="9547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etc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inetd.conf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etc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/services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파일에서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ingreslock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부분을 찾아 모두 주석처리를 해준다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reboot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해준다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85331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취약점 </a:t>
            </a:r>
            <a:r>
              <a:rPr lang="en-US" altLang="ko-KR" dirty="0"/>
              <a:t>#04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dirty="0" err="1"/>
              <a:t>vsftp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714C08-8562-4FF5-AA18-39A19FAC8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2110379"/>
            <a:ext cx="5304490" cy="360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C63F03-3EBE-42C9-9643-4DC59AAEC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812" y="2110379"/>
            <a:ext cx="5304490" cy="360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62B95B-E38F-40EB-A691-F68BE37A84E7}"/>
              </a:ext>
            </a:extLst>
          </p:cNvPr>
          <p:cNvSpPr txBox="1"/>
          <p:nvPr/>
        </p:nvSpPr>
        <p:spPr>
          <a:xfrm>
            <a:off x="952500" y="6011333"/>
            <a:ext cx="10625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처음에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telnet localhost 6200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명령어를 치면 연결이 되지 않지만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좌측 사진과 같이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$ftp localhost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 이후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:)”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끝나는 이름을 쓸 경우 아무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password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쳐도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우측 사진과 같이 연결이 되는 것을 볼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8663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{A971FE02-D10F-C34F-88F8-377DEADFB3FA}tf10001120</Template>
  <TotalTime>2325</TotalTime>
  <Words>1790</Words>
  <Application>Microsoft Office PowerPoint</Application>
  <PresentationFormat>사용자 지정</PresentationFormat>
  <Paragraphs>202</Paragraphs>
  <Slides>42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3" baseType="lpstr">
      <vt:lpstr>Helvetica Neue</vt:lpstr>
      <vt:lpstr>나눔고딕</vt:lpstr>
      <vt:lpstr>맑은 고딕</vt:lpstr>
      <vt:lpstr>휴먼매직체</vt:lpstr>
      <vt:lpstr>Arial</vt:lpstr>
      <vt:lpstr>Calibri</vt:lpstr>
      <vt:lpstr>Consolas</vt:lpstr>
      <vt:lpstr>Gill Sans MT</vt:lpstr>
      <vt:lpstr>Times New Roman</vt:lpstr>
      <vt:lpstr>Wingdings</vt:lpstr>
      <vt:lpstr>소포</vt:lpstr>
      <vt:lpstr>취약점 #01 – 로그인 화면 정보</vt:lpstr>
      <vt:lpstr>취약점 #01 – 로그인 화면 정보 – 조치내역</vt:lpstr>
      <vt:lpstr>취약점 #02 - rlogin</vt:lpstr>
      <vt:lpstr>취약점 #02 - rlogin</vt:lpstr>
      <vt:lpstr>취약점 #02 – rlogin – 조치내역</vt:lpstr>
      <vt:lpstr>취약점 #03 – ingreslock backdoor</vt:lpstr>
      <vt:lpstr>취약점 #03 – ingreslock backdoor</vt:lpstr>
      <vt:lpstr>취약점 #03 – ingreslock backdoor – 조치내역</vt:lpstr>
      <vt:lpstr>취약점 #04 - vsftp</vt:lpstr>
      <vt:lpstr>취약점 #04 - vsftp</vt:lpstr>
      <vt:lpstr>취약점 #04 – vsftp – 조치내역</vt:lpstr>
      <vt:lpstr>취약점 #05 – anonymous ftp</vt:lpstr>
      <vt:lpstr>취약점 #05 – anonymous ftp – 조치내역</vt:lpstr>
      <vt:lpstr>취약점 #06 - mount</vt:lpstr>
      <vt:lpstr>취약점 #06 - mount – 조치내역</vt:lpstr>
      <vt:lpstr>취약점 #06 - mount – 조치내역</vt:lpstr>
      <vt:lpstr>취약점 #06 - mount – 조치내역</vt:lpstr>
      <vt:lpstr>취약점 #07 – 웹 취약점</vt:lpstr>
      <vt:lpstr>취약점 #07 – 웹 취약점</vt:lpstr>
      <vt:lpstr>취약점 #07 – 웹 취약점 – 조치내역</vt:lpstr>
      <vt:lpstr>취약점 #07 – 웹 취약점 – 조치내역</vt:lpstr>
      <vt:lpstr>취약점 #08 - distcc</vt:lpstr>
      <vt:lpstr>취약점 #08 - distcc – 조치내역</vt:lpstr>
      <vt:lpstr>취약점 #08 - distcc – 조치내역</vt:lpstr>
      <vt:lpstr>취약점 #08 - distcc – 조치내역</vt:lpstr>
      <vt:lpstr>취약점 #09 – apache tomcat</vt:lpstr>
      <vt:lpstr>취약점 #09 – apache tomcat</vt:lpstr>
      <vt:lpstr>취약점 #09 - apache tomcat – 조치내역</vt:lpstr>
      <vt:lpstr>취약점 #10 - ssh</vt:lpstr>
      <vt:lpstr>취약점 #10 – ssh – 조치내역</vt:lpstr>
      <vt:lpstr>취약점 #10 – ssh – 조치내역</vt:lpstr>
      <vt:lpstr>취약점 #11 – vsftp 버전</vt:lpstr>
      <vt:lpstr>취약점 #11 - vsftp 버전 – 조치내역</vt:lpstr>
      <vt:lpstr>취약점 #12 – php-cgi</vt:lpstr>
      <vt:lpstr>취약점 #12 - php-cgi – 조치내역</vt:lpstr>
      <vt:lpstr>취약점 #12 - php-cgi – 조치내역</vt:lpstr>
      <vt:lpstr>취약점 #13 – samba_symlink_traversal</vt:lpstr>
      <vt:lpstr>취약점 #13 - samba_symlink_traversal – 조치내역</vt:lpstr>
      <vt:lpstr>취약점 #14 - password</vt:lpstr>
      <vt:lpstr>취약점 #14 - PASSWORD – 조치내역</vt:lpstr>
      <vt:lpstr>취약점 #15 – VNc server</vt:lpstr>
      <vt:lpstr>취약점 #15 - VNc server – 조치내역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기말과제</dc:title>
  <cp:lastModifiedBy>SAMSUNG</cp:lastModifiedBy>
  <cp:revision>85</cp:revision>
  <dcterms:modified xsi:type="dcterms:W3CDTF">2022-01-17T05:26:47Z</dcterms:modified>
</cp:coreProperties>
</file>