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FC1F-7F57-469C-8BA3-EF9618889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53D8-F39A-4827-A990-D5498F38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58D65-557B-4157-9559-49E9844F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F2A26-12D1-4F9A-A266-919871B3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246D-9512-463A-8549-E7C5C111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7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F8767-A411-4CF0-AD5D-DC026FB8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F65D1-B160-4C93-BCDC-5B3E78BDE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64D98-1EDE-44D1-8759-CC8B27B6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7B99F-226B-468F-BF62-4E87C6E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B61D9-872B-4EA2-8CED-200D3D00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8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37F625-8A68-4ABF-9F3B-273E9DE8C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E3AB5-4DBA-4854-A9A2-AA28BD053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E091D-F8B3-4117-B370-F6F3B885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2E492-2EC4-49F6-9929-DC7B8F4E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22496-9981-4063-AFD0-405D36CF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0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07078-EAA3-4409-AA04-936575F0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65272-1DA4-4915-A770-7383C242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152CA-EDFD-4DCC-AB32-F47F42D6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39931-EC62-4AA5-BEB2-011C747D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E7D05-1672-445C-BB3A-06F3491B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1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B11C8-C060-4E2C-909F-49C9D9EC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EC88C-3595-4DA2-B977-BE6FE73EE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285F5-BE43-454D-9466-7A870074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774EC-F30D-46E2-80B6-CEE534B9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DB276-C668-490B-B145-4B1E4506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1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F7BB4-C092-4E8B-A2FB-7630717B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CE487-CEF9-47D9-B432-C7E735F51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28F5A-EC79-421C-A947-69F638C42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4D2DB-3CA8-40FA-AB26-F43ACFE8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A0B7D-17F8-450C-93E3-9D724BB2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82E2A-D498-45DA-BA53-AA9C3FF0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8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AE0C1-CB43-4B1E-AECB-95F05CDF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3F006-BCD9-46F7-8156-5F05041F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25557-727D-4008-95F7-AE256A0D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7E999-E0A4-464C-89E5-67D9F61B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13602-35A8-449F-A7F7-3013825BB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8E6DD5-D542-4E5F-9C9F-DE2F6D0B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2193DC-79A9-4E1D-8FE7-111C4336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F8654E-3765-4AE6-AB35-75ED7CD2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1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9826-3D72-4AB6-A4AF-B867F9F1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58727-3D82-452A-AE10-F915C52B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CF9C58-345C-47D8-8D68-489A6038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58139-BBD0-487B-A41D-2C40018D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8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481F7-E983-4117-8545-5AFF9A73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69FFD3-7BE6-4547-A94A-0AA580A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148B9-F951-427E-B784-71D4C0D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59639-76A2-42D1-ACBD-37D2EF61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9D558-D721-4892-98BC-6AF12EBA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F519F-D67D-4B47-95DB-BFEEFB00F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F49B3-A585-4644-AF76-0AE146B8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8C58D-B475-4391-9D6A-FAD16E4D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2C67B-5040-4F91-8E14-B1401A52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9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4DBAA-E49C-4E9A-8C8A-6E015F3F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DE0A8D-7E75-4134-9B12-A1A5701F6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BD4ED-ADBC-44ED-BE86-C49A1E18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66A18-0357-491A-83A0-A11609C2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FC316-8FB7-4466-8849-EE867FD1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42E13-DD57-43FA-888F-56872400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1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65703-025F-4A53-802A-DB629BC5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82B86-84C2-46E7-9693-0CE15E268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BD380-4866-417C-B6F5-6705E7173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A4C5-CDC7-4176-8AC7-B1B24FBFE1BF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70DF4-BFEE-4F40-9970-E3A54296E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9DDF2-5233-49A9-90C4-E20D81E15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78E7-4066-4D75-A492-7203A269E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FFE218-5AC5-439D-AEFA-0B1730D86347}"/>
              </a:ext>
            </a:extLst>
          </p:cNvPr>
          <p:cNvCxnSpPr/>
          <p:nvPr/>
        </p:nvCxnSpPr>
        <p:spPr>
          <a:xfrm>
            <a:off x="1272988" y="1963271"/>
            <a:ext cx="9036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AF0D41E-C295-4D24-B45C-4BE296723772}"/>
              </a:ext>
            </a:extLst>
          </p:cNvPr>
          <p:cNvSpPr/>
          <p:nvPr/>
        </p:nvSpPr>
        <p:spPr>
          <a:xfrm>
            <a:off x="4796118" y="18732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898F1B-584A-449B-9237-5CE39C1C8B86}"/>
              </a:ext>
            </a:extLst>
          </p:cNvPr>
          <p:cNvSpPr/>
          <p:nvPr/>
        </p:nvSpPr>
        <p:spPr>
          <a:xfrm>
            <a:off x="6696636" y="18732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F959E72-5C21-43FC-9EBC-CAD86814B865}"/>
              </a:ext>
            </a:extLst>
          </p:cNvPr>
          <p:cNvSpPr/>
          <p:nvPr/>
        </p:nvSpPr>
        <p:spPr>
          <a:xfrm>
            <a:off x="1183342" y="1873271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1EC790-2C96-4AAE-B692-26B10AE5ED86}"/>
              </a:ext>
            </a:extLst>
          </p:cNvPr>
          <p:cNvSpPr/>
          <p:nvPr/>
        </p:nvSpPr>
        <p:spPr>
          <a:xfrm>
            <a:off x="10219058" y="1855343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DE5FD9-A79E-4C1D-8B78-34CDA6EB4F61}"/>
              </a:ext>
            </a:extLst>
          </p:cNvPr>
          <p:cNvCxnSpPr>
            <a:cxnSpLocks/>
          </p:cNvCxnSpPr>
          <p:nvPr/>
        </p:nvCxnSpPr>
        <p:spPr>
          <a:xfrm>
            <a:off x="1281953" y="2886641"/>
            <a:ext cx="5513648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A09A8-9E6D-4AF1-8E67-6BA3C46C6A74}"/>
              </a:ext>
            </a:extLst>
          </p:cNvPr>
          <p:cNvCxnSpPr>
            <a:cxnSpLocks/>
          </p:cNvCxnSpPr>
          <p:nvPr/>
        </p:nvCxnSpPr>
        <p:spPr>
          <a:xfrm>
            <a:off x="4886118" y="3092829"/>
            <a:ext cx="5422940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77C5C3E-27CB-4084-AE82-ABC01970EA93}"/>
              </a:ext>
            </a:extLst>
          </p:cNvPr>
          <p:cNvCxnSpPr>
            <a:cxnSpLocks/>
          </p:cNvCxnSpPr>
          <p:nvPr/>
        </p:nvCxnSpPr>
        <p:spPr>
          <a:xfrm flipH="1">
            <a:off x="2142566" y="2707347"/>
            <a:ext cx="464407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CD1386-5CBB-4C2D-B9C2-097ECC4F5A22}"/>
              </a:ext>
            </a:extLst>
          </p:cNvPr>
          <p:cNvCxnSpPr>
            <a:cxnSpLocks/>
          </p:cNvCxnSpPr>
          <p:nvPr/>
        </p:nvCxnSpPr>
        <p:spPr>
          <a:xfrm flipH="1">
            <a:off x="2913530" y="2519089"/>
            <a:ext cx="3873107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6A6A62B-B66C-41EA-8740-1964F528F025}"/>
              </a:ext>
            </a:extLst>
          </p:cNvPr>
          <p:cNvCxnSpPr>
            <a:cxnSpLocks/>
          </p:cNvCxnSpPr>
          <p:nvPr/>
        </p:nvCxnSpPr>
        <p:spPr>
          <a:xfrm flipH="1">
            <a:off x="3729319" y="2331184"/>
            <a:ext cx="3057317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5403DD-938B-42D0-B583-6170932B9AA7}"/>
              </a:ext>
            </a:extLst>
          </p:cNvPr>
          <p:cNvCxnSpPr/>
          <p:nvPr/>
        </p:nvCxnSpPr>
        <p:spPr>
          <a:xfrm>
            <a:off x="4886118" y="2187388"/>
            <a:ext cx="1900518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A6B6111-CFEC-4B22-AF00-63DB2DEDBCE2}"/>
              </a:ext>
            </a:extLst>
          </p:cNvPr>
          <p:cNvCxnSpPr>
            <a:cxnSpLocks/>
          </p:cNvCxnSpPr>
          <p:nvPr/>
        </p:nvCxnSpPr>
        <p:spPr>
          <a:xfrm flipH="1">
            <a:off x="4886118" y="3272124"/>
            <a:ext cx="464407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7D4E77-306B-48AB-95AD-5277612797A1}"/>
              </a:ext>
            </a:extLst>
          </p:cNvPr>
          <p:cNvCxnSpPr>
            <a:cxnSpLocks/>
          </p:cNvCxnSpPr>
          <p:nvPr/>
        </p:nvCxnSpPr>
        <p:spPr>
          <a:xfrm flipH="1">
            <a:off x="4886118" y="3429000"/>
            <a:ext cx="3873107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D8B6E5-6949-4E78-94A4-38C247ADE65B}"/>
              </a:ext>
            </a:extLst>
          </p:cNvPr>
          <p:cNvCxnSpPr>
            <a:cxnSpLocks/>
          </p:cNvCxnSpPr>
          <p:nvPr/>
        </p:nvCxnSpPr>
        <p:spPr>
          <a:xfrm flipH="1">
            <a:off x="4886118" y="3613137"/>
            <a:ext cx="3057317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0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AD181DD-0EFA-414F-B466-5B31E02047BC}"/>
              </a:ext>
            </a:extLst>
          </p:cNvPr>
          <p:cNvSpPr/>
          <p:nvPr/>
        </p:nvSpPr>
        <p:spPr>
          <a:xfrm>
            <a:off x="2250141" y="138056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DCFF8FA-E962-47B6-AF47-868D5E9F2686}"/>
              </a:ext>
            </a:extLst>
          </p:cNvPr>
          <p:cNvSpPr/>
          <p:nvPr/>
        </p:nvSpPr>
        <p:spPr>
          <a:xfrm>
            <a:off x="3612776" y="138056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9B1C4D0-0389-46F1-9B7A-169128AAD57B}"/>
              </a:ext>
            </a:extLst>
          </p:cNvPr>
          <p:cNvSpPr/>
          <p:nvPr/>
        </p:nvSpPr>
        <p:spPr>
          <a:xfrm>
            <a:off x="4975411" y="138056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C3632F8-A1E6-4684-8B15-590315E86349}"/>
              </a:ext>
            </a:extLst>
          </p:cNvPr>
          <p:cNvSpPr/>
          <p:nvPr/>
        </p:nvSpPr>
        <p:spPr>
          <a:xfrm>
            <a:off x="6338046" y="138056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3EC0FD-D123-4AA2-B472-4DBCC33E60E3}"/>
              </a:ext>
            </a:extLst>
          </p:cNvPr>
          <p:cNvCxnSpPr/>
          <p:nvPr/>
        </p:nvCxnSpPr>
        <p:spPr>
          <a:xfrm>
            <a:off x="2340141" y="1775012"/>
            <a:ext cx="2725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286E7-A370-4411-A46E-2DF27E508D8E}"/>
              </a:ext>
            </a:extLst>
          </p:cNvPr>
          <p:cNvCxnSpPr/>
          <p:nvPr/>
        </p:nvCxnSpPr>
        <p:spPr>
          <a:xfrm>
            <a:off x="3702776" y="2026024"/>
            <a:ext cx="2725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94EA99-D516-41DB-A0CD-4204A6B63FF1}"/>
              </a:ext>
            </a:extLst>
          </p:cNvPr>
          <p:cNvCxnSpPr>
            <a:cxnSpLocks/>
          </p:cNvCxnSpPr>
          <p:nvPr/>
        </p:nvCxnSpPr>
        <p:spPr>
          <a:xfrm>
            <a:off x="2340141" y="2286000"/>
            <a:ext cx="408790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F34C93-52B1-42FA-84C9-82B4A380D528}"/>
              </a:ext>
            </a:extLst>
          </p:cNvPr>
          <p:cNvCxnSpPr>
            <a:cxnSpLocks/>
          </p:cNvCxnSpPr>
          <p:nvPr/>
        </p:nvCxnSpPr>
        <p:spPr>
          <a:xfrm>
            <a:off x="2340141" y="2563906"/>
            <a:ext cx="408790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6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</cp:revision>
  <dcterms:created xsi:type="dcterms:W3CDTF">2022-02-07T10:15:10Z</dcterms:created>
  <dcterms:modified xsi:type="dcterms:W3CDTF">2022-02-07T10:33:10Z</dcterms:modified>
</cp:coreProperties>
</file>