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262" r:id="rId3"/>
    <p:sldId id="263" r:id="rId4"/>
    <p:sldId id="264" r:id="rId5"/>
    <p:sldId id="265" r:id="rId6"/>
    <p:sldId id="266" r:id="rId7"/>
  </p:sldIdLst>
  <p:sldSz cx="9906000" cy="6858000" type="A4"/>
  <p:notesSz cx="6797675" cy="9926638"/>
  <p:defaultTextStyle>
    <a:defPPr>
      <a:defRPr lang="ko-KR"/>
    </a:defPPr>
    <a:lvl1pPr marL="0" algn="l" defTabSz="91429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8" algn="l" defTabSz="91429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6" algn="l" defTabSz="91429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5" algn="l" defTabSz="91429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4" algn="l" defTabSz="91429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93" algn="l" defTabSz="91429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41" algn="l" defTabSz="91429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91" algn="l" defTabSz="91429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90" y="-1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60" cy="496332"/>
          </a:xfrm>
          <a:prstGeom prst="rect">
            <a:avLst/>
          </a:prstGeom>
        </p:spPr>
        <p:txBody>
          <a:bodyPr vert="horz" lIns="91257" tIns="45629" rIns="91257" bIns="4562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5" y="0"/>
            <a:ext cx="2945660" cy="496332"/>
          </a:xfrm>
          <a:prstGeom prst="rect">
            <a:avLst/>
          </a:prstGeom>
        </p:spPr>
        <p:txBody>
          <a:bodyPr vert="horz" lIns="91257" tIns="45629" rIns="91257" bIns="45629" rtlCol="0"/>
          <a:lstStyle>
            <a:lvl1pPr algn="r">
              <a:defRPr sz="1200"/>
            </a:lvl1pPr>
          </a:lstStyle>
          <a:p>
            <a:fld id="{15E167E3-DF31-4AB3-B5E5-483F48428229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28584"/>
            <a:ext cx="2945660" cy="496332"/>
          </a:xfrm>
          <a:prstGeom prst="rect">
            <a:avLst/>
          </a:prstGeom>
        </p:spPr>
        <p:txBody>
          <a:bodyPr vert="horz" lIns="91257" tIns="45629" rIns="91257" bIns="4562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5" y="9428584"/>
            <a:ext cx="2945660" cy="496332"/>
          </a:xfrm>
          <a:prstGeom prst="rect">
            <a:avLst/>
          </a:prstGeom>
        </p:spPr>
        <p:txBody>
          <a:bodyPr vert="horz" lIns="91257" tIns="45629" rIns="91257" bIns="45629" rtlCol="0" anchor="b"/>
          <a:lstStyle>
            <a:lvl1pPr algn="r">
              <a:defRPr sz="1200"/>
            </a:lvl1pPr>
          </a:lstStyle>
          <a:p>
            <a:fld id="{0DCD4343-2EDB-4D1C-A2B7-47C05039F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682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4973" cy="495937"/>
          </a:xfrm>
          <a:prstGeom prst="rect">
            <a:avLst/>
          </a:prstGeom>
        </p:spPr>
        <p:txBody>
          <a:bodyPr vert="horz" lIns="91257" tIns="45629" rIns="91257" bIns="4562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1119" y="3"/>
            <a:ext cx="2944972" cy="495937"/>
          </a:xfrm>
          <a:prstGeom prst="rect">
            <a:avLst/>
          </a:prstGeom>
        </p:spPr>
        <p:txBody>
          <a:bodyPr vert="horz" lIns="91257" tIns="45629" rIns="91257" bIns="45629" rtlCol="0"/>
          <a:lstStyle>
            <a:lvl1pPr algn="r">
              <a:defRPr sz="1200"/>
            </a:lvl1pPr>
          </a:lstStyle>
          <a:p>
            <a:fld id="{0AB36633-F9EF-4944-9B50-B4E4728E640B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57" tIns="45629" rIns="91257" bIns="4562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612" y="4715351"/>
            <a:ext cx="5438456" cy="4466591"/>
          </a:xfrm>
          <a:prstGeom prst="rect">
            <a:avLst/>
          </a:prstGeom>
        </p:spPr>
        <p:txBody>
          <a:bodyPr vert="horz" lIns="91257" tIns="45629" rIns="91257" bIns="45629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9119"/>
            <a:ext cx="2944973" cy="495935"/>
          </a:xfrm>
          <a:prstGeom prst="rect">
            <a:avLst/>
          </a:prstGeom>
        </p:spPr>
        <p:txBody>
          <a:bodyPr vert="horz" lIns="91257" tIns="45629" rIns="91257" bIns="4562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1119" y="9429119"/>
            <a:ext cx="2944972" cy="495935"/>
          </a:xfrm>
          <a:prstGeom prst="rect">
            <a:avLst/>
          </a:prstGeom>
        </p:spPr>
        <p:txBody>
          <a:bodyPr vert="horz" lIns="91257" tIns="45629" rIns="91257" bIns="45629" rtlCol="0" anchor="b"/>
          <a:lstStyle>
            <a:lvl1pPr algn="r">
              <a:defRPr sz="1200"/>
            </a:lvl1pPr>
          </a:lstStyle>
          <a:p>
            <a:fld id="{08FA1780-3649-4188-B024-3A243A762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9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8" algn="l" defTabSz="91429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6" algn="l" defTabSz="91429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5" algn="l" defTabSz="91429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4" algn="l" defTabSz="91429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93" algn="l" defTabSz="91429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41" algn="l" defTabSz="91429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91" algn="l" defTabSz="91429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A1780-3649-4188-B024-3A243A762F6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224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A1780-3649-4188-B024-3A243A762F6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224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A1780-3649-4188-B024-3A243A762F6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224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A1780-3649-4188-B024-3A243A762F6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224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A1780-3649-4188-B024-3A243A762F6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224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A1780-3649-4188-B024-3A243A762F6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224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1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6482B-A01A-478F-9A4E-8B71522C1895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9AEB-713E-4BA8-BC41-3DA568C8C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275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6482B-A01A-478F-9A4E-8B71522C1895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9AEB-713E-4BA8-BC41-3DA568C8C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51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1" y="274640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6482B-A01A-478F-9A4E-8B71522C1895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9AEB-713E-4BA8-BC41-3DA568C8C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57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6482B-A01A-478F-9A4E-8B71522C1895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9AEB-713E-4BA8-BC41-3DA568C8C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27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2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4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9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4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6482B-A01A-478F-9A4E-8B71522C1895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9AEB-713E-4BA8-BC41-3DA568C8C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30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1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6482B-A01A-478F-9A4E-8B71522C1895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9AEB-713E-4BA8-BC41-3DA568C8C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41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8" indent="0">
              <a:buNone/>
              <a:defRPr sz="1800" b="1"/>
            </a:lvl3pPr>
            <a:lvl4pPr marL="1371446" indent="0">
              <a:buNone/>
              <a:defRPr sz="1600" b="1"/>
            </a:lvl4pPr>
            <a:lvl5pPr marL="1828595" indent="0">
              <a:buNone/>
              <a:defRPr sz="1600" b="1"/>
            </a:lvl5pPr>
            <a:lvl6pPr marL="2285744" indent="0">
              <a:buNone/>
              <a:defRPr sz="1600" b="1"/>
            </a:lvl6pPr>
            <a:lvl7pPr marL="2742893" indent="0">
              <a:buNone/>
              <a:defRPr sz="1600" b="1"/>
            </a:lvl7pPr>
            <a:lvl8pPr marL="3200041" indent="0">
              <a:buNone/>
              <a:defRPr sz="1600" b="1"/>
            </a:lvl8pPr>
            <a:lvl9pPr marL="3657191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6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8" indent="0">
              <a:buNone/>
              <a:defRPr sz="1800" b="1"/>
            </a:lvl3pPr>
            <a:lvl4pPr marL="1371446" indent="0">
              <a:buNone/>
              <a:defRPr sz="1600" b="1"/>
            </a:lvl4pPr>
            <a:lvl5pPr marL="1828595" indent="0">
              <a:buNone/>
              <a:defRPr sz="1600" b="1"/>
            </a:lvl5pPr>
            <a:lvl6pPr marL="2285744" indent="0">
              <a:buNone/>
              <a:defRPr sz="1600" b="1"/>
            </a:lvl6pPr>
            <a:lvl7pPr marL="2742893" indent="0">
              <a:buNone/>
              <a:defRPr sz="1600" b="1"/>
            </a:lvl7pPr>
            <a:lvl8pPr marL="3200041" indent="0">
              <a:buNone/>
              <a:defRPr sz="1600" b="1"/>
            </a:lvl8pPr>
            <a:lvl9pPr marL="3657191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6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6482B-A01A-478F-9A4E-8B71522C1895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9AEB-713E-4BA8-BC41-3DA568C8C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01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6482B-A01A-478F-9A4E-8B71522C1895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9AEB-713E-4BA8-BC41-3DA568C8C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46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6482B-A01A-478F-9A4E-8B71522C1895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9AEB-713E-4BA8-BC41-3DA568C8C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23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8" indent="0">
              <a:buNone/>
              <a:defRPr sz="1000"/>
            </a:lvl3pPr>
            <a:lvl4pPr marL="1371446" indent="0">
              <a:buNone/>
              <a:defRPr sz="900"/>
            </a:lvl4pPr>
            <a:lvl5pPr marL="1828595" indent="0">
              <a:buNone/>
              <a:defRPr sz="900"/>
            </a:lvl5pPr>
            <a:lvl6pPr marL="2285744" indent="0">
              <a:buNone/>
              <a:defRPr sz="900"/>
            </a:lvl6pPr>
            <a:lvl7pPr marL="2742893" indent="0">
              <a:buNone/>
              <a:defRPr sz="900"/>
            </a:lvl7pPr>
            <a:lvl8pPr marL="3200041" indent="0">
              <a:buNone/>
              <a:defRPr sz="900"/>
            </a:lvl8pPr>
            <a:lvl9pPr marL="3657191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6482B-A01A-478F-9A4E-8B71522C1895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9AEB-713E-4BA8-BC41-3DA568C8C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8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8" indent="0">
              <a:buNone/>
              <a:defRPr sz="2800"/>
            </a:lvl2pPr>
            <a:lvl3pPr marL="914298" indent="0">
              <a:buNone/>
              <a:defRPr sz="2400"/>
            </a:lvl3pPr>
            <a:lvl4pPr marL="1371446" indent="0">
              <a:buNone/>
              <a:defRPr sz="2000"/>
            </a:lvl4pPr>
            <a:lvl5pPr marL="1828595" indent="0">
              <a:buNone/>
              <a:defRPr sz="2000"/>
            </a:lvl5pPr>
            <a:lvl6pPr marL="2285744" indent="0">
              <a:buNone/>
              <a:defRPr sz="2000"/>
            </a:lvl6pPr>
            <a:lvl7pPr marL="2742893" indent="0">
              <a:buNone/>
              <a:defRPr sz="2000"/>
            </a:lvl7pPr>
            <a:lvl8pPr marL="3200041" indent="0">
              <a:buNone/>
              <a:defRPr sz="2000"/>
            </a:lvl8pPr>
            <a:lvl9pPr marL="3657191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9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8" indent="0">
              <a:buNone/>
              <a:defRPr sz="1000"/>
            </a:lvl3pPr>
            <a:lvl4pPr marL="1371446" indent="0">
              <a:buNone/>
              <a:defRPr sz="900"/>
            </a:lvl4pPr>
            <a:lvl5pPr marL="1828595" indent="0">
              <a:buNone/>
              <a:defRPr sz="900"/>
            </a:lvl5pPr>
            <a:lvl6pPr marL="2285744" indent="0">
              <a:buNone/>
              <a:defRPr sz="900"/>
            </a:lvl6pPr>
            <a:lvl7pPr marL="2742893" indent="0">
              <a:buNone/>
              <a:defRPr sz="900"/>
            </a:lvl7pPr>
            <a:lvl8pPr marL="3200041" indent="0">
              <a:buNone/>
              <a:defRPr sz="900"/>
            </a:lvl8pPr>
            <a:lvl9pPr marL="3657191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6482B-A01A-478F-9A4E-8B71522C1895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9AEB-713E-4BA8-BC41-3DA568C8C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71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1" y="1600201"/>
            <a:ext cx="8915400" cy="4525963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6482B-A01A-478F-9A4E-8B71522C1895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1" y="6356351"/>
            <a:ext cx="31369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89AEB-713E-4BA8-BC41-3DA568C8C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88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98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2" indent="-342862" algn="l" defTabSz="914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7" indent="-285718" algn="l" defTabSz="914298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2" indent="-228575" algn="l" defTabSz="914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21" indent="-228575" algn="l" defTabSz="914298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9" indent="-228575" algn="l" defTabSz="914298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18" indent="-228575" algn="l" defTabSz="914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7" indent="-228575" algn="l" defTabSz="914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6" indent="-228575" algn="l" defTabSz="914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64" indent="-228575" algn="l" defTabSz="914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9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8" algn="l" defTabSz="91429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6" algn="l" defTabSz="91429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5" algn="l" defTabSz="91429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4" algn="l" defTabSz="91429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3" algn="l" defTabSz="91429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1" algn="l" defTabSz="91429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91" algn="l" defTabSz="91429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10471"/>
              </p:ext>
            </p:extLst>
          </p:nvPr>
        </p:nvGraphicFramePr>
        <p:xfrm>
          <a:off x="0" y="5425764"/>
          <a:ext cx="990600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/>
                <a:gridCol w="990600"/>
                <a:gridCol w="990600"/>
                <a:gridCol w="990600"/>
                <a:gridCol w="990600"/>
                <a:gridCol w="990600"/>
                <a:gridCol w="990600"/>
                <a:gridCol w="990600"/>
                <a:gridCol w="990600"/>
                <a:gridCol w="990600"/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3108 </a:t>
                      </a:r>
                      <a:r>
                        <a:rPr lang="ko-KR" altLang="en-US" sz="2000" b="1" dirty="0" err="1" smtClean="0"/>
                        <a:t>서민성</a:t>
                      </a:r>
                      <a:endParaRPr lang="ko-KR" altLang="en-US" sz="2000" b="1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1313 </a:t>
                      </a:r>
                      <a:r>
                        <a:rPr lang="ko-KR" altLang="en-US" sz="2000" b="1" dirty="0" smtClean="0"/>
                        <a:t>이준석</a:t>
                      </a:r>
                      <a:endParaRPr lang="ko-KR" altLang="en-US" sz="2000" b="1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3104 </a:t>
                      </a:r>
                      <a:r>
                        <a:rPr lang="ko-KR" altLang="en-US" sz="2000" b="1" dirty="0" smtClean="0"/>
                        <a:t>박재모</a:t>
                      </a:r>
                      <a:endParaRPr lang="ko-KR" altLang="en-US" sz="2000" b="1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2401 </a:t>
                      </a:r>
                      <a:r>
                        <a:rPr lang="ko-KR" altLang="en-US" sz="2000" b="1" dirty="0" smtClean="0"/>
                        <a:t>구전서</a:t>
                      </a:r>
                      <a:endParaRPr lang="ko-KR" altLang="en-US" sz="2000" b="1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2318</a:t>
                      </a:r>
                      <a:r>
                        <a:rPr lang="en-US" altLang="ko-KR" sz="2000" b="1" baseline="0" dirty="0" smtClean="0"/>
                        <a:t> </a:t>
                      </a:r>
                      <a:r>
                        <a:rPr lang="ko-KR" altLang="en-US" sz="2000" b="1" baseline="0" dirty="0" smtClean="0"/>
                        <a:t>차소정</a:t>
                      </a:r>
                      <a:endParaRPr lang="ko-KR" altLang="en-US" sz="2000" b="1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marL="0" marR="0" indent="0" algn="ctr" defTabSz="9142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/>
                        <a:t>1120</a:t>
                      </a:r>
                      <a:r>
                        <a:rPr lang="en-US" altLang="ko-KR" sz="2000" b="1" baseline="0" dirty="0" smtClean="0"/>
                        <a:t> </a:t>
                      </a:r>
                      <a:r>
                        <a:rPr lang="ko-KR" altLang="en-US" sz="2000" b="1" baseline="0" dirty="0" smtClean="0"/>
                        <a:t>최한결</a:t>
                      </a:r>
                      <a:endParaRPr lang="ko-KR" altLang="en-US" sz="2000" b="1" dirty="0" smtClean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marL="0" marR="0" indent="0" algn="ctr" defTabSz="9142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/>
                        <a:t>1219</a:t>
                      </a:r>
                      <a:r>
                        <a:rPr lang="ko-KR" altLang="en-US" sz="2000" b="1" baseline="0" dirty="0" smtClean="0"/>
                        <a:t> 조현승</a:t>
                      </a:r>
                      <a:endParaRPr lang="ko-KR" altLang="en-US" sz="2000" b="1" dirty="0" smtClean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marL="0" marR="0" indent="0" algn="ctr" defTabSz="9142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/>
                        <a:t>2414 </a:t>
                      </a:r>
                      <a:r>
                        <a:rPr lang="ko-KR" altLang="en-US" sz="2000" b="1" dirty="0" smtClean="0"/>
                        <a:t>이유섭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marL="0" marR="0" indent="0" algn="ctr" defTabSz="9142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/>
                        <a:t>1210 </a:t>
                      </a:r>
                      <a:r>
                        <a:rPr lang="ko-KR" altLang="en-US" sz="2000" b="1" dirty="0" smtClean="0"/>
                        <a:t>송태헌</a:t>
                      </a:r>
                      <a:endParaRPr lang="en-US" altLang="ko-KR" sz="2000" b="1" dirty="0" smtClean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2418 </a:t>
                      </a:r>
                      <a:r>
                        <a:rPr lang="ko-KR" altLang="en-US" sz="2000" b="1" dirty="0" smtClean="0"/>
                        <a:t>정선진</a:t>
                      </a:r>
                      <a:endParaRPr lang="en-US" altLang="ko-KR" sz="2000" b="1" dirty="0" smtClean="0"/>
                    </a:p>
                  </a:txBody>
                  <a:tcPr marL="99060" marR="99060" anchor="ctr"/>
                </a:tc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 flipH="1">
            <a:off x="492151" y="2122575"/>
            <a:ext cx="8918771" cy="3159136"/>
            <a:chOff x="454292" y="3069038"/>
            <a:chExt cx="8232712" cy="2160123"/>
          </a:xfrm>
        </p:grpSpPr>
        <p:sp>
          <p:nvSpPr>
            <p:cNvPr id="5" name="오른쪽 대괄호 4"/>
            <p:cNvSpPr/>
            <p:nvPr/>
          </p:nvSpPr>
          <p:spPr>
            <a:xfrm rot="16200000">
              <a:off x="2544944" y="4572825"/>
              <a:ext cx="360000" cy="914400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오른쪽 대괄호 5"/>
            <p:cNvSpPr/>
            <p:nvPr/>
          </p:nvSpPr>
          <p:spPr>
            <a:xfrm rot="16200000">
              <a:off x="8049804" y="4591961"/>
              <a:ext cx="360000" cy="914400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오른쪽 대괄호 6"/>
            <p:cNvSpPr/>
            <p:nvPr/>
          </p:nvSpPr>
          <p:spPr>
            <a:xfrm rot="16200000">
              <a:off x="6217352" y="4591961"/>
              <a:ext cx="360000" cy="914400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오른쪽 대괄호 7"/>
            <p:cNvSpPr/>
            <p:nvPr/>
          </p:nvSpPr>
          <p:spPr>
            <a:xfrm rot="16200000">
              <a:off x="4390648" y="4591961"/>
              <a:ext cx="360000" cy="914400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오른쪽 대괄호 8"/>
            <p:cNvSpPr/>
            <p:nvPr/>
          </p:nvSpPr>
          <p:spPr>
            <a:xfrm rot="16200000">
              <a:off x="731492" y="4591961"/>
              <a:ext cx="360000" cy="914400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오른쪽 대괄호 10"/>
            <p:cNvSpPr/>
            <p:nvPr/>
          </p:nvSpPr>
          <p:spPr>
            <a:xfrm rot="16200000">
              <a:off x="1633993" y="3558697"/>
              <a:ext cx="360000" cy="1828800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 flipH="1">
              <a:off x="1800200" y="3069038"/>
              <a:ext cx="4427984" cy="1008034"/>
              <a:chOff x="5292080" y="3717071"/>
              <a:chExt cx="2887216" cy="1008034"/>
            </a:xfrm>
          </p:grpSpPr>
          <p:sp>
            <p:nvSpPr>
              <p:cNvPr id="17" name="오른쪽 대괄호 16"/>
              <p:cNvSpPr/>
              <p:nvPr/>
            </p:nvSpPr>
            <p:spPr>
              <a:xfrm rot="16200000">
                <a:off x="6339683" y="2813484"/>
                <a:ext cx="936025" cy="2743200"/>
              </a:xfrm>
              <a:prstGeom prst="righ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5292080" y="4077072"/>
                <a:ext cx="360040" cy="6480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 flipH="1">
              <a:off x="4572000" y="3717071"/>
              <a:ext cx="3607296" cy="1044324"/>
              <a:chOff x="4572000" y="3717071"/>
              <a:chExt cx="3607296" cy="1044324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5292080" y="3717071"/>
                <a:ext cx="2887216" cy="1044324"/>
                <a:chOff x="5292080" y="3717071"/>
                <a:chExt cx="2887216" cy="1044324"/>
              </a:xfrm>
            </p:grpSpPr>
            <p:sp>
              <p:nvSpPr>
                <p:cNvPr id="12" name="오른쪽 대괄호 11"/>
                <p:cNvSpPr/>
                <p:nvPr/>
              </p:nvSpPr>
              <p:spPr>
                <a:xfrm rot="16200000">
                  <a:off x="6339683" y="2813484"/>
                  <a:ext cx="936025" cy="2743200"/>
                </a:xfrm>
                <a:prstGeom prst="rightBracke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5292080" y="4077072"/>
                  <a:ext cx="360040" cy="6843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" name="오른쪽 대괄호 9"/>
              <p:cNvSpPr/>
              <p:nvPr/>
            </p:nvSpPr>
            <p:spPr>
              <a:xfrm rot="16200000">
                <a:off x="5306400" y="3558697"/>
                <a:ext cx="360000" cy="1828800"/>
              </a:xfrm>
              <a:prstGeom prst="righ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026" name="Picture 2" descr="http://cfile27.uf.tistory.com/image/2661AB33538D6B26124FE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328" y="1325886"/>
            <a:ext cx="931343" cy="157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bs.twimg.com/profile_images/560471166259712000/viOZ2GF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735" y="3018134"/>
            <a:ext cx="876371" cy="157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221733" y="7766"/>
            <a:ext cx="7384692" cy="646321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 algn="ctr"/>
            <a:r>
              <a:rPr lang="en-US" altLang="ko-KR" sz="3600" dirty="0">
                <a:latin typeface="Elephant" panose="02020904090505020303" pitchFamily="18" charset="0"/>
              </a:rPr>
              <a:t>OTHELLO   TOURNAMENT</a:t>
            </a:r>
            <a:endParaRPr lang="ko-KR" altLang="en-US" sz="3600" dirty="0">
              <a:latin typeface="Elephant" panose="02020904090505020303" pitchFamily="18" charset="0"/>
            </a:endParaRPr>
          </a:p>
        </p:txBody>
      </p:sp>
      <p:sp>
        <p:nvSpPr>
          <p:cNvPr id="2" name="왼쪽 중괄호 1"/>
          <p:cNvSpPr/>
          <p:nvPr/>
        </p:nvSpPr>
        <p:spPr>
          <a:xfrm rot="16200000">
            <a:off x="2870669" y="3461567"/>
            <a:ext cx="247650" cy="561662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 중괄호 21"/>
          <p:cNvSpPr/>
          <p:nvPr/>
        </p:nvSpPr>
        <p:spPr>
          <a:xfrm rot="16200000">
            <a:off x="7798775" y="4424569"/>
            <a:ext cx="247650" cy="370987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72470" y="6381328"/>
            <a:ext cx="2844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/>
              <a:t>6/11(</a:t>
            </a:r>
            <a:r>
              <a:rPr lang="ko-KR" altLang="en-US" sz="2000" b="1" dirty="0" smtClean="0"/>
              <a:t>토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저녁 </a:t>
            </a:r>
            <a:r>
              <a:rPr lang="en-US" altLang="ko-KR" sz="2000" b="1" dirty="0" smtClean="0"/>
              <a:t>1, 2</a:t>
            </a:r>
            <a:r>
              <a:rPr lang="ko-KR" altLang="en-US" sz="2000" b="1" dirty="0" smtClean="0"/>
              <a:t>면학</a:t>
            </a:r>
            <a:endParaRPr lang="ko-KR" altLang="en-US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500577" y="6393704"/>
            <a:ext cx="2844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/>
              <a:t>6/10(</a:t>
            </a:r>
            <a:r>
              <a:rPr lang="ko-KR" altLang="en-US" sz="2000" b="1" dirty="0" smtClean="0"/>
              <a:t>금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저녁 </a:t>
            </a:r>
            <a:r>
              <a:rPr lang="en-US" altLang="ko-KR" sz="2000" b="1" dirty="0" smtClean="0"/>
              <a:t>1, 2</a:t>
            </a:r>
            <a:r>
              <a:rPr lang="ko-KR" altLang="en-US" sz="2000" b="1" dirty="0" smtClean="0"/>
              <a:t>면학</a:t>
            </a:r>
            <a:endParaRPr lang="ko-KR" alt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415230" y="940956"/>
            <a:ext cx="2517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6/11(</a:t>
            </a:r>
            <a:r>
              <a:rPr lang="ko-KR" altLang="en-US" sz="2000" b="1" dirty="0" smtClean="0"/>
              <a:t>토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저녁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면학</a:t>
            </a:r>
            <a:endParaRPr lang="ko-KR" alt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5174" y="908720"/>
            <a:ext cx="319831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/>
              <a:t>장소 </a:t>
            </a:r>
            <a:r>
              <a:rPr lang="en-US" altLang="ko-KR" sz="2000" b="1" dirty="0" smtClean="0"/>
              <a:t>: </a:t>
            </a:r>
            <a:r>
              <a:rPr lang="ko-KR" altLang="en-US" sz="2000" b="1" dirty="0" err="1" smtClean="0"/>
              <a:t>수학실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※ </a:t>
            </a:r>
            <a:r>
              <a:rPr lang="ko-KR" altLang="en-US" sz="2000" b="1" dirty="0" smtClean="0"/>
              <a:t>기다리는데 오래 걸리니</a:t>
            </a:r>
            <a:endParaRPr lang="en-US" altLang="ko-KR" sz="2000" b="1" dirty="0" smtClean="0"/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  </a:t>
            </a:r>
            <a:r>
              <a:rPr lang="ko-KR" altLang="en-US" sz="2000" b="1" dirty="0" smtClean="0"/>
              <a:t>공부할거 가져오세요 </a:t>
            </a:r>
            <a:r>
              <a:rPr lang="ko-KR" altLang="en-US" sz="2000" b="1" dirty="0" err="1" smtClean="0"/>
              <a:t>ㅎ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   (</a:t>
            </a:r>
            <a:r>
              <a:rPr lang="ko-KR" altLang="en-US" sz="2000" b="1" dirty="0" smtClean="0"/>
              <a:t>시간 안되면 말하고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6899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41067"/>
              </p:ext>
            </p:extLst>
          </p:nvPr>
        </p:nvGraphicFramePr>
        <p:xfrm>
          <a:off x="0" y="5425764"/>
          <a:ext cx="990600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/>
                <a:gridCol w="990600"/>
                <a:gridCol w="990600"/>
                <a:gridCol w="990600"/>
                <a:gridCol w="990600"/>
                <a:gridCol w="990600"/>
                <a:gridCol w="990600"/>
                <a:gridCol w="990600"/>
                <a:gridCol w="990600"/>
                <a:gridCol w="990600"/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3108 </a:t>
                      </a:r>
                      <a:r>
                        <a:rPr lang="ko-KR" altLang="en-US" sz="2000" b="1" dirty="0" err="1" smtClean="0"/>
                        <a:t>서민성</a:t>
                      </a:r>
                      <a:endParaRPr lang="ko-KR" altLang="en-US" sz="2000" b="1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1313 </a:t>
                      </a:r>
                      <a:r>
                        <a:rPr lang="ko-KR" altLang="en-US" sz="2000" b="1" dirty="0" smtClean="0"/>
                        <a:t>이준석</a:t>
                      </a:r>
                      <a:endParaRPr lang="ko-KR" altLang="en-US" sz="2000" b="1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3104 </a:t>
                      </a:r>
                      <a:r>
                        <a:rPr lang="ko-KR" altLang="en-US" sz="2000" b="1" dirty="0" smtClean="0"/>
                        <a:t>박재모</a:t>
                      </a:r>
                      <a:endParaRPr lang="ko-KR" altLang="en-US" sz="2000" b="1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2401 </a:t>
                      </a:r>
                      <a:r>
                        <a:rPr lang="ko-KR" altLang="en-US" sz="2000" b="1" dirty="0" smtClean="0"/>
                        <a:t>구전서</a:t>
                      </a:r>
                      <a:endParaRPr lang="ko-KR" altLang="en-US" sz="2000" b="1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2318</a:t>
                      </a:r>
                      <a:r>
                        <a:rPr lang="en-US" altLang="ko-KR" sz="2000" b="1" baseline="0" dirty="0" smtClean="0"/>
                        <a:t> </a:t>
                      </a:r>
                      <a:r>
                        <a:rPr lang="ko-KR" altLang="en-US" sz="2000" b="1" baseline="0" dirty="0" smtClean="0"/>
                        <a:t>차소정</a:t>
                      </a:r>
                      <a:endParaRPr lang="ko-KR" altLang="en-US" sz="2000" b="1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marL="0" marR="0" indent="0" algn="ctr" defTabSz="9142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/>
                        <a:t>1120</a:t>
                      </a:r>
                      <a:r>
                        <a:rPr lang="en-US" altLang="ko-KR" sz="2000" b="1" baseline="0" dirty="0" smtClean="0"/>
                        <a:t> </a:t>
                      </a:r>
                      <a:r>
                        <a:rPr lang="ko-KR" altLang="en-US" sz="2000" b="1" baseline="0" dirty="0" smtClean="0"/>
                        <a:t>최한결</a:t>
                      </a:r>
                      <a:endParaRPr lang="ko-KR" altLang="en-US" sz="2000" b="1" dirty="0" smtClean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marL="0" marR="0" indent="0" algn="ctr" defTabSz="9142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/>
                        <a:t>1219</a:t>
                      </a:r>
                      <a:r>
                        <a:rPr lang="ko-KR" altLang="en-US" sz="2000" b="1" baseline="0" dirty="0" smtClean="0"/>
                        <a:t> 조현승</a:t>
                      </a:r>
                      <a:endParaRPr lang="ko-KR" altLang="en-US" sz="2000" b="1" dirty="0" smtClean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marL="0" marR="0" indent="0" algn="ctr" defTabSz="9142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/>
                        <a:t>2414 </a:t>
                      </a:r>
                      <a:r>
                        <a:rPr lang="ko-KR" altLang="en-US" sz="2000" b="1" dirty="0" smtClean="0"/>
                        <a:t>이유섭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marL="0" marR="0" indent="0" algn="ctr" defTabSz="9142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/>
                        <a:t>1210 </a:t>
                      </a:r>
                      <a:r>
                        <a:rPr lang="ko-KR" altLang="en-US" sz="2000" b="1" dirty="0" smtClean="0"/>
                        <a:t>송태헌</a:t>
                      </a:r>
                      <a:endParaRPr lang="en-US" altLang="ko-KR" sz="2000" b="1" dirty="0" smtClean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2418 </a:t>
                      </a:r>
                      <a:r>
                        <a:rPr lang="ko-KR" altLang="en-US" sz="2000" b="1" dirty="0" smtClean="0"/>
                        <a:t>정선진</a:t>
                      </a:r>
                      <a:endParaRPr lang="en-US" altLang="ko-KR" sz="2000" b="1" dirty="0" smtClean="0"/>
                    </a:p>
                  </a:txBody>
                  <a:tcPr marL="99060" marR="99060" anchor="ctr"/>
                </a:tc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 flipH="1">
            <a:off x="492151" y="2122575"/>
            <a:ext cx="8918771" cy="3159136"/>
            <a:chOff x="454292" y="3069038"/>
            <a:chExt cx="8232712" cy="2160123"/>
          </a:xfrm>
        </p:grpSpPr>
        <p:sp>
          <p:nvSpPr>
            <p:cNvPr id="5" name="오른쪽 대괄호 4"/>
            <p:cNvSpPr/>
            <p:nvPr/>
          </p:nvSpPr>
          <p:spPr>
            <a:xfrm rot="16200000">
              <a:off x="2544944" y="4572825"/>
              <a:ext cx="360000" cy="914400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오른쪽 대괄호 5"/>
            <p:cNvSpPr/>
            <p:nvPr/>
          </p:nvSpPr>
          <p:spPr>
            <a:xfrm rot="16200000">
              <a:off x="8049804" y="4591961"/>
              <a:ext cx="360000" cy="914400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오른쪽 대괄호 6"/>
            <p:cNvSpPr/>
            <p:nvPr/>
          </p:nvSpPr>
          <p:spPr>
            <a:xfrm rot="16200000">
              <a:off x="6217352" y="4591961"/>
              <a:ext cx="360000" cy="914400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오른쪽 대괄호 7"/>
            <p:cNvSpPr/>
            <p:nvPr/>
          </p:nvSpPr>
          <p:spPr>
            <a:xfrm rot="16200000">
              <a:off x="4390648" y="4591961"/>
              <a:ext cx="360000" cy="914400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오른쪽 대괄호 8"/>
            <p:cNvSpPr/>
            <p:nvPr/>
          </p:nvSpPr>
          <p:spPr>
            <a:xfrm rot="16200000">
              <a:off x="731492" y="4591961"/>
              <a:ext cx="360000" cy="914400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오른쪽 대괄호 10"/>
            <p:cNvSpPr/>
            <p:nvPr/>
          </p:nvSpPr>
          <p:spPr>
            <a:xfrm rot="16200000">
              <a:off x="1633993" y="3558697"/>
              <a:ext cx="360000" cy="1828800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 flipH="1">
              <a:off x="1800200" y="3069038"/>
              <a:ext cx="4427984" cy="1008034"/>
              <a:chOff x="5292080" y="3717071"/>
              <a:chExt cx="2887216" cy="1008034"/>
            </a:xfrm>
          </p:grpSpPr>
          <p:sp>
            <p:nvSpPr>
              <p:cNvPr id="17" name="오른쪽 대괄호 16"/>
              <p:cNvSpPr/>
              <p:nvPr/>
            </p:nvSpPr>
            <p:spPr>
              <a:xfrm rot="16200000">
                <a:off x="6339683" y="2813484"/>
                <a:ext cx="936025" cy="2743200"/>
              </a:xfrm>
              <a:prstGeom prst="righ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5292080" y="4077072"/>
                <a:ext cx="360040" cy="6480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 flipH="1">
              <a:off x="4572000" y="3717071"/>
              <a:ext cx="3607296" cy="1044324"/>
              <a:chOff x="4572000" y="3717071"/>
              <a:chExt cx="3607296" cy="1044324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5292080" y="3717071"/>
                <a:ext cx="2887216" cy="1044324"/>
                <a:chOff x="5292080" y="3717071"/>
                <a:chExt cx="2887216" cy="1044324"/>
              </a:xfrm>
            </p:grpSpPr>
            <p:sp>
              <p:nvSpPr>
                <p:cNvPr id="12" name="오른쪽 대괄호 11"/>
                <p:cNvSpPr/>
                <p:nvPr/>
              </p:nvSpPr>
              <p:spPr>
                <a:xfrm rot="16200000">
                  <a:off x="6339683" y="2813484"/>
                  <a:ext cx="936025" cy="2743200"/>
                </a:xfrm>
                <a:prstGeom prst="rightBracke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5292080" y="4077072"/>
                  <a:ext cx="360040" cy="6843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" name="오른쪽 대괄호 9"/>
              <p:cNvSpPr/>
              <p:nvPr/>
            </p:nvSpPr>
            <p:spPr>
              <a:xfrm rot="16200000">
                <a:off x="5306400" y="3558697"/>
                <a:ext cx="360000" cy="1828800"/>
              </a:xfrm>
              <a:prstGeom prst="righ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026" name="Picture 2" descr="http://cfile27.uf.tistory.com/image/2661AB33538D6B26124FE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328" y="1325886"/>
            <a:ext cx="931343" cy="157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bs.twimg.com/profile_images/560471166259712000/viOZ2GF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735" y="3018134"/>
            <a:ext cx="876371" cy="157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221733" y="7766"/>
            <a:ext cx="7384692" cy="646321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 algn="ctr"/>
            <a:r>
              <a:rPr lang="en-US" altLang="ko-KR" sz="3600" dirty="0">
                <a:latin typeface="Elephant" panose="02020904090505020303" pitchFamily="18" charset="0"/>
              </a:rPr>
              <a:t>OTHELLO   TOURNAMENT</a:t>
            </a:r>
            <a:endParaRPr lang="ko-KR" altLang="en-US" sz="3600" dirty="0">
              <a:latin typeface="Elephant" panose="02020904090505020303" pitchFamily="18" charset="0"/>
            </a:endParaRPr>
          </a:p>
        </p:txBody>
      </p:sp>
      <p:sp>
        <p:nvSpPr>
          <p:cNvPr id="2" name="왼쪽 중괄호 1"/>
          <p:cNvSpPr/>
          <p:nvPr/>
        </p:nvSpPr>
        <p:spPr>
          <a:xfrm rot="16200000">
            <a:off x="2870669" y="3461567"/>
            <a:ext cx="247650" cy="561662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 중괄호 21"/>
          <p:cNvSpPr/>
          <p:nvPr/>
        </p:nvSpPr>
        <p:spPr>
          <a:xfrm rot="16200000">
            <a:off x="7798775" y="4424569"/>
            <a:ext cx="247650" cy="370987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72470" y="6381328"/>
            <a:ext cx="2844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/>
              <a:t>6/11(</a:t>
            </a:r>
            <a:r>
              <a:rPr lang="ko-KR" altLang="en-US" sz="2000" b="1" dirty="0" smtClean="0"/>
              <a:t>토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저녁 </a:t>
            </a:r>
            <a:r>
              <a:rPr lang="en-US" altLang="ko-KR" sz="2000" b="1" dirty="0" smtClean="0"/>
              <a:t>1, 2</a:t>
            </a:r>
            <a:r>
              <a:rPr lang="ko-KR" altLang="en-US" sz="2000" b="1" dirty="0" smtClean="0"/>
              <a:t>면학</a:t>
            </a:r>
            <a:endParaRPr lang="ko-KR" altLang="en-US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500577" y="6393704"/>
            <a:ext cx="2844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/>
              <a:t>6/10(</a:t>
            </a:r>
            <a:r>
              <a:rPr lang="ko-KR" altLang="en-US" sz="2000" b="1" dirty="0" smtClean="0"/>
              <a:t>금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저녁 </a:t>
            </a:r>
            <a:r>
              <a:rPr lang="en-US" altLang="ko-KR" sz="2000" b="1" dirty="0" smtClean="0"/>
              <a:t>1, 2</a:t>
            </a:r>
            <a:r>
              <a:rPr lang="ko-KR" altLang="en-US" sz="2000" b="1" dirty="0" smtClean="0"/>
              <a:t>면학</a:t>
            </a:r>
            <a:endParaRPr lang="ko-KR" alt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415230" y="940956"/>
            <a:ext cx="2517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6/11(</a:t>
            </a:r>
            <a:r>
              <a:rPr lang="ko-KR" altLang="en-US" sz="2000" b="1" dirty="0" smtClean="0"/>
              <a:t>토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저녁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면학</a:t>
            </a:r>
            <a:endParaRPr lang="ko-KR" alt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5174" y="908720"/>
            <a:ext cx="319831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/>
              <a:t>장소 </a:t>
            </a:r>
            <a:r>
              <a:rPr lang="en-US" altLang="ko-KR" sz="2000" b="1" dirty="0" smtClean="0"/>
              <a:t>: </a:t>
            </a:r>
            <a:r>
              <a:rPr lang="ko-KR" altLang="en-US" sz="2000" b="1" dirty="0" err="1" smtClean="0"/>
              <a:t>수학실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※ </a:t>
            </a:r>
            <a:r>
              <a:rPr lang="ko-KR" altLang="en-US" sz="2000" b="1" dirty="0" smtClean="0"/>
              <a:t>기다리는데 오래 걸리니</a:t>
            </a:r>
            <a:endParaRPr lang="en-US" altLang="ko-KR" sz="2000" b="1" dirty="0" smtClean="0"/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  </a:t>
            </a:r>
            <a:r>
              <a:rPr lang="ko-KR" altLang="en-US" sz="2000" b="1" dirty="0" smtClean="0"/>
              <a:t>공부할거 가져오세요 </a:t>
            </a:r>
            <a:r>
              <a:rPr lang="ko-KR" altLang="en-US" sz="2000" b="1" dirty="0" err="1" smtClean="0"/>
              <a:t>ㅎ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   (</a:t>
            </a:r>
            <a:r>
              <a:rPr lang="ko-KR" altLang="en-US" sz="2000" b="1" dirty="0" smtClean="0"/>
              <a:t>시간 안되면 말하고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8226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41067"/>
              </p:ext>
            </p:extLst>
          </p:nvPr>
        </p:nvGraphicFramePr>
        <p:xfrm>
          <a:off x="0" y="5425764"/>
          <a:ext cx="990600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/>
                <a:gridCol w="990600"/>
                <a:gridCol w="990600"/>
                <a:gridCol w="990600"/>
                <a:gridCol w="990600"/>
                <a:gridCol w="990600"/>
                <a:gridCol w="990600"/>
                <a:gridCol w="990600"/>
                <a:gridCol w="990600"/>
                <a:gridCol w="990600"/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3108 </a:t>
                      </a:r>
                      <a:r>
                        <a:rPr lang="ko-KR" altLang="en-US" sz="2000" b="1" dirty="0" err="1" smtClean="0"/>
                        <a:t>서민성</a:t>
                      </a:r>
                      <a:endParaRPr lang="ko-KR" altLang="en-US" sz="2000" b="1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1313 </a:t>
                      </a:r>
                      <a:r>
                        <a:rPr lang="ko-KR" altLang="en-US" sz="2000" b="1" dirty="0" smtClean="0"/>
                        <a:t>이준석</a:t>
                      </a:r>
                      <a:endParaRPr lang="ko-KR" altLang="en-US" sz="2000" b="1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3104 </a:t>
                      </a:r>
                      <a:r>
                        <a:rPr lang="ko-KR" altLang="en-US" sz="2000" b="1" dirty="0" smtClean="0"/>
                        <a:t>박재모</a:t>
                      </a:r>
                      <a:endParaRPr lang="ko-KR" altLang="en-US" sz="2000" b="1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2401 </a:t>
                      </a:r>
                      <a:r>
                        <a:rPr lang="ko-KR" altLang="en-US" sz="2000" b="1" dirty="0" smtClean="0"/>
                        <a:t>구전서</a:t>
                      </a:r>
                      <a:endParaRPr lang="ko-KR" altLang="en-US" sz="2000" b="1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2318</a:t>
                      </a:r>
                      <a:r>
                        <a:rPr lang="en-US" altLang="ko-KR" sz="2000" b="1" baseline="0" dirty="0" smtClean="0"/>
                        <a:t> </a:t>
                      </a:r>
                      <a:r>
                        <a:rPr lang="ko-KR" altLang="en-US" sz="2000" b="1" baseline="0" dirty="0" smtClean="0"/>
                        <a:t>차소정</a:t>
                      </a:r>
                      <a:endParaRPr lang="ko-KR" altLang="en-US" sz="2000" b="1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marL="0" marR="0" indent="0" algn="ctr" defTabSz="9142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/>
                        <a:t>1120</a:t>
                      </a:r>
                      <a:r>
                        <a:rPr lang="en-US" altLang="ko-KR" sz="2000" b="1" baseline="0" dirty="0" smtClean="0"/>
                        <a:t> </a:t>
                      </a:r>
                      <a:r>
                        <a:rPr lang="ko-KR" altLang="en-US" sz="2000" b="1" baseline="0" dirty="0" smtClean="0"/>
                        <a:t>최한결</a:t>
                      </a:r>
                      <a:endParaRPr lang="ko-KR" altLang="en-US" sz="2000" b="1" dirty="0" smtClean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marL="0" marR="0" indent="0" algn="ctr" defTabSz="9142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/>
                        <a:t>1219</a:t>
                      </a:r>
                      <a:r>
                        <a:rPr lang="ko-KR" altLang="en-US" sz="2000" b="1" baseline="0" dirty="0" smtClean="0"/>
                        <a:t> 조현승</a:t>
                      </a:r>
                      <a:endParaRPr lang="ko-KR" altLang="en-US" sz="2000" b="1" dirty="0" smtClean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marL="0" marR="0" indent="0" algn="ctr" defTabSz="9142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/>
                        <a:t>2414 </a:t>
                      </a:r>
                      <a:r>
                        <a:rPr lang="ko-KR" altLang="en-US" sz="2000" b="1" dirty="0" smtClean="0"/>
                        <a:t>이유섭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marL="0" marR="0" indent="0" algn="ctr" defTabSz="9142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/>
                        <a:t>1210 </a:t>
                      </a:r>
                      <a:r>
                        <a:rPr lang="ko-KR" altLang="en-US" sz="2000" b="1" dirty="0" smtClean="0"/>
                        <a:t>송태헌</a:t>
                      </a:r>
                      <a:endParaRPr lang="en-US" altLang="ko-KR" sz="2000" b="1" dirty="0" smtClean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2418 </a:t>
                      </a:r>
                      <a:r>
                        <a:rPr lang="ko-KR" altLang="en-US" sz="2000" b="1" dirty="0" smtClean="0"/>
                        <a:t>정선진</a:t>
                      </a:r>
                      <a:endParaRPr lang="en-US" altLang="ko-KR" sz="2000" b="1" dirty="0" smtClean="0"/>
                    </a:p>
                  </a:txBody>
                  <a:tcPr marL="99060" marR="99060" anchor="ctr"/>
                </a:tc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 flipH="1">
            <a:off x="492151" y="2122575"/>
            <a:ext cx="8918771" cy="3159136"/>
            <a:chOff x="454292" y="3069038"/>
            <a:chExt cx="8232712" cy="2160123"/>
          </a:xfrm>
        </p:grpSpPr>
        <p:sp>
          <p:nvSpPr>
            <p:cNvPr id="5" name="오른쪽 대괄호 4"/>
            <p:cNvSpPr/>
            <p:nvPr/>
          </p:nvSpPr>
          <p:spPr>
            <a:xfrm rot="16200000">
              <a:off x="2544944" y="4572825"/>
              <a:ext cx="360000" cy="914400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오른쪽 대괄호 5"/>
            <p:cNvSpPr/>
            <p:nvPr/>
          </p:nvSpPr>
          <p:spPr>
            <a:xfrm rot="16200000">
              <a:off x="8049804" y="4591961"/>
              <a:ext cx="360000" cy="914400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오른쪽 대괄호 6"/>
            <p:cNvSpPr/>
            <p:nvPr/>
          </p:nvSpPr>
          <p:spPr>
            <a:xfrm rot="16200000">
              <a:off x="6217352" y="4591961"/>
              <a:ext cx="360000" cy="914400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오른쪽 대괄호 7"/>
            <p:cNvSpPr/>
            <p:nvPr/>
          </p:nvSpPr>
          <p:spPr>
            <a:xfrm rot="16200000">
              <a:off x="4390648" y="4591961"/>
              <a:ext cx="360000" cy="914400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오른쪽 대괄호 8"/>
            <p:cNvSpPr/>
            <p:nvPr/>
          </p:nvSpPr>
          <p:spPr>
            <a:xfrm rot="16200000">
              <a:off x="731492" y="4591961"/>
              <a:ext cx="360000" cy="914400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오른쪽 대괄호 10"/>
            <p:cNvSpPr/>
            <p:nvPr/>
          </p:nvSpPr>
          <p:spPr>
            <a:xfrm rot="16200000">
              <a:off x="1633993" y="3558697"/>
              <a:ext cx="360000" cy="1828800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 flipH="1">
              <a:off x="1800200" y="3069038"/>
              <a:ext cx="4427984" cy="1008034"/>
              <a:chOff x="5292080" y="3717071"/>
              <a:chExt cx="2887216" cy="1008034"/>
            </a:xfrm>
          </p:grpSpPr>
          <p:sp>
            <p:nvSpPr>
              <p:cNvPr id="17" name="오른쪽 대괄호 16"/>
              <p:cNvSpPr/>
              <p:nvPr/>
            </p:nvSpPr>
            <p:spPr>
              <a:xfrm rot="16200000">
                <a:off x="6339683" y="2813484"/>
                <a:ext cx="936025" cy="2743200"/>
              </a:xfrm>
              <a:prstGeom prst="righ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5292080" y="4077072"/>
                <a:ext cx="360040" cy="6480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 flipH="1">
              <a:off x="4572000" y="3717071"/>
              <a:ext cx="3607296" cy="1044324"/>
              <a:chOff x="4572000" y="3717071"/>
              <a:chExt cx="3607296" cy="1044324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5292080" y="3717071"/>
                <a:ext cx="2887216" cy="1044324"/>
                <a:chOff x="5292080" y="3717071"/>
                <a:chExt cx="2887216" cy="1044324"/>
              </a:xfrm>
            </p:grpSpPr>
            <p:sp>
              <p:nvSpPr>
                <p:cNvPr id="12" name="오른쪽 대괄호 11"/>
                <p:cNvSpPr/>
                <p:nvPr/>
              </p:nvSpPr>
              <p:spPr>
                <a:xfrm rot="16200000">
                  <a:off x="6339683" y="2813484"/>
                  <a:ext cx="936025" cy="2743200"/>
                </a:xfrm>
                <a:prstGeom prst="rightBracke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5292080" y="4077072"/>
                  <a:ext cx="360040" cy="6843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" name="오른쪽 대괄호 9"/>
              <p:cNvSpPr/>
              <p:nvPr/>
            </p:nvSpPr>
            <p:spPr>
              <a:xfrm rot="16200000">
                <a:off x="5306400" y="3558697"/>
                <a:ext cx="360000" cy="1828800"/>
              </a:xfrm>
              <a:prstGeom prst="righ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026" name="Picture 2" descr="http://cfile27.uf.tistory.com/image/2661AB33538D6B26124FE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328" y="1325886"/>
            <a:ext cx="931343" cy="157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bs.twimg.com/profile_images/560471166259712000/viOZ2GF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735" y="3018134"/>
            <a:ext cx="876371" cy="157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221733" y="7766"/>
            <a:ext cx="7384692" cy="646321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 algn="ctr"/>
            <a:r>
              <a:rPr lang="en-US" altLang="ko-KR" sz="3600" dirty="0">
                <a:latin typeface="Elephant" panose="02020904090505020303" pitchFamily="18" charset="0"/>
              </a:rPr>
              <a:t>OTHELLO   TOURNAMENT</a:t>
            </a:r>
            <a:endParaRPr lang="ko-KR" altLang="en-US" sz="3600" dirty="0">
              <a:latin typeface="Elephant" panose="02020904090505020303" pitchFamily="18" charset="0"/>
            </a:endParaRPr>
          </a:p>
        </p:txBody>
      </p:sp>
      <p:sp>
        <p:nvSpPr>
          <p:cNvPr id="2" name="왼쪽 중괄호 1"/>
          <p:cNvSpPr/>
          <p:nvPr/>
        </p:nvSpPr>
        <p:spPr>
          <a:xfrm rot="16200000">
            <a:off x="2870669" y="3461567"/>
            <a:ext cx="247650" cy="561662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 중괄호 21"/>
          <p:cNvSpPr/>
          <p:nvPr/>
        </p:nvSpPr>
        <p:spPr>
          <a:xfrm rot="16200000">
            <a:off x="7798775" y="4424569"/>
            <a:ext cx="247650" cy="370987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72470" y="6381328"/>
            <a:ext cx="2844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/>
              <a:t>6/11(</a:t>
            </a:r>
            <a:r>
              <a:rPr lang="ko-KR" altLang="en-US" sz="2000" b="1" dirty="0" smtClean="0"/>
              <a:t>토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저녁 </a:t>
            </a:r>
            <a:r>
              <a:rPr lang="en-US" altLang="ko-KR" sz="2000" b="1" dirty="0" smtClean="0"/>
              <a:t>1, 2</a:t>
            </a:r>
            <a:r>
              <a:rPr lang="ko-KR" altLang="en-US" sz="2000" b="1" dirty="0" smtClean="0"/>
              <a:t>면학</a:t>
            </a:r>
            <a:endParaRPr lang="ko-KR" altLang="en-US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500577" y="6393704"/>
            <a:ext cx="2844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/>
              <a:t>6/10(</a:t>
            </a:r>
            <a:r>
              <a:rPr lang="ko-KR" altLang="en-US" sz="2000" b="1" dirty="0" smtClean="0"/>
              <a:t>금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저녁 </a:t>
            </a:r>
            <a:r>
              <a:rPr lang="en-US" altLang="ko-KR" sz="2000" b="1" dirty="0" smtClean="0"/>
              <a:t>1, 2</a:t>
            </a:r>
            <a:r>
              <a:rPr lang="ko-KR" altLang="en-US" sz="2000" b="1" dirty="0" smtClean="0"/>
              <a:t>면학</a:t>
            </a:r>
            <a:endParaRPr lang="ko-KR" alt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415230" y="940956"/>
            <a:ext cx="2517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6/11(</a:t>
            </a:r>
            <a:r>
              <a:rPr lang="ko-KR" altLang="en-US" sz="2000" b="1" dirty="0" smtClean="0"/>
              <a:t>토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저녁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면학</a:t>
            </a:r>
            <a:endParaRPr lang="ko-KR" alt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5174" y="908720"/>
            <a:ext cx="319831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/>
              <a:t>장소 </a:t>
            </a:r>
            <a:r>
              <a:rPr lang="en-US" altLang="ko-KR" sz="2000" b="1" dirty="0" smtClean="0"/>
              <a:t>: </a:t>
            </a:r>
            <a:r>
              <a:rPr lang="ko-KR" altLang="en-US" sz="2000" b="1" dirty="0" err="1" smtClean="0"/>
              <a:t>수학실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※ </a:t>
            </a:r>
            <a:r>
              <a:rPr lang="ko-KR" altLang="en-US" sz="2000" b="1" dirty="0" smtClean="0"/>
              <a:t>기다리는데 오래 걸리니</a:t>
            </a:r>
            <a:endParaRPr lang="en-US" altLang="ko-KR" sz="2000" b="1" dirty="0" smtClean="0"/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  </a:t>
            </a:r>
            <a:r>
              <a:rPr lang="ko-KR" altLang="en-US" sz="2000" b="1" dirty="0" smtClean="0"/>
              <a:t>공부할거 가져오세요 </a:t>
            </a:r>
            <a:r>
              <a:rPr lang="ko-KR" altLang="en-US" sz="2000" b="1" dirty="0" err="1" smtClean="0"/>
              <a:t>ㅎ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   (</a:t>
            </a:r>
            <a:r>
              <a:rPr lang="ko-KR" altLang="en-US" sz="2000" b="1" dirty="0" smtClean="0"/>
              <a:t>시간 안되면 말하고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8226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41067"/>
              </p:ext>
            </p:extLst>
          </p:nvPr>
        </p:nvGraphicFramePr>
        <p:xfrm>
          <a:off x="0" y="5425764"/>
          <a:ext cx="990600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/>
                <a:gridCol w="990600"/>
                <a:gridCol w="990600"/>
                <a:gridCol w="990600"/>
                <a:gridCol w="990600"/>
                <a:gridCol w="990600"/>
                <a:gridCol w="990600"/>
                <a:gridCol w="990600"/>
                <a:gridCol w="990600"/>
                <a:gridCol w="990600"/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3108 </a:t>
                      </a:r>
                      <a:r>
                        <a:rPr lang="ko-KR" altLang="en-US" sz="2000" b="1" dirty="0" err="1" smtClean="0"/>
                        <a:t>서민성</a:t>
                      </a:r>
                      <a:endParaRPr lang="ko-KR" altLang="en-US" sz="2000" b="1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1313 </a:t>
                      </a:r>
                      <a:r>
                        <a:rPr lang="ko-KR" altLang="en-US" sz="2000" b="1" dirty="0" smtClean="0"/>
                        <a:t>이준석</a:t>
                      </a:r>
                      <a:endParaRPr lang="ko-KR" altLang="en-US" sz="2000" b="1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3104 </a:t>
                      </a:r>
                      <a:r>
                        <a:rPr lang="ko-KR" altLang="en-US" sz="2000" b="1" dirty="0" smtClean="0"/>
                        <a:t>박재모</a:t>
                      </a:r>
                      <a:endParaRPr lang="ko-KR" altLang="en-US" sz="2000" b="1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2401 </a:t>
                      </a:r>
                      <a:r>
                        <a:rPr lang="ko-KR" altLang="en-US" sz="2000" b="1" dirty="0" smtClean="0"/>
                        <a:t>구전서</a:t>
                      </a:r>
                      <a:endParaRPr lang="ko-KR" altLang="en-US" sz="2000" b="1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2318</a:t>
                      </a:r>
                      <a:r>
                        <a:rPr lang="en-US" altLang="ko-KR" sz="2000" b="1" baseline="0" dirty="0" smtClean="0"/>
                        <a:t> </a:t>
                      </a:r>
                      <a:r>
                        <a:rPr lang="ko-KR" altLang="en-US" sz="2000" b="1" baseline="0" dirty="0" smtClean="0"/>
                        <a:t>차소정</a:t>
                      </a:r>
                      <a:endParaRPr lang="ko-KR" altLang="en-US" sz="2000" b="1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marL="0" marR="0" indent="0" algn="ctr" defTabSz="9142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/>
                        <a:t>1120</a:t>
                      </a:r>
                      <a:r>
                        <a:rPr lang="en-US" altLang="ko-KR" sz="2000" b="1" baseline="0" dirty="0" smtClean="0"/>
                        <a:t> </a:t>
                      </a:r>
                      <a:r>
                        <a:rPr lang="ko-KR" altLang="en-US" sz="2000" b="1" baseline="0" dirty="0" smtClean="0"/>
                        <a:t>최한결</a:t>
                      </a:r>
                      <a:endParaRPr lang="ko-KR" altLang="en-US" sz="2000" b="1" dirty="0" smtClean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marL="0" marR="0" indent="0" algn="ctr" defTabSz="9142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/>
                        <a:t>1219</a:t>
                      </a:r>
                      <a:r>
                        <a:rPr lang="ko-KR" altLang="en-US" sz="2000" b="1" baseline="0" dirty="0" smtClean="0"/>
                        <a:t> 조현승</a:t>
                      </a:r>
                      <a:endParaRPr lang="ko-KR" altLang="en-US" sz="2000" b="1" dirty="0" smtClean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marL="0" marR="0" indent="0" algn="ctr" defTabSz="9142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/>
                        <a:t>2414 </a:t>
                      </a:r>
                      <a:r>
                        <a:rPr lang="ko-KR" altLang="en-US" sz="2000" b="1" dirty="0" smtClean="0"/>
                        <a:t>이유섭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marL="0" marR="0" indent="0" algn="ctr" defTabSz="9142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/>
                        <a:t>1210 </a:t>
                      </a:r>
                      <a:r>
                        <a:rPr lang="ko-KR" altLang="en-US" sz="2000" b="1" dirty="0" smtClean="0"/>
                        <a:t>송태헌</a:t>
                      </a:r>
                      <a:endParaRPr lang="en-US" altLang="ko-KR" sz="2000" b="1" dirty="0" smtClean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2418 </a:t>
                      </a:r>
                      <a:r>
                        <a:rPr lang="ko-KR" altLang="en-US" sz="2000" b="1" dirty="0" smtClean="0"/>
                        <a:t>정선진</a:t>
                      </a:r>
                      <a:endParaRPr lang="en-US" altLang="ko-KR" sz="2000" b="1" dirty="0" smtClean="0"/>
                    </a:p>
                  </a:txBody>
                  <a:tcPr marL="99060" marR="99060" anchor="ctr"/>
                </a:tc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 flipH="1">
            <a:off x="492151" y="2122575"/>
            <a:ext cx="8918771" cy="3159136"/>
            <a:chOff x="454292" y="3069038"/>
            <a:chExt cx="8232712" cy="2160123"/>
          </a:xfrm>
        </p:grpSpPr>
        <p:sp>
          <p:nvSpPr>
            <p:cNvPr id="5" name="오른쪽 대괄호 4"/>
            <p:cNvSpPr/>
            <p:nvPr/>
          </p:nvSpPr>
          <p:spPr>
            <a:xfrm rot="16200000">
              <a:off x="2544944" y="4572825"/>
              <a:ext cx="360000" cy="914400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오른쪽 대괄호 5"/>
            <p:cNvSpPr/>
            <p:nvPr/>
          </p:nvSpPr>
          <p:spPr>
            <a:xfrm rot="16200000">
              <a:off x="8049804" y="4591961"/>
              <a:ext cx="360000" cy="914400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오른쪽 대괄호 6"/>
            <p:cNvSpPr/>
            <p:nvPr/>
          </p:nvSpPr>
          <p:spPr>
            <a:xfrm rot="16200000">
              <a:off x="6217352" y="4591961"/>
              <a:ext cx="360000" cy="914400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오른쪽 대괄호 7"/>
            <p:cNvSpPr/>
            <p:nvPr/>
          </p:nvSpPr>
          <p:spPr>
            <a:xfrm rot="16200000">
              <a:off x="4390648" y="4591961"/>
              <a:ext cx="360000" cy="914400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오른쪽 대괄호 8"/>
            <p:cNvSpPr/>
            <p:nvPr/>
          </p:nvSpPr>
          <p:spPr>
            <a:xfrm rot="16200000">
              <a:off x="731492" y="4591961"/>
              <a:ext cx="360000" cy="914400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오른쪽 대괄호 10"/>
            <p:cNvSpPr/>
            <p:nvPr/>
          </p:nvSpPr>
          <p:spPr>
            <a:xfrm rot="16200000">
              <a:off x="1633993" y="3558697"/>
              <a:ext cx="360000" cy="1828800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 flipH="1">
              <a:off x="1800200" y="3069038"/>
              <a:ext cx="4427984" cy="1008034"/>
              <a:chOff x="5292080" y="3717071"/>
              <a:chExt cx="2887216" cy="1008034"/>
            </a:xfrm>
          </p:grpSpPr>
          <p:sp>
            <p:nvSpPr>
              <p:cNvPr id="17" name="오른쪽 대괄호 16"/>
              <p:cNvSpPr/>
              <p:nvPr/>
            </p:nvSpPr>
            <p:spPr>
              <a:xfrm rot="16200000">
                <a:off x="6339683" y="2813484"/>
                <a:ext cx="936025" cy="2743200"/>
              </a:xfrm>
              <a:prstGeom prst="righ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5292080" y="4077072"/>
                <a:ext cx="360040" cy="6480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 flipH="1">
              <a:off x="4572000" y="3717071"/>
              <a:ext cx="3607296" cy="1044324"/>
              <a:chOff x="4572000" y="3717071"/>
              <a:chExt cx="3607296" cy="1044324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5292080" y="3717071"/>
                <a:ext cx="2887216" cy="1044324"/>
                <a:chOff x="5292080" y="3717071"/>
                <a:chExt cx="2887216" cy="1044324"/>
              </a:xfrm>
            </p:grpSpPr>
            <p:sp>
              <p:nvSpPr>
                <p:cNvPr id="12" name="오른쪽 대괄호 11"/>
                <p:cNvSpPr/>
                <p:nvPr/>
              </p:nvSpPr>
              <p:spPr>
                <a:xfrm rot="16200000">
                  <a:off x="6339683" y="2813484"/>
                  <a:ext cx="936025" cy="2743200"/>
                </a:xfrm>
                <a:prstGeom prst="rightBracke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5292080" y="4077072"/>
                  <a:ext cx="360040" cy="6843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" name="오른쪽 대괄호 9"/>
              <p:cNvSpPr/>
              <p:nvPr/>
            </p:nvSpPr>
            <p:spPr>
              <a:xfrm rot="16200000">
                <a:off x="5306400" y="3558697"/>
                <a:ext cx="360000" cy="1828800"/>
              </a:xfrm>
              <a:prstGeom prst="righ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026" name="Picture 2" descr="http://cfile27.uf.tistory.com/image/2661AB33538D6B26124FE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328" y="1325886"/>
            <a:ext cx="931343" cy="157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bs.twimg.com/profile_images/560471166259712000/viOZ2GF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735" y="3018134"/>
            <a:ext cx="876371" cy="157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221733" y="7766"/>
            <a:ext cx="7384692" cy="646321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 algn="ctr"/>
            <a:r>
              <a:rPr lang="en-US" altLang="ko-KR" sz="3600" dirty="0">
                <a:latin typeface="Elephant" panose="02020904090505020303" pitchFamily="18" charset="0"/>
              </a:rPr>
              <a:t>OTHELLO   TOURNAMENT</a:t>
            </a:r>
            <a:endParaRPr lang="ko-KR" altLang="en-US" sz="3600" dirty="0">
              <a:latin typeface="Elephant" panose="02020904090505020303" pitchFamily="18" charset="0"/>
            </a:endParaRPr>
          </a:p>
        </p:txBody>
      </p:sp>
      <p:sp>
        <p:nvSpPr>
          <p:cNvPr id="2" name="왼쪽 중괄호 1"/>
          <p:cNvSpPr/>
          <p:nvPr/>
        </p:nvSpPr>
        <p:spPr>
          <a:xfrm rot="16200000">
            <a:off x="2870669" y="3461567"/>
            <a:ext cx="247650" cy="561662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 중괄호 21"/>
          <p:cNvSpPr/>
          <p:nvPr/>
        </p:nvSpPr>
        <p:spPr>
          <a:xfrm rot="16200000">
            <a:off x="7798775" y="4424569"/>
            <a:ext cx="247650" cy="370987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72470" y="6381328"/>
            <a:ext cx="2844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/>
              <a:t>6/11(</a:t>
            </a:r>
            <a:r>
              <a:rPr lang="ko-KR" altLang="en-US" sz="2000" b="1" dirty="0" smtClean="0"/>
              <a:t>토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저녁 </a:t>
            </a:r>
            <a:r>
              <a:rPr lang="en-US" altLang="ko-KR" sz="2000" b="1" dirty="0" smtClean="0"/>
              <a:t>1, 2</a:t>
            </a:r>
            <a:r>
              <a:rPr lang="ko-KR" altLang="en-US" sz="2000" b="1" dirty="0" smtClean="0"/>
              <a:t>면학</a:t>
            </a:r>
            <a:endParaRPr lang="ko-KR" altLang="en-US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500577" y="6393704"/>
            <a:ext cx="2844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/>
              <a:t>6/10(</a:t>
            </a:r>
            <a:r>
              <a:rPr lang="ko-KR" altLang="en-US" sz="2000" b="1" dirty="0" smtClean="0"/>
              <a:t>금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저녁 </a:t>
            </a:r>
            <a:r>
              <a:rPr lang="en-US" altLang="ko-KR" sz="2000" b="1" dirty="0" smtClean="0"/>
              <a:t>1, 2</a:t>
            </a:r>
            <a:r>
              <a:rPr lang="ko-KR" altLang="en-US" sz="2000" b="1" dirty="0" smtClean="0"/>
              <a:t>면학</a:t>
            </a:r>
            <a:endParaRPr lang="ko-KR" alt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415230" y="940956"/>
            <a:ext cx="2517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6/11(</a:t>
            </a:r>
            <a:r>
              <a:rPr lang="ko-KR" altLang="en-US" sz="2000" b="1" dirty="0" smtClean="0"/>
              <a:t>토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저녁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면학</a:t>
            </a:r>
            <a:endParaRPr lang="ko-KR" alt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5174" y="908720"/>
            <a:ext cx="319831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/>
              <a:t>장소 </a:t>
            </a:r>
            <a:r>
              <a:rPr lang="en-US" altLang="ko-KR" sz="2000" b="1" dirty="0" smtClean="0"/>
              <a:t>: </a:t>
            </a:r>
            <a:r>
              <a:rPr lang="ko-KR" altLang="en-US" sz="2000" b="1" dirty="0" err="1" smtClean="0"/>
              <a:t>수학실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※ </a:t>
            </a:r>
            <a:r>
              <a:rPr lang="ko-KR" altLang="en-US" sz="2000" b="1" dirty="0" smtClean="0"/>
              <a:t>기다리는데 오래 걸리니</a:t>
            </a:r>
            <a:endParaRPr lang="en-US" altLang="ko-KR" sz="2000" b="1" dirty="0" smtClean="0"/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  </a:t>
            </a:r>
            <a:r>
              <a:rPr lang="ko-KR" altLang="en-US" sz="2000" b="1" dirty="0" smtClean="0"/>
              <a:t>공부할거 가져오세요 </a:t>
            </a:r>
            <a:r>
              <a:rPr lang="ko-KR" altLang="en-US" sz="2000" b="1" dirty="0" err="1" smtClean="0"/>
              <a:t>ㅎ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   (</a:t>
            </a:r>
            <a:r>
              <a:rPr lang="ko-KR" altLang="en-US" sz="2000" b="1" dirty="0" smtClean="0"/>
              <a:t>시간 안되면 말하고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8226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41067"/>
              </p:ext>
            </p:extLst>
          </p:nvPr>
        </p:nvGraphicFramePr>
        <p:xfrm>
          <a:off x="0" y="5425764"/>
          <a:ext cx="990600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/>
                <a:gridCol w="990600"/>
                <a:gridCol w="990600"/>
                <a:gridCol w="990600"/>
                <a:gridCol w="990600"/>
                <a:gridCol w="990600"/>
                <a:gridCol w="990600"/>
                <a:gridCol w="990600"/>
                <a:gridCol w="990600"/>
                <a:gridCol w="990600"/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3108 </a:t>
                      </a:r>
                      <a:r>
                        <a:rPr lang="ko-KR" altLang="en-US" sz="2000" b="1" dirty="0" err="1" smtClean="0"/>
                        <a:t>서민성</a:t>
                      </a:r>
                      <a:endParaRPr lang="ko-KR" altLang="en-US" sz="2000" b="1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1313 </a:t>
                      </a:r>
                      <a:r>
                        <a:rPr lang="ko-KR" altLang="en-US" sz="2000" b="1" dirty="0" smtClean="0"/>
                        <a:t>이준석</a:t>
                      </a:r>
                      <a:endParaRPr lang="ko-KR" altLang="en-US" sz="2000" b="1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3104 </a:t>
                      </a:r>
                      <a:r>
                        <a:rPr lang="ko-KR" altLang="en-US" sz="2000" b="1" dirty="0" smtClean="0"/>
                        <a:t>박재모</a:t>
                      </a:r>
                      <a:endParaRPr lang="ko-KR" altLang="en-US" sz="2000" b="1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2401 </a:t>
                      </a:r>
                      <a:r>
                        <a:rPr lang="ko-KR" altLang="en-US" sz="2000" b="1" dirty="0" smtClean="0"/>
                        <a:t>구전서</a:t>
                      </a:r>
                      <a:endParaRPr lang="ko-KR" altLang="en-US" sz="2000" b="1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2318</a:t>
                      </a:r>
                      <a:r>
                        <a:rPr lang="en-US" altLang="ko-KR" sz="2000" b="1" baseline="0" dirty="0" smtClean="0"/>
                        <a:t> </a:t>
                      </a:r>
                      <a:r>
                        <a:rPr lang="ko-KR" altLang="en-US" sz="2000" b="1" baseline="0" dirty="0" smtClean="0"/>
                        <a:t>차소정</a:t>
                      </a:r>
                      <a:endParaRPr lang="ko-KR" altLang="en-US" sz="2000" b="1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marL="0" marR="0" indent="0" algn="ctr" defTabSz="9142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/>
                        <a:t>1120</a:t>
                      </a:r>
                      <a:r>
                        <a:rPr lang="en-US" altLang="ko-KR" sz="2000" b="1" baseline="0" dirty="0" smtClean="0"/>
                        <a:t> </a:t>
                      </a:r>
                      <a:r>
                        <a:rPr lang="ko-KR" altLang="en-US" sz="2000" b="1" baseline="0" dirty="0" smtClean="0"/>
                        <a:t>최한결</a:t>
                      </a:r>
                      <a:endParaRPr lang="ko-KR" altLang="en-US" sz="2000" b="1" dirty="0" smtClean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marL="0" marR="0" indent="0" algn="ctr" defTabSz="9142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/>
                        <a:t>1219</a:t>
                      </a:r>
                      <a:r>
                        <a:rPr lang="ko-KR" altLang="en-US" sz="2000" b="1" baseline="0" dirty="0" smtClean="0"/>
                        <a:t> 조현승</a:t>
                      </a:r>
                      <a:endParaRPr lang="ko-KR" altLang="en-US" sz="2000" b="1" dirty="0" smtClean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marL="0" marR="0" indent="0" algn="ctr" defTabSz="9142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/>
                        <a:t>2414 </a:t>
                      </a:r>
                      <a:r>
                        <a:rPr lang="ko-KR" altLang="en-US" sz="2000" b="1" dirty="0" smtClean="0"/>
                        <a:t>이유섭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marL="0" marR="0" indent="0" algn="ctr" defTabSz="9142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/>
                        <a:t>1210 </a:t>
                      </a:r>
                      <a:r>
                        <a:rPr lang="ko-KR" altLang="en-US" sz="2000" b="1" dirty="0" smtClean="0"/>
                        <a:t>송태헌</a:t>
                      </a:r>
                      <a:endParaRPr lang="en-US" altLang="ko-KR" sz="2000" b="1" dirty="0" smtClean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2418 </a:t>
                      </a:r>
                      <a:r>
                        <a:rPr lang="ko-KR" altLang="en-US" sz="2000" b="1" dirty="0" smtClean="0"/>
                        <a:t>정선진</a:t>
                      </a:r>
                      <a:endParaRPr lang="en-US" altLang="ko-KR" sz="2000" b="1" dirty="0" smtClean="0"/>
                    </a:p>
                  </a:txBody>
                  <a:tcPr marL="99060" marR="99060" anchor="ctr"/>
                </a:tc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 flipH="1">
            <a:off x="492151" y="2122575"/>
            <a:ext cx="8918771" cy="3159136"/>
            <a:chOff x="454292" y="3069038"/>
            <a:chExt cx="8232712" cy="2160123"/>
          </a:xfrm>
        </p:grpSpPr>
        <p:sp>
          <p:nvSpPr>
            <p:cNvPr id="5" name="오른쪽 대괄호 4"/>
            <p:cNvSpPr/>
            <p:nvPr/>
          </p:nvSpPr>
          <p:spPr>
            <a:xfrm rot="16200000">
              <a:off x="2544944" y="4572825"/>
              <a:ext cx="360000" cy="914400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오른쪽 대괄호 5"/>
            <p:cNvSpPr/>
            <p:nvPr/>
          </p:nvSpPr>
          <p:spPr>
            <a:xfrm rot="16200000">
              <a:off x="8049804" y="4591961"/>
              <a:ext cx="360000" cy="914400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오른쪽 대괄호 6"/>
            <p:cNvSpPr/>
            <p:nvPr/>
          </p:nvSpPr>
          <p:spPr>
            <a:xfrm rot="16200000">
              <a:off x="6217352" y="4591961"/>
              <a:ext cx="360000" cy="914400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오른쪽 대괄호 7"/>
            <p:cNvSpPr/>
            <p:nvPr/>
          </p:nvSpPr>
          <p:spPr>
            <a:xfrm rot="16200000">
              <a:off x="4390648" y="4591961"/>
              <a:ext cx="360000" cy="914400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오른쪽 대괄호 8"/>
            <p:cNvSpPr/>
            <p:nvPr/>
          </p:nvSpPr>
          <p:spPr>
            <a:xfrm rot="16200000">
              <a:off x="731492" y="4591961"/>
              <a:ext cx="360000" cy="914400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오른쪽 대괄호 10"/>
            <p:cNvSpPr/>
            <p:nvPr/>
          </p:nvSpPr>
          <p:spPr>
            <a:xfrm rot="16200000">
              <a:off x="1633993" y="3558697"/>
              <a:ext cx="360000" cy="1828800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 flipH="1">
              <a:off x="1800200" y="3069038"/>
              <a:ext cx="4427984" cy="1008034"/>
              <a:chOff x="5292080" y="3717071"/>
              <a:chExt cx="2887216" cy="1008034"/>
            </a:xfrm>
          </p:grpSpPr>
          <p:sp>
            <p:nvSpPr>
              <p:cNvPr id="17" name="오른쪽 대괄호 16"/>
              <p:cNvSpPr/>
              <p:nvPr/>
            </p:nvSpPr>
            <p:spPr>
              <a:xfrm rot="16200000">
                <a:off x="6339683" y="2813484"/>
                <a:ext cx="936025" cy="2743200"/>
              </a:xfrm>
              <a:prstGeom prst="righ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5292080" y="4077072"/>
                <a:ext cx="360040" cy="6480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 flipH="1">
              <a:off x="4572000" y="3717071"/>
              <a:ext cx="3607296" cy="1044324"/>
              <a:chOff x="4572000" y="3717071"/>
              <a:chExt cx="3607296" cy="1044324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5292080" y="3717071"/>
                <a:ext cx="2887216" cy="1044324"/>
                <a:chOff x="5292080" y="3717071"/>
                <a:chExt cx="2887216" cy="1044324"/>
              </a:xfrm>
            </p:grpSpPr>
            <p:sp>
              <p:nvSpPr>
                <p:cNvPr id="12" name="오른쪽 대괄호 11"/>
                <p:cNvSpPr/>
                <p:nvPr/>
              </p:nvSpPr>
              <p:spPr>
                <a:xfrm rot="16200000">
                  <a:off x="6339683" y="2813484"/>
                  <a:ext cx="936025" cy="2743200"/>
                </a:xfrm>
                <a:prstGeom prst="rightBracke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5292080" y="4077072"/>
                  <a:ext cx="360040" cy="6843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" name="오른쪽 대괄호 9"/>
              <p:cNvSpPr/>
              <p:nvPr/>
            </p:nvSpPr>
            <p:spPr>
              <a:xfrm rot="16200000">
                <a:off x="5306400" y="3558697"/>
                <a:ext cx="360000" cy="1828800"/>
              </a:xfrm>
              <a:prstGeom prst="righ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026" name="Picture 2" descr="http://cfile27.uf.tistory.com/image/2661AB33538D6B26124FE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328" y="1325886"/>
            <a:ext cx="931343" cy="157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bs.twimg.com/profile_images/560471166259712000/viOZ2GF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735" y="3018134"/>
            <a:ext cx="876371" cy="157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221733" y="7766"/>
            <a:ext cx="7384692" cy="646321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 algn="ctr"/>
            <a:r>
              <a:rPr lang="en-US" altLang="ko-KR" sz="3600" dirty="0">
                <a:latin typeface="Elephant" panose="02020904090505020303" pitchFamily="18" charset="0"/>
              </a:rPr>
              <a:t>OTHELLO   TOURNAMENT</a:t>
            </a:r>
            <a:endParaRPr lang="ko-KR" altLang="en-US" sz="3600" dirty="0">
              <a:latin typeface="Elephant" panose="02020904090505020303" pitchFamily="18" charset="0"/>
            </a:endParaRPr>
          </a:p>
        </p:txBody>
      </p:sp>
      <p:sp>
        <p:nvSpPr>
          <p:cNvPr id="2" name="왼쪽 중괄호 1"/>
          <p:cNvSpPr/>
          <p:nvPr/>
        </p:nvSpPr>
        <p:spPr>
          <a:xfrm rot="16200000">
            <a:off x="2870669" y="3461567"/>
            <a:ext cx="247650" cy="561662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 중괄호 21"/>
          <p:cNvSpPr/>
          <p:nvPr/>
        </p:nvSpPr>
        <p:spPr>
          <a:xfrm rot="16200000">
            <a:off x="7798775" y="4424569"/>
            <a:ext cx="247650" cy="370987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72470" y="6381328"/>
            <a:ext cx="2844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/>
              <a:t>6/11(</a:t>
            </a:r>
            <a:r>
              <a:rPr lang="ko-KR" altLang="en-US" sz="2000" b="1" dirty="0" smtClean="0"/>
              <a:t>토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저녁 </a:t>
            </a:r>
            <a:r>
              <a:rPr lang="en-US" altLang="ko-KR" sz="2000" b="1" dirty="0" smtClean="0"/>
              <a:t>1, 2</a:t>
            </a:r>
            <a:r>
              <a:rPr lang="ko-KR" altLang="en-US" sz="2000" b="1" dirty="0" smtClean="0"/>
              <a:t>면학</a:t>
            </a:r>
            <a:endParaRPr lang="ko-KR" altLang="en-US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500577" y="6393704"/>
            <a:ext cx="2844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/>
              <a:t>6/10(</a:t>
            </a:r>
            <a:r>
              <a:rPr lang="ko-KR" altLang="en-US" sz="2000" b="1" dirty="0" smtClean="0"/>
              <a:t>금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저녁 </a:t>
            </a:r>
            <a:r>
              <a:rPr lang="en-US" altLang="ko-KR" sz="2000" b="1" dirty="0" smtClean="0"/>
              <a:t>1, 2</a:t>
            </a:r>
            <a:r>
              <a:rPr lang="ko-KR" altLang="en-US" sz="2000" b="1" dirty="0" smtClean="0"/>
              <a:t>면학</a:t>
            </a:r>
            <a:endParaRPr lang="ko-KR" alt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415230" y="940956"/>
            <a:ext cx="2517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6/11(</a:t>
            </a:r>
            <a:r>
              <a:rPr lang="ko-KR" altLang="en-US" sz="2000" b="1" dirty="0" smtClean="0"/>
              <a:t>토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저녁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면학</a:t>
            </a:r>
            <a:endParaRPr lang="ko-KR" alt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5174" y="908720"/>
            <a:ext cx="319831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/>
              <a:t>장소 </a:t>
            </a:r>
            <a:r>
              <a:rPr lang="en-US" altLang="ko-KR" sz="2000" b="1" dirty="0" smtClean="0"/>
              <a:t>: </a:t>
            </a:r>
            <a:r>
              <a:rPr lang="ko-KR" altLang="en-US" sz="2000" b="1" dirty="0" err="1" smtClean="0"/>
              <a:t>수학실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※ </a:t>
            </a:r>
            <a:r>
              <a:rPr lang="ko-KR" altLang="en-US" sz="2000" b="1" dirty="0" smtClean="0"/>
              <a:t>기다리는데 오래 걸리니</a:t>
            </a:r>
            <a:endParaRPr lang="en-US" altLang="ko-KR" sz="2000" b="1" dirty="0" smtClean="0"/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  </a:t>
            </a:r>
            <a:r>
              <a:rPr lang="ko-KR" altLang="en-US" sz="2000" b="1" dirty="0" smtClean="0"/>
              <a:t>공부할거 가져오세요 </a:t>
            </a:r>
            <a:r>
              <a:rPr lang="ko-KR" altLang="en-US" sz="2000" b="1" dirty="0" err="1" smtClean="0"/>
              <a:t>ㅎ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   (</a:t>
            </a:r>
            <a:r>
              <a:rPr lang="ko-KR" altLang="en-US" sz="2000" b="1" dirty="0" smtClean="0"/>
              <a:t>시간 안되면 말하고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8226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41067"/>
              </p:ext>
            </p:extLst>
          </p:nvPr>
        </p:nvGraphicFramePr>
        <p:xfrm>
          <a:off x="0" y="5425764"/>
          <a:ext cx="990600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/>
                <a:gridCol w="990600"/>
                <a:gridCol w="990600"/>
                <a:gridCol w="990600"/>
                <a:gridCol w="990600"/>
                <a:gridCol w="990600"/>
                <a:gridCol w="990600"/>
                <a:gridCol w="990600"/>
                <a:gridCol w="990600"/>
                <a:gridCol w="990600"/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3108 </a:t>
                      </a:r>
                      <a:r>
                        <a:rPr lang="ko-KR" altLang="en-US" sz="2000" b="1" dirty="0" err="1" smtClean="0"/>
                        <a:t>서민성</a:t>
                      </a:r>
                      <a:endParaRPr lang="ko-KR" altLang="en-US" sz="2000" b="1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1313 </a:t>
                      </a:r>
                      <a:r>
                        <a:rPr lang="ko-KR" altLang="en-US" sz="2000" b="1" dirty="0" smtClean="0"/>
                        <a:t>이준석</a:t>
                      </a:r>
                      <a:endParaRPr lang="ko-KR" altLang="en-US" sz="2000" b="1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3104 </a:t>
                      </a:r>
                      <a:r>
                        <a:rPr lang="ko-KR" altLang="en-US" sz="2000" b="1" dirty="0" smtClean="0"/>
                        <a:t>박재모</a:t>
                      </a:r>
                      <a:endParaRPr lang="ko-KR" altLang="en-US" sz="2000" b="1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2401 </a:t>
                      </a:r>
                      <a:r>
                        <a:rPr lang="ko-KR" altLang="en-US" sz="2000" b="1" dirty="0" smtClean="0"/>
                        <a:t>구전서</a:t>
                      </a:r>
                      <a:endParaRPr lang="ko-KR" altLang="en-US" sz="2000" b="1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2318</a:t>
                      </a:r>
                      <a:r>
                        <a:rPr lang="en-US" altLang="ko-KR" sz="2000" b="1" baseline="0" dirty="0" smtClean="0"/>
                        <a:t> </a:t>
                      </a:r>
                      <a:r>
                        <a:rPr lang="ko-KR" altLang="en-US" sz="2000" b="1" baseline="0" dirty="0" smtClean="0"/>
                        <a:t>차소정</a:t>
                      </a:r>
                      <a:endParaRPr lang="ko-KR" altLang="en-US" sz="2000" b="1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marL="0" marR="0" indent="0" algn="ctr" defTabSz="9142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/>
                        <a:t>1120</a:t>
                      </a:r>
                      <a:r>
                        <a:rPr lang="en-US" altLang="ko-KR" sz="2000" b="1" baseline="0" dirty="0" smtClean="0"/>
                        <a:t> </a:t>
                      </a:r>
                      <a:r>
                        <a:rPr lang="ko-KR" altLang="en-US" sz="2000" b="1" baseline="0" dirty="0" smtClean="0"/>
                        <a:t>최한결</a:t>
                      </a:r>
                      <a:endParaRPr lang="ko-KR" altLang="en-US" sz="2000" b="1" dirty="0" smtClean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marL="0" marR="0" indent="0" algn="ctr" defTabSz="9142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/>
                        <a:t>1219</a:t>
                      </a:r>
                      <a:r>
                        <a:rPr lang="ko-KR" altLang="en-US" sz="2000" b="1" baseline="0" dirty="0" smtClean="0"/>
                        <a:t> 조현승</a:t>
                      </a:r>
                      <a:endParaRPr lang="ko-KR" altLang="en-US" sz="2000" b="1" dirty="0" smtClean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marL="0" marR="0" indent="0" algn="ctr" defTabSz="9142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/>
                        <a:t>2414 </a:t>
                      </a:r>
                      <a:r>
                        <a:rPr lang="ko-KR" altLang="en-US" sz="2000" b="1" dirty="0" smtClean="0"/>
                        <a:t>이유섭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marL="0" marR="0" indent="0" algn="ctr" defTabSz="9142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/>
                        <a:t>1210 </a:t>
                      </a:r>
                      <a:r>
                        <a:rPr lang="ko-KR" altLang="en-US" sz="2000" b="1" dirty="0" smtClean="0"/>
                        <a:t>송태헌</a:t>
                      </a:r>
                      <a:endParaRPr lang="en-US" altLang="ko-KR" sz="2000" b="1" dirty="0" smtClean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2418 </a:t>
                      </a:r>
                      <a:r>
                        <a:rPr lang="ko-KR" altLang="en-US" sz="2000" b="1" dirty="0" smtClean="0"/>
                        <a:t>정선진</a:t>
                      </a:r>
                      <a:endParaRPr lang="en-US" altLang="ko-KR" sz="2000" b="1" dirty="0" smtClean="0"/>
                    </a:p>
                  </a:txBody>
                  <a:tcPr marL="99060" marR="99060" anchor="ctr"/>
                </a:tc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 flipH="1">
            <a:off x="492151" y="2122575"/>
            <a:ext cx="8918771" cy="3159136"/>
            <a:chOff x="454292" y="3069038"/>
            <a:chExt cx="8232712" cy="2160123"/>
          </a:xfrm>
        </p:grpSpPr>
        <p:sp>
          <p:nvSpPr>
            <p:cNvPr id="5" name="오른쪽 대괄호 4"/>
            <p:cNvSpPr/>
            <p:nvPr/>
          </p:nvSpPr>
          <p:spPr>
            <a:xfrm rot="16200000">
              <a:off x="2544944" y="4572825"/>
              <a:ext cx="360000" cy="914400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오른쪽 대괄호 5"/>
            <p:cNvSpPr/>
            <p:nvPr/>
          </p:nvSpPr>
          <p:spPr>
            <a:xfrm rot="16200000">
              <a:off x="8049804" y="4591961"/>
              <a:ext cx="360000" cy="914400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오른쪽 대괄호 6"/>
            <p:cNvSpPr/>
            <p:nvPr/>
          </p:nvSpPr>
          <p:spPr>
            <a:xfrm rot="16200000">
              <a:off x="6217352" y="4591961"/>
              <a:ext cx="360000" cy="914400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오른쪽 대괄호 7"/>
            <p:cNvSpPr/>
            <p:nvPr/>
          </p:nvSpPr>
          <p:spPr>
            <a:xfrm rot="16200000">
              <a:off x="4390648" y="4591961"/>
              <a:ext cx="360000" cy="914400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오른쪽 대괄호 8"/>
            <p:cNvSpPr/>
            <p:nvPr/>
          </p:nvSpPr>
          <p:spPr>
            <a:xfrm rot="16200000">
              <a:off x="731492" y="4591961"/>
              <a:ext cx="360000" cy="914400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오른쪽 대괄호 10"/>
            <p:cNvSpPr/>
            <p:nvPr/>
          </p:nvSpPr>
          <p:spPr>
            <a:xfrm rot="16200000">
              <a:off x="1633993" y="3558697"/>
              <a:ext cx="360000" cy="1828800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 flipH="1">
              <a:off x="1800200" y="3069038"/>
              <a:ext cx="4427984" cy="1008034"/>
              <a:chOff x="5292080" y="3717071"/>
              <a:chExt cx="2887216" cy="1008034"/>
            </a:xfrm>
          </p:grpSpPr>
          <p:sp>
            <p:nvSpPr>
              <p:cNvPr id="17" name="오른쪽 대괄호 16"/>
              <p:cNvSpPr/>
              <p:nvPr/>
            </p:nvSpPr>
            <p:spPr>
              <a:xfrm rot="16200000">
                <a:off x="6339683" y="2813484"/>
                <a:ext cx="936025" cy="2743200"/>
              </a:xfrm>
              <a:prstGeom prst="righ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5292080" y="4077072"/>
                <a:ext cx="360040" cy="6480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 flipH="1">
              <a:off x="4572000" y="3717071"/>
              <a:ext cx="3607296" cy="1044324"/>
              <a:chOff x="4572000" y="3717071"/>
              <a:chExt cx="3607296" cy="1044324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5292080" y="3717071"/>
                <a:ext cx="2887216" cy="1044324"/>
                <a:chOff x="5292080" y="3717071"/>
                <a:chExt cx="2887216" cy="1044324"/>
              </a:xfrm>
            </p:grpSpPr>
            <p:sp>
              <p:nvSpPr>
                <p:cNvPr id="12" name="오른쪽 대괄호 11"/>
                <p:cNvSpPr/>
                <p:nvPr/>
              </p:nvSpPr>
              <p:spPr>
                <a:xfrm rot="16200000">
                  <a:off x="6339683" y="2813484"/>
                  <a:ext cx="936025" cy="2743200"/>
                </a:xfrm>
                <a:prstGeom prst="rightBracke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5292080" y="4077072"/>
                  <a:ext cx="360040" cy="6843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" name="오른쪽 대괄호 9"/>
              <p:cNvSpPr/>
              <p:nvPr/>
            </p:nvSpPr>
            <p:spPr>
              <a:xfrm rot="16200000">
                <a:off x="5306400" y="3558697"/>
                <a:ext cx="360000" cy="1828800"/>
              </a:xfrm>
              <a:prstGeom prst="righ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026" name="Picture 2" descr="http://cfile27.uf.tistory.com/image/2661AB33538D6B26124FE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328" y="1325886"/>
            <a:ext cx="931343" cy="157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bs.twimg.com/profile_images/560471166259712000/viOZ2GF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735" y="3018134"/>
            <a:ext cx="876371" cy="157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221733" y="7766"/>
            <a:ext cx="7384692" cy="646321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 algn="ctr"/>
            <a:r>
              <a:rPr lang="en-US" altLang="ko-KR" sz="3600" dirty="0">
                <a:latin typeface="Elephant" panose="02020904090505020303" pitchFamily="18" charset="0"/>
              </a:rPr>
              <a:t>OTHELLO   TOURNAMENT</a:t>
            </a:r>
            <a:endParaRPr lang="ko-KR" altLang="en-US" sz="3600" dirty="0">
              <a:latin typeface="Elephant" panose="02020904090505020303" pitchFamily="18" charset="0"/>
            </a:endParaRPr>
          </a:p>
        </p:txBody>
      </p:sp>
      <p:sp>
        <p:nvSpPr>
          <p:cNvPr id="2" name="왼쪽 중괄호 1"/>
          <p:cNvSpPr/>
          <p:nvPr/>
        </p:nvSpPr>
        <p:spPr>
          <a:xfrm rot="16200000">
            <a:off x="2870669" y="3461567"/>
            <a:ext cx="247650" cy="561662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 중괄호 21"/>
          <p:cNvSpPr/>
          <p:nvPr/>
        </p:nvSpPr>
        <p:spPr>
          <a:xfrm rot="16200000">
            <a:off x="7798775" y="4424569"/>
            <a:ext cx="247650" cy="370987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72470" y="6381328"/>
            <a:ext cx="2844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/>
              <a:t>6/11(</a:t>
            </a:r>
            <a:r>
              <a:rPr lang="ko-KR" altLang="en-US" sz="2000" b="1" dirty="0" smtClean="0"/>
              <a:t>토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저녁 </a:t>
            </a:r>
            <a:r>
              <a:rPr lang="en-US" altLang="ko-KR" sz="2000" b="1" dirty="0" smtClean="0"/>
              <a:t>1, 2</a:t>
            </a:r>
            <a:r>
              <a:rPr lang="ko-KR" altLang="en-US" sz="2000" b="1" dirty="0" smtClean="0"/>
              <a:t>면학</a:t>
            </a:r>
            <a:endParaRPr lang="ko-KR" altLang="en-US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500577" y="6393704"/>
            <a:ext cx="2844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/>
              <a:t>6/10(</a:t>
            </a:r>
            <a:r>
              <a:rPr lang="ko-KR" altLang="en-US" sz="2000" b="1" dirty="0" smtClean="0"/>
              <a:t>금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저녁 </a:t>
            </a:r>
            <a:r>
              <a:rPr lang="en-US" altLang="ko-KR" sz="2000" b="1" dirty="0" smtClean="0"/>
              <a:t>1, 2</a:t>
            </a:r>
            <a:r>
              <a:rPr lang="ko-KR" altLang="en-US" sz="2000" b="1" dirty="0" smtClean="0"/>
              <a:t>면학</a:t>
            </a:r>
            <a:endParaRPr lang="ko-KR" alt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415230" y="940956"/>
            <a:ext cx="2517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6/11(</a:t>
            </a:r>
            <a:r>
              <a:rPr lang="ko-KR" altLang="en-US" sz="2000" b="1" dirty="0" smtClean="0"/>
              <a:t>토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저녁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면학</a:t>
            </a:r>
            <a:endParaRPr lang="ko-KR" alt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5174" y="908720"/>
            <a:ext cx="319831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/>
              <a:t>장소 </a:t>
            </a:r>
            <a:r>
              <a:rPr lang="en-US" altLang="ko-KR" sz="2000" b="1" dirty="0" smtClean="0"/>
              <a:t>: </a:t>
            </a:r>
            <a:r>
              <a:rPr lang="ko-KR" altLang="en-US" sz="2000" b="1" dirty="0" err="1" smtClean="0"/>
              <a:t>수학실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※ </a:t>
            </a:r>
            <a:r>
              <a:rPr lang="ko-KR" altLang="en-US" sz="2000" b="1" dirty="0" smtClean="0"/>
              <a:t>기다리는데 오래 걸리니</a:t>
            </a:r>
            <a:endParaRPr lang="en-US" altLang="ko-KR" sz="2000" b="1" dirty="0" smtClean="0"/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  </a:t>
            </a:r>
            <a:r>
              <a:rPr lang="ko-KR" altLang="en-US" sz="2000" b="1" dirty="0" smtClean="0"/>
              <a:t>공부할거 가져오세요 </a:t>
            </a:r>
            <a:r>
              <a:rPr lang="ko-KR" altLang="en-US" sz="2000" b="1" dirty="0" err="1" smtClean="0"/>
              <a:t>ㅎ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   (</a:t>
            </a:r>
            <a:r>
              <a:rPr lang="ko-KR" altLang="en-US" sz="2000" b="1" dirty="0" smtClean="0"/>
              <a:t>시간 안되면 말하고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8226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390</Words>
  <Application>Microsoft Office PowerPoint</Application>
  <PresentationFormat>A4 용지(210x297mm)</PresentationFormat>
  <Paragraphs>120</Paragraphs>
  <Slides>6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</cp:revision>
  <cp:lastPrinted>2016-06-06T02:48:20Z</cp:lastPrinted>
  <dcterms:created xsi:type="dcterms:W3CDTF">2016-06-06T02:21:09Z</dcterms:created>
  <dcterms:modified xsi:type="dcterms:W3CDTF">2016-06-07T11:53:59Z</dcterms:modified>
</cp:coreProperties>
</file>