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K:\&#53456;&#44396;%20&#45436;&#47928;\data\&#51320;&#50629;&#45436;&#47928;%20&#48276;&#50948;%20&#51312;&#51208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AI(5)'!$B$12:$I$12</c:f>
              <c:numCache>
                <c:formatCode>General</c:formatCode>
                <c:ptCount val="8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-1</c:v>
                </c:pt>
                <c:pt idx="5">
                  <c:v>1</c:v>
                </c:pt>
                <c:pt idx="6">
                  <c:v>1</c:v>
                </c:pt>
                <c:pt idx="7">
                  <c:v>-3</c:v>
                </c:pt>
              </c:numCache>
            </c:numRef>
          </c:val>
        </c:ser>
        <c:ser>
          <c:idx val="1"/>
          <c:order val="1"/>
          <c:val>
            <c:numRef>
              <c:f>'AI(3) vs AI(5)'!$B$13:$I$13</c:f>
              <c:numCache>
                <c:formatCode>General</c:formatCode>
                <c:ptCount val="8"/>
                <c:pt idx="0">
                  <c:v>-1</c:v>
                </c:pt>
                <c:pt idx="1">
                  <c:v>3</c:v>
                </c:pt>
                <c:pt idx="2">
                  <c:v>-3</c:v>
                </c:pt>
                <c:pt idx="3">
                  <c:v>3</c:v>
                </c:pt>
                <c:pt idx="4">
                  <c:v>-1</c:v>
                </c:pt>
                <c:pt idx="5">
                  <c:v>3</c:v>
                </c:pt>
                <c:pt idx="6">
                  <c:v>-1</c:v>
                </c:pt>
                <c:pt idx="7">
                  <c:v>3</c:v>
                </c:pt>
              </c:numCache>
            </c:numRef>
          </c:val>
        </c:ser>
        <c:ser>
          <c:idx val="2"/>
          <c:order val="2"/>
          <c:val>
            <c:numRef>
              <c:f>'AI(3) vs AI(5)'!$B$14:$I$14</c:f>
              <c:numCache>
                <c:formatCode>General</c:formatCode>
                <c:ptCount val="8"/>
                <c:pt idx="0">
                  <c:v>1</c:v>
                </c:pt>
                <c:pt idx="1">
                  <c:v>-5</c:v>
                </c:pt>
                <c:pt idx="2">
                  <c:v>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ser>
          <c:idx val="3"/>
          <c:order val="3"/>
          <c:val>
            <c:numRef>
              <c:f>'AI(3) vs AI(5)'!$B$15:$I$15</c:f>
              <c:numCache>
                <c:formatCode>General</c:formatCode>
                <c:ptCount val="8"/>
                <c:pt idx="0">
                  <c:v>3</c:v>
                </c:pt>
                <c:pt idx="1">
                  <c:v>3</c:v>
                </c:pt>
                <c:pt idx="2">
                  <c:v>-3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4"/>
          <c:order val="4"/>
          <c:val>
            <c:numRef>
              <c:f>'AI(3) vs AI(5)'!$B$16:$I$16</c:f>
              <c:numCache>
                <c:formatCode>General</c:formatCode>
                <c:ptCount val="8"/>
                <c:pt idx="0">
                  <c:v>-1</c:v>
                </c:pt>
                <c:pt idx="1">
                  <c:v>-1</c:v>
                </c:pt>
                <c:pt idx="2">
                  <c:v>-3</c:v>
                </c:pt>
                <c:pt idx="3">
                  <c:v>0</c:v>
                </c:pt>
                <c:pt idx="4">
                  <c:v>0</c:v>
                </c:pt>
                <c:pt idx="5">
                  <c:v>-3</c:v>
                </c:pt>
                <c:pt idx="6">
                  <c:v>3</c:v>
                </c:pt>
                <c:pt idx="7">
                  <c:v>-3</c:v>
                </c:pt>
              </c:numCache>
            </c:numRef>
          </c:val>
        </c:ser>
        <c:ser>
          <c:idx val="5"/>
          <c:order val="5"/>
          <c:val>
            <c:numRef>
              <c:f>'AI(3) vs AI(5)'!$B$17:$I$17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-3</c:v>
                </c:pt>
                <c:pt idx="4">
                  <c:v>1</c:v>
                </c:pt>
                <c:pt idx="5">
                  <c:v>5</c:v>
                </c:pt>
                <c:pt idx="6">
                  <c:v>-1</c:v>
                </c:pt>
                <c:pt idx="7">
                  <c:v>-1</c:v>
                </c:pt>
              </c:numCache>
            </c:numRef>
          </c:val>
        </c:ser>
        <c:ser>
          <c:idx val="6"/>
          <c:order val="6"/>
          <c:val>
            <c:numRef>
              <c:f>'AI(3) vs AI(5)'!$B$18:$I$18</c:f>
              <c:numCache>
                <c:formatCode>General</c:formatCode>
                <c:ptCount val="8"/>
                <c:pt idx="0">
                  <c:v>-1</c:v>
                </c:pt>
                <c:pt idx="1">
                  <c:v>-3</c:v>
                </c:pt>
                <c:pt idx="2">
                  <c:v>3</c:v>
                </c:pt>
                <c:pt idx="3">
                  <c:v>-3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-3</c:v>
                </c:pt>
              </c:numCache>
            </c:numRef>
          </c:val>
        </c:ser>
        <c:ser>
          <c:idx val="7"/>
          <c:order val="7"/>
          <c:val>
            <c:numRef>
              <c:f>'AI(3) vs AI(5)'!$B$19:$I$19</c:f>
              <c:numCache>
                <c:formatCode>General</c:formatCode>
                <c:ptCount val="8"/>
                <c:pt idx="0">
                  <c:v>1</c:v>
                </c:pt>
                <c:pt idx="1">
                  <c:v>-3</c:v>
                </c:pt>
                <c:pt idx="2">
                  <c:v>-1</c:v>
                </c:pt>
                <c:pt idx="3">
                  <c:v>-1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  <c:bandFmt>
            <c:idx val="5"/>
          </c:bandFmt>
        </c:bandFmts>
        <c:axId val="46861312"/>
        <c:axId val="46863104"/>
        <c:axId val="27524608"/>
      </c:surface3DChart>
      <c:catAx>
        <c:axId val="46861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6863104"/>
        <c:crosses val="autoZero"/>
        <c:auto val="1"/>
        <c:lblAlgn val="ctr"/>
        <c:lblOffset val="100"/>
        <c:noMultiLvlLbl val="0"/>
      </c:catAx>
      <c:valAx>
        <c:axId val="46863104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861312"/>
        <c:crosses val="autoZero"/>
        <c:crossBetween val="midCat"/>
        <c:majorUnit val="200"/>
        <c:minorUnit val="40"/>
      </c:valAx>
      <c:serAx>
        <c:axId val="27524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46863104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5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AI(5)'!$B$192:$I$192</c:f>
              <c:numCache>
                <c:formatCode>General</c:formatCode>
                <c:ptCount val="8"/>
                <c:pt idx="0">
                  <c:v>20</c:v>
                </c:pt>
                <c:pt idx="1">
                  <c:v>18</c:v>
                </c:pt>
                <c:pt idx="2">
                  <c:v>-4</c:v>
                </c:pt>
                <c:pt idx="3">
                  <c:v>0</c:v>
                </c:pt>
                <c:pt idx="4">
                  <c:v>2</c:v>
                </c:pt>
                <c:pt idx="5">
                  <c:v>8</c:v>
                </c:pt>
                <c:pt idx="6">
                  <c:v>-20</c:v>
                </c:pt>
                <c:pt idx="7">
                  <c:v>37</c:v>
                </c:pt>
              </c:numCache>
            </c:numRef>
          </c:val>
        </c:ser>
        <c:ser>
          <c:idx val="1"/>
          <c:order val="1"/>
          <c:val>
            <c:numRef>
              <c:f>'AI(3) vs AI(5)'!$B$193:$I$193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-22</c:v>
                </c:pt>
                <c:pt idx="3">
                  <c:v>26</c:v>
                </c:pt>
                <c:pt idx="4">
                  <c:v>-10</c:v>
                </c:pt>
                <c:pt idx="5">
                  <c:v>12</c:v>
                </c:pt>
                <c:pt idx="6">
                  <c:v>-22</c:v>
                </c:pt>
                <c:pt idx="7">
                  <c:v>38</c:v>
                </c:pt>
              </c:numCache>
            </c:numRef>
          </c:val>
        </c:ser>
        <c:ser>
          <c:idx val="2"/>
          <c:order val="2"/>
          <c:val>
            <c:numRef>
              <c:f>'AI(3) vs AI(5)'!$B$194:$I$194</c:f>
              <c:numCache>
                <c:formatCode>General</c:formatCode>
                <c:ptCount val="8"/>
                <c:pt idx="0">
                  <c:v>13</c:v>
                </c:pt>
                <c:pt idx="1">
                  <c:v>-30</c:v>
                </c:pt>
                <c:pt idx="2">
                  <c:v>-10</c:v>
                </c:pt>
                <c:pt idx="3">
                  <c:v>-18</c:v>
                </c:pt>
                <c:pt idx="4">
                  <c:v>-8</c:v>
                </c:pt>
                <c:pt idx="5">
                  <c:v>14</c:v>
                </c:pt>
                <c:pt idx="6">
                  <c:v>-20</c:v>
                </c:pt>
                <c:pt idx="7">
                  <c:v>4</c:v>
                </c:pt>
              </c:numCache>
            </c:numRef>
          </c:val>
        </c:ser>
        <c:ser>
          <c:idx val="3"/>
          <c:order val="3"/>
          <c:val>
            <c:numRef>
              <c:f>'AI(3) vs AI(5)'!$B$195:$I$195</c:f>
              <c:numCache>
                <c:formatCode>General</c:formatCode>
                <c:ptCount val="8"/>
                <c:pt idx="0">
                  <c:v>16</c:v>
                </c:pt>
                <c:pt idx="1">
                  <c:v>8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-4</c:v>
                </c:pt>
                <c:pt idx="6">
                  <c:v>-2</c:v>
                </c:pt>
                <c:pt idx="7">
                  <c:v>-6</c:v>
                </c:pt>
              </c:numCache>
            </c:numRef>
          </c:val>
        </c:ser>
        <c:ser>
          <c:idx val="4"/>
          <c:order val="4"/>
          <c:val>
            <c:numRef>
              <c:f>'AI(3) vs AI(5)'!$B$196:$I$196</c:f>
              <c:numCache>
                <c:formatCode>General</c:formatCode>
                <c:ptCount val="8"/>
                <c:pt idx="0">
                  <c:v>-7</c:v>
                </c:pt>
                <c:pt idx="1">
                  <c:v>7</c:v>
                </c:pt>
                <c:pt idx="2">
                  <c:v>-31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-6</c:v>
                </c:pt>
                <c:pt idx="7">
                  <c:v>36</c:v>
                </c:pt>
              </c:numCache>
            </c:numRef>
          </c:val>
        </c:ser>
        <c:ser>
          <c:idx val="5"/>
          <c:order val="5"/>
          <c:val>
            <c:numRef>
              <c:f>'AI(3) vs AI(5)'!$B$197:$I$197</c:f>
              <c:numCache>
                <c:formatCode>General</c:formatCode>
                <c:ptCount val="8"/>
                <c:pt idx="0">
                  <c:v>18</c:v>
                </c:pt>
                <c:pt idx="1">
                  <c:v>-4</c:v>
                </c:pt>
                <c:pt idx="2">
                  <c:v>4</c:v>
                </c:pt>
                <c:pt idx="3">
                  <c:v>-29</c:v>
                </c:pt>
                <c:pt idx="4">
                  <c:v>18</c:v>
                </c:pt>
                <c:pt idx="5">
                  <c:v>-10</c:v>
                </c:pt>
                <c:pt idx="6">
                  <c:v>-24</c:v>
                </c:pt>
                <c:pt idx="7">
                  <c:v>6</c:v>
                </c:pt>
              </c:numCache>
            </c:numRef>
          </c:val>
        </c:ser>
        <c:ser>
          <c:idx val="6"/>
          <c:order val="6"/>
          <c:val>
            <c:numRef>
              <c:f>'AI(3) vs AI(5)'!$B$198:$I$198</c:f>
              <c:numCache>
                <c:formatCode>General</c:formatCode>
                <c:ptCount val="8"/>
                <c:pt idx="0">
                  <c:v>-7</c:v>
                </c:pt>
                <c:pt idx="1">
                  <c:v>-31</c:v>
                </c:pt>
                <c:pt idx="2">
                  <c:v>-17</c:v>
                </c:pt>
                <c:pt idx="3">
                  <c:v>-16</c:v>
                </c:pt>
                <c:pt idx="4">
                  <c:v>-7</c:v>
                </c:pt>
                <c:pt idx="5">
                  <c:v>10</c:v>
                </c:pt>
                <c:pt idx="6">
                  <c:v>-32</c:v>
                </c:pt>
                <c:pt idx="7">
                  <c:v>14</c:v>
                </c:pt>
              </c:numCache>
            </c:numRef>
          </c:val>
        </c:ser>
        <c:ser>
          <c:idx val="7"/>
          <c:order val="7"/>
          <c:val>
            <c:numRef>
              <c:f>'AI(3) vs AI(5)'!$B$199:$I$199</c:f>
              <c:numCache>
                <c:formatCode>General</c:formatCode>
                <c:ptCount val="8"/>
                <c:pt idx="0">
                  <c:v>60</c:v>
                </c:pt>
                <c:pt idx="1">
                  <c:v>-4</c:v>
                </c:pt>
                <c:pt idx="2">
                  <c:v>23</c:v>
                </c:pt>
                <c:pt idx="3">
                  <c:v>16</c:v>
                </c:pt>
                <c:pt idx="4">
                  <c:v>3</c:v>
                </c:pt>
                <c:pt idx="5">
                  <c:v>13</c:v>
                </c:pt>
                <c:pt idx="6">
                  <c:v>-2</c:v>
                </c:pt>
                <c:pt idx="7">
                  <c:v>63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  <c:bandFmt>
            <c:idx val="5"/>
          </c:bandFmt>
        </c:bandFmts>
        <c:axId val="87177472"/>
        <c:axId val="87180800"/>
        <c:axId val="86344128"/>
      </c:surface3DChart>
      <c:catAx>
        <c:axId val="87177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7180800"/>
        <c:crosses val="autoZero"/>
        <c:auto val="1"/>
        <c:lblAlgn val="ctr"/>
        <c:lblOffset val="100"/>
        <c:noMultiLvlLbl val="0"/>
      </c:catAx>
      <c:valAx>
        <c:axId val="87180800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177472"/>
        <c:crosses val="autoZero"/>
        <c:crossBetween val="midCat"/>
        <c:majorUnit val="200"/>
        <c:minorUnit val="40"/>
      </c:valAx>
      <c:serAx>
        <c:axId val="86344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87180800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5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AI(5)'!$B$212:$I$212</c:f>
              <c:numCache>
                <c:formatCode>General</c:formatCode>
                <c:ptCount val="8"/>
                <c:pt idx="0">
                  <c:v>87</c:v>
                </c:pt>
                <c:pt idx="1">
                  <c:v>36</c:v>
                </c:pt>
                <c:pt idx="2">
                  <c:v>-2</c:v>
                </c:pt>
                <c:pt idx="3">
                  <c:v>-2</c:v>
                </c:pt>
                <c:pt idx="4">
                  <c:v>2</c:v>
                </c:pt>
                <c:pt idx="5">
                  <c:v>10</c:v>
                </c:pt>
                <c:pt idx="6">
                  <c:v>-30</c:v>
                </c:pt>
                <c:pt idx="7">
                  <c:v>87</c:v>
                </c:pt>
              </c:numCache>
            </c:numRef>
          </c:val>
        </c:ser>
        <c:ser>
          <c:idx val="1"/>
          <c:order val="1"/>
          <c:val>
            <c:numRef>
              <c:f>'AI(3) vs AI(5)'!$B$213:$I$213</c:f>
              <c:numCache>
                <c:formatCode>General</c:formatCode>
                <c:ptCount val="8"/>
                <c:pt idx="0">
                  <c:v>0</c:v>
                </c:pt>
                <c:pt idx="1">
                  <c:v>-42</c:v>
                </c:pt>
                <c:pt idx="2">
                  <c:v>-42</c:v>
                </c:pt>
                <c:pt idx="3">
                  <c:v>50</c:v>
                </c:pt>
                <c:pt idx="4">
                  <c:v>-6</c:v>
                </c:pt>
                <c:pt idx="5">
                  <c:v>6</c:v>
                </c:pt>
                <c:pt idx="6">
                  <c:v>-55</c:v>
                </c:pt>
                <c:pt idx="7">
                  <c:v>82</c:v>
                </c:pt>
              </c:numCache>
            </c:numRef>
          </c:val>
        </c:ser>
        <c:ser>
          <c:idx val="2"/>
          <c:order val="2"/>
          <c:val>
            <c:numRef>
              <c:f>'AI(3) vs AI(5)'!$B$214:$I$214</c:f>
              <c:numCache>
                <c:formatCode>General</c:formatCode>
                <c:ptCount val="8"/>
                <c:pt idx="0">
                  <c:v>37</c:v>
                </c:pt>
                <c:pt idx="1">
                  <c:v>-54</c:v>
                </c:pt>
                <c:pt idx="2">
                  <c:v>-6</c:v>
                </c:pt>
                <c:pt idx="3">
                  <c:v>-28</c:v>
                </c:pt>
                <c:pt idx="4">
                  <c:v>2</c:v>
                </c:pt>
                <c:pt idx="5">
                  <c:v>28</c:v>
                </c:pt>
                <c:pt idx="6">
                  <c:v>-52</c:v>
                </c:pt>
                <c:pt idx="7">
                  <c:v>6</c:v>
                </c:pt>
              </c:numCache>
            </c:numRef>
          </c:val>
        </c:ser>
        <c:ser>
          <c:idx val="3"/>
          <c:order val="3"/>
          <c:val>
            <c:numRef>
              <c:f>'AI(3) vs AI(5)'!$B$215:$I$215</c:f>
              <c:numCache>
                <c:formatCode>General</c:formatCode>
                <c:ptCount val="8"/>
                <c:pt idx="0">
                  <c:v>-8</c:v>
                </c:pt>
                <c:pt idx="1">
                  <c:v>40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-4</c:v>
                </c:pt>
                <c:pt idx="7">
                  <c:v>-19</c:v>
                </c:pt>
              </c:numCache>
            </c:numRef>
          </c:val>
        </c:ser>
        <c:ser>
          <c:idx val="4"/>
          <c:order val="4"/>
          <c:val>
            <c:numRef>
              <c:f>'AI(3) vs AI(5)'!$B$216:$I$216</c:f>
              <c:numCache>
                <c:formatCode>General</c:formatCode>
                <c:ptCount val="8"/>
                <c:pt idx="0">
                  <c:v>-3</c:v>
                </c:pt>
                <c:pt idx="1">
                  <c:v>9</c:v>
                </c:pt>
                <c:pt idx="2">
                  <c:v>-39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  <c:pt idx="6">
                  <c:v>-6</c:v>
                </c:pt>
                <c:pt idx="7">
                  <c:v>60</c:v>
                </c:pt>
              </c:numCache>
            </c:numRef>
          </c:val>
        </c:ser>
        <c:ser>
          <c:idx val="5"/>
          <c:order val="5"/>
          <c:val>
            <c:numRef>
              <c:f>'AI(3) vs AI(5)'!$B$217:$I$217</c:f>
              <c:numCache>
                <c:formatCode>General</c:formatCode>
                <c:ptCount val="8"/>
                <c:pt idx="0">
                  <c:v>36</c:v>
                </c:pt>
                <c:pt idx="1">
                  <c:v>6</c:v>
                </c:pt>
                <c:pt idx="2">
                  <c:v>-4</c:v>
                </c:pt>
                <c:pt idx="3">
                  <c:v>-39</c:v>
                </c:pt>
                <c:pt idx="4">
                  <c:v>16</c:v>
                </c:pt>
                <c:pt idx="5">
                  <c:v>-7</c:v>
                </c:pt>
                <c:pt idx="6">
                  <c:v>-46</c:v>
                </c:pt>
                <c:pt idx="7">
                  <c:v>-1</c:v>
                </c:pt>
              </c:numCache>
            </c:numRef>
          </c:val>
        </c:ser>
        <c:ser>
          <c:idx val="6"/>
          <c:order val="6"/>
          <c:val>
            <c:numRef>
              <c:f>'AI(3) vs AI(5)'!$B$218:$I$218</c:f>
              <c:numCache>
                <c:formatCode>General</c:formatCode>
                <c:ptCount val="8"/>
                <c:pt idx="0">
                  <c:v>-25</c:v>
                </c:pt>
                <c:pt idx="1">
                  <c:v>-63</c:v>
                </c:pt>
                <c:pt idx="2">
                  <c:v>-35</c:v>
                </c:pt>
                <c:pt idx="3">
                  <c:v>-32</c:v>
                </c:pt>
                <c:pt idx="4">
                  <c:v>-1</c:v>
                </c:pt>
                <c:pt idx="5">
                  <c:v>36</c:v>
                </c:pt>
                <c:pt idx="6">
                  <c:v>-73</c:v>
                </c:pt>
                <c:pt idx="7">
                  <c:v>50</c:v>
                </c:pt>
              </c:numCache>
            </c:numRef>
          </c:val>
        </c:ser>
        <c:ser>
          <c:idx val="7"/>
          <c:order val="7"/>
          <c:val>
            <c:numRef>
              <c:f>'AI(3) vs AI(5)'!$B$219:$I$219</c:f>
              <c:numCache>
                <c:formatCode>General</c:formatCode>
                <c:ptCount val="8"/>
                <c:pt idx="0">
                  <c:v>118</c:v>
                </c:pt>
                <c:pt idx="1">
                  <c:v>21</c:v>
                </c:pt>
                <c:pt idx="2">
                  <c:v>7</c:v>
                </c:pt>
                <c:pt idx="3">
                  <c:v>56</c:v>
                </c:pt>
                <c:pt idx="4">
                  <c:v>-27</c:v>
                </c:pt>
                <c:pt idx="5">
                  <c:v>17</c:v>
                </c:pt>
                <c:pt idx="6">
                  <c:v>-3</c:v>
                </c:pt>
                <c:pt idx="7">
                  <c:v>129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</c:bandFmts>
        <c:axId val="83911040"/>
        <c:axId val="83912960"/>
        <c:axId val="94592064"/>
      </c:surface3DChart>
      <c:catAx>
        <c:axId val="83911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912960"/>
        <c:crosses val="autoZero"/>
        <c:auto val="1"/>
        <c:lblAlgn val="ctr"/>
        <c:lblOffset val="100"/>
        <c:noMultiLvlLbl val="0"/>
      </c:catAx>
      <c:valAx>
        <c:axId val="83912960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911040"/>
        <c:crosses val="autoZero"/>
        <c:crossBetween val="midCat"/>
        <c:majorUnit val="200"/>
        <c:minorUnit val="40"/>
      </c:valAx>
      <c:serAx>
        <c:axId val="9459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83912960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AI(5)'!$B$232:$I$232</c:f>
              <c:numCache>
                <c:formatCode>General</c:formatCode>
                <c:ptCount val="8"/>
                <c:pt idx="0">
                  <c:v>145</c:v>
                </c:pt>
                <c:pt idx="1">
                  <c:v>38</c:v>
                </c:pt>
                <c:pt idx="2">
                  <c:v>-14</c:v>
                </c:pt>
                <c:pt idx="3">
                  <c:v>8</c:v>
                </c:pt>
                <c:pt idx="4">
                  <c:v>-2</c:v>
                </c:pt>
                <c:pt idx="5">
                  <c:v>28</c:v>
                </c:pt>
                <c:pt idx="6">
                  <c:v>-28</c:v>
                </c:pt>
                <c:pt idx="7">
                  <c:v>145</c:v>
                </c:pt>
              </c:numCache>
            </c:numRef>
          </c:val>
        </c:ser>
        <c:ser>
          <c:idx val="1"/>
          <c:order val="1"/>
          <c:val>
            <c:numRef>
              <c:f>'AI(3) vs AI(5)'!$B$233:$I$233</c:f>
              <c:numCache>
                <c:formatCode>General</c:formatCode>
                <c:ptCount val="8"/>
                <c:pt idx="0">
                  <c:v>16</c:v>
                </c:pt>
                <c:pt idx="1">
                  <c:v>-82</c:v>
                </c:pt>
                <c:pt idx="2">
                  <c:v>-48</c:v>
                </c:pt>
                <c:pt idx="3">
                  <c:v>96</c:v>
                </c:pt>
                <c:pt idx="4">
                  <c:v>-24</c:v>
                </c:pt>
                <c:pt idx="5">
                  <c:v>-24</c:v>
                </c:pt>
                <c:pt idx="6">
                  <c:v>-75</c:v>
                </c:pt>
                <c:pt idx="7">
                  <c:v>92</c:v>
                </c:pt>
              </c:numCache>
            </c:numRef>
          </c:val>
        </c:ser>
        <c:ser>
          <c:idx val="2"/>
          <c:order val="2"/>
          <c:val>
            <c:numRef>
              <c:f>'AI(3) vs AI(5)'!$B$234:$I$234</c:f>
              <c:numCache>
                <c:formatCode>General</c:formatCode>
                <c:ptCount val="8"/>
                <c:pt idx="0">
                  <c:v>41</c:v>
                </c:pt>
                <c:pt idx="1">
                  <c:v>-54</c:v>
                </c:pt>
                <c:pt idx="2">
                  <c:v>-24</c:v>
                </c:pt>
                <c:pt idx="3">
                  <c:v>-30</c:v>
                </c:pt>
                <c:pt idx="4">
                  <c:v>-22</c:v>
                </c:pt>
                <c:pt idx="5">
                  <c:v>58</c:v>
                </c:pt>
                <c:pt idx="6">
                  <c:v>-66</c:v>
                </c:pt>
                <c:pt idx="7">
                  <c:v>14</c:v>
                </c:pt>
              </c:numCache>
            </c:numRef>
          </c:val>
        </c:ser>
        <c:ser>
          <c:idx val="3"/>
          <c:order val="3"/>
          <c:val>
            <c:numRef>
              <c:f>'AI(3) vs AI(5)'!$B$235:$I$235</c:f>
              <c:numCache>
                <c:formatCode>General</c:formatCode>
                <c:ptCount val="8"/>
                <c:pt idx="0">
                  <c:v>10</c:v>
                </c:pt>
                <c:pt idx="1">
                  <c:v>48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-8</c:v>
                </c:pt>
                <c:pt idx="6">
                  <c:v>-30</c:v>
                </c:pt>
                <c:pt idx="7">
                  <c:v>-29</c:v>
                </c:pt>
              </c:numCache>
            </c:numRef>
          </c:val>
        </c:ser>
        <c:ser>
          <c:idx val="4"/>
          <c:order val="4"/>
          <c:val>
            <c:numRef>
              <c:f>'AI(3) vs AI(5)'!$B$236:$I$236</c:f>
              <c:numCache>
                <c:formatCode>General</c:formatCode>
                <c:ptCount val="8"/>
                <c:pt idx="0">
                  <c:v>-23</c:v>
                </c:pt>
                <c:pt idx="1">
                  <c:v>13</c:v>
                </c:pt>
                <c:pt idx="2">
                  <c:v>-57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-8</c:v>
                </c:pt>
                <c:pt idx="7">
                  <c:v>80</c:v>
                </c:pt>
              </c:numCache>
            </c:numRef>
          </c:val>
        </c:ser>
        <c:ser>
          <c:idx val="5"/>
          <c:order val="5"/>
          <c:val>
            <c:numRef>
              <c:f>'AI(3) vs AI(5)'!$B$237:$I$237</c:f>
              <c:numCache>
                <c:formatCode>General</c:formatCode>
                <c:ptCount val="8"/>
                <c:pt idx="0">
                  <c:v>34</c:v>
                </c:pt>
                <c:pt idx="1">
                  <c:v>22</c:v>
                </c:pt>
                <c:pt idx="2">
                  <c:v>-34</c:v>
                </c:pt>
                <c:pt idx="3">
                  <c:v>-25</c:v>
                </c:pt>
                <c:pt idx="4">
                  <c:v>4</c:v>
                </c:pt>
                <c:pt idx="5">
                  <c:v>3</c:v>
                </c:pt>
                <c:pt idx="6">
                  <c:v>-64</c:v>
                </c:pt>
                <c:pt idx="7">
                  <c:v>3</c:v>
                </c:pt>
              </c:numCache>
            </c:numRef>
          </c:val>
        </c:ser>
        <c:ser>
          <c:idx val="6"/>
          <c:order val="6"/>
          <c:val>
            <c:numRef>
              <c:f>'AI(3) vs AI(5)'!$B$238:$I$238</c:f>
              <c:numCache>
                <c:formatCode>General</c:formatCode>
                <c:ptCount val="8"/>
                <c:pt idx="0">
                  <c:v>5</c:v>
                </c:pt>
                <c:pt idx="1">
                  <c:v>-105</c:v>
                </c:pt>
                <c:pt idx="2">
                  <c:v>-61</c:v>
                </c:pt>
                <c:pt idx="3">
                  <c:v>-34</c:v>
                </c:pt>
                <c:pt idx="4">
                  <c:v>-17</c:v>
                </c:pt>
                <c:pt idx="5">
                  <c:v>84</c:v>
                </c:pt>
                <c:pt idx="6">
                  <c:v>-95</c:v>
                </c:pt>
                <c:pt idx="7">
                  <c:v>74</c:v>
                </c:pt>
              </c:numCache>
            </c:numRef>
          </c:val>
        </c:ser>
        <c:ser>
          <c:idx val="7"/>
          <c:order val="7"/>
          <c:val>
            <c:numRef>
              <c:f>'AI(3) vs AI(5)'!$B$239:$I$239</c:f>
              <c:numCache>
                <c:formatCode>General</c:formatCode>
                <c:ptCount val="8"/>
                <c:pt idx="0">
                  <c:v>177</c:v>
                </c:pt>
                <c:pt idx="1">
                  <c:v>43</c:v>
                </c:pt>
                <c:pt idx="2">
                  <c:v>-3</c:v>
                </c:pt>
                <c:pt idx="3">
                  <c:v>92</c:v>
                </c:pt>
                <c:pt idx="4">
                  <c:v>-59</c:v>
                </c:pt>
                <c:pt idx="5">
                  <c:v>17</c:v>
                </c:pt>
                <c:pt idx="6">
                  <c:v>-13</c:v>
                </c:pt>
                <c:pt idx="7">
                  <c:v>201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  <c:bandFmt>
            <c:idx val="5"/>
          </c:bandFmt>
          <c:bandFmt>
            <c:idx val="6"/>
          </c:bandFmt>
          <c:bandFmt>
            <c:idx val="7"/>
          </c:bandFmt>
        </c:bandFmts>
        <c:axId val="96043392"/>
        <c:axId val="96045696"/>
        <c:axId val="82651328"/>
      </c:surface3DChart>
      <c:catAx>
        <c:axId val="96043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6045696"/>
        <c:crosses val="autoZero"/>
        <c:auto val="1"/>
        <c:lblAlgn val="ctr"/>
        <c:lblOffset val="100"/>
        <c:noMultiLvlLbl val="0"/>
      </c:catAx>
      <c:valAx>
        <c:axId val="96045696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043392"/>
        <c:crosses val="autoZero"/>
        <c:crossBetween val="midCat"/>
        <c:majorUnit val="200"/>
        <c:minorUnit val="40"/>
      </c:valAx>
      <c:serAx>
        <c:axId val="82651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96045696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5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AI(5)'!$B$252:$I$252</c:f>
              <c:numCache>
                <c:formatCode>General</c:formatCode>
                <c:ptCount val="8"/>
                <c:pt idx="0">
                  <c:v>219</c:v>
                </c:pt>
                <c:pt idx="1">
                  <c:v>54</c:v>
                </c:pt>
                <c:pt idx="2">
                  <c:v>10</c:v>
                </c:pt>
                <c:pt idx="3">
                  <c:v>4</c:v>
                </c:pt>
                <c:pt idx="4">
                  <c:v>-28</c:v>
                </c:pt>
                <c:pt idx="5">
                  <c:v>76</c:v>
                </c:pt>
                <c:pt idx="6">
                  <c:v>-36</c:v>
                </c:pt>
                <c:pt idx="7">
                  <c:v>235</c:v>
                </c:pt>
              </c:numCache>
            </c:numRef>
          </c:val>
        </c:ser>
        <c:ser>
          <c:idx val="1"/>
          <c:order val="1"/>
          <c:val>
            <c:numRef>
              <c:f>'AI(3) vs AI(5)'!$B$253:$I$253</c:f>
              <c:numCache>
                <c:formatCode>General</c:formatCode>
                <c:ptCount val="8"/>
                <c:pt idx="0">
                  <c:v>-4</c:v>
                </c:pt>
                <c:pt idx="1">
                  <c:v>-116</c:v>
                </c:pt>
                <c:pt idx="2">
                  <c:v>-58</c:v>
                </c:pt>
                <c:pt idx="3">
                  <c:v>104</c:v>
                </c:pt>
                <c:pt idx="4">
                  <c:v>-50</c:v>
                </c:pt>
                <c:pt idx="5">
                  <c:v>-58</c:v>
                </c:pt>
                <c:pt idx="6">
                  <c:v>-121</c:v>
                </c:pt>
                <c:pt idx="7">
                  <c:v>80</c:v>
                </c:pt>
              </c:numCache>
            </c:numRef>
          </c:val>
        </c:ser>
        <c:ser>
          <c:idx val="2"/>
          <c:order val="2"/>
          <c:val>
            <c:numRef>
              <c:f>'AI(3) vs AI(5)'!$B$254:$I$254</c:f>
              <c:numCache>
                <c:formatCode>General</c:formatCode>
                <c:ptCount val="8"/>
                <c:pt idx="0">
                  <c:v>65</c:v>
                </c:pt>
                <c:pt idx="1">
                  <c:v>-70</c:v>
                </c:pt>
                <c:pt idx="2">
                  <c:v>-30</c:v>
                </c:pt>
                <c:pt idx="3">
                  <c:v>-26</c:v>
                </c:pt>
                <c:pt idx="4">
                  <c:v>-8</c:v>
                </c:pt>
                <c:pt idx="5">
                  <c:v>76</c:v>
                </c:pt>
                <c:pt idx="6">
                  <c:v>-84</c:v>
                </c:pt>
                <c:pt idx="7">
                  <c:v>52</c:v>
                </c:pt>
              </c:numCache>
            </c:numRef>
          </c:val>
        </c:ser>
        <c:ser>
          <c:idx val="3"/>
          <c:order val="3"/>
          <c:val>
            <c:numRef>
              <c:f>'AI(3) vs AI(5)'!$B$255:$I$255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-4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-68</c:v>
                </c:pt>
                <c:pt idx="7">
                  <c:v>-25</c:v>
                </c:pt>
              </c:numCache>
            </c:numRef>
          </c:val>
        </c:ser>
        <c:ser>
          <c:idx val="4"/>
          <c:order val="4"/>
          <c:val>
            <c:numRef>
              <c:f>'AI(3) vs AI(5)'!$B$256:$I$256</c:f>
              <c:numCache>
                <c:formatCode>General</c:formatCode>
                <c:ptCount val="8"/>
                <c:pt idx="0">
                  <c:v>-31</c:v>
                </c:pt>
                <c:pt idx="1">
                  <c:v>3</c:v>
                </c:pt>
                <c:pt idx="2">
                  <c:v>-61</c:v>
                </c:pt>
                <c:pt idx="3">
                  <c:v>0</c:v>
                </c:pt>
                <c:pt idx="4">
                  <c:v>0</c:v>
                </c:pt>
                <c:pt idx="5">
                  <c:v>-20</c:v>
                </c:pt>
                <c:pt idx="6">
                  <c:v>-6</c:v>
                </c:pt>
                <c:pt idx="7">
                  <c:v>86</c:v>
                </c:pt>
              </c:numCache>
            </c:numRef>
          </c:val>
        </c:ser>
        <c:ser>
          <c:idx val="5"/>
          <c:order val="5"/>
          <c:val>
            <c:numRef>
              <c:f>'AI(3) vs AI(5)'!$B$257:$I$257</c:f>
              <c:numCache>
                <c:formatCode>General</c:formatCode>
                <c:ptCount val="8"/>
                <c:pt idx="0">
                  <c:v>52</c:v>
                </c:pt>
                <c:pt idx="1">
                  <c:v>44</c:v>
                </c:pt>
                <c:pt idx="2">
                  <c:v>-56</c:v>
                </c:pt>
                <c:pt idx="3">
                  <c:v>-15</c:v>
                </c:pt>
                <c:pt idx="4">
                  <c:v>-4</c:v>
                </c:pt>
                <c:pt idx="5">
                  <c:v>19</c:v>
                </c:pt>
                <c:pt idx="6">
                  <c:v>-86</c:v>
                </c:pt>
                <c:pt idx="7">
                  <c:v>-3</c:v>
                </c:pt>
              </c:numCache>
            </c:numRef>
          </c:val>
        </c:ser>
        <c:ser>
          <c:idx val="6"/>
          <c:order val="6"/>
          <c:val>
            <c:numRef>
              <c:f>'AI(3) vs AI(5)'!$B$258:$I$258</c:f>
              <c:numCache>
                <c:formatCode>General</c:formatCode>
                <c:ptCount val="8"/>
                <c:pt idx="0">
                  <c:v>-11</c:v>
                </c:pt>
                <c:pt idx="1">
                  <c:v>-157</c:v>
                </c:pt>
                <c:pt idx="2">
                  <c:v>-49</c:v>
                </c:pt>
                <c:pt idx="3">
                  <c:v>-52</c:v>
                </c:pt>
                <c:pt idx="4">
                  <c:v>-9</c:v>
                </c:pt>
                <c:pt idx="5">
                  <c:v>90</c:v>
                </c:pt>
                <c:pt idx="6">
                  <c:v>-125</c:v>
                </c:pt>
                <c:pt idx="7">
                  <c:v>72</c:v>
                </c:pt>
              </c:numCache>
            </c:numRef>
          </c:val>
        </c:ser>
        <c:ser>
          <c:idx val="7"/>
          <c:order val="7"/>
          <c:val>
            <c:numRef>
              <c:f>'AI(3) vs AI(5)'!$B$259:$I$259</c:f>
              <c:numCache>
                <c:formatCode>General</c:formatCode>
                <c:ptCount val="8"/>
                <c:pt idx="0">
                  <c:v>256</c:v>
                </c:pt>
                <c:pt idx="1">
                  <c:v>51</c:v>
                </c:pt>
                <c:pt idx="2">
                  <c:v>-17</c:v>
                </c:pt>
                <c:pt idx="3">
                  <c:v>148</c:v>
                </c:pt>
                <c:pt idx="4">
                  <c:v>-51</c:v>
                </c:pt>
                <c:pt idx="5">
                  <c:v>17</c:v>
                </c:pt>
                <c:pt idx="6">
                  <c:v>1</c:v>
                </c:pt>
                <c:pt idx="7">
                  <c:v>270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</c:bandFmts>
        <c:axId val="96599040"/>
        <c:axId val="97212672"/>
        <c:axId val="96076224"/>
      </c:surface3DChart>
      <c:catAx>
        <c:axId val="96599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7212672"/>
        <c:crosses val="autoZero"/>
        <c:auto val="1"/>
        <c:lblAlgn val="ctr"/>
        <c:lblOffset val="100"/>
        <c:noMultiLvlLbl val="0"/>
      </c:catAx>
      <c:valAx>
        <c:axId val="97212672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599040"/>
        <c:crosses val="autoZero"/>
        <c:crossBetween val="midCat"/>
        <c:majorUnit val="200"/>
        <c:minorUnit val="40"/>
      </c:valAx>
      <c:serAx>
        <c:axId val="96076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97212672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AI(5)'!$B$272:$I$272</c:f>
              <c:numCache>
                <c:formatCode>General</c:formatCode>
                <c:ptCount val="8"/>
                <c:pt idx="0">
                  <c:v>290</c:v>
                </c:pt>
                <c:pt idx="1">
                  <c:v>96</c:v>
                </c:pt>
                <c:pt idx="2">
                  <c:v>-18</c:v>
                </c:pt>
                <c:pt idx="3">
                  <c:v>38</c:v>
                </c:pt>
                <c:pt idx="4">
                  <c:v>-24</c:v>
                </c:pt>
                <c:pt idx="5">
                  <c:v>118</c:v>
                </c:pt>
                <c:pt idx="6">
                  <c:v>-54</c:v>
                </c:pt>
                <c:pt idx="7">
                  <c:v>312</c:v>
                </c:pt>
              </c:numCache>
            </c:numRef>
          </c:val>
        </c:ser>
        <c:ser>
          <c:idx val="1"/>
          <c:order val="1"/>
          <c:val>
            <c:numRef>
              <c:f>'AI(3) vs AI(5)'!$B$273:$I$273</c:f>
              <c:numCache>
                <c:formatCode>General</c:formatCode>
                <c:ptCount val="8"/>
                <c:pt idx="0">
                  <c:v>1</c:v>
                </c:pt>
                <c:pt idx="1">
                  <c:v>-174</c:v>
                </c:pt>
                <c:pt idx="2">
                  <c:v>-68</c:v>
                </c:pt>
                <c:pt idx="3">
                  <c:v>80</c:v>
                </c:pt>
                <c:pt idx="4">
                  <c:v>-56</c:v>
                </c:pt>
                <c:pt idx="5">
                  <c:v>-88</c:v>
                </c:pt>
                <c:pt idx="6">
                  <c:v>-151</c:v>
                </c:pt>
                <c:pt idx="7">
                  <c:v>72</c:v>
                </c:pt>
              </c:numCache>
            </c:numRef>
          </c:val>
        </c:ser>
        <c:ser>
          <c:idx val="2"/>
          <c:order val="2"/>
          <c:val>
            <c:numRef>
              <c:f>'AI(3) vs AI(5)'!$B$274:$I$274</c:f>
              <c:numCache>
                <c:formatCode>General</c:formatCode>
                <c:ptCount val="8"/>
                <c:pt idx="0">
                  <c:v>83</c:v>
                </c:pt>
                <c:pt idx="1">
                  <c:v>-86</c:v>
                </c:pt>
                <c:pt idx="2">
                  <c:v>-54</c:v>
                </c:pt>
                <c:pt idx="3">
                  <c:v>-6</c:v>
                </c:pt>
                <c:pt idx="4">
                  <c:v>-22</c:v>
                </c:pt>
                <c:pt idx="5">
                  <c:v>76</c:v>
                </c:pt>
                <c:pt idx="6">
                  <c:v>-100</c:v>
                </c:pt>
                <c:pt idx="7">
                  <c:v>100</c:v>
                </c:pt>
              </c:numCache>
            </c:numRef>
          </c:val>
        </c:ser>
        <c:ser>
          <c:idx val="3"/>
          <c:order val="3"/>
          <c:val>
            <c:numRef>
              <c:f>'AI(3) vs AI(5)'!$B$275:$I$275</c:f>
              <c:numCache>
                <c:formatCode>General</c:formatCode>
                <c:ptCount val="8"/>
                <c:pt idx="0">
                  <c:v>12</c:v>
                </c:pt>
                <c:pt idx="1">
                  <c:v>46</c:v>
                </c:pt>
                <c:pt idx="2">
                  <c:v>34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-62</c:v>
                </c:pt>
                <c:pt idx="7">
                  <c:v>-33</c:v>
                </c:pt>
              </c:numCache>
            </c:numRef>
          </c:val>
        </c:ser>
        <c:ser>
          <c:idx val="4"/>
          <c:order val="4"/>
          <c:val>
            <c:numRef>
              <c:f>'AI(3) vs AI(5)'!$B$276:$I$276</c:f>
              <c:numCache>
                <c:formatCode>General</c:formatCode>
                <c:ptCount val="8"/>
                <c:pt idx="0">
                  <c:v>-41</c:v>
                </c:pt>
                <c:pt idx="1">
                  <c:v>-15</c:v>
                </c:pt>
                <c:pt idx="2">
                  <c:v>-81</c:v>
                </c:pt>
                <c:pt idx="3">
                  <c:v>0</c:v>
                </c:pt>
                <c:pt idx="4">
                  <c:v>0</c:v>
                </c:pt>
                <c:pt idx="5">
                  <c:v>-24</c:v>
                </c:pt>
                <c:pt idx="6">
                  <c:v>20</c:v>
                </c:pt>
                <c:pt idx="7">
                  <c:v>60</c:v>
                </c:pt>
              </c:numCache>
            </c:numRef>
          </c:val>
        </c:ser>
        <c:ser>
          <c:idx val="5"/>
          <c:order val="5"/>
          <c:val>
            <c:numRef>
              <c:f>'AI(3) vs AI(5)'!$B$277:$I$277</c:f>
              <c:numCache>
                <c:formatCode>General</c:formatCode>
                <c:ptCount val="8"/>
                <c:pt idx="0">
                  <c:v>72</c:v>
                </c:pt>
                <c:pt idx="1">
                  <c:v>70</c:v>
                </c:pt>
                <c:pt idx="2">
                  <c:v>-46</c:v>
                </c:pt>
                <c:pt idx="3">
                  <c:v>5</c:v>
                </c:pt>
                <c:pt idx="4">
                  <c:v>-32</c:v>
                </c:pt>
                <c:pt idx="5">
                  <c:v>19</c:v>
                </c:pt>
                <c:pt idx="6">
                  <c:v>-116</c:v>
                </c:pt>
                <c:pt idx="7">
                  <c:v>11</c:v>
                </c:pt>
              </c:numCache>
            </c:numRef>
          </c:val>
        </c:ser>
        <c:ser>
          <c:idx val="6"/>
          <c:order val="6"/>
          <c:val>
            <c:numRef>
              <c:f>'AI(3) vs AI(5)'!$B$278:$I$278</c:f>
              <c:numCache>
                <c:formatCode>General</c:formatCode>
                <c:ptCount val="8"/>
                <c:pt idx="0">
                  <c:v>-33</c:v>
                </c:pt>
                <c:pt idx="1">
                  <c:v>-185</c:v>
                </c:pt>
                <c:pt idx="2">
                  <c:v>-35</c:v>
                </c:pt>
                <c:pt idx="3">
                  <c:v>-58</c:v>
                </c:pt>
                <c:pt idx="4">
                  <c:v>-17</c:v>
                </c:pt>
                <c:pt idx="5">
                  <c:v>86</c:v>
                </c:pt>
                <c:pt idx="6">
                  <c:v>-159</c:v>
                </c:pt>
                <c:pt idx="7">
                  <c:v>90</c:v>
                </c:pt>
              </c:numCache>
            </c:numRef>
          </c:val>
        </c:ser>
        <c:ser>
          <c:idx val="7"/>
          <c:order val="7"/>
          <c:val>
            <c:numRef>
              <c:f>'AI(3) vs AI(5)'!$B$279:$I$279</c:f>
              <c:numCache>
                <c:formatCode>General</c:formatCode>
                <c:ptCount val="8"/>
                <c:pt idx="0">
                  <c:v>321</c:v>
                </c:pt>
                <c:pt idx="1">
                  <c:v>33</c:v>
                </c:pt>
                <c:pt idx="2">
                  <c:v>-17</c:v>
                </c:pt>
                <c:pt idx="3">
                  <c:v>200</c:v>
                </c:pt>
                <c:pt idx="4">
                  <c:v>-87</c:v>
                </c:pt>
                <c:pt idx="5">
                  <c:v>25</c:v>
                </c:pt>
                <c:pt idx="6">
                  <c:v>-17</c:v>
                </c:pt>
                <c:pt idx="7">
                  <c:v>341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  <c:bandFmt>
            <c:idx val="5"/>
          </c:bandFmt>
        </c:bandFmts>
        <c:axId val="96553984"/>
        <c:axId val="96556160"/>
        <c:axId val="96079360"/>
      </c:surface3DChart>
      <c:catAx>
        <c:axId val="9655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6556160"/>
        <c:crosses val="autoZero"/>
        <c:auto val="1"/>
        <c:lblAlgn val="ctr"/>
        <c:lblOffset val="100"/>
        <c:noMultiLvlLbl val="0"/>
      </c:catAx>
      <c:valAx>
        <c:axId val="96556160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553984"/>
        <c:crosses val="autoZero"/>
        <c:crossBetween val="midCat"/>
        <c:majorUnit val="200"/>
        <c:minorUnit val="40"/>
      </c:valAx>
      <c:serAx>
        <c:axId val="96079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96556160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5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AI(5)'!$B$293:$I$293</c:f>
              <c:numCache>
                <c:formatCode>General</c:formatCode>
                <c:ptCount val="8"/>
                <c:pt idx="0">
                  <c:v>355</c:v>
                </c:pt>
                <c:pt idx="1">
                  <c:v>94</c:v>
                </c:pt>
                <c:pt idx="2">
                  <c:v>-9</c:v>
                </c:pt>
                <c:pt idx="3">
                  <c:v>37</c:v>
                </c:pt>
                <c:pt idx="4">
                  <c:v>-29</c:v>
                </c:pt>
                <c:pt idx="5">
                  <c:v>127</c:v>
                </c:pt>
                <c:pt idx="6">
                  <c:v>-39</c:v>
                </c:pt>
                <c:pt idx="7">
                  <c:v>356</c:v>
                </c:pt>
              </c:numCache>
            </c:numRef>
          </c:val>
        </c:ser>
        <c:ser>
          <c:idx val="1"/>
          <c:order val="1"/>
          <c:val>
            <c:numRef>
              <c:f>'AI(3) vs AI(5)'!$B$294:$I$294</c:f>
              <c:numCache>
                <c:formatCode>General</c:formatCode>
                <c:ptCount val="8"/>
                <c:pt idx="0">
                  <c:v>-4</c:v>
                </c:pt>
                <c:pt idx="1">
                  <c:v>-191</c:v>
                </c:pt>
                <c:pt idx="2">
                  <c:v>-61</c:v>
                </c:pt>
                <c:pt idx="3">
                  <c:v>81</c:v>
                </c:pt>
                <c:pt idx="4">
                  <c:v>-77</c:v>
                </c:pt>
                <c:pt idx="5">
                  <c:v>-123</c:v>
                </c:pt>
                <c:pt idx="6">
                  <c:v>-160</c:v>
                </c:pt>
                <c:pt idx="7">
                  <c:v>72</c:v>
                </c:pt>
              </c:numCache>
            </c:numRef>
          </c:val>
        </c:ser>
        <c:ser>
          <c:idx val="2"/>
          <c:order val="2"/>
          <c:val>
            <c:numRef>
              <c:f>'AI(3) vs AI(5)'!$B$295:$I$295</c:f>
              <c:numCache>
                <c:formatCode>General</c:formatCode>
                <c:ptCount val="8"/>
                <c:pt idx="0">
                  <c:v>92</c:v>
                </c:pt>
                <c:pt idx="1">
                  <c:v>-99</c:v>
                </c:pt>
                <c:pt idx="2">
                  <c:v>-67</c:v>
                </c:pt>
                <c:pt idx="3">
                  <c:v>17</c:v>
                </c:pt>
                <c:pt idx="4">
                  <c:v>-35</c:v>
                </c:pt>
                <c:pt idx="5">
                  <c:v>107</c:v>
                </c:pt>
                <c:pt idx="6">
                  <c:v>-117</c:v>
                </c:pt>
                <c:pt idx="7">
                  <c:v>133</c:v>
                </c:pt>
              </c:numCache>
            </c:numRef>
          </c:val>
        </c:ser>
        <c:ser>
          <c:idx val="3"/>
          <c:order val="3"/>
          <c:val>
            <c:numRef>
              <c:f>'AI(3) vs AI(5)'!$B$296:$I$296</c:f>
              <c:numCache>
                <c:formatCode>General</c:formatCode>
                <c:ptCount val="8"/>
                <c:pt idx="0">
                  <c:v>5</c:v>
                </c:pt>
                <c:pt idx="1">
                  <c:v>37</c:v>
                </c:pt>
                <c:pt idx="2">
                  <c:v>49</c:v>
                </c:pt>
                <c:pt idx="3">
                  <c:v>0</c:v>
                </c:pt>
                <c:pt idx="4">
                  <c:v>0</c:v>
                </c:pt>
                <c:pt idx="5">
                  <c:v>-3</c:v>
                </c:pt>
                <c:pt idx="6">
                  <c:v>-91</c:v>
                </c:pt>
                <c:pt idx="7">
                  <c:v>-44</c:v>
                </c:pt>
              </c:numCache>
            </c:numRef>
          </c:val>
        </c:ser>
        <c:ser>
          <c:idx val="4"/>
          <c:order val="4"/>
          <c:val>
            <c:numRef>
              <c:f>'AI(3) vs AI(5)'!$B$297:$I$297</c:f>
              <c:numCache>
                <c:formatCode>General</c:formatCode>
                <c:ptCount val="8"/>
                <c:pt idx="0">
                  <c:v>-26</c:v>
                </c:pt>
                <c:pt idx="1">
                  <c:v>-6</c:v>
                </c:pt>
                <c:pt idx="2">
                  <c:v>-100</c:v>
                </c:pt>
                <c:pt idx="3">
                  <c:v>0</c:v>
                </c:pt>
                <c:pt idx="4">
                  <c:v>0</c:v>
                </c:pt>
                <c:pt idx="5">
                  <c:v>-31</c:v>
                </c:pt>
                <c:pt idx="6">
                  <c:v>3</c:v>
                </c:pt>
                <c:pt idx="7">
                  <c:v>89</c:v>
                </c:pt>
              </c:numCache>
            </c:numRef>
          </c:val>
        </c:ser>
        <c:ser>
          <c:idx val="5"/>
          <c:order val="5"/>
          <c:val>
            <c:numRef>
              <c:f>'AI(3) vs AI(5)'!$B$298:$I$298</c:f>
              <c:numCache>
                <c:formatCode>General</c:formatCode>
                <c:ptCount val="8"/>
                <c:pt idx="0">
                  <c:v>61</c:v>
                </c:pt>
                <c:pt idx="1">
                  <c:v>89</c:v>
                </c:pt>
                <c:pt idx="2">
                  <c:v>-51</c:v>
                </c:pt>
                <c:pt idx="3">
                  <c:v>14</c:v>
                </c:pt>
                <c:pt idx="4">
                  <c:v>-39</c:v>
                </c:pt>
                <c:pt idx="5">
                  <c:v>28</c:v>
                </c:pt>
                <c:pt idx="6">
                  <c:v>-119</c:v>
                </c:pt>
                <c:pt idx="7">
                  <c:v>8</c:v>
                </c:pt>
              </c:numCache>
            </c:numRef>
          </c:val>
        </c:ser>
        <c:ser>
          <c:idx val="6"/>
          <c:order val="6"/>
          <c:val>
            <c:numRef>
              <c:f>'AI(3) vs AI(5)'!$B$299:$I$299</c:f>
              <c:numCache>
                <c:formatCode>General</c:formatCode>
                <c:ptCount val="8"/>
                <c:pt idx="0">
                  <c:v>-32</c:v>
                </c:pt>
                <c:pt idx="1">
                  <c:v>-208</c:v>
                </c:pt>
                <c:pt idx="2">
                  <c:v>-28</c:v>
                </c:pt>
                <c:pt idx="3">
                  <c:v>-49</c:v>
                </c:pt>
                <c:pt idx="4">
                  <c:v>-28</c:v>
                </c:pt>
                <c:pt idx="5">
                  <c:v>115</c:v>
                </c:pt>
                <c:pt idx="6">
                  <c:v>-208</c:v>
                </c:pt>
                <c:pt idx="7">
                  <c:v>79</c:v>
                </c:pt>
              </c:numCache>
            </c:numRef>
          </c:val>
        </c:ser>
        <c:ser>
          <c:idx val="7"/>
          <c:order val="7"/>
          <c:val>
            <c:numRef>
              <c:f>'AI(3) vs AI(5)'!$B$300:$I$300</c:f>
              <c:numCache>
                <c:formatCode>General</c:formatCode>
                <c:ptCount val="8"/>
                <c:pt idx="0">
                  <c:v>368</c:v>
                </c:pt>
                <c:pt idx="1">
                  <c:v>20</c:v>
                </c:pt>
                <c:pt idx="2">
                  <c:v>4</c:v>
                </c:pt>
                <c:pt idx="3">
                  <c:v>205</c:v>
                </c:pt>
                <c:pt idx="4">
                  <c:v>-118</c:v>
                </c:pt>
                <c:pt idx="5">
                  <c:v>18</c:v>
                </c:pt>
                <c:pt idx="6">
                  <c:v>2</c:v>
                </c:pt>
                <c:pt idx="7">
                  <c:v>412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  <c:bandFmt>
            <c:idx val="5"/>
          </c:bandFmt>
          <c:bandFmt>
            <c:idx val="6"/>
          </c:bandFmt>
          <c:bandFmt>
            <c:idx val="7"/>
          </c:bandFmt>
        </c:bandFmts>
        <c:axId val="100676736"/>
        <c:axId val="100954880"/>
        <c:axId val="97005568"/>
      </c:surface3DChart>
      <c:catAx>
        <c:axId val="100676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954880"/>
        <c:crosses val="autoZero"/>
        <c:auto val="1"/>
        <c:lblAlgn val="ctr"/>
        <c:lblOffset val="100"/>
        <c:noMultiLvlLbl val="0"/>
      </c:catAx>
      <c:valAx>
        <c:axId val="100954880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676736"/>
        <c:crosses val="autoZero"/>
        <c:crossBetween val="midCat"/>
        <c:majorUnit val="200"/>
        <c:minorUnit val="40"/>
      </c:valAx>
      <c:serAx>
        <c:axId val="97005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100954880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5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AI(5)'!$B$313:$I$313</c:f>
              <c:numCache>
                <c:formatCode>General</c:formatCode>
                <c:ptCount val="8"/>
                <c:pt idx="0">
                  <c:v>424</c:v>
                </c:pt>
                <c:pt idx="1">
                  <c:v>88</c:v>
                </c:pt>
                <c:pt idx="2">
                  <c:v>5</c:v>
                </c:pt>
                <c:pt idx="3">
                  <c:v>13</c:v>
                </c:pt>
                <c:pt idx="4">
                  <c:v>-27</c:v>
                </c:pt>
                <c:pt idx="5">
                  <c:v>191</c:v>
                </c:pt>
                <c:pt idx="6">
                  <c:v>-53</c:v>
                </c:pt>
                <c:pt idx="7">
                  <c:v>418</c:v>
                </c:pt>
              </c:numCache>
            </c:numRef>
          </c:val>
        </c:ser>
        <c:ser>
          <c:idx val="1"/>
          <c:order val="1"/>
          <c:val>
            <c:numRef>
              <c:f>'AI(3) vs AI(5)'!$B$314:$I$314</c:f>
              <c:numCache>
                <c:formatCode>General</c:formatCode>
                <c:ptCount val="8"/>
                <c:pt idx="0">
                  <c:v>28</c:v>
                </c:pt>
                <c:pt idx="1">
                  <c:v>-227</c:v>
                </c:pt>
                <c:pt idx="2">
                  <c:v>-41</c:v>
                </c:pt>
                <c:pt idx="3">
                  <c:v>119</c:v>
                </c:pt>
                <c:pt idx="4">
                  <c:v>-112</c:v>
                </c:pt>
                <c:pt idx="5">
                  <c:v>-117</c:v>
                </c:pt>
                <c:pt idx="6">
                  <c:v>-198</c:v>
                </c:pt>
                <c:pt idx="7">
                  <c:v>70</c:v>
                </c:pt>
              </c:numCache>
            </c:numRef>
          </c:val>
        </c:ser>
        <c:ser>
          <c:idx val="2"/>
          <c:order val="2"/>
          <c:val>
            <c:numRef>
              <c:f>'AI(3) vs AI(5)'!$B$315:$I$315</c:f>
              <c:numCache>
                <c:formatCode>General</c:formatCode>
                <c:ptCount val="8"/>
                <c:pt idx="0">
                  <c:v>82</c:v>
                </c:pt>
                <c:pt idx="1">
                  <c:v>-111</c:v>
                </c:pt>
                <c:pt idx="2">
                  <c:v>-101</c:v>
                </c:pt>
                <c:pt idx="3">
                  <c:v>-3</c:v>
                </c:pt>
                <c:pt idx="4">
                  <c:v>-15</c:v>
                </c:pt>
                <c:pt idx="5">
                  <c:v>75</c:v>
                </c:pt>
                <c:pt idx="6">
                  <c:v>-147</c:v>
                </c:pt>
                <c:pt idx="7">
                  <c:v>181</c:v>
                </c:pt>
              </c:numCache>
            </c:numRef>
          </c:val>
        </c:ser>
        <c:ser>
          <c:idx val="3"/>
          <c:order val="3"/>
          <c:val>
            <c:numRef>
              <c:f>'AI(3) vs AI(5)'!$B$316:$I$316</c:f>
              <c:numCache>
                <c:formatCode>General</c:formatCode>
                <c:ptCount val="8"/>
                <c:pt idx="0">
                  <c:v>53</c:v>
                </c:pt>
                <c:pt idx="1">
                  <c:v>7</c:v>
                </c:pt>
                <c:pt idx="2">
                  <c:v>53</c:v>
                </c:pt>
                <c:pt idx="3">
                  <c:v>0</c:v>
                </c:pt>
                <c:pt idx="4">
                  <c:v>0</c:v>
                </c:pt>
                <c:pt idx="5">
                  <c:v>19</c:v>
                </c:pt>
                <c:pt idx="6">
                  <c:v>-123</c:v>
                </c:pt>
                <c:pt idx="7">
                  <c:v>-34</c:v>
                </c:pt>
              </c:numCache>
            </c:numRef>
          </c:val>
        </c:ser>
        <c:ser>
          <c:idx val="4"/>
          <c:order val="4"/>
          <c:val>
            <c:numRef>
              <c:f>'AI(3) vs AI(5)'!$B$317:$I$317</c:f>
              <c:numCache>
                <c:formatCode>General</c:formatCode>
                <c:ptCount val="8"/>
                <c:pt idx="0">
                  <c:v>-62</c:v>
                </c:pt>
                <c:pt idx="1">
                  <c:v>-22</c:v>
                </c:pt>
                <c:pt idx="2">
                  <c:v>-90</c:v>
                </c:pt>
                <c:pt idx="3">
                  <c:v>0</c:v>
                </c:pt>
                <c:pt idx="4">
                  <c:v>0</c:v>
                </c:pt>
                <c:pt idx="5">
                  <c:v>-25</c:v>
                </c:pt>
                <c:pt idx="6">
                  <c:v>-9</c:v>
                </c:pt>
                <c:pt idx="7">
                  <c:v>105</c:v>
                </c:pt>
              </c:numCache>
            </c:numRef>
          </c:val>
        </c:ser>
        <c:ser>
          <c:idx val="5"/>
          <c:order val="5"/>
          <c:val>
            <c:numRef>
              <c:f>'AI(3) vs AI(5)'!$B$318:$I$318</c:f>
              <c:numCache>
                <c:formatCode>General</c:formatCode>
                <c:ptCount val="8"/>
                <c:pt idx="0">
                  <c:v>95</c:v>
                </c:pt>
                <c:pt idx="1">
                  <c:v>69</c:v>
                </c:pt>
                <c:pt idx="2">
                  <c:v>-65</c:v>
                </c:pt>
                <c:pt idx="3">
                  <c:v>6</c:v>
                </c:pt>
                <c:pt idx="4">
                  <c:v>-47</c:v>
                </c:pt>
                <c:pt idx="5">
                  <c:v>10</c:v>
                </c:pt>
                <c:pt idx="6">
                  <c:v>-122</c:v>
                </c:pt>
                <c:pt idx="7">
                  <c:v>-28</c:v>
                </c:pt>
              </c:numCache>
            </c:numRef>
          </c:val>
        </c:ser>
        <c:ser>
          <c:idx val="6"/>
          <c:order val="6"/>
          <c:val>
            <c:numRef>
              <c:f>'AI(3) vs AI(5)'!$B$319:$I$319</c:f>
              <c:numCache>
                <c:formatCode>General</c:formatCode>
                <c:ptCount val="8"/>
                <c:pt idx="0">
                  <c:v>-2</c:v>
                </c:pt>
                <c:pt idx="1">
                  <c:v>-258</c:v>
                </c:pt>
                <c:pt idx="2">
                  <c:v>-14</c:v>
                </c:pt>
                <c:pt idx="3">
                  <c:v>-67</c:v>
                </c:pt>
                <c:pt idx="4">
                  <c:v>-46</c:v>
                </c:pt>
                <c:pt idx="5">
                  <c:v>121</c:v>
                </c:pt>
                <c:pt idx="6">
                  <c:v>-240</c:v>
                </c:pt>
                <c:pt idx="7">
                  <c:v>113</c:v>
                </c:pt>
              </c:numCache>
            </c:numRef>
          </c:val>
        </c:ser>
        <c:ser>
          <c:idx val="7"/>
          <c:order val="7"/>
          <c:val>
            <c:numRef>
              <c:f>'AI(3) vs AI(5)'!$B$320:$I$320</c:f>
              <c:numCache>
                <c:formatCode>General</c:formatCode>
                <c:ptCount val="8"/>
                <c:pt idx="0">
                  <c:v>440</c:v>
                </c:pt>
                <c:pt idx="1">
                  <c:v>-4</c:v>
                </c:pt>
                <c:pt idx="2">
                  <c:v>12</c:v>
                </c:pt>
                <c:pt idx="3">
                  <c:v>267</c:v>
                </c:pt>
                <c:pt idx="4">
                  <c:v>-140</c:v>
                </c:pt>
                <c:pt idx="5">
                  <c:v>36</c:v>
                </c:pt>
                <c:pt idx="6">
                  <c:v>-10</c:v>
                </c:pt>
                <c:pt idx="7">
                  <c:v>475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</c:bandFmts>
        <c:axId val="96496640"/>
        <c:axId val="96654464"/>
        <c:axId val="97271808"/>
      </c:surface3DChart>
      <c:catAx>
        <c:axId val="96496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6654464"/>
        <c:crosses val="autoZero"/>
        <c:auto val="1"/>
        <c:lblAlgn val="ctr"/>
        <c:lblOffset val="100"/>
        <c:noMultiLvlLbl val="0"/>
      </c:catAx>
      <c:valAx>
        <c:axId val="96654464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496640"/>
        <c:crosses val="autoZero"/>
        <c:crossBetween val="midCat"/>
        <c:majorUnit val="200"/>
        <c:minorUnit val="40"/>
      </c:valAx>
      <c:serAx>
        <c:axId val="97271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96654464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AI(5)'!$B$334:$I$334</c:f>
              <c:numCache>
                <c:formatCode>General</c:formatCode>
                <c:ptCount val="8"/>
                <c:pt idx="0">
                  <c:v>514</c:v>
                </c:pt>
                <c:pt idx="1">
                  <c:v>54</c:v>
                </c:pt>
                <c:pt idx="2">
                  <c:v>25</c:v>
                </c:pt>
                <c:pt idx="3">
                  <c:v>3</c:v>
                </c:pt>
                <c:pt idx="4">
                  <c:v>-23</c:v>
                </c:pt>
                <c:pt idx="5">
                  <c:v>209</c:v>
                </c:pt>
                <c:pt idx="6">
                  <c:v>-55</c:v>
                </c:pt>
                <c:pt idx="7">
                  <c:v>478</c:v>
                </c:pt>
              </c:numCache>
            </c:numRef>
          </c:val>
        </c:ser>
        <c:ser>
          <c:idx val="1"/>
          <c:order val="1"/>
          <c:val>
            <c:numRef>
              <c:f>'AI(3) vs AI(5)'!$B$335:$I$335</c:f>
              <c:numCache>
                <c:formatCode>General</c:formatCode>
                <c:ptCount val="8"/>
                <c:pt idx="0">
                  <c:v>22</c:v>
                </c:pt>
                <c:pt idx="1">
                  <c:v>-267</c:v>
                </c:pt>
                <c:pt idx="2">
                  <c:v>-31</c:v>
                </c:pt>
                <c:pt idx="3">
                  <c:v>119</c:v>
                </c:pt>
                <c:pt idx="4">
                  <c:v>-136</c:v>
                </c:pt>
                <c:pt idx="5">
                  <c:v>-119</c:v>
                </c:pt>
                <c:pt idx="6">
                  <c:v>-216</c:v>
                </c:pt>
                <c:pt idx="7">
                  <c:v>76</c:v>
                </c:pt>
              </c:numCache>
            </c:numRef>
          </c:val>
        </c:ser>
        <c:ser>
          <c:idx val="2"/>
          <c:order val="2"/>
          <c:val>
            <c:numRef>
              <c:f>'AI(3) vs AI(5)'!$B$336:$I$336</c:f>
              <c:numCache>
                <c:formatCode>General</c:formatCode>
                <c:ptCount val="8"/>
                <c:pt idx="0">
                  <c:v>94</c:v>
                </c:pt>
                <c:pt idx="1">
                  <c:v>-109</c:v>
                </c:pt>
                <c:pt idx="2">
                  <c:v>-103</c:v>
                </c:pt>
                <c:pt idx="3">
                  <c:v>-37</c:v>
                </c:pt>
                <c:pt idx="4">
                  <c:v>17</c:v>
                </c:pt>
                <c:pt idx="5">
                  <c:v>51</c:v>
                </c:pt>
                <c:pt idx="6">
                  <c:v>-161</c:v>
                </c:pt>
                <c:pt idx="7">
                  <c:v>187</c:v>
                </c:pt>
              </c:numCache>
            </c:numRef>
          </c:val>
        </c:ser>
        <c:ser>
          <c:idx val="3"/>
          <c:order val="3"/>
          <c:val>
            <c:numRef>
              <c:f>'AI(3) vs AI(5)'!$B$337:$I$337</c:f>
              <c:numCache>
                <c:formatCode>General</c:formatCode>
                <c:ptCount val="8"/>
                <c:pt idx="0">
                  <c:v>63</c:v>
                </c:pt>
                <c:pt idx="1">
                  <c:v>57</c:v>
                </c:pt>
                <c:pt idx="2">
                  <c:v>25</c:v>
                </c:pt>
                <c:pt idx="3">
                  <c:v>0</c:v>
                </c:pt>
                <c:pt idx="4">
                  <c:v>0</c:v>
                </c:pt>
                <c:pt idx="5">
                  <c:v>51</c:v>
                </c:pt>
                <c:pt idx="6">
                  <c:v>-149</c:v>
                </c:pt>
                <c:pt idx="7">
                  <c:v>-16</c:v>
                </c:pt>
              </c:numCache>
            </c:numRef>
          </c:val>
        </c:ser>
        <c:ser>
          <c:idx val="4"/>
          <c:order val="4"/>
          <c:val>
            <c:numRef>
              <c:f>'AI(3) vs AI(5)'!$B$338:$I$338</c:f>
              <c:numCache>
                <c:formatCode>General</c:formatCode>
                <c:ptCount val="8"/>
                <c:pt idx="0">
                  <c:v>-46</c:v>
                </c:pt>
                <c:pt idx="1">
                  <c:v>-54</c:v>
                </c:pt>
                <c:pt idx="2">
                  <c:v>-62</c:v>
                </c:pt>
                <c:pt idx="3">
                  <c:v>0</c:v>
                </c:pt>
                <c:pt idx="4">
                  <c:v>0</c:v>
                </c:pt>
                <c:pt idx="5">
                  <c:v>-77</c:v>
                </c:pt>
                <c:pt idx="6">
                  <c:v>-3</c:v>
                </c:pt>
                <c:pt idx="7">
                  <c:v>119</c:v>
                </c:pt>
              </c:numCache>
            </c:numRef>
          </c:val>
        </c:ser>
        <c:ser>
          <c:idx val="5"/>
          <c:order val="5"/>
          <c:val>
            <c:numRef>
              <c:f>'AI(3) vs AI(5)'!$B$339:$I$339</c:f>
              <c:numCache>
                <c:formatCode>General</c:formatCode>
                <c:ptCount val="8"/>
                <c:pt idx="0">
                  <c:v>127</c:v>
                </c:pt>
                <c:pt idx="1">
                  <c:v>51</c:v>
                </c:pt>
                <c:pt idx="2">
                  <c:v>-45</c:v>
                </c:pt>
                <c:pt idx="3">
                  <c:v>6</c:v>
                </c:pt>
                <c:pt idx="4">
                  <c:v>-39</c:v>
                </c:pt>
                <c:pt idx="5">
                  <c:v>12</c:v>
                </c:pt>
                <c:pt idx="6">
                  <c:v>-123</c:v>
                </c:pt>
                <c:pt idx="7">
                  <c:v>-34</c:v>
                </c:pt>
              </c:numCache>
            </c:numRef>
          </c:val>
        </c:ser>
        <c:ser>
          <c:idx val="6"/>
          <c:order val="6"/>
          <c:val>
            <c:numRef>
              <c:f>'AI(3) vs AI(5)'!$B$340:$I$340</c:f>
              <c:numCache>
                <c:formatCode>General</c:formatCode>
                <c:ptCount val="8"/>
                <c:pt idx="0">
                  <c:v>-26</c:v>
                </c:pt>
                <c:pt idx="1">
                  <c:v>-276</c:v>
                </c:pt>
                <c:pt idx="2">
                  <c:v>-12</c:v>
                </c:pt>
                <c:pt idx="3">
                  <c:v>-95</c:v>
                </c:pt>
                <c:pt idx="4">
                  <c:v>-48</c:v>
                </c:pt>
                <c:pt idx="5">
                  <c:v>149</c:v>
                </c:pt>
                <c:pt idx="6">
                  <c:v>-287</c:v>
                </c:pt>
                <c:pt idx="7">
                  <c:v>114</c:v>
                </c:pt>
              </c:numCache>
            </c:numRef>
          </c:val>
        </c:ser>
        <c:ser>
          <c:idx val="7"/>
          <c:order val="7"/>
          <c:val>
            <c:numRef>
              <c:f>'AI(3) vs AI(5)'!$B$341:$I$341</c:f>
              <c:numCache>
                <c:formatCode>General</c:formatCode>
                <c:ptCount val="8"/>
                <c:pt idx="0">
                  <c:v>521</c:v>
                </c:pt>
                <c:pt idx="1">
                  <c:v>-6</c:v>
                </c:pt>
                <c:pt idx="2">
                  <c:v>0</c:v>
                </c:pt>
                <c:pt idx="3">
                  <c:v>295</c:v>
                </c:pt>
                <c:pt idx="4">
                  <c:v>-144</c:v>
                </c:pt>
                <c:pt idx="5">
                  <c:v>8</c:v>
                </c:pt>
                <c:pt idx="6">
                  <c:v>-7</c:v>
                </c:pt>
                <c:pt idx="7">
                  <c:v>542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</c:bandFmts>
        <c:axId val="106469248"/>
        <c:axId val="106470784"/>
        <c:axId val="97260416"/>
      </c:surface3DChart>
      <c:catAx>
        <c:axId val="106469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470784"/>
        <c:crosses val="autoZero"/>
        <c:auto val="1"/>
        <c:lblAlgn val="ctr"/>
        <c:lblOffset val="100"/>
        <c:noMultiLvlLbl val="0"/>
      </c:catAx>
      <c:valAx>
        <c:axId val="106470784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469248"/>
        <c:crosses val="autoZero"/>
        <c:crossBetween val="midCat"/>
        <c:majorUnit val="200"/>
        <c:minorUnit val="40"/>
      </c:valAx>
      <c:serAx>
        <c:axId val="97260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106470784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AI(5)'!$B$356:$I$356</c:f>
              <c:numCache>
                <c:formatCode>General</c:formatCode>
                <c:ptCount val="8"/>
                <c:pt idx="0">
                  <c:v>565</c:v>
                </c:pt>
                <c:pt idx="1">
                  <c:v>56</c:v>
                </c:pt>
                <c:pt idx="2">
                  <c:v>61</c:v>
                </c:pt>
                <c:pt idx="3">
                  <c:v>-39</c:v>
                </c:pt>
                <c:pt idx="4">
                  <c:v>17</c:v>
                </c:pt>
                <c:pt idx="5">
                  <c:v>265</c:v>
                </c:pt>
                <c:pt idx="6">
                  <c:v>-66</c:v>
                </c:pt>
                <c:pt idx="7">
                  <c:v>560</c:v>
                </c:pt>
              </c:numCache>
            </c:numRef>
          </c:val>
        </c:ser>
        <c:ser>
          <c:idx val="1"/>
          <c:order val="1"/>
          <c:val>
            <c:numRef>
              <c:f>'AI(3) vs AI(5)'!$B$357:$I$357</c:f>
              <c:numCache>
                <c:formatCode>General</c:formatCode>
                <c:ptCount val="8"/>
                <c:pt idx="0">
                  <c:v>28</c:v>
                </c:pt>
                <c:pt idx="1">
                  <c:v>-266</c:v>
                </c:pt>
                <c:pt idx="2">
                  <c:v>-27</c:v>
                </c:pt>
                <c:pt idx="3">
                  <c:v>111</c:v>
                </c:pt>
                <c:pt idx="4">
                  <c:v>-162</c:v>
                </c:pt>
                <c:pt idx="5">
                  <c:v>-147</c:v>
                </c:pt>
                <c:pt idx="6">
                  <c:v>-258</c:v>
                </c:pt>
                <c:pt idx="7">
                  <c:v>70</c:v>
                </c:pt>
              </c:numCache>
            </c:numRef>
          </c:val>
        </c:ser>
        <c:ser>
          <c:idx val="2"/>
          <c:order val="2"/>
          <c:val>
            <c:numRef>
              <c:f>'AI(3) vs AI(5)'!$B$358:$I$358</c:f>
              <c:numCache>
                <c:formatCode>General</c:formatCode>
                <c:ptCount val="8"/>
                <c:pt idx="0">
                  <c:v>92</c:v>
                </c:pt>
                <c:pt idx="1">
                  <c:v>-107</c:v>
                </c:pt>
                <c:pt idx="2">
                  <c:v>-147</c:v>
                </c:pt>
                <c:pt idx="3">
                  <c:v>-17</c:v>
                </c:pt>
                <c:pt idx="4">
                  <c:v>9</c:v>
                </c:pt>
                <c:pt idx="5">
                  <c:v>37</c:v>
                </c:pt>
                <c:pt idx="6">
                  <c:v>-185</c:v>
                </c:pt>
                <c:pt idx="7">
                  <c:v>239</c:v>
                </c:pt>
              </c:numCache>
            </c:numRef>
          </c:val>
        </c:ser>
        <c:ser>
          <c:idx val="3"/>
          <c:order val="3"/>
          <c:val>
            <c:numRef>
              <c:f>'AI(3) vs AI(5)'!$B$359:$I$359</c:f>
              <c:numCache>
                <c:formatCode>General</c:formatCode>
                <c:ptCount val="8"/>
                <c:pt idx="0">
                  <c:v>69</c:v>
                </c:pt>
                <c:pt idx="1">
                  <c:v>69</c:v>
                </c:pt>
                <c:pt idx="2">
                  <c:v>39</c:v>
                </c:pt>
                <c:pt idx="3">
                  <c:v>0</c:v>
                </c:pt>
                <c:pt idx="4">
                  <c:v>0</c:v>
                </c:pt>
                <c:pt idx="5">
                  <c:v>47</c:v>
                </c:pt>
                <c:pt idx="6">
                  <c:v>-187</c:v>
                </c:pt>
                <c:pt idx="7">
                  <c:v>12</c:v>
                </c:pt>
              </c:numCache>
            </c:numRef>
          </c:val>
        </c:ser>
        <c:ser>
          <c:idx val="4"/>
          <c:order val="4"/>
          <c:val>
            <c:numRef>
              <c:f>'AI(3) vs AI(5)'!$B$360:$I$360</c:f>
              <c:numCache>
                <c:formatCode>General</c:formatCode>
                <c:ptCount val="8"/>
                <c:pt idx="0">
                  <c:v>-28</c:v>
                </c:pt>
                <c:pt idx="1">
                  <c:v>-60</c:v>
                </c:pt>
                <c:pt idx="2">
                  <c:v>-74</c:v>
                </c:pt>
                <c:pt idx="3">
                  <c:v>0</c:v>
                </c:pt>
                <c:pt idx="4">
                  <c:v>0</c:v>
                </c:pt>
                <c:pt idx="5">
                  <c:v>-75</c:v>
                </c:pt>
                <c:pt idx="6">
                  <c:v>5</c:v>
                </c:pt>
                <c:pt idx="7">
                  <c:v>79</c:v>
                </c:pt>
              </c:numCache>
            </c:numRef>
          </c:val>
        </c:ser>
        <c:ser>
          <c:idx val="5"/>
          <c:order val="5"/>
          <c:val>
            <c:numRef>
              <c:f>'AI(3) vs AI(5)'!$B$361:$I$361</c:f>
              <c:numCache>
                <c:formatCode>General</c:formatCode>
                <c:ptCount val="8"/>
                <c:pt idx="0">
                  <c:v>139</c:v>
                </c:pt>
                <c:pt idx="1">
                  <c:v>75</c:v>
                </c:pt>
                <c:pt idx="2">
                  <c:v>-95</c:v>
                </c:pt>
                <c:pt idx="3">
                  <c:v>14</c:v>
                </c:pt>
                <c:pt idx="4">
                  <c:v>-25</c:v>
                </c:pt>
                <c:pt idx="5">
                  <c:v>54</c:v>
                </c:pt>
                <c:pt idx="6">
                  <c:v>-141</c:v>
                </c:pt>
                <c:pt idx="7">
                  <c:v>-32</c:v>
                </c:pt>
              </c:numCache>
            </c:numRef>
          </c:val>
        </c:ser>
        <c:ser>
          <c:idx val="6"/>
          <c:order val="6"/>
          <c:val>
            <c:numRef>
              <c:f>'AI(3) vs AI(5)'!$B$362:$I$362</c:f>
              <c:numCache>
                <c:formatCode>General</c:formatCode>
                <c:ptCount val="8"/>
                <c:pt idx="0">
                  <c:v>-26</c:v>
                </c:pt>
                <c:pt idx="1">
                  <c:v>-310</c:v>
                </c:pt>
                <c:pt idx="2">
                  <c:v>4</c:v>
                </c:pt>
                <c:pt idx="3">
                  <c:v>-123</c:v>
                </c:pt>
                <c:pt idx="4">
                  <c:v>-56</c:v>
                </c:pt>
                <c:pt idx="5">
                  <c:v>119</c:v>
                </c:pt>
                <c:pt idx="6">
                  <c:v>-353</c:v>
                </c:pt>
                <c:pt idx="7">
                  <c:v>132</c:v>
                </c:pt>
              </c:numCache>
            </c:numRef>
          </c:val>
        </c:ser>
        <c:ser>
          <c:idx val="7"/>
          <c:order val="7"/>
          <c:val>
            <c:numRef>
              <c:f>'AI(3) vs AI(5)'!$B$363:$I$363</c:f>
              <c:numCache>
                <c:formatCode>General</c:formatCode>
                <c:ptCount val="8"/>
                <c:pt idx="0">
                  <c:v>590</c:v>
                </c:pt>
                <c:pt idx="1">
                  <c:v>-11</c:v>
                </c:pt>
                <c:pt idx="2">
                  <c:v>-2</c:v>
                </c:pt>
                <c:pt idx="3">
                  <c:v>337</c:v>
                </c:pt>
                <c:pt idx="4">
                  <c:v>-158</c:v>
                </c:pt>
                <c:pt idx="5">
                  <c:v>13</c:v>
                </c:pt>
                <c:pt idx="6">
                  <c:v>-23</c:v>
                </c:pt>
                <c:pt idx="7">
                  <c:v>624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  <c:bandFmt>
            <c:idx val="5"/>
          </c:bandFmt>
        </c:bandFmts>
        <c:axId val="97196672"/>
        <c:axId val="97252096"/>
        <c:axId val="100541312"/>
      </c:surface3DChart>
      <c:catAx>
        <c:axId val="97196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7252096"/>
        <c:crosses val="autoZero"/>
        <c:auto val="1"/>
        <c:lblAlgn val="ctr"/>
        <c:lblOffset val="100"/>
        <c:noMultiLvlLbl val="0"/>
      </c:catAx>
      <c:valAx>
        <c:axId val="97252096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196672"/>
        <c:crosses val="autoZero"/>
        <c:crossBetween val="midCat"/>
        <c:majorUnit val="200"/>
        <c:minorUnit val="40"/>
      </c:valAx>
      <c:serAx>
        <c:axId val="100541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97252096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5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AI(5)'!$B$378:$I$378</c:f>
              <c:numCache>
                <c:formatCode>General</c:formatCode>
                <c:ptCount val="8"/>
                <c:pt idx="0">
                  <c:v>653</c:v>
                </c:pt>
                <c:pt idx="1">
                  <c:v>30</c:v>
                </c:pt>
                <c:pt idx="2">
                  <c:v>37</c:v>
                </c:pt>
                <c:pt idx="3">
                  <c:v>-63</c:v>
                </c:pt>
                <c:pt idx="4">
                  <c:v>91</c:v>
                </c:pt>
                <c:pt idx="5">
                  <c:v>335</c:v>
                </c:pt>
                <c:pt idx="6">
                  <c:v>-76</c:v>
                </c:pt>
                <c:pt idx="7">
                  <c:v>646</c:v>
                </c:pt>
              </c:numCache>
            </c:numRef>
          </c:val>
        </c:ser>
        <c:ser>
          <c:idx val="1"/>
          <c:order val="1"/>
          <c:val>
            <c:numRef>
              <c:f>'AI(3) vs AI(5)'!$B$379:$I$379</c:f>
              <c:numCache>
                <c:formatCode>General</c:formatCode>
                <c:ptCount val="8"/>
                <c:pt idx="0">
                  <c:v>56</c:v>
                </c:pt>
                <c:pt idx="1">
                  <c:v>-348</c:v>
                </c:pt>
                <c:pt idx="2">
                  <c:v>-15</c:v>
                </c:pt>
                <c:pt idx="3">
                  <c:v>105</c:v>
                </c:pt>
                <c:pt idx="4">
                  <c:v>-178</c:v>
                </c:pt>
                <c:pt idx="5">
                  <c:v>-221</c:v>
                </c:pt>
                <c:pt idx="6">
                  <c:v>-293</c:v>
                </c:pt>
                <c:pt idx="7">
                  <c:v>54</c:v>
                </c:pt>
              </c:numCache>
            </c:numRef>
          </c:val>
        </c:ser>
        <c:ser>
          <c:idx val="2"/>
          <c:order val="2"/>
          <c:val>
            <c:numRef>
              <c:f>'AI(3) vs AI(5)'!$B$380:$I$380</c:f>
              <c:numCache>
                <c:formatCode>General</c:formatCode>
                <c:ptCount val="8"/>
                <c:pt idx="0">
                  <c:v>82</c:v>
                </c:pt>
                <c:pt idx="1">
                  <c:v>-117</c:v>
                </c:pt>
                <c:pt idx="2">
                  <c:v>-135</c:v>
                </c:pt>
                <c:pt idx="3">
                  <c:v>-11</c:v>
                </c:pt>
                <c:pt idx="4">
                  <c:v>7</c:v>
                </c:pt>
                <c:pt idx="5">
                  <c:v>39</c:v>
                </c:pt>
                <c:pt idx="6">
                  <c:v>-215</c:v>
                </c:pt>
                <c:pt idx="7">
                  <c:v>317</c:v>
                </c:pt>
              </c:numCache>
            </c:numRef>
          </c:val>
        </c:ser>
        <c:ser>
          <c:idx val="3"/>
          <c:order val="3"/>
          <c:val>
            <c:numRef>
              <c:f>'AI(3) vs AI(5)'!$B$381:$I$381</c:f>
              <c:numCache>
                <c:formatCode>General</c:formatCode>
                <c:ptCount val="8"/>
                <c:pt idx="0">
                  <c:v>79</c:v>
                </c:pt>
                <c:pt idx="1">
                  <c:v>63</c:v>
                </c:pt>
                <c:pt idx="2">
                  <c:v>43</c:v>
                </c:pt>
                <c:pt idx="3">
                  <c:v>0</c:v>
                </c:pt>
                <c:pt idx="4">
                  <c:v>0</c:v>
                </c:pt>
                <c:pt idx="5">
                  <c:v>37</c:v>
                </c:pt>
                <c:pt idx="6">
                  <c:v>-185</c:v>
                </c:pt>
                <c:pt idx="7">
                  <c:v>-26</c:v>
                </c:pt>
              </c:numCache>
            </c:numRef>
          </c:val>
        </c:ser>
        <c:ser>
          <c:idx val="4"/>
          <c:order val="4"/>
          <c:val>
            <c:numRef>
              <c:f>'AI(3) vs AI(5)'!$B$382:$I$382</c:f>
              <c:numCache>
                <c:formatCode>General</c:formatCode>
                <c:ptCount val="8"/>
                <c:pt idx="0">
                  <c:v>-26</c:v>
                </c:pt>
                <c:pt idx="1">
                  <c:v>-90</c:v>
                </c:pt>
                <c:pt idx="2">
                  <c:v>-80</c:v>
                </c:pt>
                <c:pt idx="3">
                  <c:v>0</c:v>
                </c:pt>
                <c:pt idx="4">
                  <c:v>0</c:v>
                </c:pt>
                <c:pt idx="5">
                  <c:v>-99</c:v>
                </c:pt>
                <c:pt idx="6">
                  <c:v>41</c:v>
                </c:pt>
                <c:pt idx="7">
                  <c:v>109</c:v>
                </c:pt>
              </c:numCache>
            </c:numRef>
          </c:val>
        </c:ser>
        <c:ser>
          <c:idx val="5"/>
          <c:order val="5"/>
          <c:val>
            <c:numRef>
              <c:f>'AI(3) vs AI(5)'!$B$383:$I$383</c:f>
              <c:numCache>
                <c:formatCode>General</c:formatCode>
                <c:ptCount val="8"/>
                <c:pt idx="0">
                  <c:v>171</c:v>
                </c:pt>
                <c:pt idx="1">
                  <c:v>99</c:v>
                </c:pt>
                <c:pt idx="2">
                  <c:v>-61</c:v>
                </c:pt>
                <c:pt idx="3">
                  <c:v>24</c:v>
                </c:pt>
                <c:pt idx="4">
                  <c:v>-33</c:v>
                </c:pt>
                <c:pt idx="5">
                  <c:v>76</c:v>
                </c:pt>
                <c:pt idx="6">
                  <c:v>-191</c:v>
                </c:pt>
                <c:pt idx="7">
                  <c:v>-42</c:v>
                </c:pt>
              </c:numCache>
            </c:numRef>
          </c:val>
        </c:ser>
        <c:ser>
          <c:idx val="6"/>
          <c:order val="6"/>
          <c:val>
            <c:numRef>
              <c:f>'AI(3) vs AI(5)'!$B$384:$I$384</c:f>
              <c:numCache>
                <c:formatCode>General</c:formatCode>
                <c:ptCount val="8"/>
                <c:pt idx="0">
                  <c:v>-54</c:v>
                </c:pt>
                <c:pt idx="1">
                  <c:v>-322</c:v>
                </c:pt>
                <c:pt idx="2">
                  <c:v>-46</c:v>
                </c:pt>
                <c:pt idx="3">
                  <c:v>-129</c:v>
                </c:pt>
                <c:pt idx="4">
                  <c:v>-78</c:v>
                </c:pt>
                <c:pt idx="5">
                  <c:v>129</c:v>
                </c:pt>
                <c:pt idx="6">
                  <c:v>-369</c:v>
                </c:pt>
                <c:pt idx="7">
                  <c:v>162</c:v>
                </c:pt>
              </c:numCache>
            </c:numRef>
          </c:val>
        </c:ser>
        <c:ser>
          <c:idx val="7"/>
          <c:order val="7"/>
          <c:val>
            <c:numRef>
              <c:f>'AI(3) vs AI(5)'!$B$385:$I$385</c:f>
              <c:numCache>
                <c:formatCode>General</c:formatCode>
                <c:ptCount val="8"/>
                <c:pt idx="0">
                  <c:v>658</c:v>
                </c:pt>
                <c:pt idx="1">
                  <c:v>-15</c:v>
                </c:pt>
                <c:pt idx="2">
                  <c:v>-6</c:v>
                </c:pt>
                <c:pt idx="3">
                  <c:v>411</c:v>
                </c:pt>
                <c:pt idx="4">
                  <c:v>-168</c:v>
                </c:pt>
                <c:pt idx="5">
                  <c:v>1</c:v>
                </c:pt>
                <c:pt idx="6">
                  <c:v>-27</c:v>
                </c:pt>
                <c:pt idx="7">
                  <c:v>686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  <c:bandFmt>
            <c:idx val="5"/>
          </c:bandFmt>
        </c:bandFmts>
        <c:axId val="108074112"/>
        <c:axId val="108075648"/>
        <c:axId val="100989568"/>
      </c:surface3DChart>
      <c:catAx>
        <c:axId val="108074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075648"/>
        <c:crosses val="autoZero"/>
        <c:auto val="1"/>
        <c:lblAlgn val="ctr"/>
        <c:lblOffset val="100"/>
        <c:noMultiLvlLbl val="0"/>
      </c:catAx>
      <c:valAx>
        <c:axId val="108075648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8074112"/>
        <c:crosses val="autoZero"/>
        <c:crossBetween val="midCat"/>
        <c:majorUnit val="200"/>
        <c:minorUnit val="40"/>
      </c:valAx>
      <c:serAx>
        <c:axId val="100989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108075648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5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AI(5)'!$B$32:$I$32</c:f>
              <c:numCache>
                <c:formatCode>General</c:formatCode>
                <c:ptCount val="8"/>
                <c:pt idx="0">
                  <c:v>-1</c:v>
                </c:pt>
                <c:pt idx="1">
                  <c:v>-1</c:v>
                </c:pt>
                <c:pt idx="2">
                  <c:v>5</c:v>
                </c:pt>
                <c:pt idx="3">
                  <c:v>1</c:v>
                </c:pt>
                <c:pt idx="4">
                  <c:v>-1</c:v>
                </c:pt>
                <c:pt idx="5">
                  <c:v>5</c:v>
                </c:pt>
                <c:pt idx="6">
                  <c:v>-5</c:v>
                </c:pt>
                <c:pt idx="7">
                  <c:v>3</c:v>
                </c:pt>
              </c:numCache>
            </c:numRef>
          </c:val>
        </c:ser>
        <c:ser>
          <c:idx val="1"/>
          <c:order val="1"/>
          <c:val>
            <c:numRef>
              <c:f>'AI(3) vs AI(5)'!$B$33:$I$33</c:f>
              <c:numCache>
                <c:formatCode>General</c:formatCode>
                <c:ptCount val="8"/>
                <c:pt idx="0">
                  <c:v>3</c:v>
                </c:pt>
                <c:pt idx="1">
                  <c:v>7</c:v>
                </c:pt>
                <c:pt idx="2">
                  <c:v>-3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-3</c:v>
                </c:pt>
                <c:pt idx="7">
                  <c:v>9</c:v>
                </c:pt>
              </c:numCache>
            </c:numRef>
          </c:val>
        </c:ser>
        <c:ser>
          <c:idx val="2"/>
          <c:order val="2"/>
          <c:val>
            <c:numRef>
              <c:f>'AI(3) vs AI(5)'!$B$34:$I$34</c:f>
              <c:numCache>
                <c:formatCode>General</c:formatCode>
                <c:ptCount val="8"/>
                <c:pt idx="0">
                  <c:v>-1</c:v>
                </c:pt>
                <c:pt idx="1">
                  <c:v>-9</c:v>
                </c:pt>
                <c:pt idx="2">
                  <c:v>-3</c:v>
                </c:pt>
                <c:pt idx="3">
                  <c:v>5</c:v>
                </c:pt>
                <c:pt idx="4">
                  <c:v>-1</c:v>
                </c:pt>
                <c:pt idx="5">
                  <c:v>-1</c:v>
                </c:pt>
                <c:pt idx="6">
                  <c:v>-3</c:v>
                </c:pt>
                <c:pt idx="7">
                  <c:v>-1</c:v>
                </c:pt>
              </c:numCache>
            </c:numRef>
          </c:val>
        </c:ser>
        <c:ser>
          <c:idx val="3"/>
          <c:order val="3"/>
          <c:val>
            <c:numRef>
              <c:f>'AI(3) vs AI(5)'!$B$35:$I$35</c:f>
              <c:numCache>
                <c:formatCode>General</c:formatCode>
                <c:ptCount val="8"/>
                <c:pt idx="0">
                  <c:v>7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</c:ser>
        <c:ser>
          <c:idx val="4"/>
          <c:order val="4"/>
          <c:val>
            <c:numRef>
              <c:f>'AI(3) vs AI(5)'!$B$36:$I$36</c:f>
              <c:numCache>
                <c:formatCode>General</c:formatCode>
                <c:ptCount val="8"/>
                <c:pt idx="0">
                  <c:v>-7</c:v>
                </c:pt>
                <c:pt idx="1">
                  <c:v>-1</c:v>
                </c:pt>
                <c:pt idx="2">
                  <c:v>-9</c:v>
                </c:pt>
                <c:pt idx="3">
                  <c:v>0</c:v>
                </c:pt>
                <c:pt idx="4">
                  <c:v>0</c:v>
                </c:pt>
                <c:pt idx="5">
                  <c:v>-3</c:v>
                </c:pt>
                <c:pt idx="6">
                  <c:v>-1</c:v>
                </c:pt>
                <c:pt idx="7">
                  <c:v>1</c:v>
                </c:pt>
              </c:numCache>
            </c:numRef>
          </c:val>
        </c:ser>
        <c:ser>
          <c:idx val="5"/>
          <c:order val="5"/>
          <c:val>
            <c:numRef>
              <c:f>'AI(3) vs AI(5)'!$B$37:$I$37</c:f>
              <c:numCache>
                <c:formatCode>General</c:formatCode>
                <c:ptCount val="8"/>
                <c:pt idx="0">
                  <c:v>5</c:v>
                </c:pt>
                <c:pt idx="1">
                  <c:v>-1</c:v>
                </c:pt>
                <c:pt idx="2">
                  <c:v>1</c:v>
                </c:pt>
                <c:pt idx="3">
                  <c:v>-3</c:v>
                </c:pt>
                <c:pt idx="4">
                  <c:v>-1</c:v>
                </c:pt>
                <c:pt idx="5">
                  <c:v>11</c:v>
                </c:pt>
                <c:pt idx="6">
                  <c:v>3</c:v>
                </c:pt>
                <c:pt idx="7">
                  <c:v>-3</c:v>
                </c:pt>
              </c:numCache>
            </c:numRef>
          </c:val>
        </c:ser>
        <c:ser>
          <c:idx val="6"/>
          <c:order val="6"/>
          <c:val>
            <c:numRef>
              <c:f>'AI(3) vs AI(5)'!$B$38:$I$38</c:f>
              <c:numCache>
                <c:formatCode>General</c:formatCode>
                <c:ptCount val="8"/>
                <c:pt idx="0">
                  <c:v>-5</c:v>
                </c:pt>
                <c:pt idx="1">
                  <c:v>-5</c:v>
                </c:pt>
                <c:pt idx="2">
                  <c:v>1</c:v>
                </c:pt>
                <c:pt idx="3">
                  <c:v>-7</c:v>
                </c:pt>
                <c:pt idx="4">
                  <c:v>-1</c:v>
                </c:pt>
                <c:pt idx="5">
                  <c:v>1</c:v>
                </c:pt>
                <c:pt idx="6">
                  <c:v>-3</c:v>
                </c:pt>
                <c:pt idx="7">
                  <c:v>-1</c:v>
                </c:pt>
              </c:numCache>
            </c:numRef>
          </c:val>
        </c:ser>
        <c:ser>
          <c:idx val="7"/>
          <c:order val="7"/>
          <c:val>
            <c:numRef>
              <c:f>'AI(3) vs AI(5)'!$B$39:$I$39</c:f>
              <c:numCache>
                <c:formatCode>General</c:formatCode>
                <c:ptCount val="8"/>
                <c:pt idx="0">
                  <c:v>9</c:v>
                </c:pt>
                <c:pt idx="1">
                  <c:v>-5</c:v>
                </c:pt>
                <c:pt idx="2">
                  <c:v>3</c:v>
                </c:pt>
                <c:pt idx="3">
                  <c:v>3</c:v>
                </c:pt>
                <c:pt idx="4">
                  <c:v>-1</c:v>
                </c:pt>
                <c:pt idx="5">
                  <c:v>5</c:v>
                </c:pt>
                <c:pt idx="6">
                  <c:v>-3</c:v>
                </c:pt>
                <c:pt idx="7">
                  <c:v>7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</c:bandFmts>
        <c:axId val="30305664"/>
        <c:axId val="41882752"/>
        <c:axId val="57972928"/>
      </c:surface3DChart>
      <c:catAx>
        <c:axId val="30305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1882752"/>
        <c:crosses val="autoZero"/>
        <c:auto val="1"/>
        <c:lblAlgn val="ctr"/>
        <c:lblOffset val="100"/>
        <c:noMultiLvlLbl val="0"/>
      </c:catAx>
      <c:valAx>
        <c:axId val="41882752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305664"/>
        <c:crosses val="autoZero"/>
        <c:crossBetween val="midCat"/>
        <c:majorUnit val="200"/>
        <c:minorUnit val="40"/>
      </c:valAx>
      <c:serAx>
        <c:axId val="57972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41882752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AI(5)'!$B$52:$I$52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-5</c:v>
                </c:pt>
                <c:pt idx="5">
                  <c:v>-1</c:v>
                </c:pt>
                <c:pt idx="6">
                  <c:v>-5</c:v>
                </c:pt>
                <c:pt idx="7">
                  <c:v>3</c:v>
                </c:pt>
              </c:numCache>
            </c:numRef>
          </c:val>
        </c:ser>
        <c:ser>
          <c:idx val="1"/>
          <c:order val="1"/>
          <c:val>
            <c:numRef>
              <c:f>'AI(3) vs AI(5)'!$B$53:$I$53</c:f>
              <c:numCache>
                <c:formatCode>General</c:formatCode>
                <c:ptCount val="8"/>
                <c:pt idx="0">
                  <c:v>3</c:v>
                </c:pt>
                <c:pt idx="1">
                  <c:v>9</c:v>
                </c:pt>
                <c:pt idx="2">
                  <c:v>-7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11</c:v>
                </c:pt>
              </c:numCache>
            </c:numRef>
          </c:val>
        </c:ser>
        <c:ser>
          <c:idx val="2"/>
          <c:order val="2"/>
          <c:val>
            <c:numRef>
              <c:f>'AI(3) vs AI(5)'!$B$54:$I$54</c:f>
              <c:numCache>
                <c:formatCode>General</c:formatCode>
                <c:ptCount val="8"/>
                <c:pt idx="0">
                  <c:v>-3</c:v>
                </c:pt>
                <c:pt idx="1">
                  <c:v>-9</c:v>
                </c:pt>
                <c:pt idx="2">
                  <c:v>-5</c:v>
                </c:pt>
                <c:pt idx="3">
                  <c:v>7</c:v>
                </c:pt>
                <c:pt idx="4">
                  <c:v>-3</c:v>
                </c:pt>
                <c:pt idx="5">
                  <c:v>5</c:v>
                </c:pt>
                <c:pt idx="6">
                  <c:v>-1</c:v>
                </c:pt>
                <c:pt idx="7">
                  <c:v>1</c:v>
                </c:pt>
              </c:numCache>
            </c:numRef>
          </c:val>
        </c:ser>
        <c:ser>
          <c:idx val="3"/>
          <c:order val="3"/>
          <c:val>
            <c:numRef>
              <c:f>'AI(3) vs AI(5)'!$B$55:$I$55</c:f>
              <c:numCache>
                <c:formatCode>General</c:formatCode>
                <c:ptCount val="8"/>
                <c:pt idx="0">
                  <c:v>9</c:v>
                </c:pt>
                <c:pt idx="1">
                  <c:v>-1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7</c:v>
                </c:pt>
                <c:pt idx="7">
                  <c:v>1</c:v>
                </c:pt>
              </c:numCache>
            </c:numRef>
          </c:val>
        </c:ser>
        <c:ser>
          <c:idx val="4"/>
          <c:order val="4"/>
          <c:val>
            <c:numRef>
              <c:f>'AI(3) vs AI(5)'!$B$56:$I$56</c:f>
              <c:numCache>
                <c:formatCode>General</c:formatCode>
                <c:ptCount val="8"/>
                <c:pt idx="0">
                  <c:v>-7</c:v>
                </c:pt>
                <c:pt idx="1">
                  <c:v>-1</c:v>
                </c:pt>
                <c:pt idx="2">
                  <c:v>-11</c:v>
                </c:pt>
                <c:pt idx="3">
                  <c:v>0</c:v>
                </c:pt>
                <c:pt idx="4">
                  <c:v>0</c:v>
                </c:pt>
                <c:pt idx="5">
                  <c:v>-1</c:v>
                </c:pt>
                <c:pt idx="6">
                  <c:v>-3</c:v>
                </c:pt>
                <c:pt idx="7">
                  <c:v>7</c:v>
                </c:pt>
              </c:numCache>
            </c:numRef>
          </c:val>
        </c:ser>
        <c:ser>
          <c:idx val="5"/>
          <c:order val="5"/>
          <c:val>
            <c:numRef>
              <c:f>'AI(3) vs AI(5)'!$B$57:$I$57</c:f>
              <c:numCache>
                <c:formatCode>General</c:formatCode>
                <c:ptCount val="8"/>
                <c:pt idx="0">
                  <c:v>5</c:v>
                </c:pt>
                <c:pt idx="1">
                  <c:v>-3</c:v>
                </c:pt>
                <c:pt idx="2">
                  <c:v>1</c:v>
                </c:pt>
                <c:pt idx="3">
                  <c:v>-7</c:v>
                </c:pt>
                <c:pt idx="4">
                  <c:v>1</c:v>
                </c:pt>
                <c:pt idx="5">
                  <c:v>13</c:v>
                </c:pt>
                <c:pt idx="6">
                  <c:v>1</c:v>
                </c:pt>
                <c:pt idx="7">
                  <c:v>-3</c:v>
                </c:pt>
              </c:numCache>
            </c:numRef>
          </c:val>
        </c:ser>
        <c:ser>
          <c:idx val="6"/>
          <c:order val="6"/>
          <c:val>
            <c:numRef>
              <c:f>'AI(3) vs AI(5)'!$B$58:$I$58</c:f>
              <c:numCache>
                <c:formatCode>General</c:formatCode>
                <c:ptCount val="8"/>
                <c:pt idx="0">
                  <c:v>-5</c:v>
                </c:pt>
                <c:pt idx="1">
                  <c:v>-5</c:v>
                </c:pt>
                <c:pt idx="2">
                  <c:v>1</c:v>
                </c:pt>
                <c:pt idx="3">
                  <c:v>-9</c:v>
                </c:pt>
                <c:pt idx="4">
                  <c:v>-7</c:v>
                </c:pt>
                <c:pt idx="5">
                  <c:v>1</c:v>
                </c:pt>
                <c:pt idx="6">
                  <c:v>-9</c:v>
                </c:pt>
                <c:pt idx="7">
                  <c:v>1</c:v>
                </c:pt>
              </c:numCache>
            </c:numRef>
          </c:val>
        </c:ser>
        <c:ser>
          <c:idx val="7"/>
          <c:order val="7"/>
          <c:val>
            <c:numRef>
              <c:f>'AI(3) vs AI(5)'!$B$59:$I$59</c:f>
              <c:numCache>
                <c:formatCode>General</c:formatCode>
                <c:ptCount val="8"/>
                <c:pt idx="0">
                  <c:v>13</c:v>
                </c:pt>
                <c:pt idx="1">
                  <c:v>-3</c:v>
                </c:pt>
                <c:pt idx="2">
                  <c:v>1</c:v>
                </c:pt>
                <c:pt idx="3">
                  <c:v>7</c:v>
                </c:pt>
                <c:pt idx="4">
                  <c:v>-3</c:v>
                </c:pt>
                <c:pt idx="5">
                  <c:v>3</c:v>
                </c:pt>
                <c:pt idx="6">
                  <c:v>-3</c:v>
                </c:pt>
                <c:pt idx="7">
                  <c:v>15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  <c:bandFmt>
            <c:idx val="5"/>
          </c:bandFmt>
        </c:bandFmts>
        <c:axId val="82653184"/>
        <c:axId val="82655104"/>
        <c:axId val="30264384"/>
      </c:surface3DChart>
      <c:catAx>
        <c:axId val="8265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655104"/>
        <c:crosses val="autoZero"/>
        <c:auto val="1"/>
        <c:lblAlgn val="ctr"/>
        <c:lblOffset val="100"/>
        <c:noMultiLvlLbl val="0"/>
      </c:catAx>
      <c:valAx>
        <c:axId val="82655104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653184"/>
        <c:crosses val="autoZero"/>
        <c:crossBetween val="midCat"/>
        <c:majorUnit val="200"/>
        <c:minorUnit val="40"/>
      </c:valAx>
      <c:serAx>
        <c:axId val="30264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82655104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5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AI(5)'!$B$72:$I$72</c:f>
              <c:numCache>
                <c:formatCode>General</c:formatCode>
                <c:ptCount val="8"/>
                <c:pt idx="0">
                  <c:v>9</c:v>
                </c:pt>
                <c:pt idx="1">
                  <c:v>1</c:v>
                </c:pt>
                <c:pt idx="2">
                  <c:v>-1</c:v>
                </c:pt>
                <c:pt idx="3">
                  <c:v>1</c:v>
                </c:pt>
                <c:pt idx="4">
                  <c:v>-1</c:v>
                </c:pt>
                <c:pt idx="5">
                  <c:v>-1</c:v>
                </c:pt>
                <c:pt idx="6">
                  <c:v>-5</c:v>
                </c:pt>
                <c:pt idx="7">
                  <c:v>5</c:v>
                </c:pt>
              </c:numCache>
            </c:numRef>
          </c:val>
        </c:ser>
        <c:ser>
          <c:idx val="1"/>
          <c:order val="1"/>
          <c:val>
            <c:numRef>
              <c:f>'AI(3) vs AI(5)'!$B$73:$I$73</c:f>
              <c:numCache>
                <c:formatCode>General</c:formatCode>
                <c:ptCount val="8"/>
                <c:pt idx="0">
                  <c:v>-1</c:v>
                </c:pt>
                <c:pt idx="1">
                  <c:v>7</c:v>
                </c:pt>
                <c:pt idx="2">
                  <c:v>-5</c:v>
                </c:pt>
                <c:pt idx="3">
                  <c:v>7</c:v>
                </c:pt>
                <c:pt idx="4">
                  <c:v>5</c:v>
                </c:pt>
                <c:pt idx="5">
                  <c:v>5</c:v>
                </c:pt>
                <c:pt idx="6">
                  <c:v>1</c:v>
                </c:pt>
                <c:pt idx="7">
                  <c:v>13</c:v>
                </c:pt>
              </c:numCache>
            </c:numRef>
          </c:val>
        </c:ser>
        <c:ser>
          <c:idx val="2"/>
          <c:order val="2"/>
          <c:val>
            <c:numRef>
              <c:f>'AI(3) vs AI(5)'!$B$74:$I$74</c:f>
              <c:numCache>
                <c:formatCode>General</c:formatCode>
                <c:ptCount val="8"/>
                <c:pt idx="0">
                  <c:v>1</c:v>
                </c:pt>
                <c:pt idx="1">
                  <c:v>-13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-1</c:v>
                </c:pt>
                <c:pt idx="6">
                  <c:v>-5</c:v>
                </c:pt>
                <c:pt idx="7">
                  <c:v>-1</c:v>
                </c:pt>
              </c:numCache>
            </c:numRef>
          </c:val>
        </c:ser>
        <c:ser>
          <c:idx val="3"/>
          <c:order val="3"/>
          <c:val>
            <c:numRef>
              <c:f>'AI(3) vs AI(5)'!$B$75:$I$75</c:f>
              <c:numCache>
                <c:formatCode>General</c:formatCode>
                <c:ptCount val="8"/>
                <c:pt idx="0">
                  <c:v>9</c:v>
                </c:pt>
                <c:pt idx="1">
                  <c:v>-1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-1</c:v>
                </c:pt>
                <c:pt idx="6">
                  <c:v>13</c:v>
                </c:pt>
                <c:pt idx="7">
                  <c:v>-1</c:v>
                </c:pt>
              </c:numCache>
            </c:numRef>
          </c:val>
        </c:ser>
        <c:ser>
          <c:idx val="4"/>
          <c:order val="4"/>
          <c:val>
            <c:numRef>
              <c:f>'AI(3) vs AI(5)'!$B$76:$I$76</c:f>
              <c:numCache>
                <c:formatCode>General</c:formatCode>
                <c:ptCount val="8"/>
                <c:pt idx="0">
                  <c:v>-5</c:v>
                </c:pt>
                <c:pt idx="1">
                  <c:v>-1</c:v>
                </c:pt>
                <c:pt idx="2">
                  <c:v>-15</c:v>
                </c:pt>
                <c:pt idx="3">
                  <c:v>0</c:v>
                </c:pt>
                <c:pt idx="4">
                  <c:v>0</c:v>
                </c:pt>
                <c:pt idx="5">
                  <c:v>-1</c:v>
                </c:pt>
                <c:pt idx="6">
                  <c:v>-3</c:v>
                </c:pt>
                <c:pt idx="7">
                  <c:v>9</c:v>
                </c:pt>
              </c:numCache>
            </c:numRef>
          </c:val>
        </c:ser>
        <c:ser>
          <c:idx val="5"/>
          <c:order val="5"/>
          <c:val>
            <c:numRef>
              <c:f>'AI(3) vs AI(5)'!$B$77:$I$77</c:f>
              <c:numCache>
                <c:formatCode>General</c:formatCode>
                <c:ptCount val="8"/>
                <c:pt idx="0">
                  <c:v>5</c:v>
                </c:pt>
                <c:pt idx="1">
                  <c:v>-1</c:v>
                </c:pt>
                <c:pt idx="2">
                  <c:v>3</c:v>
                </c:pt>
                <c:pt idx="3">
                  <c:v>-12</c:v>
                </c:pt>
                <c:pt idx="4">
                  <c:v>7</c:v>
                </c:pt>
                <c:pt idx="5">
                  <c:v>9</c:v>
                </c:pt>
                <c:pt idx="6">
                  <c:v>-5</c:v>
                </c:pt>
                <c:pt idx="7">
                  <c:v>-3</c:v>
                </c:pt>
              </c:numCache>
            </c:numRef>
          </c:val>
        </c:ser>
        <c:ser>
          <c:idx val="6"/>
          <c:order val="6"/>
          <c:val>
            <c:numRef>
              <c:f>'AI(3) vs AI(5)'!$B$78:$I$78</c:f>
              <c:numCache>
                <c:formatCode>General</c:formatCode>
                <c:ptCount val="8"/>
                <c:pt idx="0">
                  <c:v>-1</c:v>
                </c:pt>
                <c:pt idx="1">
                  <c:v>-13</c:v>
                </c:pt>
                <c:pt idx="2">
                  <c:v>1</c:v>
                </c:pt>
                <c:pt idx="3">
                  <c:v>-15</c:v>
                </c:pt>
                <c:pt idx="4">
                  <c:v>-5</c:v>
                </c:pt>
                <c:pt idx="5">
                  <c:v>-3</c:v>
                </c:pt>
                <c:pt idx="6">
                  <c:v>-15</c:v>
                </c:pt>
                <c:pt idx="7">
                  <c:v>3</c:v>
                </c:pt>
              </c:numCache>
            </c:numRef>
          </c:val>
        </c:ser>
        <c:ser>
          <c:idx val="7"/>
          <c:order val="7"/>
          <c:val>
            <c:numRef>
              <c:f>'AI(3) vs AI(5)'!$B$79:$I$79</c:f>
              <c:numCache>
                <c:formatCode>General</c:formatCode>
                <c:ptCount val="8"/>
                <c:pt idx="0">
                  <c:v>23</c:v>
                </c:pt>
                <c:pt idx="1">
                  <c:v>-6</c:v>
                </c:pt>
                <c:pt idx="2">
                  <c:v>5</c:v>
                </c:pt>
                <c:pt idx="3">
                  <c:v>5</c:v>
                </c:pt>
                <c:pt idx="4">
                  <c:v>-1</c:v>
                </c:pt>
                <c:pt idx="5">
                  <c:v>5</c:v>
                </c:pt>
                <c:pt idx="6">
                  <c:v>5</c:v>
                </c:pt>
                <c:pt idx="7">
                  <c:v>21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</c:bandFmts>
        <c:axId val="41773312"/>
        <c:axId val="41934848"/>
        <c:axId val="61989760"/>
      </c:surface3DChart>
      <c:catAx>
        <c:axId val="41773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1934848"/>
        <c:crosses val="autoZero"/>
        <c:auto val="1"/>
        <c:lblAlgn val="ctr"/>
        <c:lblOffset val="100"/>
        <c:noMultiLvlLbl val="0"/>
      </c:catAx>
      <c:valAx>
        <c:axId val="41934848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773312"/>
        <c:crosses val="autoZero"/>
        <c:crossBetween val="midCat"/>
        <c:majorUnit val="200"/>
        <c:minorUnit val="40"/>
      </c:valAx>
      <c:serAx>
        <c:axId val="61989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41934848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AI(5)'!$B$92:$I$92</c:f>
              <c:numCache>
                <c:formatCode>General</c:formatCode>
                <c:ptCount val="8"/>
                <c:pt idx="0">
                  <c:v>15</c:v>
                </c:pt>
                <c:pt idx="1">
                  <c:v>3</c:v>
                </c:pt>
                <c:pt idx="2">
                  <c:v>1</c:v>
                </c:pt>
                <c:pt idx="3">
                  <c:v>-3</c:v>
                </c:pt>
                <c:pt idx="4">
                  <c:v>1</c:v>
                </c:pt>
                <c:pt idx="5">
                  <c:v>3</c:v>
                </c:pt>
                <c:pt idx="6">
                  <c:v>-7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val>
            <c:numRef>
              <c:f>'AI(3) vs AI(5)'!$B$93:$I$93</c:f>
              <c:numCache>
                <c:formatCode>General</c:formatCode>
                <c:ptCount val="8"/>
                <c:pt idx="0">
                  <c:v>-5</c:v>
                </c:pt>
                <c:pt idx="1">
                  <c:v>5</c:v>
                </c:pt>
                <c:pt idx="2">
                  <c:v>-11</c:v>
                </c:pt>
                <c:pt idx="3">
                  <c:v>9</c:v>
                </c:pt>
                <c:pt idx="4">
                  <c:v>3</c:v>
                </c:pt>
                <c:pt idx="5">
                  <c:v>7</c:v>
                </c:pt>
                <c:pt idx="6">
                  <c:v>-5</c:v>
                </c:pt>
                <c:pt idx="7">
                  <c:v>19</c:v>
                </c:pt>
              </c:numCache>
            </c:numRef>
          </c:val>
        </c:ser>
        <c:ser>
          <c:idx val="2"/>
          <c:order val="2"/>
          <c:val>
            <c:numRef>
              <c:f>'AI(3) vs AI(5)'!$B$94:$I$94</c:f>
              <c:numCache>
                <c:formatCode>General</c:formatCode>
                <c:ptCount val="8"/>
                <c:pt idx="0">
                  <c:v>5</c:v>
                </c:pt>
                <c:pt idx="1">
                  <c:v>-17</c:v>
                </c:pt>
                <c:pt idx="2">
                  <c:v>3</c:v>
                </c:pt>
                <c:pt idx="3">
                  <c:v>-5</c:v>
                </c:pt>
                <c:pt idx="4">
                  <c:v>3</c:v>
                </c:pt>
                <c:pt idx="5">
                  <c:v>3</c:v>
                </c:pt>
                <c:pt idx="6">
                  <c:v>-3</c:v>
                </c:pt>
                <c:pt idx="7">
                  <c:v>-1</c:v>
                </c:pt>
              </c:numCache>
            </c:numRef>
          </c:val>
        </c:ser>
        <c:ser>
          <c:idx val="3"/>
          <c:order val="3"/>
          <c:val>
            <c:numRef>
              <c:f>'AI(3) vs AI(5)'!$B$95:$I$95</c:f>
              <c:numCache>
                <c:formatCode>General</c:formatCode>
                <c:ptCount val="8"/>
                <c:pt idx="0">
                  <c:v>11</c:v>
                </c:pt>
                <c:pt idx="1">
                  <c:v>1</c:v>
                </c:pt>
                <c:pt idx="2">
                  <c:v>-5</c:v>
                </c:pt>
                <c:pt idx="3">
                  <c:v>0</c:v>
                </c:pt>
                <c:pt idx="4">
                  <c:v>0</c:v>
                </c:pt>
                <c:pt idx="5">
                  <c:v>-1</c:v>
                </c:pt>
                <c:pt idx="6">
                  <c:v>9</c:v>
                </c:pt>
                <c:pt idx="7">
                  <c:v>-3</c:v>
                </c:pt>
              </c:numCache>
            </c:numRef>
          </c:val>
        </c:ser>
        <c:ser>
          <c:idx val="4"/>
          <c:order val="4"/>
          <c:val>
            <c:numRef>
              <c:f>'AI(3) vs AI(5)'!$B$96:$I$96</c:f>
              <c:numCache>
                <c:formatCode>General</c:formatCode>
                <c:ptCount val="8"/>
                <c:pt idx="0">
                  <c:v>-3</c:v>
                </c:pt>
                <c:pt idx="1">
                  <c:v>3</c:v>
                </c:pt>
                <c:pt idx="2">
                  <c:v>-15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-5</c:v>
                </c:pt>
                <c:pt idx="7">
                  <c:v>19</c:v>
                </c:pt>
              </c:numCache>
            </c:numRef>
          </c:val>
        </c:ser>
        <c:ser>
          <c:idx val="5"/>
          <c:order val="5"/>
          <c:val>
            <c:numRef>
              <c:f>'AI(3) vs AI(5)'!$B$97:$I$97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2">
                  <c:v>7</c:v>
                </c:pt>
                <c:pt idx="3">
                  <c:v>-14</c:v>
                </c:pt>
                <c:pt idx="4">
                  <c:v>11</c:v>
                </c:pt>
                <c:pt idx="5">
                  <c:v>5</c:v>
                </c:pt>
                <c:pt idx="6">
                  <c:v>-7</c:v>
                </c:pt>
                <c:pt idx="7">
                  <c:v>-1</c:v>
                </c:pt>
              </c:numCache>
            </c:numRef>
          </c:val>
        </c:ser>
        <c:ser>
          <c:idx val="6"/>
          <c:order val="6"/>
          <c:val>
            <c:numRef>
              <c:f>'AI(3) vs AI(5)'!$B$98:$I$98</c:f>
              <c:numCache>
                <c:formatCode>General</c:formatCode>
                <c:ptCount val="8"/>
                <c:pt idx="0">
                  <c:v>-3</c:v>
                </c:pt>
                <c:pt idx="1">
                  <c:v>-19</c:v>
                </c:pt>
                <c:pt idx="2">
                  <c:v>-9</c:v>
                </c:pt>
                <c:pt idx="3">
                  <c:v>-13</c:v>
                </c:pt>
                <c:pt idx="4">
                  <c:v>-5</c:v>
                </c:pt>
                <c:pt idx="5">
                  <c:v>-5</c:v>
                </c:pt>
                <c:pt idx="6">
                  <c:v>-19</c:v>
                </c:pt>
                <c:pt idx="7">
                  <c:v>5</c:v>
                </c:pt>
              </c:numCache>
            </c:numRef>
          </c:val>
        </c:ser>
        <c:ser>
          <c:idx val="7"/>
          <c:order val="7"/>
          <c:val>
            <c:numRef>
              <c:f>'AI(3) vs AI(5)'!$B$99:$I$99</c:f>
              <c:numCache>
                <c:formatCode>General</c:formatCode>
                <c:ptCount val="8"/>
                <c:pt idx="0">
                  <c:v>31</c:v>
                </c:pt>
                <c:pt idx="1">
                  <c:v>-2</c:v>
                </c:pt>
                <c:pt idx="2">
                  <c:v>9</c:v>
                </c:pt>
                <c:pt idx="3">
                  <c:v>3</c:v>
                </c:pt>
                <c:pt idx="4">
                  <c:v>1</c:v>
                </c:pt>
                <c:pt idx="5">
                  <c:v>9</c:v>
                </c:pt>
                <c:pt idx="6">
                  <c:v>1</c:v>
                </c:pt>
                <c:pt idx="7">
                  <c:v>29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  <c:bandFmt>
            <c:idx val="5"/>
          </c:bandFmt>
        </c:bandFmts>
        <c:axId val="69053056"/>
        <c:axId val="71504256"/>
        <c:axId val="65408064"/>
      </c:surface3DChart>
      <c:catAx>
        <c:axId val="69053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504256"/>
        <c:crosses val="autoZero"/>
        <c:auto val="1"/>
        <c:lblAlgn val="ctr"/>
        <c:lblOffset val="100"/>
        <c:noMultiLvlLbl val="0"/>
      </c:catAx>
      <c:valAx>
        <c:axId val="71504256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053056"/>
        <c:crosses val="autoZero"/>
        <c:crossBetween val="midCat"/>
        <c:majorUnit val="200"/>
        <c:minorUnit val="40"/>
      </c:valAx>
      <c:serAx>
        <c:axId val="65408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71504256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5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AI(5)'!$B$112:$I$112</c:f>
              <c:numCache>
                <c:formatCode>General</c:formatCode>
                <c:ptCount val="8"/>
                <c:pt idx="0">
                  <c:v>13</c:v>
                </c:pt>
                <c:pt idx="1">
                  <c:v>3</c:v>
                </c:pt>
                <c:pt idx="2">
                  <c:v>5</c:v>
                </c:pt>
                <c:pt idx="3">
                  <c:v>-3</c:v>
                </c:pt>
                <c:pt idx="4">
                  <c:v>1</c:v>
                </c:pt>
                <c:pt idx="5">
                  <c:v>-1</c:v>
                </c:pt>
                <c:pt idx="6">
                  <c:v>-5</c:v>
                </c:pt>
                <c:pt idx="7">
                  <c:v>5</c:v>
                </c:pt>
              </c:numCache>
            </c:numRef>
          </c:val>
        </c:ser>
        <c:ser>
          <c:idx val="1"/>
          <c:order val="1"/>
          <c:val>
            <c:numRef>
              <c:f>'AI(3) vs AI(5)'!$B$113:$I$113</c:f>
              <c:numCache>
                <c:formatCode>General</c:formatCode>
                <c:ptCount val="8"/>
                <c:pt idx="0">
                  <c:v>-3</c:v>
                </c:pt>
                <c:pt idx="1">
                  <c:v>7</c:v>
                </c:pt>
                <c:pt idx="2">
                  <c:v>-15</c:v>
                </c:pt>
                <c:pt idx="3">
                  <c:v>9</c:v>
                </c:pt>
                <c:pt idx="4">
                  <c:v>3</c:v>
                </c:pt>
                <c:pt idx="5">
                  <c:v>9</c:v>
                </c:pt>
                <c:pt idx="6">
                  <c:v>-11</c:v>
                </c:pt>
                <c:pt idx="7">
                  <c:v>19</c:v>
                </c:pt>
              </c:numCache>
            </c:numRef>
          </c:val>
        </c:ser>
        <c:ser>
          <c:idx val="2"/>
          <c:order val="2"/>
          <c:val>
            <c:numRef>
              <c:f>'AI(3) vs AI(5)'!$B$114:$I$114</c:f>
              <c:numCache>
                <c:formatCode>General</c:formatCode>
                <c:ptCount val="8"/>
                <c:pt idx="0">
                  <c:v>5</c:v>
                </c:pt>
                <c:pt idx="1">
                  <c:v>-15</c:v>
                </c:pt>
                <c:pt idx="2">
                  <c:v>1</c:v>
                </c:pt>
                <c:pt idx="3">
                  <c:v>-7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-1</c:v>
                </c:pt>
              </c:numCache>
            </c:numRef>
          </c:val>
        </c:ser>
        <c:ser>
          <c:idx val="3"/>
          <c:order val="3"/>
          <c:val>
            <c:numRef>
              <c:f>'AI(3) vs AI(5)'!$B$115:$I$115</c:f>
              <c:numCache>
                <c:formatCode>General</c:formatCode>
                <c:ptCount val="8"/>
                <c:pt idx="0">
                  <c:v>13</c:v>
                </c:pt>
                <c:pt idx="1">
                  <c:v>3</c:v>
                </c:pt>
                <c:pt idx="2">
                  <c:v>-5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5</c:v>
                </c:pt>
                <c:pt idx="7">
                  <c:v>-3</c:v>
                </c:pt>
              </c:numCache>
            </c:numRef>
          </c:val>
        </c:ser>
        <c:ser>
          <c:idx val="4"/>
          <c:order val="4"/>
          <c:val>
            <c:numRef>
              <c:f>'AI(3) vs AI(5)'!$B$116:$I$116</c:f>
              <c:numCache>
                <c:formatCode>General</c:formatCode>
                <c:ptCount val="8"/>
                <c:pt idx="0">
                  <c:v>-1</c:v>
                </c:pt>
                <c:pt idx="1">
                  <c:v>3</c:v>
                </c:pt>
                <c:pt idx="2">
                  <c:v>-17</c:v>
                </c:pt>
                <c:pt idx="3">
                  <c:v>0</c:v>
                </c:pt>
                <c:pt idx="4">
                  <c:v>0</c:v>
                </c:pt>
                <c:pt idx="5">
                  <c:v>-1</c:v>
                </c:pt>
                <c:pt idx="6">
                  <c:v>-1</c:v>
                </c:pt>
                <c:pt idx="7">
                  <c:v>25</c:v>
                </c:pt>
              </c:numCache>
            </c:numRef>
          </c:val>
        </c:ser>
        <c:ser>
          <c:idx val="5"/>
          <c:order val="5"/>
          <c:val>
            <c:numRef>
              <c:f>'AI(3) vs AI(5)'!$B$117:$I$117</c:f>
              <c:numCache>
                <c:formatCode>General</c:formatCode>
                <c:ptCount val="8"/>
                <c:pt idx="0">
                  <c:v>3</c:v>
                </c:pt>
                <c:pt idx="1">
                  <c:v>3</c:v>
                </c:pt>
                <c:pt idx="2">
                  <c:v>7</c:v>
                </c:pt>
                <c:pt idx="3">
                  <c:v>-10</c:v>
                </c:pt>
                <c:pt idx="4">
                  <c:v>9</c:v>
                </c:pt>
                <c:pt idx="5">
                  <c:v>7</c:v>
                </c:pt>
                <c:pt idx="6">
                  <c:v>-13</c:v>
                </c:pt>
                <c:pt idx="7">
                  <c:v>-3</c:v>
                </c:pt>
              </c:numCache>
            </c:numRef>
          </c:val>
        </c:ser>
        <c:ser>
          <c:idx val="6"/>
          <c:order val="6"/>
          <c:val>
            <c:numRef>
              <c:f>'AI(3) vs AI(5)'!$B$118:$I$118</c:f>
              <c:numCache>
                <c:formatCode>General</c:formatCode>
                <c:ptCount val="8"/>
                <c:pt idx="0">
                  <c:v>-9</c:v>
                </c:pt>
                <c:pt idx="1">
                  <c:v>-27</c:v>
                </c:pt>
                <c:pt idx="2">
                  <c:v>-11</c:v>
                </c:pt>
                <c:pt idx="3">
                  <c:v>-15</c:v>
                </c:pt>
                <c:pt idx="4">
                  <c:v>-7</c:v>
                </c:pt>
                <c:pt idx="5">
                  <c:v>-1</c:v>
                </c:pt>
                <c:pt idx="6">
                  <c:v>-27</c:v>
                </c:pt>
                <c:pt idx="7">
                  <c:v>7</c:v>
                </c:pt>
              </c:numCache>
            </c:numRef>
          </c:val>
        </c:ser>
        <c:ser>
          <c:idx val="7"/>
          <c:order val="7"/>
          <c:val>
            <c:numRef>
              <c:f>'AI(3) vs AI(5)'!$B$119:$I$119</c:f>
              <c:numCache>
                <c:formatCode>General</c:formatCode>
                <c:ptCount val="8"/>
                <c:pt idx="0">
                  <c:v>37</c:v>
                </c:pt>
                <c:pt idx="1">
                  <c:v>4</c:v>
                </c:pt>
                <c:pt idx="2">
                  <c:v>9</c:v>
                </c:pt>
                <c:pt idx="3">
                  <c:v>5</c:v>
                </c:pt>
                <c:pt idx="4">
                  <c:v>1</c:v>
                </c:pt>
                <c:pt idx="5">
                  <c:v>11</c:v>
                </c:pt>
                <c:pt idx="6">
                  <c:v>-3</c:v>
                </c:pt>
                <c:pt idx="7">
                  <c:v>39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  <c:bandFmt>
            <c:idx val="5"/>
          </c:bandFmt>
          <c:bandFmt>
            <c:idx val="6"/>
          </c:bandFmt>
        </c:bandFmts>
        <c:axId val="61975936"/>
        <c:axId val="61981824"/>
        <c:axId val="65450880"/>
      </c:surface3DChart>
      <c:catAx>
        <c:axId val="61975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1981824"/>
        <c:crosses val="autoZero"/>
        <c:auto val="1"/>
        <c:lblAlgn val="ctr"/>
        <c:lblOffset val="100"/>
        <c:noMultiLvlLbl val="0"/>
      </c:catAx>
      <c:valAx>
        <c:axId val="61981824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975936"/>
        <c:crosses val="autoZero"/>
        <c:crossBetween val="midCat"/>
        <c:majorUnit val="200"/>
        <c:minorUnit val="40"/>
      </c:valAx>
      <c:serAx>
        <c:axId val="65450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61981824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5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AI(5)'!$B$132:$I$132</c:f>
              <c:numCache>
                <c:formatCode>General</c:formatCode>
                <c:ptCount val="8"/>
                <c:pt idx="0">
                  <c:v>18</c:v>
                </c:pt>
                <c:pt idx="1">
                  <c:v>8</c:v>
                </c:pt>
                <c:pt idx="2">
                  <c:v>0</c:v>
                </c:pt>
                <c:pt idx="3">
                  <c:v>-2</c:v>
                </c:pt>
                <c:pt idx="4">
                  <c:v>2</c:v>
                </c:pt>
                <c:pt idx="5">
                  <c:v>0</c:v>
                </c:pt>
                <c:pt idx="6">
                  <c:v>-6</c:v>
                </c:pt>
                <c:pt idx="7">
                  <c:v>11</c:v>
                </c:pt>
              </c:numCache>
            </c:numRef>
          </c:val>
        </c:ser>
        <c:ser>
          <c:idx val="1"/>
          <c:order val="1"/>
          <c:val>
            <c:numRef>
              <c:f>'AI(3) vs AI(5)'!$B$133:$I$133</c:f>
              <c:numCache>
                <c:formatCode>General</c:formatCode>
                <c:ptCount val="8"/>
                <c:pt idx="0">
                  <c:v>-8</c:v>
                </c:pt>
                <c:pt idx="1">
                  <c:v>2</c:v>
                </c:pt>
                <c:pt idx="2">
                  <c:v>-20</c:v>
                </c:pt>
                <c:pt idx="3">
                  <c:v>12</c:v>
                </c:pt>
                <c:pt idx="4">
                  <c:v>0</c:v>
                </c:pt>
                <c:pt idx="5">
                  <c:v>12</c:v>
                </c:pt>
                <c:pt idx="6">
                  <c:v>-12</c:v>
                </c:pt>
                <c:pt idx="7">
                  <c:v>20</c:v>
                </c:pt>
              </c:numCache>
            </c:numRef>
          </c:val>
        </c:ser>
        <c:ser>
          <c:idx val="2"/>
          <c:order val="2"/>
          <c:val>
            <c:numRef>
              <c:f>'AI(3) vs AI(5)'!$B$134:$I$134</c:f>
              <c:numCache>
                <c:formatCode>General</c:formatCode>
                <c:ptCount val="8"/>
                <c:pt idx="0">
                  <c:v>5</c:v>
                </c:pt>
                <c:pt idx="1">
                  <c:v>-14</c:v>
                </c:pt>
                <c:pt idx="2">
                  <c:v>4</c:v>
                </c:pt>
                <c:pt idx="3">
                  <c:v>-8</c:v>
                </c:pt>
                <c:pt idx="4">
                  <c:v>-2</c:v>
                </c:pt>
                <c:pt idx="5">
                  <c:v>6</c:v>
                </c:pt>
                <c:pt idx="6">
                  <c:v>0</c:v>
                </c:pt>
                <c:pt idx="7">
                  <c:v>-2</c:v>
                </c:pt>
              </c:numCache>
            </c:numRef>
          </c:val>
        </c:ser>
        <c:ser>
          <c:idx val="3"/>
          <c:order val="3"/>
          <c:val>
            <c:numRef>
              <c:f>'AI(3) vs AI(5)'!$B$135:$I$135</c:f>
              <c:numCache>
                <c:formatCode>General</c:formatCode>
                <c:ptCount val="8"/>
                <c:pt idx="0">
                  <c:v>18</c:v>
                </c:pt>
                <c:pt idx="1">
                  <c:v>6</c:v>
                </c:pt>
                <c:pt idx="2">
                  <c:v>-8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4</c:v>
                </c:pt>
                <c:pt idx="7">
                  <c:v>-4</c:v>
                </c:pt>
              </c:numCache>
            </c:numRef>
          </c:val>
        </c:ser>
        <c:ser>
          <c:idx val="4"/>
          <c:order val="4"/>
          <c:val>
            <c:numRef>
              <c:f>'AI(3) vs AI(5)'!$B$136:$I$136</c:f>
              <c:numCache>
                <c:formatCode>General</c:formatCode>
                <c:ptCount val="8"/>
                <c:pt idx="0">
                  <c:v>-5</c:v>
                </c:pt>
                <c:pt idx="1">
                  <c:v>5</c:v>
                </c:pt>
                <c:pt idx="2">
                  <c:v>-21</c:v>
                </c:pt>
                <c:pt idx="3">
                  <c:v>0</c:v>
                </c:pt>
                <c:pt idx="4">
                  <c:v>0</c:v>
                </c:pt>
                <c:pt idx="5">
                  <c:v>-2</c:v>
                </c:pt>
                <c:pt idx="6">
                  <c:v>2</c:v>
                </c:pt>
                <c:pt idx="7">
                  <c:v>28</c:v>
                </c:pt>
              </c:numCache>
            </c:numRef>
          </c:val>
        </c:ser>
        <c:ser>
          <c:idx val="5"/>
          <c:order val="5"/>
          <c:val>
            <c:numRef>
              <c:f>'AI(3) vs AI(5)'!$B$137:$I$137</c:f>
              <c:numCache>
                <c:formatCode>General</c:formatCode>
                <c:ptCount val="8"/>
                <c:pt idx="0">
                  <c:v>8</c:v>
                </c:pt>
                <c:pt idx="1">
                  <c:v>0</c:v>
                </c:pt>
                <c:pt idx="2">
                  <c:v>10</c:v>
                </c:pt>
                <c:pt idx="3">
                  <c:v>-17</c:v>
                </c:pt>
                <c:pt idx="4">
                  <c:v>6</c:v>
                </c:pt>
                <c:pt idx="5">
                  <c:v>8</c:v>
                </c:pt>
                <c:pt idx="6">
                  <c:v>-14</c:v>
                </c:pt>
                <c:pt idx="7">
                  <c:v>-2</c:v>
                </c:pt>
              </c:numCache>
            </c:numRef>
          </c:val>
        </c:ser>
        <c:ser>
          <c:idx val="6"/>
          <c:order val="6"/>
          <c:val>
            <c:numRef>
              <c:f>'AI(3) vs AI(5)'!$B$138:$I$138</c:f>
              <c:numCache>
                <c:formatCode>General</c:formatCode>
                <c:ptCount val="8"/>
                <c:pt idx="0">
                  <c:v>-13</c:v>
                </c:pt>
                <c:pt idx="1">
                  <c:v>-23</c:v>
                </c:pt>
                <c:pt idx="2">
                  <c:v>-11</c:v>
                </c:pt>
                <c:pt idx="3">
                  <c:v>-18</c:v>
                </c:pt>
                <c:pt idx="4">
                  <c:v>-9</c:v>
                </c:pt>
                <c:pt idx="5">
                  <c:v>-4</c:v>
                </c:pt>
                <c:pt idx="6">
                  <c:v>-26</c:v>
                </c:pt>
                <c:pt idx="7">
                  <c:v>8</c:v>
                </c:pt>
              </c:numCache>
            </c:numRef>
          </c:val>
        </c:ser>
        <c:ser>
          <c:idx val="7"/>
          <c:order val="7"/>
          <c:val>
            <c:numRef>
              <c:f>'AI(3) vs AI(5)'!$B$139:$I$139</c:f>
              <c:numCache>
                <c:formatCode>General</c:formatCode>
                <c:ptCount val="8"/>
                <c:pt idx="0">
                  <c:v>42</c:v>
                </c:pt>
                <c:pt idx="1">
                  <c:v>2</c:v>
                </c:pt>
                <c:pt idx="2">
                  <c:v>13</c:v>
                </c:pt>
                <c:pt idx="3">
                  <c:v>4</c:v>
                </c:pt>
                <c:pt idx="4">
                  <c:v>7</c:v>
                </c:pt>
                <c:pt idx="5">
                  <c:v>9</c:v>
                </c:pt>
                <c:pt idx="6">
                  <c:v>0</c:v>
                </c:pt>
                <c:pt idx="7">
                  <c:v>45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</c:bandFmts>
        <c:axId val="82688640"/>
        <c:axId val="82753024"/>
        <c:axId val="67710464"/>
      </c:surface3DChart>
      <c:catAx>
        <c:axId val="82688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753024"/>
        <c:crosses val="autoZero"/>
        <c:auto val="1"/>
        <c:lblAlgn val="ctr"/>
        <c:lblOffset val="100"/>
        <c:noMultiLvlLbl val="0"/>
      </c:catAx>
      <c:valAx>
        <c:axId val="82753024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688640"/>
        <c:crosses val="autoZero"/>
        <c:crossBetween val="midCat"/>
        <c:majorUnit val="200"/>
        <c:minorUnit val="40"/>
      </c:valAx>
      <c:serAx>
        <c:axId val="67710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82753024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AI(5)'!$B$152:$I$152</c:f>
              <c:numCache>
                <c:formatCode>General</c:formatCode>
                <c:ptCount val="8"/>
                <c:pt idx="0">
                  <c:v>18</c:v>
                </c:pt>
                <c:pt idx="1">
                  <c:v>14</c:v>
                </c:pt>
                <c:pt idx="2">
                  <c:v>-2</c:v>
                </c:pt>
                <c:pt idx="3">
                  <c:v>-4</c:v>
                </c:pt>
                <c:pt idx="4">
                  <c:v>2</c:v>
                </c:pt>
                <c:pt idx="5">
                  <c:v>4</c:v>
                </c:pt>
                <c:pt idx="6">
                  <c:v>-12</c:v>
                </c:pt>
                <c:pt idx="7">
                  <c:v>20</c:v>
                </c:pt>
              </c:numCache>
            </c:numRef>
          </c:val>
        </c:ser>
        <c:ser>
          <c:idx val="1"/>
          <c:order val="1"/>
          <c:val>
            <c:numRef>
              <c:f>'AI(3) vs AI(5)'!$B$153:$I$153</c:f>
              <c:numCache>
                <c:formatCode>General</c:formatCode>
                <c:ptCount val="8"/>
                <c:pt idx="0">
                  <c:v>-4</c:v>
                </c:pt>
                <c:pt idx="1">
                  <c:v>2</c:v>
                </c:pt>
                <c:pt idx="2">
                  <c:v>-18</c:v>
                </c:pt>
                <c:pt idx="3">
                  <c:v>18</c:v>
                </c:pt>
                <c:pt idx="4">
                  <c:v>-2</c:v>
                </c:pt>
                <c:pt idx="5">
                  <c:v>12</c:v>
                </c:pt>
                <c:pt idx="6">
                  <c:v>-10</c:v>
                </c:pt>
                <c:pt idx="7">
                  <c:v>24</c:v>
                </c:pt>
              </c:numCache>
            </c:numRef>
          </c:val>
        </c:ser>
        <c:ser>
          <c:idx val="2"/>
          <c:order val="2"/>
          <c:val>
            <c:numRef>
              <c:f>'AI(3) vs AI(5)'!$B$154:$I$154</c:f>
              <c:numCache>
                <c:formatCode>General</c:formatCode>
                <c:ptCount val="8"/>
                <c:pt idx="0">
                  <c:v>9</c:v>
                </c:pt>
                <c:pt idx="1">
                  <c:v>-18</c:v>
                </c:pt>
                <c:pt idx="2">
                  <c:v>2</c:v>
                </c:pt>
                <c:pt idx="3">
                  <c:v>-12</c:v>
                </c:pt>
                <c:pt idx="4">
                  <c:v>-10</c:v>
                </c:pt>
                <c:pt idx="5">
                  <c:v>10</c:v>
                </c:pt>
                <c:pt idx="6">
                  <c:v>-6</c:v>
                </c:pt>
                <c:pt idx="7">
                  <c:v>-2</c:v>
                </c:pt>
              </c:numCache>
            </c:numRef>
          </c:val>
        </c:ser>
        <c:ser>
          <c:idx val="3"/>
          <c:order val="3"/>
          <c:val>
            <c:numRef>
              <c:f>'AI(3) vs AI(5)'!$B$155:$I$155</c:f>
              <c:numCache>
                <c:formatCode>General</c:formatCode>
                <c:ptCount val="8"/>
                <c:pt idx="0">
                  <c:v>20</c:v>
                </c:pt>
                <c:pt idx="1">
                  <c:v>4</c:v>
                </c:pt>
                <c:pt idx="2">
                  <c:v>-4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-2</c:v>
                </c:pt>
              </c:numCache>
            </c:numRef>
          </c:val>
        </c:ser>
        <c:ser>
          <c:idx val="4"/>
          <c:order val="4"/>
          <c:val>
            <c:numRef>
              <c:f>'AI(3) vs AI(5)'!$B$156:$I$156</c:f>
              <c:numCache>
                <c:formatCode>General</c:formatCode>
                <c:ptCount val="8"/>
                <c:pt idx="0">
                  <c:v>-11</c:v>
                </c:pt>
                <c:pt idx="1">
                  <c:v>3</c:v>
                </c:pt>
                <c:pt idx="2">
                  <c:v>-23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-4</c:v>
                </c:pt>
                <c:pt idx="7">
                  <c:v>30</c:v>
                </c:pt>
              </c:numCache>
            </c:numRef>
          </c:val>
        </c:ser>
        <c:ser>
          <c:idx val="5"/>
          <c:order val="5"/>
          <c:val>
            <c:numRef>
              <c:f>'AI(3) vs AI(5)'!$B$157:$I$157</c:f>
              <c:numCache>
                <c:formatCode>General</c:formatCode>
                <c:ptCount val="8"/>
                <c:pt idx="0">
                  <c:v>12</c:v>
                </c:pt>
                <c:pt idx="1">
                  <c:v>-4</c:v>
                </c:pt>
                <c:pt idx="2">
                  <c:v>6</c:v>
                </c:pt>
                <c:pt idx="3">
                  <c:v>-19</c:v>
                </c:pt>
                <c:pt idx="4">
                  <c:v>12</c:v>
                </c:pt>
                <c:pt idx="5">
                  <c:v>2</c:v>
                </c:pt>
                <c:pt idx="6">
                  <c:v>-16</c:v>
                </c:pt>
                <c:pt idx="7">
                  <c:v>2</c:v>
                </c:pt>
              </c:numCache>
            </c:numRef>
          </c:val>
        </c:ser>
        <c:ser>
          <c:idx val="6"/>
          <c:order val="6"/>
          <c:val>
            <c:numRef>
              <c:f>'AI(3) vs AI(5)'!$B$158:$I$158</c:f>
              <c:numCache>
                <c:formatCode>General</c:formatCode>
                <c:ptCount val="8"/>
                <c:pt idx="0">
                  <c:v>-15</c:v>
                </c:pt>
                <c:pt idx="1">
                  <c:v>-27</c:v>
                </c:pt>
                <c:pt idx="2">
                  <c:v>-15</c:v>
                </c:pt>
                <c:pt idx="3">
                  <c:v>-16</c:v>
                </c:pt>
                <c:pt idx="4">
                  <c:v>-13</c:v>
                </c:pt>
                <c:pt idx="5">
                  <c:v>0</c:v>
                </c:pt>
                <c:pt idx="6">
                  <c:v>-30</c:v>
                </c:pt>
                <c:pt idx="7">
                  <c:v>10</c:v>
                </c:pt>
              </c:numCache>
            </c:numRef>
          </c:val>
        </c:ser>
        <c:ser>
          <c:idx val="7"/>
          <c:order val="7"/>
          <c:val>
            <c:numRef>
              <c:f>'AI(3) vs AI(5)'!$B$159:$I$159</c:f>
              <c:numCache>
                <c:formatCode>General</c:formatCode>
                <c:ptCount val="8"/>
                <c:pt idx="0">
                  <c:v>50</c:v>
                </c:pt>
                <c:pt idx="1">
                  <c:v>-2</c:v>
                </c:pt>
                <c:pt idx="2">
                  <c:v>19</c:v>
                </c:pt>
                <c:pt idx="3">
                  <c:v>8</c:v>
                </c:pt>
                <c:pt idx="4">
                  <c:v>13</c:v>
                </c:pt>
                <c:pt idx="5">
                  <c:v>5</c:v>
                </c:pt>
                <c:pt idx="6">
                  <c:v>4</c:v>
                </c:pt>
                <c:pt idx="7">
                  <c:v>49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</c:bandFmts>
        <c:axId val="86354560"/>
        <c:axId val="86856832"/>
        <c:axId val="41806464"/>
      </c:surface3DChart>
      <c:catAx>
        <c:axId val="86354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6856832"/>
        <c:crosses val="autoZero"/>
        <c:auto val="1"/>
        <c:lblAlgn val="ctr"/>
        <c:lblOffset val="100"/>
        <c:noMultiLvlLbl val="0"/>
      </c:catAx>
      <c:valAx>
        <c:axId val="86856832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354560"/>
        <c:crosses val="autoZero"/>
        <c:crossBetween val="midCat"/>
        <c:majorUnit val="200"/>
        <c:minorUnit val="40"/>
      </c:valAx>
      <c:serAx>
        <c:axId val="41806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86856832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'AI(3) vs AI(5)'!$B$172:$I$172</c:f>
              <c:numCache>
                <c:formatCode>General</c:formatCode>
                <c:ptCount val="8"/>
                <c:pt idx="0">
                  <c:v>18</c:v>
                </c:pt>
                <c:pt idx="1">
                  <c:v>16</c:v>
                </c:pt>
                <c:pt idx="2">
                  <c:v>-2</c:v>
                </c:pt>
                <c:pt idx="3">
                  <c:v>0</c:v>
                </c:pt>
                <c:pt idx="4">
                  <c:v>2</c:v>
                </c:pt>
                <c:pt idx="5">
                  <c:v>4</c:v>
                </c:pt>
                <c:pt idx="6">
                  <c:v>-14</c:v>
                </c:pt>
                <c:pt idx="7">
                  <c:v>28</c:v>
                </c:pt>
              </c:numCache>
            </c:numRef>
          </c:val>
        </c:ser>
        <c:ser>
          <c:idx val="1"/>
          <c:order val="1"/>
          <c:val>
            <c:numRef>
              <c:f>'AI(3) vs AI(5)'!$B$173:$I$173</c:f>
              <c:numCache>
                <c:formatCode>General</c:formatCode>
                <c:ptCount val="8"/>
                <c:pt idx="0">
                  <c:v>-2</c:v>
                </c:pt>
                <c:pt idx="1">
                  <c:v>2</c:v>
                </c:pt>
                <c:pt idx="2">
                  <c:v>-24</c:v>
                </c:pt>
                <c:pt idx="3">
                  <c:v>22</c:v>
                </c:pt>
                <c:pt idx="4">
                  <c:v>-4</c:v>
                </c:pt>
                <c:pt idx="5">
                  <c:v>12</c:v>
                </c:pt>
                <c:pt idx="6">
                  <c:v>-16</c:v>
                </c:pt>
                <c:pt idx="7">
                  <c:v>28</c:v>
                </c:pt>
              </c:numCache>
            </c:numRef>
          </c:val>
        </c:ser>
        <c:ser>
          <c:idx val="2"/>
          <c:order val="2"/>
          <c:val>
            <c:numRef>
              <c:f>'AI(3) vs AI(5)'!$B$174:$I$174</c:f>
              <c:numCache>
                <c:formatCode>General</c:formatCode>
                <c:ptCount val="8"/>
                <c:pt idx="0">
                  <c:v>11</c:v>
                </c:pt>
                <c:pt idx="1">
                  <c:v>-24</c:v>
                </c:pt>
                <c:pt idx="2">
                  <c:v>-4</c:v>
                </c:pt>
                <c:pt idx="3">
                  <c:v>-16</c:v>
                </c:pt>
                <c:pt idx="4">
                  <c:v>-10</c:v>
                </c:pt>
                <c:pt idx="5">
                  <c:v>10</c:v>
                </c:pt>
                <c:pt idx="6">
                  <c:v>-12</c:v>
                </c:pt>
                <c:pt idx="7">
                  <c:v>2</c:v>
                </c:pt>
              </c:numCache>
            </c:numRef>
          </c:val>
        </c:ser>
        <c:ser>
          <c:idx val="3"/>
          <c:order val="3"/>
          <c:val>
            <c:numRef>
              <c:f>'AI(3) vs AI(5)'!$B$175:$I$175</c:f>
              <c:numCache>
                <c:formatCode>General</c:formatCode>
                <c:ptCount val="8"/>
                <c:pt idx="0">
                  <c:v>16</c:v>
                </c:pt>
                <c:pt idx="1">
                  <c:v>8</c:v>
                </c:pt>
                <c:pt idx="2">
                  <c:v>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-4</c:v>
                </c:pt>
              </c:numCache>
            </c:numRef>
          </c:val>
        </c:ser>
        <c:ser>
          <c:idx val="4"/>
          <c:order val="4"/>
          <c:val>
            <c:numRef>
              <c:f>'AI(3) vs AI(5)'!$B$176:$I$176</c:f>
              <c:numCache>
                <c:formatCode>General</c:formatCode>
                <c:ptCount val="8"/>
                <c:pt idx="0">
                  <c:v>-5</c:v>
                </c:pt>
                <c:pt idx="1">
                  <c:v>9</c:v>
                </c:pt>
                <c:pt idx="2">
                  <c:v>-27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-4</c:v>
                </c:pt>
                <c:pt idx="7">
                  <c:v>32</c:v>
                </c:pt>
              </c:numCache>
            </c:numRef>
          </c:val>
        </c:ser>
        <c:ser>
          <c:idx val="5"/>
          <c:order val="5"/>
          <c:val>
            <c:numRef>
              <c:f>'AI(3) vs AI(5)'!$B$177:$I$177</c:f>
              <c:numCache>
                <c:formatCode>General</c:formatCode>
                <c:ptCount val="8"/>
                <c:pt idx="0">
                  <c:v>14</c:v>
                </c:pt>
                <c:pt idx="1">
                  <c:v>-10</c:v>
                </c:pt>
                <c:pt idx="2">
                  <c:v>8</c:v>
                </c:pt>
                <c:pt idx="3">
                  <c:v>-25</c:v>
                </c:pt>
                <c:pt idx="4">
                  <c:v>14</c:v>
                </c:pt>
                <c:pt idx="5">
                  <c:v>-6</c:v>
                </c:pt>
                <c:pt idx="6">
                  <c:v>-24</c:v>
                </c:pt>
                <c:pt idx="7">
                  <c:v>8</c:v>
                </c:pt>
              </c:numCache>
            </c:numRef>
          </c:val>
        </c:ser>
        <c:ser>
          <c:idx val="6"/>
          <c:order val="6"/>
          <c:val>
            <c:numRef>
              <c:f>'AI(3) vs AI(5)'!$B$178:$I$178</c:f>
              <c:numCache>
                <c:formatCode>General</c:formatCode>
                <c:ptCount val="8"/>
                <c:pt idx="0">
                  <c:v>-9</c:v>
                </c:pt>
                <c:pt idx="1">
                  <c:v>-29</c:v>
                </c:pt>
                <c:pt idx="2">
                  <c:v>-17</c:v>
                </c:pt>
                <c:pt idx="3">
                  <c:v>-12</c:v>
                </c:pt>
                <c:pt idx="4">
                  <c:v>-13</c:v>
                </c:pt>
                <c:pt idx="5">
                  <c:v>6</c:v>
                </c:pt>
                <c:pt idx="6">
                  <c:v>-28</c:v>
                </c:pt>
                <c:pt idx="7">
                  <c:v>12</c:v>
                </c:pt>
              </c:numCache>
            </c:numRef>
          </c:val>
        </c:ser>
        <c:ser>
          <c:idx val="7"/>
          <c:order val="7"/>
          <c:val>
            <c:numRef>
              <c:f>'AI(3) vs AI(5)'!$B$179:$I$179</c:f>
              <c:numCache>
                <c:formatCode>General</c:formatCode>
                <c:ptCount val="8"/>
                <c:pt idx="0">
                  <c:v>52</c:v>
                </c:pt>
                <c:pt idx="1">
                  <c:v>0</c:v>
                </c:pt>
                <c:pt idx="2">
                  <c:v>19</c:v>
                </c:pt>
                <c:pt idx="3">
                  <c:v>16</c:v>
                </c:pt>
                <c:pt idx="4">
                  <c:v>7</c:v>
                </c:pt>
                <c:pt idx="5">
                  <c:v>9</c:v>
                </c:pt>
                <c:pt idx="6">
                  <c:v>2</c:v>
                </c:pt>
                <c:pt idx="7">
                  <c:v>55</c:v>
                </c:pt>
              </c:numCache>
            </c:numRef>
          </c:val>
        </c:ser>
        <c:bandFmts>
          <c:bandFmt>
            <c:idx val="0"/>
          </c:bandFmt>
          <c:bandFmt>
            <c:idx val="1"/>
          </c:bandFmt>
          <c:bandFmt>
            <c:idx val="2"/>
          </c:bandFmt>
          <c:bandFmt>
            <c:idx val="3"/>
          </c:bandFmt>
          <c:bandFmt>
            <c:idx val="4"/>
          </c:bandFmt>
        </c:bandFmts>
        <c:axId val="87067648"/>
        <c:axId val="87077632"/>
        <c:axId val="86319552"/>
      </c:surface3DChart>
      <c:catAx>
        <c:axId val="87067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7077632"/>
        <c:crosses val="autoZero"/>
        <c:auto val="1"/>
        <c:lblAlgn val="ctr"/>
        <c:lblOffset val="100"/>
        <c:noMultiLvlLbl val="0"/>
      </c:catAx>
      <c:valAx>
        <c:axId val="87077632"/>
        <c:scaling>
          <c:orientation val="minMax"/>
          <c:max val="800"/>
          <c:min val="-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067648"/>
        <c:crosses val="autoZero"/>
        <c:crossBetween val="midCat"/>
        <c:majorUnit val="200"/>
        <c:minorUnit val="40"/>
      </c:valAx>
      <c:serAx>
        <c:axId val="86319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endParaRPr lang="ko-KR"/>
          </a:p>
        </c:txPr>
        <c:crossAx val="87077632"/>
        <c:crosses val="autoZero"/>
        <c:tickLblSkip val="3"/>
        <c:tickMarkSkip val="1"/>
      </c:ser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ko-KR"/>
          </a:p>
        </c:txPr>
      </c:legendEntry>
      <c:legendEntry>
        <c:idx val="4"/>
        <c:txPr>
          <a:bodyPr/>
          <a:lstStyle/>
          <a:p>
            <a:pPr rtl="0">
              <a:defRPr/>
            </a:pPr>
            <a:endParaRPr lang="ko-KR"/>
          </a:p>
        </c:txPr>
      </c:legendEntry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20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5573804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2"/>
          <a:ext cx="4572000" cy="2742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0729343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05911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145888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7730747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300268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2"/>
          <a:ext cx="4572000" cy="2742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6326696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2"/>
          <a:ext cx="4572000" cy="2742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4913921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3936"/>
          <a:ext cx="4572000" cy="2750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644561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2"/>
          <a:ext cx="4572000" cy="2742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3315640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86408"/>
          <a:ext cx="4572000" cy="2685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232727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9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554404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8057398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2"/>
          <a:ext cx="4572000" cy="2742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0707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5947149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6567700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4738165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/>
        </p:nvGraphicFramePr>
        <p:xfrm>
          <a:off x="2286000" y="2057833"/>
          <a:ext cx="4572000" cy="274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5837579"/>
      </p:ext>
    </p:extLst>
  </p:cSld>
  <p:clrMapOvr>
    <a:masterClrMapping/>
  </p:clrMapOvr>
  <p:transition spd="slow" advClick="0" advTm="100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화면 슬라이드 쇼(4:3)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2</cp:revision>
  <dcterms:created xsi:type="dcterms:W3CDTF">2006-10-05T04:04:58Z</dcterms:created>
  <dcterms:modified xsi:type="dcterms:W3CDTF">2016-05-14T11:07:06Z</dcterms:modified>
</cp:coreProperties>
</file>