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1556-FB81-4BC2-A5D4-0FF01BBD0E1F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716F-9296-4A8E-A35A-729C671B5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9716F-9296-4A8E-A35A-729C671B51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7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基本知识培训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077072"/>
            <a:ext cx="3704456" cy="5920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主讲：王磊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2017.10.12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Python</a:t>
            </a:r>
            <a:r>
              <a:rPr lang="zh-CN" altLang="en-US" dirty="0"/>
              <a:t>既支持面向过程的函数编程，也支持面向对象的抽象编程。在面向过程的语言中，程序是由过程或者可重用代码的函数构建而成。在面向对象的语言中，程序是由数据和功能组合而成的对象构建。与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相比，</a:t>
            </a:r>
            <a:r>
              <a:rPr lang="en-US" altLang="zh-CN" dirty="0"/>
              <a:t>Python</a:t>
            </a:r>
            <a:r>
              <a:rPr lang="zh-CN" altLang="en-US" dirty="0"/>
              <a:t>是一种非常强大而又简单的方式实现面向对象编程；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5015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云计算：云计算比较热门的语言，典型的应用</a:t>
            </a:r>
            <a:r>
              <a:rPr lang="en-US" altLang="zh-CN" dirty="0" err="1"/>
              <a:t>OpenStack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开发：一些大型的网站</a:t>
            </a:r>
            <a:r>
              <a:rPr lang="en-US" altLang="zh-CN" dirty="0"/>
              <a:t>Web</a:t>
            </a:r>
            <a:r>
              <a:rPr lang="zh-CN" altLang="en-US" dirty="0"/>
              <a:t>框架，均采用</a:t>
            </a:r>
            <a:r>
              <a:rPr lang="en-US" altLang="zh-CN" dirty="0"/>
              <a:t>Python</a:t>
            </a:r>
            <a:r>
              <a:rPr lang="zh-CN" altLang="en-US" dirty="0"/>
              <a:t>开发，特点是功能强大，结构简单，容易扩展等特点。典型的</a:t>
            </a:r>
            <a:r>
              <a:rPr lang="en-US" altLang="zh-CN" dirty="0"/>
              <a:t>web</a:t>
            </a:r>
            <a:r>
              <a:rPr lang="zh-CN" altLang="en-US" dirty="0"/>
              <a:t>框架就有</a:t>
            </a:r>
            <a:r>
              <a:rPr lang="en-US" altLang="zh-CN" dirty="0" err="1"/>
              <a:t>Django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科学计算、人工智能：典型的库主要有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/>
              <a:t>Matplotlib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系统运维：运维所必备的语言；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42154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金融领域：</a:t>
            </a:r>
            <a:r>
              <a:rPr lang="en-US" altLang="zh-CN" dirty="0"/>
              <a:t>Python</a:t>
            </a:r>
            <a:r>
              <a:rPr lang="zh-CN" altLang="en-US" dirty="0"/>
              <a:t>语言结构清晰简单，三方库丰富，成熟稳定，科学计算和统计分析得到广泛引用。生产效率远高于</a:t>
            </a:r>
            <a:r>
              <a:rPr lang="en-US" altLang="zh-CN" dirty="0"/>
              <a:t>C/C++,Java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图形</a:t>
            </a:r>
            <a:r>
              <a:rPr lang="en-US" altLang="zh-CN" dirty="0"/>
              <a:t>GUI</a:t>
            </a:r>
            <a:r>
              <a:rPr lang="zh-CN" altLang="en-US" dirty="0"/>
              <a:t>：</a:t>
            </a:r>
            <a:r>
              <a:rPr lang="en-US" altLang="zh-CN" dirty="0" err="1"/>
              <a:t>PyQT</a:t>
            </a:r>
            <a:r>
              <a:rPr lang="zh-CN" altLang="en-US" dirty="0"/>
              <a:t>， </a:t>
            </a:r>
            <a:r>
              <a:rPr lang="en-US" altLang="zh-CN" dirty="0" err="1"/>
              <a:t>WxPython</a:t>
            </a:r>
            <a:r>
              <a:rPr lang="zh-CN" altLang="en-US" dirty="0"/>
              <a:t>， </a:t>
            </a:r>
            <a:r>
              <a:rPr lang="en-US" altLang="zh-CN" dirty="0" err="1"/>
              <a:t>TkInter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1320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是一门简单易学且功能强大的编程语言。它拥有高效的高级数据结构，并且能够用简单而高效的方式进行面向对象编程。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广泛应用于科学领域，云计算、人工智能、数据分析等，使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得到前所未有的发展。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4" y="188640"/>
            <a:ext cx="8775574" cy="635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的作者，</a:t>
            </a:r>
            <a:r>
              <a:rPr lang="en-US" altLang="zh-CN" dirty="0" smtClean="0"/>
              <a:t>Guido von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，荷兰人。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语言编译器，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这个名字，来自作者所挚爱的电视</a:t>
            </a:r>
            <a:r>
              <a:rPr lang="en-US" altLang="zh-CN" dirty="0" smtClean="0"/>
              <a:t>Monty  python’s Flying </a:t>
            </a:r>
            <a:r>
              <a:rPr lang="en-US" altLang="zh-CN" dirty="0" err="1" smtClean="0"/>
              <a:t>Cirucs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作者的初衷，创造一种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之间，功能全面，易学易用，可拓展的语言。所以</a:t>
            </a:r>
            <a:r>
              <a:rPr lang="en-US" altLang="zh-CN" dirty="0"/>
              <a:t>Python</a:t>
            </a:r>
            <a:r>
              <a:rPr lang="zh-CN" altLang="en-US" dirty="0"/>
              <a:t>编译器的诞生，它是用</a:t>
            </a:r>
            <a:r>
              <a:rPr lang="en-US" altLang="zh-CN" dirty="0"/>
              <a:t>C</a:t>
            </a:r>
            <a:r>
              <a:rPr lang="zh-CN" altLang="en-US" dirty="0"/>
              <a:t>语言实现的，并且能够调用</a:t>
            </a:r>
            <a:r>
              <a:rPr lang="en-US" altLang="zh-CN" dirty="0"/>
              <a:t>C</a:t>
            </a:r>
            <a:r>
              <a:rPr lang="zh-CN" altLang="en-US" dirty="0"/>
              <a:t>语言的库文件。从一出生，</a:t>
            </a:r>
            <a:r>
              <a:rPr lang="en-US" altLang="zh-CN" dirty="0"/>
              <a:t>Python</a:t>
            </a:r>
            <a:r>
              <a:rPr lang="zh-CN" altLang="en-US" dirty="0"/>
              <a:t>已经具有了：类，函数，异常处理，包含表和字典在内的核心数据类型，以及模块为基础的扩展</a:t>
            </a:r>
            <a:r>
              <a:rPr lang="zh-CN" altLang="en-US" dirty="0" smtClean="0"/>
              <a:t>系统。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的起源</a:t>
            </a:r>
          </a:p>
        </p:txBody>
      </p:sp>
    </p:spTree>
    <p:extLst>
      <p:ext uri="{BB962C8B-B14F-4D97-AF65-F5344CB8AC3E}">
        <p14:creationId xmlns:p14="http://schemas.microsoft.com/office/powerpoint/2010/main" val="3737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有以下几个特点：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易学</a:t>
            </a:r>
            <a:r>
              <a:rPr lang="zh-CN" altLang="en-US" dirty="0"/>
              <a:t>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面向对象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2688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易学、易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Python</a:t>
            </a:r>
            <a:r>
              <a:rPr lang="zh-CN" altLang="en-US" dirty="0"/>
              <a:t>关键字少、结构简单、语法清晰。短时间内可以轻松掌握，并且没有像</a:t>
            </a:r>
            <a:r>
              <a:rPr lang="en-US" altLang="zh-CN" dirty="0"/>
              <a:t>C</a:t>
            </a:r>
            <a:r>
              <a:rPr lang="zh-CN" altLang="en-US" dirty="0"/>
              <a:t>中复杂的指针操作，简化了</a:t>
            </a:r>
            <a:r>
              <a:rPr lang="en-US" altLang="zh-CN" dirty="0"/>
              <a:t>Python</a:t>
            </a:r>
            <a:r>
              <a:rPr lang="zh-CN" altLang="en-US" dirty="0"/>
              <a:t>语法；</a:t>
            </a:r>
            <a:r>
              <a:rPr lang="en-US" altLang="zh-CN" dirty="0"/>
              <a:t>Python</a:t>
            </a:r>
            <a:r>
              <a:rPr lang="zh-CN" altLang="en-US" dirty="0"/>
              <a:t>没有其他语言通常用来访问变量，定义代码块和进行模式匹配的命令式符号，使</a:t>
            </a:r>
            <a:r>
              <a:rPr lang="en-US" altLang="zh-CN" dirty="0"/>
              <a:t>Python</a:t>
            </a:r>
            <a:r>
              <a:rPr lang="zh-CN" altLang="en-US" dirty="0"/>
              <a:t>代码定义清晰和易于阅读；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818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就是</a:t>
            </a:r>
            <a:r>
              <a:rPr lang="zh-CN" altLang="en-US" dirty="0"/>
              <a:t>一些关键代码算法和功能通过其他语言</a:t>
            </a:r>
            <a:r>
              <a:rPr lang="en-US" altLang="zh-CN" dirty="0"/>
              <a:t>(C/C++)</a:t>
            </a:r>
            <a:r>
              <a:rPr lang="zh-CN" altLang="en-US" dirty="0"/>
              <a:t>封装，</a:t>
            </a:r>
            <a:r>
              <a:rPr lang="en-US" altLang="zh-CN" dirty="0"/>
              <a:t>Python</a:t>
            </a:r>
            <a:r>
              <a:rPr lang="zh-CN" altLang="en-US" dirty="0"/>
              <a:t>以接口的形式去调用。另外</a:t>
            </a:r>
            <a:r>
              <a:rPr lang="en-US" altLang="zh-CN" dirty="0"/>
              <a:t>Python</a:t>
            </a:r>
            <a:r>
              <a:rPr lang="zh-CN" altLang="en-US" dirty="0"/>
              <a:t>代码也可以嵌入到</a:t>
            </a:r>
            <a:r>
              <a:rPr lang="en-US" altLang="zh-CN" dirty="0"/>
              <a:t>C/C++</a:t>
            </a:r>
            <a:r>
              <a:rPr lang="zh-CN" altLang="en-US" dirty="0"/>
              <a:t>语言中，以实现程序提供脚本的功能；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816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Python</a:t>
            </a:r>
            <a:r>
              <a:rPr lang="zh-CN" altLang="en-US" dirty="0"/>
              <a:t>可以跨平台</a:t>
            </a:r>
            <a:r>
              <a:rPr lang="zh-CN" altLang="en-US" dirty="0" smtClean="0"/>
              <a:t>运行，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Python</a:t>
            </a:r>
            <a:r>
              <a:rPr lang="zh-CN" altLang="en-US" dirty="0"/>
              <a:t>发行时，自带的标准库和模块在实现上尽可能考虑到了跨平台的可移植性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Python</a:t>
            </a:r>
            <a:r>
              <a:rPr lang="zh-CN" altLang="en-US" dirty="0"/>
              <a:t>程序自动编译成可移植的字节码，这些字节码在已安装兼容版本的</a:t>
            </a:r>
            <a:r>
              <a:rPr lang="en-US" altLang="zh-CN" dirty="0"/>
              <a:t>Python</a:t>
            </a:r>
            <a:r>
              <a:rPr lang="zh-CN" altLang="en-US" dirty="0"/>
              <a:t>上运行结果是一样的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的标准实现是由可移植的</a:t>
            </a:r>
            <a:r>
              <a:rPr lang="en-US" altLang="zh-CN" dirty="0"/>
              <a:t>ANSI C</a:t>
            </a:r>
            <a:r>
              <a:rPr lang="zh-CN" altLang="en-US" dirty="0"/>
              <a:t>编写</a:t>
            </a:r>
            <a:r>
              <a:rPr lang="zh-CN" altLang="en-US" dirty="0" smtClean="0"/>
              <a:t>的；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9312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</TotalTime>
  <Words>608</Words>
  <Application>Microsoft Office PowerPoint</Application>
  <PresentationFormat>全屏显示(4:3)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波形</vt:lpstr>
      <vt:lpstr>Python基本知识培训</vt:lpstr>
      <vt:lpstr>简介</vt:lpstr>
      <vt:lpstr>PowerPoint 演示文稿</vt:lpstr>
      <vt:lpstr>Python的起源</vt:lpstr>
      <vt:lpstr>Python的起源</vt:lpstr>
      <vt:lpstr>Python的特点</vt:lpstr>
      <vt:lpstr>Python的特点</vt:lpstr>
      <vt:lpstr>Python的特点</vt:lpstr>
      <vt:lpstr>Python的特点</vt:lpstr>
      <vt:lpstr>Python的特点</vt:lpstr>
      <vt:lpstr>Python主要应用的领域</vt:lpstr>
      <vt:lpstr>Python主要应用的领域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C95wl</dc:creator>
  <cp:lastModifiedBy>wanglei</cp:lastModifiedBy>
  <cp:revision>18</cp:revision>
  <dcterms:created xsi:type="dcterms:W3CDTF">2017-10-08T14:09:48Z</dcterms:created>
  <dcterms:modified xsi:type="dcterms:W3CDTF">2017-10-08T15:14:08Z</dcterms:modified>
</cp:coreProperties>
</file>