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anglei" initials="w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78" d="100"/>
          <a:sy n="78" d="100"/>
        </p:scale>
        <p:origin x="-90" y="-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0-11T23:21:58.765" idx="1">
    <p:pos x="2531" y="1938"/>
    <p:text>容器(container),序列(列表和元组), 映射(字典)和集合(Set)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0-11T23:25:17.290" idx="2">
    <p:pos x="4442" y="2675"/>
    <p:text>通常这些符号有:$,;,~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81556-FB81-4BC2-A5D4-0FF01BBD0E1F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9716F-9296-4A8E-A35A-729C671B5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002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9716F-9296-4A8E-A35A-729C671B512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772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9716F-9296-4A8E-A35A-729C671B51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07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ython.org/download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基本知识培训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1920" y="4077072"/>
            <a:ext cx="3704456" cy="592089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主讲：王磊</a:t>
            </a:r>
            <a:endParaRPr lang="en-US" altLang="zh-CN" dirty="0" smtClean="0"/>
          </a:p>
          <a:p>
            <a:r>
              <a:rPr lang="zh-CN" altLang="en-US" dirty="0" smtClean="0"/>
              <a:t>时间：</a:t>
            </a:r>
            <a:r>
              <a:rPr lang="en-US" altLang="zh-CN" dirty="0" smtClean="0"/>
              <a:t>2017.10.12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46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Python</a:t>
            </a:r>
            <a:r>
              <a:rPr lang="zh-CN" altLang="en-US" dirty="0"/>
              <a:t>既支持面向过程的函数编程，也支持面向对象的抽象编程。在面向过程的语言中，程序是由过程或者可重用代码的函数构建而成。在面向对象的语言中，程序是由数据和功能组合而成的对象构建。与</a:t>
            </a:r>
            <a:r>
              <a:rPr lang="en-US" altLang="zh-CN" dirty="0"/>
              <a:t>C++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相比，</a:t>
            </a:r>
            <a:r>
              <a:rPr lang="en-US" altLang="zh-CN" dirty="0"/>
              <a:t>Python</a:t>
            </a:r>
            <a:r>
              <a:rPr lang="zh-CN" altLang="en-US" dirty="0"/>
              <a:t>是一种非常强大而又简单的方式实现面向对象编程；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的特点</a:t>
            </a:r>
          </a:p>
        </p:txBody>
      </p:sp>
    </p:spTree>
    <p:extLst>
      <p:ext uri="{BB962C8B-B14F-4D97-AF65-F5344CB8AC3E}">
        <p14:creationId xmlns:p14="http://schemas.microsoft.com/office/powerpoint/2010/main" val="350155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云计算：云计算比较热门的语言，典型的应用</a:t>
            </a:r>
            <a:r>
              <a:rPr lang="en-US" altLang="zh-CN" dirty="0" err="1"/>
              <a:t>OpenStack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/>
              <a:t>Web</a:t>
            </a:r>
            <a:r>
              <a:rPr lang="zh-CN" altLang="en-US" dirty="0"/>
              <a:t>开发：一些大型的网站</a:t>
            </a:r>
            <a:r>
              <a:rPr lang="en-US" altLang="zh-CN" dirty="0"/>
              <a:t>Web</a:t>
            </a:r>
            <a:r>
              <a:rPr lang="zh-CN" altLang="en-US" dirty="0"/>
              <a:t>框架，均采用</a:t>
            </a:r>
            <a:r>
              <a:rPr lang="en-US" altLang="zh-CN" dirty="0"/>
              <a:t>Python</a:t>
            </a:r>
            <a:r>
              <a:rPr lang="zh-CN" altLang="en-US" dirty="0"/>
              <a:t>开发，特点是功能强大，结构简单，容易扩展等特点。典型的</a:t>
            </a:r>
            <a:r>
              <a:rPr lang="en-US" altLang="zh-CN" dirty="0"/>
              <a:t>web</a:t>
            </a:r>
            <a:r>
              <a:rPr lang="zh-CN" altLang="en-US" dirty="0"/>
              <a:t>框架就有</a:t>
            </a:r>
            <a:r>
              <a:rPr lang="en-US" altLang="zh-CN" dirty="0" err="1"/>
              <a:t>Django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科学计算、人工智能：典型的库主要有</a:t>
            </a:r>
            <a:r>
              <a:rPr lang="en-US" altLang="zh-CN" dirty="0" err="1"/>
              <a:t>NumPy</a:t>
            </a:r>
            <a:r>
              <a:rPr lang="zh-CN" altLang="en-US" dirty="0"/>
              <a:t>，</a:t>
            </a:r>
            <a:r>
              <a:rPr lang="en-US" altLang="zh-CN" dirty="0" err="1"/>
              <a:t>SciPy</a:t>
            </a:r>
            <a:r>
              <a:rPr lang="zh-CN" altLang="en-US" dirty="0"/>
              <a:t>，</a:t>
            </a:r>
            <a:r>
              <a:rPr lang="en-US" altLang="zh-CN" dirty="0" err="1"/>
              <a:t>Matplotlib</a:t>
            </a:r>
            <a:r>
              <a:rPr lang="zh-CN" altLang="en-US" dirty="0"/>
              <a:t>，</a:t>
            </a:r>
            <a:r>
              <a:rPr lang="en-US" altLang="zh-CN" dirty="0"/>
              <a:t>Pandas</a:t>
            </a:r>
            <a:r>
              <a:rPr lang="zh-CN" altLang="en-US" dirty="0"/>
              <a:t>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系统运维：运维所必备的语言；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主要应用的领域</a:t>
            </a:r>
          </a:p>
        </p:txBody>
      </p:sp>
    </p:spTree>
    <p:extLst>
      <p:ext uri="{BB962C8B-B14F-4D97-AF65-F5344CB8AC3E}">
        <p14:creationId xmlns:p14="http://schemas.microsoft.com/office/powerpoint/2010/main" val="421544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金融领域：</a:t>
            </a:r>
            <a:r>
              <a:rPr lang="en-US" altLang="zh-CN" dirty="0"/>
              <a:t>Python</a:t>
            </a:r>
            <a:r>
              <a:rPr lang="zh-CN" altLang="en-US" dirty="0"/>
              <a:t>语言结构清晰简单，三方库丰富，成熟稳定，科学计算和统计分析得到广泛引用。生产效率远高于</a:t>
            </a:r>
            <a:r>
              <a:rPr lang="en-US" altLang="zh-CN" dirty="0"/>
              <a:t>C/C++,Java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图形</a:t>
            </a:r>
            <a:r>
              <a:rPr lang="en-US" altLang="zh-CN" dirty="0"/>
              <a:t>GUI</a:t>
            </a:r>
            <a:r>
              <a:rPr lang="zh-CN" altLang="en-US" dirty="0"/>
              <a:t>：</a:t>
            </a:r>
            <a:r>
              <a:rPr lang="en-US" altLang="zh-CN" dirty="0" err="1"/>
              <a:t>PyQT</a:t>
            </a:r>
            <a:r>
              <a:rPr lang="zh-CN" altLang="en-US" dirty="0"/>
              <a:t>， </a:t>
            </a:r>
            <a:r>
              <a:rPr lang="en-US" altLang="zh-CN" dirty="0" err="1"/>
              <a:t>WxPython</a:t>
            </a:r>
            <a:r>
              <a:rPr lang="zh-CN" altLang="en-US" dirty="0"/>
              <a:t>， </a:t>
            </a:r>
            <a:r>
              <a:rPr lang="en-US" altLang="zh-CN" dirty="0" err="1"/>
              <a:t>TkInter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主要应用的领域</a:t>
            </a:r>
          </a:p>
        </p:txBody>
      </p:sp>
    </p:spTree>
    <p:extLst>
      <p:ext uri="{BB962C8B-B14F-4D97-AF65-F5344CB8AC3E}">
        <p14:creationId xmlns:p14="http://schemas.microsoft.com/office/powerpoint/2010/main" val="13202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访问</a:t>
            </a:r>
            <a:r>
              <a:rPr lang="en-US" altLang="zh-CN" dirty="0">
                <a:hlinkClick r:id="rId2"/>
              </a:rPr>
              <a:t>http://www.python.org/download</a:t>
            </a:r>
            <a:r>
              <a:rPr lang="en-US" altLang="zh-CN" dirty="0" smtClean="0">
                <a:hlinkClick r:id="rId2"/>
              </a:rPr>
              <a:t>/</a:t>
            </a:r>
            <a:r>
              <a:rPr lang="zh-CN" altLang="en-US" dirty="0" smtClean="0"/>
              <a:t>下载相应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版本。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的环境搭建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3573016"/>
            <a:ext cx="7344816" cy="3140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53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版本主要有</a:t>
            </a:r>
            <a:r>
              <a:rPr lang="en-US" altLang="zh-CN" dirty="0"/>
              <a:t>2.7.x</a:t>
            </a:r>
            <a:r>
              <a:rPr lang="zh-CN" altLang="en-US" dirty="0"/>
              <a:t>和</a:t>
            </a:r>
            <a:r>
              <a:rPr lang="en-US" altLang="zh-CN" dirty="0"/>
              <a:t>3.x</a:t>
            </a:r>
            <a:r>
              <a:rPr lang="zh-CN" altLang="en-US" dirty="0"/>
              <a:t>，主要有以下区别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的环境搭建</a:t>
            </a:r>
          </a:p>
        </p:txBody>
      </p:sp>
    </p:spTree>
    <p:extLst>
      <p:ext uri="{BB962C8B-B14F-4D97-AF65-F5344CB8AC3E}">
        <p14:creationId xmlns:p14="http://schemas.microsoft.com/office/powerpoint/2010/main" val="409781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，有三种不同方式来启动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命令行上的交互式</a:t>
            </a:r>
            <a:r>
              <a:rPr lang="zh-CN" altLang="en-US" dirty="0" smtClean="0"/>
              <a:t>解释器</a:t>
            </a:r>
            <a:endParaRPr lang="en-US" altLang="zh-CN" dirty="0" smtClean="0"/>
          </a:p>
          <a:p>
            <a:pPr marL="301943" lvl="1" indent="0">
              <a:buNone/>
            </a:pPr>
            <a:r>
              <a:rPr lang="zh-CN" altLang="en-US" dirty="0"/>
              <a:t>命令行，</a:t>
            </a:r>
            <a:r>
              <a:rPr lang="zh-CN" altLang="en-US" dirty="0">
                <a:solidFill>
                  <a:srgbClr val="FF0000"/>
                </a:solidFill>
              </a:rPr>
              <a:t>输入</a:t>
            </a:r>
            <a:r>
              <a:rPr lang="en-US" altLang="zh-CN" dirty="0">
                <a:solidFill>
                  <a:srgbClr val="FF0000"/>
                </a:solidFill>
              </a:rPr>
              <a:t>$python</a:t>
            </a:r>
            <a:r>
              <a:rPr lang="zh-CN" altLang="en-US" dirty="0"/>
              <a:t>， 进入</a:t>
            </a:r>
            <a:r>
              <a:rPr lang="en-US" altLang="zh-CN" dirty="0"/>
              <a:t>python</a:t>
            </a:r>
            <a:r>
              <a:rPr lang="zh-CN" altLang="en-US" dirty="0"/>
              <a:t>解释器提示符</a:t>
            </a:r>
            <a:r>
              <a:rPr lang="en-US" altLang="zh-CN" dirty="0"/>
              <a:t>"&gt;&gt;&gt;"</a:t>
            </a:r>
            <a:r>
              <a:rPr lang="zh-CN" altLang="en-US" dirty="0"/>
              <a:t>，然后就可以执行相应的功能代码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01943" lvl="1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的环境搭建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4293095"/>
            <a:ext cx="6552729" cy="2564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49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命令行启动</a:t>
            </a:r>
            <a:r>
              <a:rPr lang="en-US" altLang="zh-CN" dirty="0"/>
              <a:t>python</a:t>
            </a:r>
            <a:r>
              <a:rPr lang="zh-CN" altLang="en-US" dirty="0" smtClean="0"/>
              <a:t>脚本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Python</a:t>
            </a:r>
            <a:r>
              <a:rPr lang="zh-CN" altLang="en-US" dirty="0"/>
              <a:t>脚本使用的文件扩展名是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en-US" altLang="zh-CN" dirty="0"/>
              <a:t>, </a:t>
            </a:r>
            <a:r>
              <a:rPr lang="zh-CN" altLang="en-US" dirty="0"/>
              <a:t>命令中，输入</a:t>
            </a:r>
            <a:r>
              <a:rPr lang="en-US" altLang="zh-CN" dirty="0">
                <a:solidFill>
                  <a:srgbClr val="FF0000"/>
                </a:solidFill>
              </a:rPr>
              <a:t>$python scripy.py</a:t>
            </a:r>
            <a:r>
              <a:rPr lang="zh-CN" altLang="en-US" dirty="0">
                <a:solidFill>
                  <a:srgbClr val="FF0000"/>
                </a:solidFill>
              </a:rPr>
              <a:t>，来启动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 smtClean="0">
                <a:solidFill>
                  <a:srgbClr val="FF0000"/>
                </a:solidFill>
              </a:rPr>
              <a:t>脚本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的环境搭建</a:t>
            </a:r>
          </a:p>
        </p:txBody>
      </p:sp>
    </p:spTree>
    <p:extLst>
      <p:ext uri="{BB962C8B-B14F-4D97-AF65-F5344CB8AC3E}">
        <p14:creationId xmlns:p14="http://schemas.microsoft.com/office/powerpoint/2010/main" val="409655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集成开发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FF0000"/>
                </a:solidFill>
              </a:rPr>
              <a:t>PythonWin</a:t>
            </a:r>
            <a:r>
              <a:rPr lang="zh-CN" altLang="en-US" dirty="0"/>
              <a:t>是</a:t>
            </a:r>
            <a:r>
              <a:rPr lang="en-US" altLang="zh-CN" dirty="0"/>
              <a:t>windows</a:t>
            </a:r>
            <a:r>
              <a:rPr lang="zh-CN" altLang="en-US" dirty="0"/>
              <a:t>平台</a:t>
            </a:r>
            <a:r>
              <a:rPr lang="en-US" altLang="zh-CN" dirty="0"/>
              <a:t>Python</a:t>
            </a:r>
            <a:r>
              <a:rPr lang="zh-CN" altLang="en-US" dirty="0"/>
              <a:t>第一个</a:t>
            </a:r>
            <a:r>
              <a:rPr lang="en-US" altLang="zh-CN" dirty="0"/>
              <a:t>Windows</a:t>
            </a:r>
            <a:r>
              <a:rPr lang="zh-CN" altLang="en-US" dirty="0"/>
              <a:t>接口，并且还带有图形用户界面的集成开发环境。</a:t>
            </a:r>
            <a:r>
              <a:rPr lang="en-US" altLang="zh-CN" dirty="0"/>
              <a:t>PythonWin</a:t>
            </a:r>
            <a:r>
              <a:rPr lang="zh-CN" altLang="en-US" dirty="0"/>
              <a:t>发行版本中包含</a:t>
            </a:r>
            <a:r>
              <a:rPr lang="en-US" altLang="zh-CN" dirty="0"/>
              <a:t>WindowsAPI</a:t>
            </a:r>
            <a:r>
              <a:rPr lang="zh-CN" altLang="en-US" dirty="0"/>
              <a:t>和</a:t>
            </a:r>
            <a:r>
              <a:rPr lang="en-US" altLang="zh-CN" dirty="0"/>
              <a:t>COM</a:t>
            </a:r>
            <a:r>
              <a:rPr lang="zh-CN" altLang="en-US" dirty="0"/>
              <a:t>接口的扩展。</a:t>
            </a:r>
            <a:r>
              <a:rPr lang="en-US" altLang="zh-CN" dirty="0"/>
              <a:t>PythonWin</a:t>
            </a:r>
            <a:r>
              <a:rPr lang="zh-CN" altLang="en-US" dirty="0"/>
              <a:t>本身是针对</a:t>
            </a:r>
            <a:r>
              <a:rPr lang="en-US" altLang="zh-CN" dirty="0"/>
              <a:t>MFC</a:t>
            </a:r>
            <a:r>
              <a:rPr lang="zh-CN" altLang="en-US" dirty="0"/>
              <a:t>库编写，可以作为开发环境来开发自己的</a:t>
            </a:r>
            <a:r>
              <a:rPr lang="en-US" altLang="zh-CN" dirty="0"/>
              <a:t>Windows</a:t>
            </a:r>
            <a:r>
              <a:rPr lang="zh-CN" altLang="en-US" dirty="0"/>
              <a:t>应用程序。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的环境搭建</a:t>
            </a:r>
          </a:p>
        </p:txBody>
      </p:sp>
    </p:spTree>
    <p:extLst>
      <p:ext uri="{BB962C8B-B14F-4D97-AF65-F5344CB8AC3E}">
        <p14:creationId xmlns:p14="http://schemas.microsoft.com/office/powerpoint/2010/main" val="132194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本身的数据分析能力并不强，需要安装一些第三方的扩展库来增强它的能力。以下是</a:t>
            </a:r>
            <a:r>
              <a:rPr lang="en-US" altLang="zh-CN" dirty="0"/>
              <a:t>Python</a:t>
            </a:r>
            <a:r>
              <a:rPr lang="zh-CN" altLang="en-US" dirty="0"/>
              <a:t>数据挖掘的相关扩展库的介绍：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数据分析工具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708400"/>
              </p:ext>
            </p:extLst>
          </p:nvPr>
        </p:nvGraphicFramePr>
        <p:xfrm>
          <a:off x="1043608" y="4077072"/>
          <a:ext cx="7320136" cy="1893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5375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第三方库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Numpy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提供数组支持，以及相应的高效的处理函数；</a:t>
                      </a:r>
                      <a:endParaRPr lang="zh-CN" altLang="en-US" dirty="0"/>
                    </a:p>
                  </a:txBody>
                  <a:tcPr/>
                </a:tc>
              </a:tr>
              <a:tr h="410448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Scipy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提供矩阵支持，以及矩阵相关的数值计算模块；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Matplotlib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强大的数据可视化工具、作图库；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Pandas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强大、灵活的数据分析和探索工具；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58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855404"/>
              </p:ext>
            </p:extLst>
          </p:nvPr>
        </p:nvGraphicFramePr>
        <p:xfrm>
          <a:off x="871538" y="2674938"/>
          <a:ext cx="740886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286"/>
                <a:gridCol w="5292576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第三方库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OpenCV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用来处理视频和图像的多媒体库；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StatsModels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统计建模和计量经济学，包括描述统计、统计模型估计和推断；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Scikit</a:t>
                      </a:r>
                      <a:r>
                        <a:rPr lang="en-US" altLang="zh-CN" dirty="0" smtClean="0"/>
                        <a:t>-Learn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支持回归、分类、聚类等强大的机器学习库；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Keras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深度学习库，用于建立神经网络以及深度学习模型；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Gensim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用来做文本主题模型的库，文本挖掘可能用到；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数据分析工具</a:t>
            </a:r>
          </a:p>
        </p:txBody>
      </p:sp>
    </p:spTree>
    <p:extLst>
      <p:ext uri="{BB962C8B-B14F-4D97-AF65-F5344CB8AC3E}">
        <p14:creationId xmlns:p14="http://schemas.microsoft.com/office/powerpoint/2010/main" val="217809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是一门简单易学且功能强大的编程语言。它拥有高效的高级数据结构，并且能够用简单而高效的方式进行面向对象编程。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广泛应用于科学领域，云计算、人工智能、数据分析等，使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得到前所未有的发展。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04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Numpy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Python</a:t>
            </a:r>
            <a:r>
              <a:rPr lang="zh-CN" altLang="en-US" dirty="0"/>
              <a:t>并没有提供数组功能。虽然列表可以完成基本的数组功能，但不是真正的数组，而且在数据量较大时，使用列表的速度就会非常慢。为此</a:t>
            </a:r>
            <a:r>
              <a:rPr lang="en-US" altLang="zh-CN" dirty="0" err="1"/>
              <a:t>Numpy</a:t>
            </a:r>
            <a:r>
              <a:rPr lang="zh-CN" altLang="en-US" dirty="0"/>
              <a:t>提供了真正的数组功能，以及对数据进行快速处理的函数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Windows</a:t>
            </a:r>
            <a:r>
              <a:rPr lang="zh-CN" altLang="en-US" dirty="0"/>
              <a:t>平台的</a:t>
            </a:r>
            <a:r>
              <a:rPr lang="en-US" altLang="zh-CN" dirty="0"/>
              <a:t>pip</a:t>
            </a:r>
            <a:r>
              <a:rPr lang="zh-CN" altLang="en-US" dirty="0"/>
              <a:t>安装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pip </a:t>
            </a:r>
            <a:r>
              <a:rPr lang="en-US" altLang="zh-CN" dirty="0"/>
              <a:t>install </a:t>
            </a:r>
            <a:r>
              <a:rPr lang="en-US" altLang="zh-CN" dirty="0" err="1"/>
              <a:t>numpy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数据分析工具</a:t>
            </a:r>
          </a:p>
        </p:txBody>
      </p:sp>
    </p:spTree>
    <p:extLst>
      <p:ext uri="{BB962C8B-B14F-4D97-AF65-F5344CB8AC3E}">
        <p14:creationId xmlns:p14="http://schemas.microsoft.com/office/powerpoint/2010/main" val="3573366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Numpy</a:t>
            </a:r>
            <a:r>
              <a:rPr lang="zh-CN" altLang="en-US" dirty="0"/>
              <a:t>源代码的安装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    python </a:t>
            </a:r>
            <a:r>
              <a:rPr lang="en-US" altLang="zh-CN" dirty="0"/>
              <a:t>setup.py </a:t>
            </a:r>
            <a:r>
              <a:rPr lang="en-US" altLang="zh-CN" dirty="0" smtClean="0"/>
              <a:t>install</a:t>
            </a:r>
          </a:p>
          <a:p>
            <a:pPr marL="0" indent="0">
              <a:buNone/>
            </a:pPr>
            <a:r>
              <a:rPr lang="en-US" altLang="zh-CN" dirty="0" smtClean="0"/>
              <a:t>    Linux</a:t>
            </a:r>
            <a:r>
              <a:rPr lang="zh-CN" altLang="en-US" dirty="0"/>
              <a:t>平台的安装：</a:t>
            </a:r>
          </a:p>
          <a:p>
            <a:pPr marL="0" indent="0">
              <a:buNone/>
            </a:pPr>
            <a:r>
              <a:rPr lang="zh-CN" altLang="en-US" dirty="0" smtClean="0"/>
              <a:t>    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/>
              <a:t>apt-get install python-</a:t>
            </a:r>
            <a:r>
              <a:rPr lang="en-US" altLang="zh-CN" dirty="0" err="1"/>
              <a:t>numpy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数据分析工具</a:t>
            </a:r>
          </a:p>
        </p:txBody>
      </p:sp>
    </p:spTree>
    <p:extLst>
      <p:ext uri="{BB962C8B-B14F-4D97-AF65-F5344CB8AC3E}">
        <p14:creationId xmlns:p14="http://schemas.microsoft.com/office/powerpoint/2010/main" val="1517053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Scipy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虽然</a:t>
            </a:r>
            <a:r>
              <a:rPr lang="en-US" altLang="zh-CN" dirty="0" err="1"/>
              <a:t>Numpy</a:t>
            </a:r>
            <a:r>
              <a:rPr lang="zh-CN" altLang="en-US" dirty="0"/>
              <a:t>提供了多维数组的功能，但只是一般的数组，并不是矩阵。</a:t>
            </a:r>
            <a:r>
              <a:rPr lang="en-US" altLang="zh-CN" dirty="0" err="1"/>
              <a:t>Scipy</a:t>
            </a:r>
            <a:r>
              <a:rPr lang="zh-CN" altLang="en-US" dirty="0"/>
              <a:t>提供了真正的矩阵，以及大量基于矩阵运算的对象与函数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Scipy</a:t>
            </a:r>
            <a:r>
              <a:rPr lang="zh-CN" altLang="en-US" dirty="0"/>
              <a:t>包含的功能有最优化、线性代数、积分、插值、拟合、特殊函数、快速傅里叶变化、信号处理和图像处理、常微分方程求解等等，功能非常强大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Scipy</a:t>
            </a:r>
            <a:r>
              <a:rPr lang="zh-CN" altLang="en-US" dirty="0"/>
              <a:t>依赖于</a:t>
            </a:r>
            <a:r>
              <a:rPr lang="en-US" altLang="zh-CN" dirty="0" err="1"/>
              <a:t>Numpy</a:t>
            </a:r>
            <a:r>
              <a:rPr lang="zh-CN" altLang="en-US" dirty="0"/>
              <a:t>，所以必须先按照</a:t>
            </a:r>
            <a:r>
              <a:rPr lang="en-US" altLang="zh-CN" dirty="0" err="1"/>
              <a:t>Numpy</a:t>
            </a:r>
            <a:r>
              <a:rPr lang="zh-CN" altLang="en-US" dirty="0"/>
              <a:t>，安装方式和</a:t>
            </a:r>
            <a:r>
              <a:rPr lang="en-US" altLang="zh-CN" dirty="0" err="1"/>
              <a:t>Numpy</a:t>
            </a:r>
            <a:r>
              <a:rPr lang="zh-CN" altLang="en-US" dirty="0"/>
              <a:t>安装类似。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数据分析工具</a:t>
            </a:r>
          </a:p>
        </p:txBody>
      </p:sp>
    </p:spTree>
    <p:extLst>
      <p:ext uri="{BB962C8B-B14F-4D97-AF65-F5344CB8AC3E}">
        <p14:creationId xmlns:p14="http://schemas.microsoft.com/office/powerpoint/2010/main" val="2377457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Matplotlib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Matplotlib</a:t>
            </a:r>
            <a:r>
              <a:rPr lang="zh-CN" altLang="en-US" dirty="0"/>
              <a:t>是最著名的绘图库，可以用于二维绘图，也可以进行简单的三维绘图。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数据分析工具</a:t>
            </a:r>
          </a:p>
        </p:txBody>
      </p:sp>
    </p:spTree>
    <p:extLst>
      <p:ext uri="{BB962C8B-B14F-4D97-AF65-F5344CB8AC3E}">
        <p14:creationId xmlns:p14="http://schemas.microsoft.com/office/powerpoint/2010/main" val="4125215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Pandas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Pandas</a:t>
            </a:r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下强大的数据分析和探索工具，包含了高级数据结构和精巧的工具，使得在</a:t>
            </a:r>
            <a:r>
              <a:rPr lang="en-US" altLang="zh-CN" dirty="0"/>
              <a:t>Python</a:t>
            </a:r>
            <a:r>
              <a:rPr lang="zh-CN" altLang="en-US" dirty="0"/>
              <a:t>中处理数据非常快速和简单。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数据分析工具</a:t>
            </a:r>
          </a:p>
        </p:txBody>
      </p:sp>
    </p:spTree>
    <p:extLst>
      <p:ext uri="{BB962C8B-B14F-4D97-AF65-F5344CB8AC3E}">
        <p14:creationId xmlns:p14="http://schemas.microsoft.com/office/powerpoint/2010/main" val="146967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4" y="188640"/>
            <a:ext cx="8775574" cy="6353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00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的作者，</a:t>
            </a:r>
            <a:r>
              <a:rPr lang="en-US" altLang="zh-CN" dirty="0" smtClean="0"/>
              <a:t>Guido von </a:t>
            </a:r>
            <a:r>
              <a:rPr lang="en-US" altLang="zh-CN" dirty="0" err="1" smtClean="0"/>
              <a:t>Rossum</a:t>
            </a:r>
            <a:r>
              <a:rPr lang="zh-CN" altLang="en-US" dirty="0" smtClean="0"/>
              <a:t>，荷兰人。</a:t>
            </a:r>
            <a:r>
              <a:rPr lang="en-US" altLang="zh-CN" dirty="0" smtClean="0"/>
              <a:t>1989</a:t>
            </a:r>
            <a:r>
              <a:rPr lang="zh-CN" altLang="en-US" dirty="0" smtClean="0"/>
              <a:t>年编写的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语言编译器，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这个名字，来自作者所挚爱的电视</a:t>
            </a:r>
            <a:r>
              <a:rPr lang="en-US" altLang="zh-CN" dirty="0" smtClean="0"/>
              <a:t>Monty  python’s Flying </a:t>
            </a:r>
            <a:r>
              <a:rPr lang="en-US" altLang="zh-CN" dirty="0" err="1" smtClean="0"/>
              <a:t>Cirucs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的起源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25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作者的初衷，创造一种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Shell</a:t>
            </a:r>
            <a:r>
              <a:rPr lang="zh-CN" altLang="en-US" dirty="0"/>
              <a:t>之间，功能全面，易学易用，可拓展的语言。所以</a:t>
            </a:r>
            <a:r>
              <a:rPr lang="en-US" altLang="zh-CN" dirty="0"/>
              <a:t>Python</a:t>
            </a:r>
            <a:r>
              <a:rPr lang="zh-CN" altLang="en-US" dirty="0"/>
              <a:t>编译器的诞生，它是用</a:t>
            </a:r>
            <a:r>
              <a:rPr lang="en-US" altLang="zh-CN" dirty="0"/>
              <a:t>C</a:t>
            </a:r>
            <a:r>
              <a:rPr lang="zh-CN" altLang="en-US" dirty="0"/>
              <a:t>语言实现的，并且能够调用</a:t>
            </a:r>
            <a:r>
              <a:rPr lang="en-US" altLang="zh-CN" dirty="0"/>
              <a:t>C</a:t>
            </a:r>
            <a:r>
              <a:rPr lang="zh-CN" altLang="en-US" dirty="0"/>
              <a:t>语言的库文件。从一出生，</a:t>
            </a:r>
            <a:r>
              <a:rPr lang="en-US" altLang="zh-CN" dirty="0"/>
              <a:t>Python</a:t>
            </a:r>
            <a:r>
              <a:rPr lang="zh-CN" altLang="en-US" dirty="0"/>
              <a:t>已经具有了：类，函数，异常处理，包含表和字典在内的核心数据类型，以及模块为基础的扩展</a:t>
            </a:r>
            <a:r>
              <a:rPr lang="zh-CN" altLang="en-US" dirty="0" smtClean="0"/>
              <a:t>系统。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的起源</a:t>
            </a:r>
          </a:p>
        </p:txBody>
      </p:sp>
    </p:spTree>
    <p:extLst>
      <p:ext uri="{BB962C8B-B14F-4D97-AF65-F5344CB8AC3E}">
        <p14:creationId xmlns:p14="http://schemas.microsoft.com/office/powerpoint/2010/main" val="37371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有以下几个特点：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易学</a:t>
            </a:r>
            <a:r>
              <a:rPr lang="zh-CN" altLang="en-US" dirty="0"/>
              <a:t>、易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可扩展性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可移植性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面向对象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的特点</a:t>
            </a:r>
          </a:p>
        </p:txBody>
      </p:sp>
    </p:spTree>
    <p:extLst>
      <p:ext uri="{BB962C8B-B14F-4D97-AF65-F5344CB8AC3E}">
        <p14:creationId xmlns:p14="http://schemas.microsoft.com/office/powerpoint/2010/main" val="226882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易学、易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Python</a:t>
            </a:r>
            <a:r>
              <a:rPr lang="zh-CN" altLang="en-US" dirty="0"/>
              <a:t>关键字少、结构简单、语法清晰。短时间内可以轻松掌握，并且没有像</a:t>
            </a:r>
            <a:r>
              <a:rPr lang="en-US" altLang="zh-CN" dirty="0"/>
              <a:t>C</a:t>
            </a:r>
            <a:r>
              <a:rPr lang="zh-CN" altLang="en-US" dirty="0"/>
              <a:t>中复杂的指针操作，简化了</a:t>
            </a:r>
            <a:r>
              <a:rPr lang="en-US" altLang="zh-CN" dirty="0"/>
              <a:t>Python</a:t>
            </a:r>
            <a:r>
              <a:rPr lang="zh-CN" altLang="en-US" dirty="0"/>
              <a:t>语法；</a:t>
            </a:r>
            <a:r>
              <a:rPr lang="en-US" altLang="zh-CN" dirty="0"/>
              <a:t>Python</a:t>
            </a:r>
            <a:r>
              <a:rPr lang="zh-CN" altLang="en-US" dirty="0"/>
              <a:t>没有其他语言通常用来访问变量，定义代码块和进行模式匹配的命令式符号，使</a:t>
            </a:r>
            <a:r>
              <a:rPr lang="en-US" altLang="zh-CN" dirty="0"/>
              <a:t>Python</a:t>
            </a:r>
            <a:r>
              <a:rPr lang="zh-CN" altLang="en-US" dirty="0"/>
              <a:t>代码定义清晰和易于阅读；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的特点</a:t>
            </a:r>
          </a:p>
        </p:txBody>
      </p:sp>
    </p:spTree>
    <p:extLst>
      <p:ext uri="{BB962C8B-B14F-4D97-AF65-F5344CB8AC3E}">
        <p14:creationId xmlns:p14="http://schemas.microsoft.com/office/powerpoint/2010/main" val="181878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扩展性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就是</a:t>
            </a:r>
            <a:r>
              <a:rPr lang="zh-CN" altLang="en-US" dirty="0"/>
              <a:t>一些关键代码算法和功能通过其他语言</a:t>
            </a:r>
            <a:r>
              <a:rPr lang="en-US" altLang="zh-CN" dirty="0"/>
              <a:t>(C/C++)</a:t>
            </a:r>
            <a:r>
              <a:rPr lang="zh-CN" altLang="en-US" dirty="0"/>
              <a:t>封装，</a:t>
            </a:r>
            <a:r>
              <a:rPr lang="en-US" altLang="zh-CN" dirty="0"/>
              <a:t>Python</a:t>
            </a:r>
            <a:r>
              <a:rPr lang="zh-CN" altLang="en-US" dirty="0"/>
              <a:t>以接口的形式去调用。另外</a:t>
            </a:r>
            <a:r>
              <a:rPr lang="en-US" altLang="zh-CN" dirty="0"/>
              <a:t>Python</a:t>
            </a:r>
            <a:r>
              <a:rPr lang="zh-CN" altLang="en-US" dirty="0"/>
              <a:t>代码也可以嵌入到</a:t>
            </a:r>
            <a:r>
              <a:rPr lang="en-US" altLang="zh-CN" dirty="0"/>
              <a:t>C/C++</a:t>
            </a:r>
            <a:r>
              <a:rPr lang="zh-CN" altLang="en-US" dirty="0"/>
              <a:t>语言中，以实现程序提供脚本的功能；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的特点</a:t>
            </a:r>
          </a:p>
        </p:txBody>
      </p:sp>
    </p:spTree>
    <p:extLst>
      <p:ext uri="{BB962C8B-B14F-4D97-AF65-F5344CB8AC3E}">
        <p14:creationId xmlns:p14="http://schemas.microsoft.com/office/powerpoint/2010/main" val="38166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可移植性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Python</a:t>
            </a:r>
            <a:r>
              <a:rPr lang="zh-CN" altLang="en-US" dirty="0"/>
              <a:t>可以跨平台</a:t>
            </a:r>
            <a:r>
              <a:rPr lang="zh-CN" altLang="en-US" dirty="0" smtClean="0"/>
              <a:t>运行，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 smtClean="0"/>
              <a:t>Python</a:t>
            </a:r>
            <a:r>
              <a:rPr lang="zh-CN" altLang="en-US" dirty="0"/>
              <a:t>发行时，自带的标准库和模块在实现上尽可能考虑到了跨平台的可移植性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mtClean="0"/>
              <a:t>Python</a:t>
            </a:r>
            <a:r>
              <a:rPr lang="zh-CN" altLang="en-US" dirty="0"/>
              <a:t>程序自动编译成可移植的字节码，这些字节码在已安装兼容版本的</a:t>
            </a:r>
            <a:r>
              <a:rPr lang="en-US" altLang="zh-CN" dirty="0"/>
              <a:t>Python</a:t>
            </a:r>
            <a:r>
              <a:rPr lang="zh-CN" altLang="en-US" dirty="0"/>
              <a:t>上运行结果是一样的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Python</a:t>
            </a:r>
            <a:r>
              <a:rPr lang="zh-CN" altLang="en-US" dirty="0"/>
              <a:t>的标准实现是由可移植的</a:t>
            </a:r>
            <a:r>
              <a:rPr lang="en-US" altLang="zh-CN" dirty="0"/>
              <a:t>ANSI C</a:t>
            </a:r>
            <a:r>
              <a:rPr lang="zh-CN" altLang="en-US" dirty="0"/>
              <a:t>编写</a:t>
            </a:r>
            <a:r>
              <a:rPr lang="zh-CN" altLang="en-US" dirty="0" smtClean="0"/>
              <a:t>的；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的特点</a:t>
            </a:r>
          </a:p>
        </p:txBody>
      </p:sp>
    </p:spTree>
    <p:extLst>
      <p:ext uri="{BB962C8B-B14F-4D97-AF65-F5344CB8AC3E}">
        <p14:creationId xmlns:p14="http://schemas.microsoft.com/office/powerpoint/2010/main" val="293123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159</TotalTime>
  <Words>1185</Words>
  <Application>Microsoft Office PowerPoint</Application>
  <PresentationFormat>全屏显示(4:3)</PresentationFormat>
  <Paragraphs>104</Paragraphs>
  <Slides>24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波形</vt:lpstr>
      <vt:lpstr>Python基本知识培训</vt:lpstr>
      <vt:lpstr>简介</vt:lpstr>
      <vt:lpstr>PowerPoint 演示文稿</vt:lpstr>
      <vt:lpstr>Python的起源</vt:lpstr>
      <vt:lpstr>Python的起源</vt:lpstr>
      <vt:lpstr>Python的特点</vt:lpstr>
      <vt:lpstr>Python的特点</vt:lpstr>
      <vt:lpstr>Python的特点</vt:lpstr>
      <vt:lpstr>Python的特点</vt:lpstr>
      <vt:lpstr>Python的特点</vt:lpstr>
      <vt:lpstr>Python主要应用的领域</vt:lpstr>
      <vt:lpstr>Python主要应用的领域</vt:lpstr>
      <vt:lpstr>Python的环境搭建</vt:lpstr>
      <vt:lpstr>Python的环境搭建</vt:lpstr>
      <vt:lpstr>Python的环境搭建</vt:lpstr>
      <vt:lpstr>Python的环境搭建</vt:lpstr>
      <vt:lpstr>Python的环境搭建</vt:lpstr>
      <vt:lpstr>Python数据分析工具</vt:lpstr>
      <vt:lpstr>Python数据分析工具</vt:lpstr>
      <vt:lpstr>Python数据分析工具</vt:lpstr>
      <vt:lpstr>Python数据分析工具</vt:lpstr>
      <vt:lpstr>Python数据分析工具</vt:lpstr>
      <vt:lpstr>Python数据分析工具</vt:lpstr>
      <vt:lpstr>Python数据分析工具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C95wl</dc:creator>
  <cp:lastModifiedBy>wanglei</cp:lastModifiedBy>
  <cp:revision>34</cp:revision>
  <dcterms:created xsi:type="dcterms:W3CDTF">2017-10-08T14:09:48Z</dcterms:created>
  <dcterms:modified xsi:type="dcterms:W3CDTF">2017-10-11T15:25:36Z</dcterms:modified>
</cp:coreProperties>
</file>