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7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 Layout ">
    <p:bg>
      <p:bgPr>
        <a:solidFill>
          <a:srgbClr val="000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225910" y="163404"/>
            <a:ext cx="6088828" cy="912361"/>
          </a:xfrm>
          <a:ln w="28575">
            <a:noFill/>
            <a:prstDash val="sysDot"/>
          </a:ln>
          <a:effectLst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cap="none" spc="50" baseline="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English font: Arial, 40         Chinese font: Microsoft </a:t>
            </a:r>
            <a:r>
              <a:rPr lang="en-US" dirty="0" err="1"/>
              <a:t>YaHei</a:t>
            </a:r>
            <a:r>
              <a:rPr lang="en-US" dirty="0"/>
              <a:t>, 40 </a:t>
            </a:r>
          </a:p>
        </p:txBody>
      </p:sp>
    </p:spTree>
    <p:extLst>
      <p:ext uri="{BB962C8B-B14F-4D97-AF65-F5344CB8AC3E}">
        <p14:creationId xmlns:p14="http://schemas.microsoft.com/office/powerpoint/2010/main" val="44159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6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EC2B-F7EC-40CA-BAB0-5527BAF1D998}" type="datetimeFigureOut">
              <a:rPr lang="en-US" smtClean="0"/>
              <a:t>21-Jan-20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C634-AFDD-4E41-BC91-44284EF9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wer third3.psd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024" y="1598119"/>
            <a:ext cx="7818196" cy="5022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5613" y="5105700"/>
            <a:ext cx="4761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n>
                  <a:noFill/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ea typeface="Footlight MT Light" charset="0"/>
                <a:cs typeface="Arial" panose="020B0604020202020204" pitchFamily="34" charset="0"/>
              </a:rPr>
              <a:t>Proverbs</a:t>
            </a:r>
            <a:r>
              <a:rPr lang="en-US" altLang="zh-CN" sz="4000" b="1" baseline="0" dirty="0">
                <a:ln>
                  <a:noFill/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  <a:ea typeface="Footlight MT Light" charset="0"/>
                <a:cs typeface="Arial" panose="020B0604020202020204" pitchFamily="34" charset="0"/>
              </a:rPr>
              <a:t> Recital</a:t>
            </a:r>
            <a:endParaRPr lang="en-US" altLang="zh-CN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Times New Roman" panose="02020603050405020304" pitchFamily="18" charset="0"/>
              <a:ea typeface="Footlight MT Light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4000" b="1" i="0" baseline="0" dirty="0">
                <a:ln w="28575">
                  <a:noFill/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PMingLiU" charset="-120"/>
              </a:rPr>
              <a:t>箴言</a:t>
            </a:r>
            <a:r>
              <a:rPr lang="zh-CN" altLang="en-US" sz="4000" b="1" i="0" dirty="0">
                <a:ln w="28575">
                  <a:noFill/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Songti TC" charset="-120"/>
              </a:rPr>
              <a:t>交读</a:t>
            </a:r>
            <a:endParaRPr lang="en-US" altLang="zh-CN" sz="4000" b="1" i="0" dirty="0">
              <a:ln w="28575">
                <a:noFill/>
              </a:ln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Songti TC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2</dc:creator>
  <cp:lastModifiedBy>Wei Jie Chua</cp:lastModifiedBy>
  <cp:revision>25</cp:revision>
  <dcterms:created xsi:type="dcterms:W3CDTF">2018-05-01T01:16:43Z</dcterms:created>
  <dcterms:modified xsi:type="dcterms:W3CDTF">2020-01-21T12:50:02Z</dcterms:modified>
</cp:coreProperties>
</file>