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소닭소닭 토막슬라이스 컷팅 교육 메뉴얼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겉바속촉 직화구이를 위한 고기 슬라이스 표준화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적용 대상 부위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소갈비살 (육우, 미국산 초이스 이상)</a:t>
            </a:r>
          </a:p>
          <a:p>
            <a:r>
              <a:t>- 닭다리살 (정육, 국내산 또는 수입 신선육)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슬라이스 목적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겉면 면적을 넓게 확보해 직화 조리 시 바삭한 식감 구현</a:t>
            </a:r>
          </a:p>
          <a:p>
            <a:r>
              <a:t>- 두께감으로 속의 촉촉함 유지</a:t>
            </a:r>
          </a:p>
          <a:p>
            <a:r>
              <a:t>- 결 반대로 커팅하여 식감 부드러움 확보</a:t>
            </a:r>
          </a:p>
          <a:p>
            <a:r>
              <a:t>- 불규칙한 모양으로 감성 &amp; 비주얼 강화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소고기 슬라이스 프로세스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① 덩어리 손질: 50g 내외, 지방 20~30% 남기기</a:t>
            </a:r>
          </a:p>
          <a:p>
            <a:r>
              <a:t>② 컷팅 방향: 결 반대로 슬라이스</a:t>
            </a:r>
          </a:p>
          <a:p>
            <a:r>
              <a:t>    - 두께: 1.2~1.5cm / 길이: 4~6cm</a:t>
            </a:r>
          </a:p>
          <a:p>
            <a:r>
              <a:t>    - 너무 정사각형은 피하기</a:t>
            </a:r>
          </a:p>
          <a:p>
            <a:r>
              <a:t>③ 결과: 넓은 면적 + 수제 느낌 비주얼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닭고기 슬라이스 프로세스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① 펼침 &amp; 정리: 지방·힘줄 제거 후 펼치기</a:t>
            </a:r>
          </a:p>
          <a:p>
            <a:r>
              <a:t>② 토막 만들기: 50~60g 분할, 5~7cm 길이, 1.5cm 두께</a:t>
            </a:r>
          </a:p>
          <a:p>
            <a:r>
              <a:t>③ 사선 커팅: 30~45도 사선으로 잘라 시각적 식감 강조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조리 대응 방식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소 슬라이스: 수비드(58℃ 90분) → 웍 직화 45초</a:t>
            </a:r>
          </a:p>
          <a:p>
            <a:r>
              <a:t>- 닭 슬라이스: 수비드(67℃ 60분) → 웍 직화 45초</a:t>
            </a:r>
          </a:p>
          <a:p>
            <a:r>
              <a:t>- 마무리: 마지막 10초 양념 코팅 or 통돌이 30초 추가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교육 체크리스트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결 반대 방향으로 커팅했는가?</a:t>
            </a:r>
          </a:p>
          <a:p>
            <a:r>
              <a:t>- 슬라이스 두께 1.2~1.5cm 유지되는가?</a:t>
            </a:r>
          </a:p>
          <a:p>
            <a:r>
              <a:t>- 불규칙한 수제 모양을 지켰는가?</a:t>
            </a:r>
          </a:p>
          <a:p>
            <a:r>
              <a:t>- 조리 후 샘플 테스트를 했는가?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