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3"/>
  </p:sldMasterIdLst>
  <p:notesMasterIdLst>
    <p:notesMasterId r:id="rId5"/>
  </p:notesMasterIdLst>
  <p:handoutMasterIdLst>
    <p:handoutMasterId r:id="rId80"/>
  </p:handoutMasterIdLst>
  <p:sldIdLst>
    <p:sldId id="256" r:id="rId4"/>
    <p:sldId id="329"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45" r:id="rId19"/>
    <p:sldId id="383" r:id="rId20"/>
    <p:sldId id="384" r:id="rId21"/>
    <p:sldId id="416" r:id="rId22"/>
    <p:sldId id="417" r:id="rId23"/>
    <p:sldId id="418" r:id="rId24"/>
    <p:sldId id="385" r:id="rId25"/>
    <p:sldId id="419" r:id="rId26"/>
    <p:sldId id="420" r:id="rId27"/>
    <p:sldId id="421" r:id="rId28"/>
    <p:sldId id="422" r:id="rId29"/>
    <p:sldId id="425" r:id="rId30"/>
    <p:sldId id="426" r:id="rId31"/>
    <p:sldId id="427" r:id="rId32"/>
    <p:sldId id="428" r:id="rId33"/>
    <p:sldId id="429" r:id="rId34"/>
    <p:sldId id="431" r:id="rId35"/>
    <p:sldId id="432" r:id="rId36"/>
    <p:sldId id="423" r:id="rId37"/>
    <p:sldId id="433" r:id="rId38"/>
    <p:sldId id="434" r:id="rId39"/>
    <p:sldId id="435" r:id="rId40"/>
    <p:sldId id="436" r:id="rId41"/>
    <p:sldId id="438" r:id="rId42"/>
    <p:sldId id="439" r:id="rId43"/>
    <p:sldId id="440" r:id="rId44"/>
    <p:sldId id="441" r:id="rId45"/>
    <p:sldId id="442" r:id="rId46"/>
    <p:sldId id="443" r:id="rId47"/>
    <p:sldId id="444" r:id="rId48"/>
    <p:sldId id="450" r:id="rId49"/>
    <p:sldId id="451" r:id="rId50"/>
    <p:sldId id="452" r:id="rId51"/>
    <p:sldId id="453" r:id="rId52"/>
    <p:sldId id="454" r:id="rId53"/>
    <p:sldId id="455" r:id="rId54"/>
    <p:sldId id="456" r:id="rId55"/>
    <p:sldId id="457" r:id="rId56"/>
    <p:sldId id="458" r:id="rId57"/>
    <p:sldId id="459" r:id="rId58"/>
    <p:sldId id="460" r:id="rId59"/>
    <p:sldId id="461" r:id="rId60"/>
    <p:sldId id="354" r:id="rId61"/>
    <p:sldId id="355" r:id="rId62"/>
    <p:sldId id="356" r:id="rId63"/>
    <p:sldId id="357" r:id="rId64"/>
    <p:sldId id="358" r:id="rId65"/>
    <p:sldId id="359" r:id="rId66"/>
    <p:sldId id="360" r:id="rId67"/>
    <p:sldId id="267" r:id="rId68"/>
    <p:sldId id="268" r:id="rId69"/>
    <p:sldId id="269" r:id="rId70"/>
    <p:sldId id="270" r:id="rId71"/>
    <p:sldId id="271" r:id="rId72"/>
    <p:sldId id="273" r:id="rId73"/>
    <p:sldId id="272" r:id="rId74"/>
    <p:sldId id="274" r:id="rId75"/>
    <p:sldId id="275" r:id="rId76"/>
    <p:sldId id="276" r:id="rId77"/>
    <p:sldId id="277" r:id="rId78"/>
    <p:sldId id="278" r:id="rId79"/>
  </p:sldIdLst>
  <p:sldSz cx="9144000" cy="6858000" type="screen4x3"/>
  <p:notesSz cx="7099300" cy="10234930"/>
  <p:custDataLst>
    <p:tags r:id="rId85"/>
  </p:custDataLst>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隶书" panose="02010509060101010101" pitchFamily="49"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隶书" panose="02010509060101010101" pitchFamily="49"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隶书" panose="02010509060101010101" pitchFamily="49"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隶书" panose="02010509060101010101" pitchFamily="49"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隶书" panose="02010509060101010101" pitchFamily="49"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隶书" panose="02010509060101010101" pitchFamily="49" charset="-122"/>
        <a:cs typeface="+mn-cs"/>
      </a:defRPr>
    </a:lvl9pPr>
  </p:defaultTextStyle>
  <p:extLst>
    <p:ext uri="{EFAFB233-063F-42B5-8137-9DF3F51BA10A}">
      <p15:sldGuideLst xmlns:p15="http://schemas.microsoft.com/office/powerpoint/2012/main">
        <p15:guide id="1" orient="horz" pos="2161" userDrawn="1">
          <p15:clr>
            <a:srgbClr val="A4A3A4"/>
          </p15:clr>
        </p15:guide>
        <p15:guide id="2" pos="283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jinlan" initials="x"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FFCC00"/>
    <a:srgbClr val="00CC99"/>
    <a:srgbClr val="009999"/>
    <a:srgbClr val="6699FF"/>
    <a:srgbClr val="66FFCC"/>
    <a:srgbClr val="FFFF66"/>
    <a:srgbClr val="CC99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79" d="100"/>
          <a:sy n="79" d="100"/>
        </p:scale>
        <p:origin x="-427" y="-67"/>
      </p:cViewPr>
      <p:guideLst>
        <p:guide orient="horz" pos="2161"/>
        <p:guide pos="2838"/>
      </p:guideLst>
    </p:cSldViewPr>
  </p:slideViewPr>
  <p:outlineViewPr>
    <p:cViewPr>
      <p:scale>
        <a:sx n="33" d="100"/>
        <a:sy n="33" d="100"/>
      </p:scale>
      <p:origin x="0" y="0"/>
    </p:cViewPr>
  </p:outlineViewPr>
  <p:notesTextViewPr>
    <p:cViewPr>
      <p:scale>
        <a:sx n="150" d="100"/>
        <a:sy n="150" d="100"/>
      </p:scale>
      <p:origin x="0" y="0"/>
    </p:cViewPr>
  </p:notesTextViewPr>
  <p:sorterViewPr showFormatting="0">
    <p:cViewPr>
      <p:scale>
        <a:sx n="75" d="100"/>
        <a:sy n="75" d="100"/>
      </p:scale>
      <p:origin x="0" y="4915"/>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5" Type="http://schemas.openxmlformats.org/officeDocument/2006/relationships/tags" Target="tags/tag23.xml"/><Relationship Id="rId84" Type="http://schemas.openxmlformats.org/officeDocument/2006/relationships/commentAuthors" Target="commentAuthors.xml"/><Relationship Id="rId83" Type="http://schemas.openxmlformats.org/officeDocument/2006/relationships/tableStyles" Target="tableStyles.xml"/><Relationship Id="rId82" Type="http://schemas.openxmlformats.org/officeDocument/2006/relationships/viewProps" Target="viewProps.xml"/><Relationship Id="rId81" Type="http://schemas.openxmlformats.org/officeDocument/2006/relationships/presProps" Target="presProps.xml"/><Relationship Id="rId80" Type="http://schemas.openxmlformats.org/officeDocument/2006/relationships/handoutMaster" Target="handoutMasters/handoutMaster1.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2-24T20:38:59.378" idx="1">
    <p:pos x="10" y="10"/>
    <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4994" name="页眉占位符 84993"/>
          <p:cNvSpPr>
            <a:spLocks noGrp="1"/>
          </p:cNvSpPr>
          <p:nvPr>
            <p:ph type="hdr" sz="quarter"/>
          </p:nvPr>
        </p:nvSpPr>
        <p:spPr>
          <a:xfrm>
            <a:off x="0" y="0"/>
            <a:ext cx="3076575" cy="511175"/>
          </a:xfrm>
          <a:prstGeom prst="rect">
            <a:avLst/>
          </a:prstGeom>
          <a:noFill/>
          <a:ln w="9525">
            <a:noFill/>
          </a:ln>
        </p:spPr>
        <p:txBody>
          <a:bodyPr lIns="99039" tIns="49519" rIns="99039" bIns="49519"/>
          <a:p>
            <a:pPr lvl="0" defTabSz="990600"/>
            <a:endParaRPr lang="zh-CN" altLang="en-US" sz="1300" dirty="0">
              <a:ea typeface="隶书" panose="02010509060101010101" pitchFamily="49" charset="-122"/>
            </a:endParaRPr>
          </a:p>
        </p:txBody>
      </p:sp>
      <p:sp>
        <p:nvSpPr>
          <p:cNvPr id="84995" name="日期占位符 84994"/>
          <p:cNvSpPr>
            <a:spLocks noGrp="1"/>
          </p:cNvSpPr>
          <p:nvPr>
            <p:ph type="dt" sz="quarter" idx="1"/>
          </p:nvPr>
        </p:nvSpPr>
        <p:spPr>
          <a:xfrm>
            <a:off x="4022725" y="0"/>
            <a:ext cx="3076575" cy="511175"/>
          </a:xfrm>
          <a:prstGeom prst="rect">
            <a:avLst/>
          </a:prstGeom>
          <a:noFill/>
          <a:ln w="9525">
            <a:noFill/>
          </a:ln>
        </p:spPr>
        <p:txBody>
          <a:bodyPr lIns="99039" tIns="49519" rIns="99039" bIns="49519"/>
          <a:p>
            <a:pPr lvl="0" algn="r" defTabSz="990600"/>
            <a:endParaRPr lang="zh-CN" altLang="en-US" sz="1300" dirty="0">
              <a:ea typeface="隶书" panose="02010509060101010101" pitchFamily="49" charset="-122"/>
            </a:endParaRPr>
          </a:p>
        </p:txBody>
      </p:sp>
      <p:sp>
        <p:nvSpPr>
          <p:cNvPr id="84996" name="页脚占位符 84995"/>
          <p:cNvSpPr>
            <a:spLocks noGrp="1"/>
          </p:cNvSpPr>
          <p:nvPr>
            <p:ph type="ftr" sz="quarter" idx="2"/>
          </p:nvPr>
        </p:nvSpPr>
        <p:spPr>
          <a:xfrm>
            <a:off x="0" y="9723438"/>
            <a:ext cx="3076575" cy="511175"/>
          </a:xfrm>
          <a:prstGeom prst="rect">
            <a:avLst/>
          </a:prstGeom>
          <a:noFill/>
          <a:ln w="9525">
            <a:noFill/>
          </a:ln>
        </p:spPr>
        <p:txBody>
          <a:bodyPr lIns="99039" tIns="49519" rIns="99039" bIns="49519" anchor="b" anchorCtr="0"/>
          <a:p>
            <a:pPr lvl="0" defTabSz="990600"/>
            <a:endParaRPr lang="zh-CN" altLang="en-US" sz="1300" dirty="0">
              <a:ea typeface="隶书" panose="02010509060101010101" pitchFamily="49" charset="-122"/>
            </a:endParaRPr>
          </a:p>
        </p:txBody>
      </p:sp>
      <p:sp>
        <p:nvSpPr>
          <p:cNvPr id="84997" name="灯片编号占位符 84996"/>
          <p:cNvSpPr>
            <a:spLocks noGrp="1"/>
          </p:cNvSpPr>
          <p:nvPr>
            <p:ph type="sldNum" sz="quarter" idx="3"/>
          </p:nvPr>
        </p:nvSpPr>
        <p:spPr>
          <a:xfrm>
            <a:off x="4022725" y="9723438"/>
            <a:ext cx="3076575" cy="511175"/>
          </a:xfrm>
          <a:prstGeom prst="rect">
            <a:avLst/>
          </a:prstGeom>
          <a:noFill/>
          <a:ln w="9525">
            <a:noFill/>
          </a:ln>
        </p:spPr>
        <p:txBody>
          <a:bodyPr lIns="99039" tIns="49519" rIns="99039" bIns="49519" anchor="b" anchorCtr="0"/>
          <a:p>
            <a:pPr lvl="0" algn="r" defTabSz="990600"/>
            <a:fld id="{9A0DB2DC-4C9A-4742-B13C-FB6460FD3503}" type="slidenum">
              <a:rPr lang="zh-CN" altLang="en-US" sz="1300" dirty="0">
                <a:ea typeface="隶书" panose="02010509060101010101" pitchFamily="49" charset="-122"/>
              </a:rPr>
            </a:fld>
            <a:endParaRPr lang="zh-CN" altLang="en-US" sz="1300" dirty="0">
              <a:ea typeface="隶书" panose="02010509060101010101" pitchFamily="49"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7650" name="页眉占位符 27649"/>
          <p:cNvSpPr>
            <a:spLocks noGrp="1"/>
          </p:cNvSpPr>
          <p:nvPr>
            <p:ph type="hdr" sz="quarter"/>
          </p:nvPr>
        </p:nvSpPr>
        <p:spPr>
          <a:xfrm>
            <a:off x="0" y="0"/>
            <a:ext cx="3076575" cy="511175"/>
          </a:xfrm>
          <a:prstGeom prst="rect">
            <a:avLst/>
          </a:prstGeom>
          <a:noFill/>
          <a:ln w="12700">
            <a:noFill/>
          </a:ln>
        </p:spPr>
        <p:txBody>
          <a:bodyPr lIns="99039" tIns="49519" rIns="99039" bIns="49519"/>
          <a:p>
            <a:pPr lvl="0" defTabSz="990600"/>
            <a:endParaRPr lang="zh-CN" altLang="en-US" sz="1300" dirty="0">
              <a:ea typeface="隶书" panose="02010509060101010101" pitchFamily="49" charset="-122"/>
            </a:endParaRPr>
          </a:p>
        </p:txBody>
      </p:sp>
      <p:sp>
        <p:nvSpPr>
          <p:cNvPr id="27651" name="日期占位符 27650"/>
          <p:cNvSpPr>
            <a:spLocks noGrp="1"/>
          </p:cNvSpPr>
          <p:nvPr>
            <p:ph type="dt" idx="1"/>
          </p:nvPr>
        </p:nvSpPr>
        <p:spPr>
          <a:xfrm>
            <a:off x="4022725" y="0"/>
            <a:ext cx="3076575" cy="511175"/>
          </a:xfrm>
          <a:prstGeom prst="rect">
            <a:avLst/>
          </a:prstGeom>
          <a:noFill/>
          <a:ln w="12700">
            <a:noFill/>
          </a:ln>
        </p:spPr>
        <p:txBody>
          <a:bodyPr lIns="99039" tIns="49519" rIns="99039" bIns="49519"/>
          <a:p>
            <a:pPr lvl="0" algn="r" defTabSz="990600"/>
            <a:endParaRPr lang="zh-CN" altLang="en-US" sz="1300" dirty="0">
              <a:ea typeface="隶书" panose="02010509060101010101" pitchFamily="49" charset="-122"/>
            </a:endParaRPr>
          </a:p>
        </p:txBody>
      </p:sp>
      <p:sp>
        <p:nvSpPr>
          <p:cNvPr id="27652" name="幻灯片图像占位符 27651"/>
          <p:cNvSpPr>
            <a:spLocks noTextEdit="1"/>
          </p:cNvSpPr>
          <p:nvPr>
            <p:ph type="sldImg" idx="2"/>
          </p:nvPr>
        </p:nvSpPr>
        <p:spPr>
          <a:xfrm>
            <a:off x="992188" y="768350"/>
            <a:ext cx="5116512" cy="3836988"/>
          </a:xfrm>
          <a:prstGeom prst="rect">
            <a:avLst/>
          </a:prstGeom>
          <a:ln w="9525" cap="flat" cmpd="sng">
            <a:solidFill>
              <a:srgbClr val="000000"/>
            </a:solidFill>
            <a:prstDash val="solid"/>
            <a:miter/>
            <a:headEnd type="none" w="med" len="med"/>
            <a:tailEnd type="none" w="med" len="med"/>
          </a:ln>
        </p:spPr>
      </p:sp>
      <p:sp>
        <p:nvSpPr>
          <p:cNvPr id="27653" name="文本占位符 27652"/>
          <p:cNvSpPr>
            <a:spLocks noGrp="1"/>
          </p:cNvSpPr>
          <p:nvPr>
            <p:ph type="body" sz="quarter" idx="3"/>
          </p:nvPr>
        </p:nvSpPr>
        <p:spPr>
          <a:xfrm>
            <a:off x="946150" y="4860925"/>
            <a:ext cx="5207000" cy="4605338"/>
          </a:xfrm>
          <a:prstGeom prst="rect">
            <a:avLst/>
          </a:prstGeom>
          <a:noFill/>
          <a:ln w="12700">
            <a:noFill/>
          </a:ln>
        </p:spPr>
        <p:txBody>
          <a:bodyPr lIns="99039" tIns="49519" rIns="99039" bIns="49519"/>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7654" name="页脚占位符 27653"/>
          <p:cNvSpPr>
            <a:spLocks noGrp="1"/>
          </p:cNvSpPr>
          <p:nvPr>
            <p:ph type="ftr" sz="quarter" idx="4"/>
          </p:nvPr>
        </p:nvSpPr>
        <p:spPr>
          <a:xfrm>
            <a:off x="0" y="9723438"/>
            <a:ext cx="3076575" cy="511175"/>
          </a:xfrm>
          <a:prstGeom prst="rect">
            <a:avLst/>
          </a:prstGeom>
          <a:noFill/>
          <a:ln w="12700">
            <a:noFill/>
          </a:ln>
        </p:spPr>
        <p:txBody>
          <a:bodyPr lIns="99039" tIns="49519" rIns="99039" bIns="49519" anchor="b" anchorCtr="0"/>
          <a:p>
            <a:pPr lvl="0" defTabSz="990600"/>
            <a:endParaRPr lang="zh-CN" altLang="en-US" sz="1300" dirty="0">
              <a:ea typeface="隶书" panose="02010509060101010101" pitchFamily="49" charset="-122"/>
            </a:endParaRPr>
          </a:p>
        </p:txBody>
      </p:sp>
      <p:sp>
        <p:nvSpPr>
          <p:cNvPr id="27655" name="灯片编号占位符 27654"/>
          <p:cNvSpPr>
            <a:spLocks noGrp="1"/>
          </p:cNvSpPr>
          <p:nvPr>
            <p:ph type="sldNum" sz="quarter" idx="5"/>
          </p:nvPr>
        </p:nvSpPr>
        <p:spPr>
          <a:xfrm>
            <a:off x="4022725" y="9723438"/>
            <a:ext cx="3076575" cy="511175"/>
          </a:xfrm>
          <a:prstGeom prst="rect">
            <a:avLst/>
          </a:prstGeom>
          <a:noFill/>
          <a:ln w="12700">
            <a:noFill/>
          </a:ln>
        </p:spPr>
        <p:txBody>
          <a:bodyPr lIns="99039" tIns="49519" rIns="99039" bIns="49519" anchor="b" anchorCtr="0"/>
          <a:p>
            <a:pPr lvl="0" algn="r" defTabSz="990600"/>
            <a:fld id="{9A0DB2DC-4C9A-4742-B13C-FB6460FD3503}" type="slidenum">
              <a:rPr lang="zh-CN" altLang="en-US" sz="1300" dirty="0">
                <a:ea typeface="隶书" panose="02010509060101010101" pitchFamily="49" charset="-122"/>
              </a:rPr>
            </a:fld>
            <a:endParaRPr lang="zh-CN" altLang="en-US" sz="1300" dirty="0">
              <a:ea typeface="隶书" panose="02010509060101010101" pitchFamily="49" charset="-122"/>
            </a:endParaRPr>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defTabSz="990600"/>
            <a:fld id="{9A0DB2DC-4C9A-4742-B13C-FB6460FD3503}" type="slidenum">
              <a:rPr lang="zh-CN" altLang="en-US" sz="1300" dirty="0">
                <a:ea typeface="隶书" panose="02010509060101010101" pitchFamily="49" charset="-122"/>
              </a:rPr>
            </a:fld>
            <a:endParaRPr lang="zh-CN" altLang="en-US" sz="1300" dirty="0">
              <a:ea typeface="隶书" panose="02010509060101010101" pitchFamily="49" charset="-122"/>
            </a:endParaRPr>
          </a:p>
        </p:txBody>
      </p:sp>
      <p:sp>
        <p:nvSpPr>
          <p:cNvPr id="135170" name="幻灯片图像占位符 135169"/>
          <p:cNvSpPr>
            <a:spLocks noTextEdit="1"/>
          </p:cNvSpPr>
          <p:nvPr>
            <p:ph type="sldImg"/>
          </p:nvPr>
        </p:nvSpPr>
        <p:spPr/>
      </p:sp>
      <p:sp>
        <p:nvSpPr>
          <p:cNvPr id="135171" name="文本占位符 135170"/>
          <p:cNvSpPr>
            <a:spLocks noGrp="1"/>
          </p:cNvSpPr>
          <p:nvPr>
            <p:ph type="body" idx="1"/>
          </p:nvPr>
        </p:nvSpPr>
        <p:spPr/>
        <p:txBody>
          <a:bodyPr lIns="99039" tIns="49519" rIns="99039" bIns="49519"/>
          <a:p>
            <a:pPr lvl="0"/>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defTabSz="990600"/>
            <a:fld id="{9A0DB2DC-4C9A-4742-B13C-FB6460FD3503}" type="slidenum">
              <a:rPr lang="zh-CN" altLang="en-US" sz="1300" dirty="0">
                <a:ea typeface="隶书" panose="02010509060101010101" pitchFamily="49" charset="-122"/>
              </a:rPr>
            </a:fld>
            <a:endParaRPr lang="zh-CN" altLang="en-US" sz="1300" dirty="0">
              <a:ea typeface="隶书" panose="02010509060101010101" pitchFamily="49" charset="-122"/>
            </a:endParaRPr>
          </a:p>
        </p:txBody>
      </p:sp>
      <p:sp>
        <p:nvSpPr>
          <p:cNvPr id="97282" name="幻灯片图像占位符 97281"/>
          <p:cNvSpPr>
            <a:spLocks noTextEdit="1"/>
          </p:cNvSpPr>
          <p:nvPr>
            <p:ph type="sldImg"/>
          </p:nvPr>
        </p:nvSpPr>
        <p:spPr/>
      </p:sp>
      <p:sp>
        <p:nvSpPr>
          <p:cNvPr id="97284" name="文本占位符 97283"/>
          <p:cNvSpPr>
            <a:spLocks noGrp="1"/>
          </p:cNvSpPr>
          <p:nvPr>
            <p:ph type="body" idx="1"/>
          </p:nvPr>
        </p:nvSpPr>
        <p:spPr/>
        <p:txBody>
          <a:bodyPr lIns="99039" tIns="49519" rIns="99039" bIns="49519"/>
          <a:p>
            <a:pPr lvl="0"/>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defTabSz="990600"/>
            <a:fld id="{9A0DB2DC-4C9A-4742-B13C-FB6460FD3503}" type="slidenum">
              <a:rPr lang="zh-CN" altLang="en-US" sz="1300" dirty="0">
                <a:ea typeface="隶书" panose="02010509060101010101" pitchFamily="49" charset="-122"/>
              </a:rPr>
            </a:fld>
            <a:endParaRPr lang="zh-CN" altLang="en-US" sz="1300" dirty="0">
              <a:ea typeface="隶书" panose="02010509060101010101" pitchFamily="49" charset="-122"/>
            </a:endParaRPr>
          </a:p>
        </p:txBody>
      </p:sp>
      <p:sp>
        <p:nvSpPr>
          <p:cNvPr id="98306" name="幻灯片图像占位符 98305"/>
          <p:cNvSpPr>
            <a:spLocks noTextEdit="1"/>
          </p:cNvSpPr>
          <p:nvPr>
            <p:ph type="sldImg"/>
          </p:nvPr>
        </p:nvSpPr>
        <p:spPr/>
      </p:sp>
      <p:sp>
        <p:nvSpPr>
          <p:cNvPr id="98308" name="文本占位符 98307"/>
          <p:cNvSpPr>
            <a:spLocks noGrp="1"/>
          </p:cNvSpPr>
          <p:nvPr>
            <p:ph type="body" idx="1"/>
          </p:nvPr>
        </p:nvSpPr>
        <p:spPr/>
        <p:txBody>
          <a:bodyPr lIns="99039" tIns="49519" rIns="99039" bIns="49519"/>
          <a:p>
            <a:pPr lvl="0"/>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defTabSz="990600"/>
            <a:fld id="{9A0DB2DC-4C9A-4742-B13C-FB6460FD3503}" type="slidenum">
              <a:rPr lang="zh-CN" altLang="en-US" sz="1300" dirty="0">
                <a:ea typeface="隶书" panose="02010509060101010101" pitchFamily="49" charset="-122"/>
              </a:rPr>
            </a:fld>
            <a:endParaRPr lang="zh-CN" altLang="en-US" sz="1300" dirty="0">
              <a:ea typeface="隶书" panose="02010509060101010101" pitchFamily="49" charset="-122"/>
            </a:endParaRPr>
          </a:p>
        </p:txBody>
      </p:sp>
      <p:sp>
        <p:nvSpPr>
          <p:cNvPr id="99330" name="幻灯片图像占位符 99329"/>
          <p:cNvSpPr>
            <a:spLocks noTextEdit="1"/>
          </p:cNvSpPr>
          <p:nvPr>
            <p:ph type="sldImg"/>
          </p:nvPr>
        </p:nvSpPr>
        <p:spPr/>
      </p:sp>
      <p:sp>
        <p:nvSpPr>
          <p:cNvPr id="99332" name="文本占位符 99331"/>
          <p:cNvSpPr>
            <a:spLocks noGrp="1"/>
          </p:cNvSpPr>
          <p:nvPr>
            <p:ph type="body" idx="1"/>
          </p:nvPr>
        </p:nvSpPr>
        <p:spPr/>
        <p:txBody>
          <a:bodyPr lIns="99039" tIns="49519" rIns="99039" bIns="49519"/>
          <a:p>
            <a:pPr lvl="0"/>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defTabSz="990600"/>
            <a:fld id="{9A0DB2DC-4C9A-4742-B13C-FB6460FD3503}" type="slidenum">
              <a:rPr lang="zh-CN" altLang="en-US" sz="1300" dirty="0">
                <a:ea typeface="隶书" panose="02010509060101010101" pitchFamily="49" charset="-122"/>
              </a:rPr>
            </a:fld>
            <a:endParaRPr lang="zh-CN" altLang="en-US" sz="1300" dirty="0">
              <a:ea typeface="隶书" panose="02010509060101010101" pitchFamily="49" charset="-122"/>
            </a:endParaRPr>
          </a:p>
        </p:txBody>
      </p:sp>
      <p:sp>
        <p:nvSpPr>
          <p:cNvPr id="100354" name="幻灯片图像占位符 100353"/>
          <p:cNvSpPr>
            <a:spLocks noTextEdit="1"/>
          </p:cNvSpPr>
          <p:nvPr>
            <p:ph type="sldImg"/>
          </p:nvPr>
        </p:nvSpPr>
        <p:spPr/>
      </p:sp>
      <p:sp>
        <p:nvSpPr>
          <p:cNvPr id="100356" name="文本占位符 100355"/>
          <p:cNvSpPr>
            <a:spLocks noGrp="1"/>
          </p:cNvSpPr>
          <p:nvPr>
            <p:ph type="body" idx="1"/>
          </p:nvPr>
        </p:nvSpPr>
        <p:spPr/>
        <p:txBody>
          <a:bodyPr lIns="99039" tIns="49519" rIns="99039" bIns="49519"/>
          <a:p>
            <a:pPr lvl="0"/>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defTabSz="990600"/>
            <a:fld id="{9A0DB2DC-4C9A-4742-B13C-FB6460FD3503}" type="slidenum">
              <a:rPr lang="zh-CN" altLang="en-US" sz="1300" dirty="0">
                <a:ea typeface="隶书" panose="02010509060101010101" pitchFamily="49" charset="-122"/>
              </a:rPr>
            </a:fld>
            <a:endParaRPr lang="zh-CN" altLang="en-US" sz="1300" dirty="0">
              <a:ea typeface="隶书" panose="02010509060101010101" pitchFamily="49" charset="-122"/>
            </a:endParaRPr>
          </a:p>
        </p:txBody>
      </p:sp>
      <p:sp>
        <p:nvSpPr>
          <p:cNvPr id="89090" name="幻灯片图像占位符 89089"/>
          <p:cNvSpPr>
            <a:spLocks noTextEdit="1"/>
          </p:cNvSpPr>
          <p:nvPr>
            <p:ph type="sldImg"/>
          </p:nvPr>
        </p:nvSpPr>
        <p:spPr/>
      </p:sp>
      <p:sp>
        <p:nvSpPr>
          <p:cNvPr id="89092" name="文本占位符 89091"/>
          <p:cNvSpPr>
            <a:spLocks noGrp="1"/>
          </p:cNvSpPr>
          <p:nvPr>
            <p:ph type="body" idx="1"/>
          </p:nvPr>
        </p:nvSpPr>
        <p:spPr/>
        <p:txBody>
          <a:bodyPr lIns="99039" tIns="49519" rIns="99039" bIns="49519"/>
          <a:p>
            <a:pPr lvl="0"/>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defTabSz="990600"/>
            <a:fld id="{9A0DB2DC-4C9A-4742-B13C-FB6460FD3503}" type="slidenum">
              <a:rPr lang="zh-CN" altLang="en-US" sz="1300" dirty="0">
                <a:ea typeface="隶书" panose="02010509060101010101" pitchFamily="49" charset="-122"/>
              </a:rPr>
            </a:fld>
            <a:endParaRPr lang="zh-CN" altLang="en-US" sz="1300" dirty="0">
              <a:ea typeface="隶书" panose="02010509060101010101" pitchFamily="49" charset="-122"/>
            </a:endParaRPr>
          </a:p>
        </p:txBody>
      </p:sp>
      <p:sp>
        <p:nvSpPr>
          <p:cNvPr id="90114" name="幻灯片图像占位符 90113"/>
          <p:cNvSpPr>
            <a:spLocks noTextEdit="1"/>
          </p:cNvSpPr>
          <p:nvPr>
            <p:ph type="sldImg"/>
          </p:nvPr>
        </p:nvSpPr>
        <p:spPr/>
      </p:sp>
      <p:sp>
        <p:nvSpPr>
          <p:cNvPr id="90116" name="文本占位符 90115"/>
          <p:cNvSpPr>
            <a:spLocks noGrp="1"/>
          </p:cNvSpPr>
          <p:nvPr>
            <p:ph type="body" idx="1"/>
          </p:nvPr>
        </p:nvSpPr>
        <p:spPr/>
        <p:txBody>
          <a:bodyPr lIns="99039" tIns="49519" rIns="99039" bIns="49519"/>
          <a:p>
            <a:pPr lvl="0"/>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defTabSz="990600"/>
            <a:fld id="{9A0DB2DC-4C9A-4742-B13C-FB6460FD3503}" type="slidenum">
              <a:rPr lang="zh-CN" altLang="en-US" sz="1300" dirty="0">
                <a:ea typeface="隶书" panose="02010509060101010101" pitchFamily="49" charset="-122"/>
              </a:rPr>
            </a:fld>
            <a:endParaRPr lang="zh-CN" altLang="en-US" sz="1300" dirty="0">
              <a:ea typeface="隶书" panose="02010509060101010101" pitchFamily="49" charset="-122"/>
            </a:endParaRPr>
          </a:p>
        </p:txBody>
      </p:sp>
      <p:sp>
        <p:nvSpPr>
          <p:cNvPr id="91138" name="幻灯片图像占位符 91137"/>
          <p:cNvSpPr>
            <a:spLocks noTextEdit="1"/>
          </p:cNvSpPr>
          <p:nvPr>
            <p:ph type="sldImg"/>
          </p:nvPr>
        </p:nvSpPr>
        <p:spPr/>
      </p:sp>
      <p:sp>
        <p:nvSpPr>
          <p:cNvPr id="91140" name="文本占位符 91139"/>
          <p:cNvSpPr>
            <a:spLocks noGrp="1"/>
          </p:cNvSpPr>
          <p:nvPr>
            <p:ph type="body" idx="1"/>
          </p:nvPr>
        </p:nvSpPr>
        <p:spPr/>
        <p:txBody>
          <a:bodyPr lIns="99039" tIns="49519" rIns="99039" bIns="49519"/>
          <a:p>
            <a:pPr lvl="0"/>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defTabSz="990600"/>
            <a:fld id="{9A0DB2DC-4C9A-4742-B13C-FB6460FD3503}" type="slidenum">
              <a:rPr lang="zh-CN" altLang="en-US" sz="1300" dirty="0">
                <a:ea typeface="隶书" panose="02010509060101010101" pitchFamily="49" charset="-122"/>
              </a:rPr>
            </a:fld>
            <a:endParaRPr lang="zh-CN" altLang="en-US" sz="1300" dirty="0">
              <a:ea typeface="隶书" panose="02010509060101010101" pitchFamily="49" charset="-122"/>
            </a:endParaRPr>
          </a:p>
        </p:txBody>
      </p:sp>
      <p:sp>
        <p:nvSpPr>
          <p:cNvPr id="92162" name="幻灯片图像占位符 92161"/>
          <p:cNvSpPr>
            <a:spLocks noTextEdit="1"/>
          </p:cNvSpPr>
          <p:nvPr>
            <p:ph type="sldImg"/>
          </p:nvPr>
        </p:nvSpPr>
        <p:spPr/>
      </p:sp>
      <p:sp>
        <p:nvSpPr>
          <p:cNvPr id="92164" name="文本占位符 92163"/>
          <p:cNvSpPr>
            <a:spLocks noGrp="1"/>
          </p:cNvSpPr>
          <p:nvPr>
            <p:ph type="body" idx="1"/>
          </p:nvPr>
        </p:nvSpPr>
        <p:spPr/>
        <p:txBody>
          <a:bodyPr lIns="99039" tIns="49519" rIns="99039" bIns="49519"/>
          <a:p>
            <a:pPr lvl="0"/>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defTabSz="990600"/>
            <a:fld id="{9A0DB2DC-4C9A-4742-B13C-FB6460FD3503}" type="slidenum">
              <a:rPr lang="zh-CN" altLang="en-US" sz="1300" dirty="0">
                <a:ea typeface="隶书" panose="02010509060101010101" pitchFamily="49" charset="-122"/>
              </a:rPr>
            </a:fld>
            <a:endParaRPr lang="zh-CN" altLang="en-US" sz="1300" dirty="0">
              <a:ea typeface="隶书" panose="02010509060101010101" pitchFamily="49" charset="-122"/>
            </a:endParaRPr>
          </a:p>
        </p:txBody>
      </p:sp>
      <p:sp>
        <p:nvSpPr>
          <p:cNvPr id="93186" name="幻灯片图像占位符 93185"/>
          <p:cNvSpPr>
            <a:spLocks noTextEdit="1"/>
          </p:cNvSpPr>
          <p:nvPr>
            <p:ph type="sldImg"/>
          </p:nvPr>
        </p:nvSpPr>
        <p:spPr/>
      </p:sp>
      <p:sp>
        <p:nvSpPr>
          <p:cNvPr id="93188" name="文本占位符 93187"/>
          <p:cNvSpPr>
            <a:spLocks noGrp="1"/>
          </p:cNvSpPr>
          <p:nvPr>
            <p:ph type="body" idx="1"/>
          </p:nvPr>
        </p:nvSpPr>
        <p:spPr/>
        <p:txBody>
          <a:bodyPr lIns="99039" tIns="49519" rIns="99039" bIns="49519"/>
          <a:p>
            <a:pPr lvl="0"/>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defTabSz="990600"/>
            <a:fld id="{9A0DB2DC-4C9A-4742-B13C-FB6460FD3503}" type="slidenum">
              <a:rPr lang="zh-CN" altLang="en-US" sz="1300" dirty="0">
                <a:ea typeface="隶书" panose="02010509060101010101" pitchFamily="49" charset="-122"/>
              </a:rPr>
            </a:fld>
            <a:endParaRPr lang="zh-CN" altLang="en-US" sz="1300" dirty="0">
              <a:ea typeface="隶书" panose="02010509060101010101" pitchFamily="49" charset="-122"/>
            </a:endParaRPr>
          </a:p>
        </p:txBody>
      </p:sp>
      <p:sp>
        <p:nvSpPr>
          <p:cNvPr id="94210" name="幻灯片图像占位符 94209"/>
          <p:cNvSpPr>
            <a:spLocks noTextEdit="1"/>
          </p:cNvSpPr>
          <p:nvPr>
            <p:ph type="sldImg"/>
          </p:nvPr>
        </p:nvSpPr>
        <p:spPr/>
      </p:sp>
      <p:sp>
        <p:nvSpPr>
          <p:cNvPr id="94212" name="文本占位符 94211"/>
          <p:cNvSpPr>
            <a:spLocks noGrp="1"/>
          </p:cNvSpPr>
          <p:nvPr>
            <p:ph type="body" idx="1"/>
          </p:nvPr>
        </p:nvSpPr>
        <p:spPr/>
        <p:txBody>
          <a:bodyPr lIns="99039" tIns="49519" rIns="99039" bIns="49519"/>
          <a:p>
            <a:pPr lvl="0"/>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defTabSz="990600"/>
            <a:fld id="{9A0DB2DC-4C9A-4742-B13C-FB6460FD3503}" type="slidenum">
              <a:rPr lang="zh-CN" altLang="en-US" sz="1300" dirty="0">
                <a:ea typeface="隶书" panose="02010509060101010101" pitchFamily="49" charset="-122"/>
              </a:rPr>
            </a:fld>
            <a:endParaRPr lang="zh-CN" altLang="en-US" sz="1300" dirty="0">
              <a:ea typeface="隶书" panose="02010509060101010101" pitchFamily="49" charset="-122"/>
            </a:endParaRPr>
          </a:p>
        </p:txBody>
      </p:sp>
      <p:sp>
        <p:nvSpPr>
          <p:cNvPr id="95234" name="幻灯片图像占位符 95233"/>
          <p:cNvSpPr>
            <a:spLocks noTextEdit="1"/>
          </p:cNvSpPr>
          <p:nvPr>
            <p:ph type="sldImg"/>
          </p:nvPr>
        </p:nvSpPr>
        <p:spPr/>
      </p:sp>
      <p:sp>
        <p:nvSpPr>
          <p:cNvPr id="95236" name="文本占位符 95235"/>
          <p:cNvSpPr>
            <a:spLocks noGrp="1"/>
          </p:cNvSpPr>
          <p:nvPr>
            <p:ph type="body" idx="1"/>
          </p:nvPr>
        </p:nvSpPr>
        <p:spPr/>
        <p:txBody>
          <a:bodyPr lIns="99039" tIns="49519" rIns="99039" bIns="49519"/>
          <a:p>
            <a:pPr lvl="0"/>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defTabSz="990600"/>
            <a:fld id="{9A0DB2DC-4C9A-4742-B13C-FB6460FD3503}" type="slidenum">
              <a:rPr lang="zh-CN" altLang="en-US" sz="1300" dirty="0">
                <a:ea typeface="隶书" panose="02010509060101010101" pitchFamily="49" charset="-122"/>
              </a:rPr>
            </a:fld>
            <a:endParaRPr lang="zh-CN" altLang="en-US" sz="1300" dirty="0">
              <a:ea typeface="隶书" panose="02010509060101010101" pitchFamily="49" charset="-122"/>
            </a:endParaRPr>
          </a:p>
        </p:txBody>
      </p:sp>
      <p:sp>
        <p:nvSpPr>
          <p:cNvPr id="96258" name="幻灯片图像占位符 96257"/>
          <p:cNvSpPr>
            <a:spLocks noTextEdit="1"/>
          </p:cNvSpPr>
          <p:nvPr>
            <p:ph type="sldImg"/>
          </p:nvPr>
        </p:nvSpPr>
        <p:spPr/>
      </p:sp>
      <p:sp>
        <p:nvSpPr>
          <p:cNvPr id="96260" name="文本占位符 96259"/>
          <p:cNvSpPr>
            <a:spLocks noGrp="1"/>
          </p:cNvSpPr>
          <p:nvPr>
            <p:ph type="body" idx="1"/>
          </p:nvPr>
        </p:nvSpPr>
        <p:spPr/>
        <p:txBody>
          <a:bodyPr lIns="99039" tIns="49519" rIns="99039" bIns="49519"/>
          <a:p>
            <a:pPr lvl="0"/>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22530" name="五角星 22529"/>
          <p:cNvSpPr/>
          <p:nvPr/>
        </p:nvSpPr>
        <p:spPr>
          <a:xfrm rot="1320000">
            <a:off x="396875" y="549275"/>
            <a:ext cx="882650" cy="882650"/>
          </a:xfrm>
          <a:prstGeom prst="star5">
            <a:avLst/>
          </a:prstGeom>
          <a:gradFill rotWithShape="0">
            <a:gsLst>
              <a:gs pos="0">
                <a:schemeClr val="bg1">
                  <a:gamma/>
                  <a:shade val="46275"/>
                  <a:invGamma/>
                </a:schemeClr>
              </a:gs>
              <a:gs pos="100000">
                <a:schemeClr val="bg1"/>
              </a:gs>
            </a:gsLst>
            <a:path path="shape">
              <a:fillToRect l="50000" t="50000" r="50000" b="50000"/>
            </a:path>
            <a:tileRect/>
          </a:gradFill>
          <a:ln w="9525">
            <a:noFill/>
          </a:ln>
        </p:spPr>
        <p:txBody>
          <a:bodyPr wrap="none" lIns="92075" tIns="46038" rIns="92075" bIns="46038" anchor="ctr" anchorCtr="0"/>
          <a:p>
            <a:pPr lvl="0">
              <a:spcBef>
                <a:spcPct val="50000"/>
              </a:spcBef>
            </a:pPr>
            <a:endParaRPr dirty="0">
              <a:latin typeface="Times New Roman" panose="02020603050405020304" pitchFamily="18" charset="0"/>
              <a:ea typeface="宋体" panose="02010600030101010101" pitchFamily="2" charset="-122"/>
            </a:endParaRPr>
          </a:p>
        </p:txBody>
      </p:sp>
      <p:sp>
        <p:nvSpPr>
          <p:cNvPr id="22531" name="五角星 22530"/>
          <p:cNvSpPr/>
          <p:nvPr/>
        </p:nvSpPr>
        <p:spPr>
          <a:xfrm rot="20940000">
            <a:off x="1828800" y="304800"/>
            <a:ext cx="457200" cy="457200"/>
          </a:xfrm>
          <a:prstGeom prst="star5">
            <a:avLst/>
          </a:prstGeom>
          <a:gradFill rotWithShape="0">
            <a:gsLst>
              <a:gs pos="0">
                <a:schemeClr val="bg1">
                  <a:gamma/>
                  <a:shade val="46275"/>
                  <a:invGamma/>
                </a:schemeClr>
              </a:gs>
              <a:gs pos="100000">
                <a:schemeClr val="bg1"/>
              </a:gs>
            </a:gsLst>
            <a:path path="shape">
              <a:fillToRect l="50000" t="50000" r="50000" b="50000"/>
            </a:path>
            <a:tileRect/>
          </a:gradFill>
          <a:ln w="9525">
            <a:noFill/>
          </a:ln>
        </p:spPr>
        <p:txBody>
          <a:bodyPr wrap="none" lIns="92075" tIns="46038" rIns="92075" bIns="46038" anchor="ctr" anchorCtr="0"/>
          <a:p>
            <a:pPr lvl="0">
              <a:spcBef>
                <a:spcPct val="50000"/>
              </a:spcBef>
            </a:pPr>
            <a:endParaRPr dirty="0">
              <a:latin typeface="Times New Roman" panose="02020603050405020304" pitchFamily="18" charset="0"/>
              <a:ea typeface="宋体" panose="02010600030101010101" pitchFamily="2" charset="-122"/>
            </a:endParaRPr>
          </a:p>
        </p:txBody>
      </p:sp>
      <p:sp>
        <p:nvSpPr>
          <p:cNvPr id="22532" name="五角星 22531"/>
          <p:cNvSpPr/>
          <p:nvPr/>
        </p:nvSpPr>
        <p:spPr>
          <a:xfrm>
            <a:off x="2609850" y="171450"/>
            <a:ext cx="419100" cy="419100"/>
          </a:xfrm>
          <a:prstGeom prst="star5">
            <a:avLst/>
          </a:prstGeom>
          <a:gradFill rotWithShape="0">
            <a:gsLst>
              <a:gs pos="0">
                <a:schemeClr val="bg1">
                  <a:gamma/>
                  <a:shade val="46275"/>
                  <a:invGamma/>
                </a:schemeClr>
              </a:gs>
              <a:gs pos="100000">
                <a:schemeClr val="bg1"/>
              </a:gs>
            </a:gsLst>
            <a:path path="shape">
              <a:fillToRect l="50000" t="50000" r="50000" b="50000"/>
            </a:path>
            <a:tileRect/>
          </a:gradFill>
          <a:ln w="9525">
            <a:noFill/>
          </a:ln>
        </p:spPr>
        <p:txBody>
          <a:bodyPr wrap="none" lIns="92075" tIns="46038" rIns="92075" bIns="46038" anchor="ctr" anchorCtr="0"/>
          <a:p>
            <a:pPr lvl="0">
              <a:spcBef>
                <a:spcPct val="50000"/>
              </a:spcBef>
            </a:pPr>
            <a:endParaRPr dirty="0">
              <a:latin typeface="Times New Roman" panose="02020603050405020304" pitchFamily="18" charset="0"/>
              <a:ea typeface="宋体" panose="02010600030101010101" pitchFamily="2" charset="-122"/>
            </a:endParaRPr>
          </a:p>
        </p:txBody>
      </p:sp>
      <p:sp>
        <p:nvSpPr>
          <p:cNvPr id="22533" name="五角星 22532"/>
          <p:cNvSpPr/>
          <p:nvPr/>
        </p:nvSpPr>
        <p:spPr>
          <a:xfrm rot="20940000">
            <a:off x="1752600" y="228600"/>
            <a:ext cx="457200" cy="457200"/>
          </a:xfrm>
          <a:prstGeom prst="star5">
            <a:avLst/>
          </a:prstGeom>
          <a:gradFill rotWithShape="0">
            <a:gsLst>
              <a:gs pos="0">
                <a:schemeClr val="hlink"/>
              </a:gs>
              <a:gs pos="100000">
                <a:schemeClr val="hlink">
                  <a:gamma/>
                  <a:shade val="46275"/>
                  <a:invGamma/>
                </a:schemeClr>
              </a:gs>
            </a:gsLst>
            <a:path path="shape">
              <a:fillToRect l="50000" t="50000" r="50000" b="50000"/>
            </a:path>
            <a:tileRect/>
          </a:gradFill>
          <a:ln w="9525">
            <a:noFill/>
          </a:ln>
        </p:spPr>
        <p:txBody>
          <a:bodyPr wrap="none" lIns="92075" tIns="46038" rIns="92075" bIns="46038" anchor="ctr" anchorCtr="0"/>
          <a:p>
            <a:pPr lvl="0">
              <a:spcBef>
                <a:spcPct val="50000"/>
              </a:spcBef>
            </a:pPr>
            <a:endParaRPr dirty="0">
              <a:latin typeface="Times New Roman" panose="02020603050405020304" pitchFamily="18" charset="0"/>
              <a:ea typeface="宋体" panose="02010600030101010101" pitchFamily="2" charset="-122"/>
            </a:endParaRPr>
          </a:p>
        </p:txBody>
      </p:sp>
      <p:sp>
        <p:nvSpPr>
          <p:cNvPr id="22534" name="五角星 22533"/>
          <p:cNvSpPr/>
          <p:nvPr/>
        </p:nvSpPr>
        <p:spPr>
          <a:xfrm>
            <a:off x="2533650" y="19050"/>
            <a:ext cx="419100" cy="419100"/>
          </a:xfrm>
          <a:prstGeom prst="star5">
            <a:avLst/>
          </a:prstGeom>
          <a:gradFill rotWithShape="0">
            <a:gsLst>
              <a:gs pos="0">
                <a:schemeClr val="hlink"/>
              </a:gs>
              <a:gs pos="100000">
                <a:schemeClr val="hlink">
                  <a:gamma/>
                  <a:shade val="46275"/>
                  <a:invGamma/>
                </a:schemeClr>
              </a:gs>
            </a:gsLst>
            <a:path path="shape">
              <a:fillToRect l="50000" t="50000" r="50000" b="50000"/>
            </a:path>
            <a:tileRect/>
          </a:gradFill>
          <a:ln w="9525">
            <a:noFill/>
          </a:ln>
        </p:spPr>
        <p:txBody>
          <a:bodyPr wrap="none" lIns="92075" tIns="46038" rIns="92075" bIns="46038" anchor="ctr" anchorCtr="0"/>
          <a:p>
            <a:pPr lvl="0">
              <a:spcBef>
                <a:spcPct val="50000"/>
              </a:spcBef>
            </a:pPr>
            <a:endParaRPr dirty="0">
              <a:latin typeface="Times New Roman" panose="02020603050405020304" pitchFamily="18" charset="0"/>
              <a:ea typeface="宋体" panose="02010600030101010101" pitchFamily="2" charset="-122"/>
            </a:endParaRPr>
          </a:p>
        </p:txBody>
      </p:sp>
      <p:grpSp>
        <p:nvGrpSpPr>
          <p:cNvPr id="22535" name="组合 22534"/>
          <p:cNvGrpSpPr/>
          <p:nvPr/>
        </p:nvGrpSpPr>
        <p:grpSpPr>
          <a:xfrm>
            <a:off x="6934200" y="5181600"/>
            <a:ext cx="2033588" cy="1219200"/>
            <a:chOff x="4368" y="3264"/>
            <a:chExt cx="1281" cy="768"/>
          </a:xfrm>
        </p:grpSpPr>
        <p:sp>
          <p:nvSpPr>
            <p:cNvPr id="22536" name="五角星 22535"/>
            <p:cNvSpPr/>
            <p:nvPr/>
          </p:nvSpPr>
          <p:spPr>
            <a:xfrm rot="20940000">
              <a:off x="4368" y="3681"/>
              <a:ext cx="288" cy="288"/>
            </a:xfrm>
            <a:prstGeom prst="star5">
              <a:avLst/>
            </a:prstGeom>
            <a:gradFill rotWithShape="0">
              <a:gsLst>
                <a:gs pos="0">
                  <a:schemeClr val="bg1">
                    <a:gamma/>
                    <a:shade val="46275"/>
                    <a:invGamma/>
                  </a:schemeClr>
                </a:gs>
                <a:gs pos="100000">
                  <a:schemeClr val="bg1"/>
                </a:gs>
              </a:gsLst>
              <a:path path="shape">
                <a:fillToRect l="50000" t="50000" r="50000" b="50000"/>
              </a:path>
              <a:tileRect/>
            </a:gradFill>
            <a:ln w="9525">
              <a:noFill/>
            </a:ln>
          </p:spPr>
          <p:txBody>
            <a:bodyPr wrap="none" lIns="92075" tIns="46038" rIns="92075" bIns="46038" anchor="ctr" anchorCtr="0"/>
            <a:p>
              <a:pPr lvl="0">
                <a:spcBef>
                  <a:spcPct val="50000"/>
                </a:spcBef>
              </a:pPr>
              <a:endParaRPr dirty="0">
                <a:latin typeface="Times New Roman" panose="02020603050405020304" pitchFamily="18" charset="0"/>
                <a:ea typeface="宋体" panose="02010600030101010101" pitchFamily="2" charset="-122"/>
              </a:endParaRPr>
            </a:p>
          </p:txBody>
        </p:sp>
        <p:sp>
          <p:nvSpPr>
            <p:cNvPr id="22537" name="五角星 22536"/>
            <p:cNvSpPr/>
            <p:nvPr/>
          </p:nvSpPr>
          <p:spPr>
            <a:xfrm>
              <a:off x="4845" y="3324"/>
              <a:ext cx="264" cy="264"/>
            </a:xfrm>
            <a:prstGeom prst="star5">
              <a:avLst/>
            </a:prstGeom>
            <a:gradFill rotWithShape="0">
              <a:gsLst>
                <a:gs pos="0">
                  <a:schemeClr val="bg1">
                    <a:gamma/>
                    <a:shade val="46275"/>
                    <a:invGamma/>
                  </a:schemeClr>
                </a:gs>
                <a:gs pos="100000">
                  <a:schemeClr val="bg1"/>
                </a:gs>
              </a:gsLst>
              <a:path path="shape">
                <a:fillToRect l="50000" t="50000" r="50000" b="50000"/>
              </a:path>
              <a:tileRect/>
            </a:gradFill>
            <a:ln w="9525">
              <a:noFill/>
            </a:ln>
          </p:spPr>
          <p:txBody>
            <a:bodyPr wrap="none" lIns="92075" tIns="46038" rIns="92075" bIns="46038" anchor="ctr" anchorCtr="0"/>
            <a:p>
              <a:pPr lvl="0">
                <a:spcBef>
                  <a:spcPct val="50000"/>
                </a:spcBef>
              </a:pPr>
              <a:endParaRPr dirty="0">
                <a:latin typeface="Times New Roman" panose="02020603050405020304" pitchFamily="18" charset="0"/>
                <a:ea typeface="宋体" panose="02010600030101010101" pitchFamily="2" charset="-122"/>
              </a:endParaRPr>
            </a:p>
          </p:txBody>
        </p:sp>
        <p:sp>
          <p:nvSpPr>
            <p:cNvPr id="22538" name="五角星 22537"/>
            <p:cNvSpPr/>
            <p:nvPr/>
          </p:nvSpPr>
          <p:spPr>
            <a:xfrm rot="1320000">
              <a:off x="5217" y="3264"/>
              <a:ext cx="384" cy="384"/>
            </a:xfrm>
            <a:prstGeom prst="star5">
              <a:avLst/>
            </a:prstGeom>
            <a:gradFill rotWithShape="0">
              <a:gsLst>
                <a:gs pos="0">
                  <a:schemeClr val="bg1">
                    <a:gamma/>
                    <a:shade val="46275"/>
                    <a:invGamma/>
                  </a:schemeClr>
                </a:gs>
                <a:gs pos="100000">
                  <a:schemeClr val="bg1"/>
                </a:gs>
              </a:gsLst>
              <a:path path="shape">
                <a:fillToRect l="50000" t="50000" r="50000" b="50000"/>
              </a:path>
              <a:tileRect/>
            </a:gradFill>
            <a:ln w="9525">
              <a:noFill/>
            </a:ln>
          </p:spPr>
          <p:txBody>
            <a:bodyPr wrap="none" lIns="92075" tIns="46038" rIns="92075" bIns="46038" anchor="ctr" anchorCtr="0"/>
            <a:p>
              <a:pPr lvl="0">
                <a:spcBef>
                  <a:spcPct val="50000"/>
                </a:spcBef>
              </a:pPr>
              <a:endParaRPr dirty="0">
                <a:latin typeface="Times New Roman" panose="02020603050405020304" pitchFamily="18" charset="0"/>
                <a:ea typeface="宋体" panose="02010600030101010101" pitchFamily="2" charset="-122"/>
              </a:endParaRPr>
            </a:p>
          </p:txBody>
        </p:sp>
        <p:sp>
          <p:nvSpPr>
            <p:cNvPr id="22539" name="五角星 22538"/>
            <p:cNvSpPr/>
            <p:nvPr/>
          </p:nvSpPr>
          <p:spPr>
            <a:xfrm rot="20940000">
              <a:off x="4449" y="3744"/>
              <a:ext cx="288" cy="288"/>
            </a:xfrm>
            <a:prstGeom prst="star5">
              <a:avLst/>
            </a:prstGeom>
            <a:gradFill rotWithShape="0">
              <a:gsLst>
                <a:gs pos="0">
                  <a:schemeClr val="hlink"/>
                </a:gs>
                <a:gs pos="100000">
                  <a:schemeClr val="hlink">
                    <a:gamma/>
                    <a:shade val="46275"/>
                    <a:invGamma/>
                  </a:schemeClr>
                </a:gs>
              </a:gsLst>
              <a:path path="shape">
                <a:fillToRect l="50000" t="50000" r="50000" b="50000"/>
              </a:path>
              <a:tileRect/>
            </a:gradFill>
            <a:ln w="9525">
              <a:noFill/>
            </a:ln>
          </p:spPr>
          <p:txBody>
            <a:bodyPr wrap="none" lIns="92075" tIns="46038" rIns="92075" bIns="46038" anchor="ctr" anchorCtr="0"/>
            <a:p>
              <a:pPr lvl="0">
                <a:spcBef>
                  <a:spcPct val="50000"/>
                </a:spcBef>
              </a:pPr>
              <a:endParaRPr dirty="0">
                <a:latin typeface="Times New Roman" panose="02020603050405020304" pitchFamily="18" charset="0"/>
                <a:ea typeface="宋体" panose="02010600030101010101" pitchFamily="2" charset="-122"/>
              </a:endParaRPr>
            </a:p>
          </p:txBody>
        </p:sp>
        <p:sp>
          <p:nvSpPr>
            <p:cNvPr id="22540" name="五角星 22539"/>
            <p:cNvSpPr/>
            <p:nvPr/>
          </p:nvSpPr>
          <p:spPr>
            <a:xfrm>
              <a:off x="4893" y="3372"/>
              <a:ext cx="264" cy="264"/>
            </a:xfrm>
            <a:prstGeom prst="star5">
              <a:avLst/>
            </a:prstGeom>
            <a:gradFill rotWithShape="0">
              <a:gsLst>
                <a:gs pos="0">
                  <a:schemeClr val="hlink"/>
                </a:gs>
                <a:gs pos="100000">
                  <a:schemeClr val="hlink">
                    <a:gamma/>
                    <a:shade val="46275"/>
                    <a:invGamma/>
                  </a:schemeClr>
                </a:gs>
              </a:gsLst>
              <a:path path="shape">
                <a:fillToRect l="50000" t="50000" r="50000" b="50000"/>
              </a:path>
              <a:tileRect/>
            </a:gradFill>
            <a:ln w="9525">
              <a:noFill/>
            </a:ln>
          </p:spPr>
          <p:txBody>
            <a:bodyPr wrap="none" lIns="92075" tIns="46038" rIns="92075" bIns="46038" anchor="ctr" anchorCtr="0"/>
            <a:p>
              <a:pPr lvl="0">
                <a:spcBef>
                  <a:spcPct val="50000"/>
                </a:spcBef>
              </a:pPr>
              <a:endParaRPr dirty="0">
                <a:latin typeface="Times New Roman" panose="02020603050405020304" pitchFamily="18" charset="0"/>
                <a:ea typeface="宋体" panose="02010600030101010101" pitchFamily="2" charset="-122"/>
              </a:endParaRPr>
            </a:p>
          </p:txBody>
        </p:sp>
        <p:sp>
          <p:nvSpPr>
            <p:cNvPr id="22541" name="五角星 22540"/>
            <p:cNvSpPr/>
            <p:nvPr/>
          </p:nvSpPr>
          <p:spPr>
            <a:xfrm rot="1320000">
              <a:off x="5265" y="3360"/>
              <a:ext cx="384" cy="384"/>
            </a:xfrm>
            <a:prstGeom prst="star5">
              <a:avLst/>
            </a:prstGeom>
            <a:gradFill rotWithShape="0">
              <a:gsLst>
                <a:gs pos="0">
                  <a:schemeClr val="hlink"/>
                </a:gs>
                <a:gs pos="100000">
                  <a:schemeClr val="hlink">
                    <a:gamma/>
                    <a:shade val="46275"/>
                    <a:invGamma/>
                  </a:schemeClr>
                </a:gs>
              </a:gsLst>
              <a:path path="shape">
                <a:fillToRect l="50000" t="50000" r="50000" b="50000"/>
              </a:path>
              <a:tileRect/>
            </a:gradFill>
            <a:ln w="9525">
              <a:noFill/>
            </a:ln>
          </p:spPr>
          <p:txBody>
            <a:bodyPr wrap="none" lIns="92075" tIns="46038" rIns="92075" bIns="46038" anchor="ctr" anchorCtr="0"/>
            <a:p>
              <a:pPr lvl="0">
                <a:spcBef>
                  <a:spcPct val="50000"/>
                </a:spcBef>
              </a:pPr>
              <a:endParaRPr dirty="0">
                <a:latin typeface="Times New Roman" panose="02020603050405020304" pitchFamily="18" charset="0"/>
                <a:ea typeface="宋体" panose="02010600030101010101" pitchFamily="2" charset="-122"/>
              </a:endParaRPr>
            </a:p>
          </p:txBody>
        </p:sp>
      </p:grpSp>
      <p:sp>
        <p:nvSpPr>
          <p:cNvPr id="22542" name="五角星 22541"/>
          <p:cNvSpPr/>
          <p:nvPr/>
        </p:nvSpPr>
        <p:spPr>
          <a:xfrm rot="1320000">
            <a:off x="168275" y="244475"/>
            <a:ext cx="882650" cy="882650"/>
          </a:xfrm>
          <a:prstGeom prst="star5">
            <a:avLst/>
          </a:prstGeom>
          <a:gradFill rotWithShape="0">
            <a:gsLst>
              <a:gs pos="0">
                <a:schemeClr val="hlink"/>
              </a:gs>
              <a:gs pos="100000">
                <a:schemeClr val="hlink">
                  <a:gamma/>
                  <a:shade val="46275"/>
                  <a:invGamma/>
                </a:schemeClr>
              </a:gs>
            </a:gsLst>
            <a:path path="shape">
              <a:fillToRect l="50000" t="50000" r="50000" b="50000"/>
            </a:path>
            <a:tileRect/>
          </a:gradFill>
          <a:ln w="9525">
            <a:noFill/>
          </a:ln>
        </p:spPr>
        <p:txBody>
          <a:bodyPr wrap="none" lIns="92075" tIns="46038" rIns="92075" bIns="46038" anchor="ctr" anchorCtr="0"/>
          <a:p>
            <a:pPr lvl="0">
              <a:spcBef>
                <a:spcPct val="50000"/>
              </a:spcBef>
            </a:pPr>
            <a:endParaRPr dirty="0">
              <a:latin typeface="Times New Roman" panose="02020603050405020304" pitchFamily="18" charset="0"/>
              <a:ea typeface="宋体" panose="02010600030101010101" pitchFamily="2" charset="-122"/>
            </a:endParaRPr>
          </a:p>
        </p:txBody>
      </p:sp>
      <p:sp>
        <p:nvSpPr>
          <p:cNvPr id="22543" name="副标题 22542"/>
          <p:cNvSpPr>
            <a:spLocks noGrp="1"/>
          </p:cNvSpPr>
          <p:nvPr>
            <p:ph type="subTitle" sz="quarter" idx="1"/>
          </p:nvPr>
        </p:nvSpPr>
        <p:spPr>
          <a:xfrm>
            <a:off x="1371600" y="2667000"/>
            <a:ext cx="6400800" cy="3276600"/>
          </a:xfrm>
          <a:prstGeom prst="rect">
            <a:avLst/>
          </a:prstGeom>
          <a:noFill/>
          <a:ln w="9525">
            <a:noFill/>
          </a:ln>
        </p:spPr>
        <p:txBody>
          <a:bodyPr lIns="92075" tIns="46038" rIns="92075" bIns="46038" anchor="ctr" anchorCtr="0"/>
          <a:lstStyle>
            <a:lvl1pPr marL="0" lvl="0" indent="0" algn="ctr">
              <a:buClr>
                <a:schemeClr val="accent2"/>
              </a:buClr>
              <a:buSzPct val="80000"/>
              <a:buFont typeface="Wingdings" panose="05000000000000000000" pitchFamily="2" charset="2"/>
              <a:buNone/>
              <a:defRPr/>
            </a:lvl1pPr>
            <a:lvl2pPr marL="457200" lvl="1" indent="0" algn="ctr">
              <a:buClr>
                <a:schemeClr val="accent2"/>
              </a:buClr>
              <a:buSzTx/>
              <a:buFontTx/>
              <a:buNone/>
              <a:defRPr/>
            </a:lvl2pPr>
            <a:lvl3pPr marL="857250" lvl="2" indent="0" algn="ctr">
              <a:buClr>
                <a:schemeClr val="accent2"/>
              </a:buClr>
              <a:buSzPct val="75000"/>
              <a:buFont typeface="Wingdings" panose="05000000000000000000" pitchFamily="2" charset="2"/>
              <a:buNone/>
              <a:defRPr/>
            </a:lvl3pPr>
            <a:lvl4pPr marL="1200150" lvl="3" indent="0" algn="ctr">
              <a:buClr>
                <a:schemeClr val="accent2"/>
              </a:buClr>
              <a:buSzTx/>
              <a:buFontTx/>
              <a:buNone/>
              <a:defRPr/>
            </a:lvl4pPr>
            <a:lvl5pPr marL="1543050" lvl="4" indent="0" algn="ctr">
              <a:buClr>
                <a:schemeClr val="accent2"/>
              </a:buClr>
              <a:buSzPct val="70000"/>
              <a:buFont typeface="Wingdings" panose="05000000000000000000" pitchFamily="2" charset="2"/>
              <a:buNone/>
              <a:defRPr/>
            </a:lvl5pPr>
          </a:lstStyle>
          <a:p>
            <a:pPr lvl="0"/>
            <a:r>
              <a:rPr lang="zh-CN" altLang="en-US" dirty="0"/>
              <a:t>单击此处编辑母版副标题样式</a:t>
            </a:r>
            <a:endParaRPr lang="zh-CN" altLang="en-US" dirty="0"/>
          </a:p>
        </p:txBody>
      </p:sp>
      <p:sp>
        <p:nvSpPr>
          <p:cNvPr id="22544" name="日期占位符 22543"/>
          <p:cNvSpPr>
            <a:spLocks noGrp="1"/>
          </p:cNvSpPr>
          <p:nvPr>
            <p:ph type="dt" sz="quarter" idx="2"/>
          </p:nvPr>
        </p:nvSpPr>
        <p:spPr>
          <a:xfrm>
            <a:off x="76200" y="6323013"/>
            <a:ext cx="1905000" cy="457200"/>
          </a:xfrm>
          <a:prstGeom prst="rect">
            <a:avLst/>
          </a:prstGeom>
          <a:noFill/>
          <a:ln w="9525">
            <a:noFill/>
          </a:ln>
        </p:spPr>
        <p:txBody>
          <a:bodyPr wrap="none" lIns="92075" tIns="46038" rIns="92075" bIns="46038" anchor="ctr" anchorCtr="0"/>
          <a:lstStyle>
            <a:lvl1pPr>
              <a:defRPr sz="1400"/>
            </a:lvl1pPr>
          </a:lstStyle>
          <a:p>
            <a:fld id="{BB962C8B-B14F-4D97-AF65-F5344CB8AC3E}" type="datetime1">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22545" name="页脚占位符 22544"/>
          <p:cNvSpPr>
            <a:spLocks noGrp="1"/>
          </p:cNvSpPr>
          <p:nvPr>
            <p:ph type="ftr" sz="quarter" idx="3"/>
          </p:nvPr>
        </p:nvSpPr>
        <p:spPr>
          <a:xfrm>
            <a:off x="3124200" y="6324600"/>
            <a:ext cx="2895600" cy="457200"/>
          </a:xfrm>
          <a:prstGeom prst="rect">
            <a:avLst/>
          </a:prstGeom>
          <a:noFill/>
          <a:ln w="9525">
            <a:noFill/>
          </a:ln>
        </p:spPr>
        <p:txBody>
          <a:bodyPr wrap="none" lIns="92075" tIns="46038" rIns="92075" bIns="46038" anchor="ctr" anchorCtr="0"/>
          <a:lstStyle>
            <a:lvl1pPr algn="ctr">
              <a:defRPr sz="1400"/>
            </a:lvl1pPr>
          </a:lstStyle>
          <a:p>
            <a:endParaRPr lang="zh-CN" altLang="en-US" dirty="0">
              <a:latin typeface="Times New Roman" panose="02020603050405020304" pitchFamily="18" charset="0"/>
              <a:ea typeface="宋体" panose="02010600030101010101" pitchFamily="2" charset="-122"/>
            </a:endParaRPr>
          </a:p>
        </p:txBody>
      </p:sp>
      <p:sp>
        <p:nvSpPr>
          <p:cNvPr id="22546" name="灯片编号占位符 22545"/>
          <p:cNvSpPr>
            <a:spLocks noGrp="1"/>
          </p:cNvSpPr>
          <p:nvPr>
            <p:ph type="sldNum" sz="quarter" idx="4"/>
          </p:nvPr>
        </p:nvSpPr>
        <p:spPr>
          <a:xfrm>
            <a:off x="7162800" y="6324600"/>
            <a:ext cx="1905000" cy="457200"/>
          </a:xfrm>
          <a:prstGeom prst="rect">
            <a:avLst/>
          </a:prstGeom>
          <a:noFill/>
          <a:ln w="9525">
            <a:noFill/>
          </a:ln>
        </p:spPr>
        <p:txBody>
          <a:bodyPr wrap="none" lIns="92075" tIns="46038" rIns="92075" bIns="46038" anchor="ctr" anchorCtr="0"/>
          <a:lstStyle>
            <a:lvl1pPr algn="r">
              <a:defRPr sz="1400"/>
            </a:lvl1pPr>
          </a:lstStyle>
          <a:p>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22547" name="标题 22546"/>
          <p:cNvSpPr>
            <a:spLocks noGrp="1"/>
          </p:cNvSpPr>
          <p:nvPr>
            <p:ph type="ctrTitle" sz="quarter"/>
          </p:nvPr>
        </p:nvSpPr>
        <p:spPr>
          <a:xfrm>
            <a:off x="685800" y="914400"/>
            <a:ext cx="7772400" cy="1143000"/>
          </a:xfrm>
          <a:prstGeom prst="rect">
            <a:avLst/>
          </a:prstGeom>
          <a:noFill/>
          <a:ln w="9525">
            <a:noFill/>
          </a:ln>
        </p:spPr>
        <p:txBody>
          <a:bodyPr lIns="92075" tIns="46038" rIns="92075" bIns="46038" anchor="b" anchorCtr="0"/>
          <a:lstStyle>
            <a:lvl1pPr lvl="0" algn="ctr">
              <a:buClrTx/>
              <a:buSzTx/>
              <a:buFontTx/>
              <a:defRPr/>
            </a:lvl1pPr>
          </a:lstStyle>
          <a:p>
            <a:pPr lvl="0"/>
            <a:r>
              <a:rPr lang="zh-CN" altLang="en-US" dirty="0"/>
              <a:t>单击此处编辑母版标题样式</a:t>
            </a:r>
            <a:endParaRPr lang="zh-CN" altLang="en-US" dirty="0"/>
          </a:p>
        </p:txBody>
      </p:sp>
      <p:grpSp>
        <p:nvGrpSpPr>
          <p:cNvPr id="22548" name="组合 22547"/>
          <p:cNvGrpSpPr/>
          <p:nvPr/>
        </p:nvGrpSpPr>
        <p:grpSpPr>
          <a:xfrm>
            <a:off x="457200" y="2057400"/>
            <a:ext cx="8305800" cy="381000"/>
            <a:chOff x="288" y="1296"/>
            <a:chExt cx="5232" cy="240"/>
          </a:xfrm>
        </p:grpSpPr>
        <p:sp>
          <p:nvSpPr>
            <p:cNvPr id="22549" name="矩形 22548"/>
            <p:cNvSpPr/>
            <p:nvPr/>
          </p:nvSpPr>
          <p:spPr>
            <a:xfrm>
              <a:off x="432" y="1440"/>
              <a:ext cx="5088" cy="96"/>
            </a:xfrm>
            <a:prstGeom prst="rect">
              <a:avLst/>
            </a:prstGeom>
            <a:gradFill rotWithShape="0">
              <a:gsLst>
                <a:gs pos="0">
                  <a:schemeClr val="hlink"/>
                </a:gs>
                <a:gs pos="100000">
                  <a:schemeClr val="hlink">
                    <a:gamma/>
                    <a:shade val="46275"/>
                    <a:invGamma/>
                  </a:schemeClr>
                </a:gs>
              </a:gsLst>
              <a:path path="shape">
                <a:fillToRect l="50000" t="50000" r="50000" b="50000"/>
              </a:path>
              <a:tileRect/>
            </a:gradFill>
            <a:ln w="9525">
              <a:noFill/>
            </a:ln>
          </p:spPr>
          <p:txBody>
            <a:bodyPr/>
            <a:p>
              <a:pPr lvl="0"/>
              <a:endParaRPr dirty="0">
                <a:latin typeface="Times New Roman" panose="02020603050405020304" pitchFamily="18" charset="0"/>
                <a:ea typeface="宋体" panose="02010600030101010101" pitchFamily="2" charset="-122"/>
              </a:endParaRPr>
            </a:p>
          </p:txBody>
        </p:sp>
        <p:sp>
          <p:nvSpPr>
            <p:cNvPr id="22550" name="矩形 22549"/>
            <p:cNvSpPr/>
            <p:nvPr/>
          </p:nvSpPr>
          <p:spPr>
            <a:xfrm>
              <a:off x="288" y="1296"/>
              <a:ext cx="5088" cy="96"/>
            </a:xfrm>
            <a:prstGeom prst="rect">
              <a:avLst/>
            </a:prstGeom>
            <a:gradFill rotWithShape="0">
              <a:gsLst>
                <a:gs pos="0">
                  <a:schemeClr val="bg1">
                    <a:gamma/>
                    <a:shade val="46275"/>
                    <a:invGamma/>
                  </a:schemeClr>
                </a:gs>
                <a:gs pos="100000">
                  <a:schemeClr val="bg1"/>
                </a:gs>
              </a:gsLst>
              <a:path path="shape">
                <a:fillToRect l="50000" t="50000" r="50000" b="50000"/>
              </a:path>
              <a:tileRect/>
            </a:gradFill>
            <a:ln w="9525">
              <a:noFill/>
            </a:ln>
          </p:spPr>
          <p:txBody>
            <a:bodyPr/>
            <a:p>
              <a:pPr lvl="0"/>
              <a:endParaRPr dirty="0">
                <a:latin typeface="Times New Roman" panose="02020603050405020304" pitchFamily="18" charset="0"/>
                <a:ea typeface="宋体" panose="02010600030101010101" pitchFamily="2" charset="-122"/>
              </a:endParaRPr>
            </a:p>
          </p:txBody>
        </p:sp>
      </p:gr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228600"/>
            <a:ext cx="180975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295400" y="228600"/>
            <a:ext cx="5324337" cy="5791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22530" name="五角星 22529"/>
          <p:cNvSpPr/>
          <p:nvPr/>
        </p:nvSpPr>
        <p:spPr>
          <a:xfrm rot="1320000">
            <a:off x="396875" y="549275"/>
            <a:ext cx="882650" cy="882650"/>
          </a:xfrm>
          <a:prstGeom prst="star5">
            <a:avLst/>
          </a:prstGeom>
          <a:gradFill rotWithShape="0">
            <a:gsLst>
              <a:gs pos="0">
                <a:schemeClr val="bg1">
                  <a:gamma/>
                  <a:shade val="46275"/>
                  <a:invGamma/>
                </a:schemeClr>
              </a:gs>
              <a:gs pos="100000">
                <a:schemeClr val="bg1"/>
              </a:gs>
            </a:gsLst>
            <a:path path="shape">
              <a:fillToRect l="50000" t="50000" r="50000" b="50000"/>
            </a:path>
            <a:tileRect/>
          </a:gradFill>
          <a:ln w="9525">
            <a:noFill/>
          </a:ln>
        </p:spPr>
        <p:txBody>
          <a:bodyPr wrap="none" lIns="92075" tIns="46038" rIns="92075" bIns="46038" anchor="ctr" anchorCtr="0"/>
          <a:p>
            <a:pPr lvl="0">
              <a:spcBef>
                <a:spcPct val="50000"/>
              </a:spcBef>
            </a:pPr>
            <a:endParaRPr dirty="0">
              <a:latin typeface="Times New Roman" panose="02020603050405020304" pitchFamily="18" charset="0"/>
              <a:ea typeface="宋体" panose="02010600030101010101" pitchFamily="2" charset="-122"/>
            </a:endParaRPr>
          </a:p>
        </p:txBody>
      </p:sp>
      <p:sp>
        <p:nvSpPr>
          <p:cNvPr id="22531" name="五角星 22530"/>
          <p:cNvSpPr/>
          <p:nvPr/>
        </p:nvSpPr>
        <p:spPr>
          <a:xfrm rot="20940000">
            <a:off x="1828800" y="304800"/>
            <a:ext cx="457200" cy="457200"/>
          </a:xfrm>
          <a:prstGeom prst="star5">
            <a:avLst/>
          </a:prstGeom>
          <a:gradFill rotWithShape="0">
            <a:gsLst>
              <a:gs pos="0">
                <a:schemeClr val="bg1">
                  <a:gamma/>
                  <a:shade val="46275"/>
                  <a:invGamma/>
                </a:schemeClr>
              </a:gs>
              <a:gs pos="100000">
                <a:schemeClr val="bg1"/>
              </a:gs>
            </a:gsLst>
            <a:path path="shape">
              <a:fillToRect l="50000" t="50000" r="50000" b="50000"/>
            </a:path>
            <a:tileRect/>
          </a:gradFill>
          <a:ln w="9525">
            <a:noFill/>
          </a:ln>
        </p:spPr>
        <p:txBody>
          <a:bodyPr wrap="none" lIns="92075" tIns="46038" rIns="92075" bIns="46038" anchor="ctr" anchorCtr="0"/>
          <a:p>
            <a:pPr lvl="0">
              <a:spcBef>
                <a:spcPct val="50000"/>
              </a:spcBef>
            </a:pPr>
            <a:endParaRPr dirty="0">
              <a:latin typeface="Times New Roman" panose="02020603050405020304" pitchFamily="18" charset="0"/>
              <a:ea typeface="宋体" panose="02010600030101010101" pitchFamily="2" charset="-122"/>
            </a:endParaRPr>
          </a:p>
        </p:txBody>
      </p:sp>
      <p:sp>
        <p:nvSpPr>
          <p:cNvPr id="22532" name="五角星 22531"/>
          <p:cNvSpPr/>
          <p:nvPr/>
        </p:nvSpPr>
        <p:spPr>
          <a:xfrm>
            <a:off x="2609850" y="171450"/>
            <a:ext cx="419100" cy="419100"/>
          </a:xfrm>
          <a:prstGeom prst="star5">
            <a:avLst/>
          </a:prstGeom>
          <a:gradFill rotWithShape="0">
            <a:gsLst>
              <a:gs pos="0">
                <a:schemeClr val="bg1">
                  <a:gamma/>
                  <a:shade val="46275"/>
                  <a:invGamma/>
                </a:schemeClr>
              </a:gs>
              <a:gs pos="100000">
                <a:schemeClr val="bg1"/>
              </a:gs>
            </a:gsLst>
            <a:path path="shape">
              <a:fillToRect l="50000" t="50000" r="50000" b="50000"/>
            </a:path>
            <a:tileRect/>
          </a:gradFill>
          <a:ln w="9525">
            <a:noFill/>
          </a:ln>
        </p:spPr>
        <p:txBody>
          <a:bodyPr wrap="none" lIns="92075" tIns="46038" rIns="92075" bIns="46038" anchor="ctr" anchorCtr="0"/>
          <a:p>
            <a:pPr lvl="0">
              <a:spcBef>
                <a:spcPct val="50000"/>
              </a:spcBef>
            </a:pPr>
            <a:endParaRPr dirty="0">
              <a:latin typeface="Times New Roman" panose="02020603050405020304" pitchFamily="18" charset="0"/>
              <a:ea typeface="宋体" panose="02010600030101010101" pitchFamily="2" charset="-122"/>
            </a:endParaRPr>
          </a:p>
        </p:txBody>
      </p:sp>
      <p:sp>
        <p:nvSpPr>
          <p:cNvPr id="22533" name="五角星 22532"/>
          <p:cNvSpPr/>
          <p:nvPr/>
        </p:nvSpPr>
        <p:spPr>
          <a:xfrm rot="20940000">
            <a:off x="1752600" y="228600"/>
            <a:ext cx="457200" cy="457200"/>
          </a:xfrm>
          <a:prstGeom prst="star5">
            <a:avLst/>
          </a:prstGeom>
          <a:gradFill rotWithShape="0">
            <a:gsLst>
              <a:gs pos="0">
                <a:schemeClr val="hlink"/>
              </a:gs>
              <a:gs pos="100000">
                <a:schemeClr val="hlink">
                  <a:gamma/>
                  <a:shade val="46275"/>
                  <a:invGamma/>
                </a:schemeClr>
              </a:gs>
            </a:gsLst>
            <a:path path="shape">
              <a:fillToRect l="50000" t="50000" r="50000" b="50000"/>
            </a:path>
            <a:tileRect/>
          </a:gradFill>
          <a:ln w="9525">
            <a:noFill/>
          </a:ln>
        </p:spPr>
        <p:txBody>
          <a:bodyPr wrap="none" lIns="92075" tIns="46038" rIns="92075" bIns="46038" anchor="ctr" anchorCtr="0"/>
          <a:p>
            <a:pPr lvl="0">
              <a:spcBef>
                <a:spcPct val="50000"/>
              </a:spcBef>
            </a:pPr>
            <a:endParaRPr dirty="0">
              <a:latin typeface="Times New Roman" panose="02020603050405020304" pitchFamily="18" charset="0"/>
              <a:ea typeface="宋体" panose="02010600030101010101" pitchFamily="2" charset="-122"/>
            </a:endParaRPr>
          </a:p>
        </p:txBody>
      </p:sp>
      <p:sp>
        <p:nvSpPr>
          <p:cNvPr id="22534" name="五角星 22533"/>
          <p:cNvSpPr/>
          <p:nvPr/>
        </p:nvSpPr>
        <p:spPr>
          <a:xfrm>
            <a:off x="2533650" y="19050"/>
            <a:ext cx="419100" cy="419100"/>
          </a:xfrm>
          <a:prstGeom prst="star5">
            <a:avLst/>
          </a:prstGeom>
          <a:gradFill rotWithShape="0">
            <a:gsLst>
              <a:gs pos="0">
                <a:schemeClr val="hlink"/>
              </a:gs>
              <a:gs pos="100000">
                <a:schemeClr val="hlink">
                  <a:gamma/>
                  <a:shade val="46275"/>
                  <a:invGamma/>
                </a:schemeClr>
              </a:gs>
            </a:gsLst>
            <a:path path="shape">
              <a:fillToRect l="50000" t="50000" r="50000" b="50000"/>
            </a:path>
            <a:tileRect/>
          </a:gradFill>
          <a:ln w="9525">
            <a:noFill/>
          </a:ln>
        </p:spPr>
        <p:txBody>
          <a:bodyPr wrap="none" lIns="92075" tIns="46038" rIns="92075" bIns="46038" anchor="ctr" anchorCtr="0"/>
          <a:p>
            <a:pPr lvl="0">
              <a:spcBef>
                <a:spcPct val="50000"/>
              </a:spcBef>
            </a:pPr>
            <a:endParaRPr dirty="0">
              <a:latin typeface="Times New Roman" panose="02020603050405020304" pitchFamily="18" charset="0"/>
              <a:ea typeface="宋体" panose="02010600030101010101" pitchFamily="2" charset="-122"/>
            </a:endParaRPr>
          </a:p>
        </p:txBody>
      </p:sp>
      <p:grpSp>
        <p:nvGrpSpPr>
          <p:cNvPr id="22535" name="组合 22534"/>
          <p:cNvGrpSpPr/>
          <p:nvPr/>
        </p:nvGrpSpPr>
        <p:grpSpPr>
          <a:xfrm>
            <a:off x="6934200" y="5181600"/>
            <a:ext cx="2033588" cy="1219200"/>
            <a:chOff x="4368" y="3264"/>
            <a:chExt cx="1281" cy="768"/>
          </a:xfrm>
        </p:grpSpPr>
        <p:sp>
          <p:nvSpPr>
            <p:cNvPr id="22536" name="五角星 22535"/>
            <p:cNvSpPr/>
            <p:nvPr/>
          </p:nvSpPr>
          <p:spPr>
            <a:xfrm rot="20940000">
              <a:off x="4368" y="3681"/>
              <a:ext cx="288" cy="288"/>
            </a:xfrm>
            <a:prstGeom prst="star5">
              <a:avLst/>
            </a:prstGeom>
            <a:gradFill rotWithShape="0">
              <a:gsLst>
                <a:gs pos="0">
                  <a:schemeClr val="bg1">
                    <a:gamma/>
                    <a:shade val="46275"/>
                    <a:invGamma/>
                  </a:schemeClr>
                </a:gs>
                <a:gs pos="100000">
                  <a:schemeClr val="bg1"/>
                </a:gs>
              </a:gsLst>
              <a:path path="shape">
                <a:fillToRect l="50000" t="50000" r="50000" b="50000"/>
              </a:path>
              <a:tileRect/>
            </a:gradFill>
            <a:ln w="9525">
              <a:noFill/>
            </a:ln>
          </p:spPr>
          <p:txBody>
            <a:bodyPr wrap="none" lIns="92075" tIns="46038" rIns="92075" bIns="46038" anchor="ctr" anchorCtr="0"/>
            <a:p>
              <a:pPr lvl="0">
                <a:spcBef>
                  <a:spcPct val="50000"/>
                </a:spcBef>
              </a:pPr>
              <a:endParaRPr dirty="0">
                <a:latin typeface="Times New Roman" panose="02020603050405020304" pitchFamily="18" charset="0"/>
                <a:ea typeface="宋体" panose="02010600030101010101" pitchFamily="2" charset="-122"/>
              </a:endParaRPr>
            </a:p>
          </p:txBody>
        </p:sp>
        <p:sp>
          <p:nvSpPr>
            <p:cNvPr id="22537" name="五角星 22536"/>
            <p:cNvSpPr/>
            <p:nvPr/>
          </p:nvSpPr>
          <p:spPr>
            <a:xfrm>
              <a:off x="4845" y="3324"/>
              <a:ext cx="264" cy="264"/>
            </a:xfrm>
            <a:prstGeom prst="star5">
              <a:avLst/>
            </a:prstGeom>
            <a:gradFill rotWithShape="0">
              <a:gsLst>
                <a:gs pos="0">
                  <a:schemeClr val="bg1">
                    <a:gamma/>
                    <a:shade val="46275"/>
                    <a:invGamma/>
                  </a:schemeClr>
                </a:gs>
                <a:gs pos="100000">
                  <a:schemeClr val="bg1"/>
                </a:gs>
              </a:gsLst>
              <a:path path="shape">
                <a:fillToRect l="50000" t="50000" r="50000" b="50000"/>
              </a:path>
              <a:tileRect/>
            </a:gradFill>
            <a:ln w="9525">
              <a:noFill/>
            </a:ln>
          </p:spPr>
          <p:txBody>
            <a:bodyPr wrap="none" lIns="92075" tIns="46038" rIns="92075" bIns="46038" anchor="ctr" anchorCtr="0"/>
            <a:p>
              <a:pPr lvl="0">
                <a:spcBef>
                  <a:spcPct val="50000"/>
                </a:spcBef>
              </a:pPr>
              <a:endParaRPr dirty="0">
                <a:latin typeface="Times New Roman" panose="02020603050405020304" pitchFamily="18" charset="0"/>
                <a:ea typeface="宋体" panose="02010600030101010101" pitchFamily="2" charset="-122"/>
              </a:endParaRPr>
            </a:p>
          </p:txBody>
        </p:sp>
        <p:sp>
          <p:nvSpPr>
            <p:cNvPr id="22538" name="五角星 22537"/>
            <p:cNvSpPr/>
            <p:nvPr/>
          </p:nvSpPr>
          <p:spPr>
            <a:xfrm rot="1320000">
              <a:off x="5217" y="3264"/>
              <a:ext cx="384" cy="384"/>
            </a:xfrm>
            <a:prstGeom prst="star5">
              <a:avLst/>
            </a:prstGeom>
            <a:gradFill rotWithShape="0">
              <a:gsLst>
                <a:gs pos="0">
                  <a:schemeClr val="bg1">
                    <a:gamma/>
                    <a:shade val="46275"/>
                    <a:invGamma/>
                  </a:schemeClr>
                </a:gs>
                <a:gs pos="100000">
                  <a:schemeClr val="bg1"/>
                </a:gs>
              </a:gsLst>
              <a:path path="shape">
                <a:fillToRect l="50000" t="50000" r="50000" b="50000"/>
              </a:path>
              <a:tileRect/>
            </a:gradFill>
            <a:ln w="9525">
              <a:noFill/>
            </a:ln>
          </p:spPr>
          <p:txBody>
            <a:bodyPr wrap="none" lIns="92075" tIns="46038" rIns="92075" bIns="46038" anchor="ctr" anchorCtr="0"/>
            <a:p>
              <a:pPr lvl="0">
                <a:spcBef>
                  <a:spcPct val="50000"/>
                </a:spcBef>
              </a:pPr>
              <a:endParaRPr dirty="0">
                <a:latin typeface="Times New Roman" panose="02020603050405020304" pitchFamily="18" charset="0"/>
                <a:ea typeface="宋体" panose="02010600030101010101" pitchFamily="2" charset="-122"/>
              </a:endParaRPr>
            </a:p>
          </p:txBody>
        </p:sp>
        <p:sp>
          <p:nvSpPr>
            <p:cNvPr id="22539" name="五角星 22538"/>
            <p:cNvSpPr/>
            <p:nvPr/>
          </p:nvSpPr>
          <p:spPr>
            <a:xfrm rot="20940000">
              <a:off x="4449" y="3744"/>
              <a:ext cx="288" cy="288"/>
            </a:xfrm>
            <a:prstGeom prst="star5">
              <a:avLst/>
            </a:prstGeom>
            <a:gradFill rotWithShape="0">
              <a:gsLst>
                <a:gs pos="0">
                  <a:schemeClr val="hlink"/>
                </a:gs>
                <a:gs pos="100000">
                  <a:schemeClr val="hlink">
                    <a:gamma/>
                    <a:shade val="46275"/>
                    <a:invGamma/>
                  </a:schemeClr>
                </a:gs>
              </a:gsLst>
              <a:path path="shape">
                <a:fillToRect l="50000" t="50000" r="50000" b="50000"/>
              </a:path>
              <a:tileRect/>
            </a:gradFill>
            <a:ln w="9525">
              <a:noFill/>
            </a:ln>
          </p:spPr>
          <p:txBody>
            <a:bodyPr wrap="none" lIns="92075" tIns="46038" rIns="92075" bIns="46038" anchor="ctr" anchorCtr="0"/>
            <a:p>
              <a:pPr lvl="0">
                <a:spcBef>
                  <a:spcPct val="50000"/>
                </a:spcBef>
              </a:pPr>
              <a:endParaRPr dirty="0">
                <a:latin typeface="Times New Roman" panose="02020603050405020304" pitchFamily="18" charset="0"/>
                <a:ea typeface="宋体" panose="02010600030101010101" pitchFamily="2" charset="-122"/>
              </a:endParaRPr>
            </a:p>
          </p:txBody>
        </p:sp>
        <p:sp>
          <p:nvSpPr>
            <p:cNvPr id="22540" name="五角星 22539"/>
            <p:cNvSpPr/>
            <p:nvPr/>
          </p:nvSpPr>
          <p:spPr>
            <a:xfrm>
              <a:off x="4893" y="3372"/>
              <a:ext cx="264" cy="264"/>
            </a:xfrm>
            <a:prstGeom prst="star5">
              <a:avLst/>
            </a:prstGeom>
            <a:gradFill rotWithShape="0">
              <a:gsLst>
                <a:gs pos="0">
                  <a:schemeClr val="hlink"/>
                </a:gs>
                <a:gs pos="100000">
                  <a:schemeClr val="hlink">
                    <a:gamma/>
                    <a:shade val="46275"/>
                    <a:invGamma/>
                  </a:schemeClr>
                </a:gs>
              </a:gsLst>
              <a:path path="shape">
                <a:fillToRect l="50000" t="50000" r="50000" b="50000"/>
              </a:path>
              <a:tileRect/>
            </a:gradFill>
            <a:ln w="9525">
              <a:noFill/>
            </a:ln>
          </p:spPr>
          <p:txBody>
            <a:bodyPr wrap="none" lIns="92075" tIns="46038" rIns="92075" bIns="46038" anchor="ctr" anchorCtr="0"/>
            <a:p>
              <a:pPr lvl="0">
                <a:spcBef>
                  <a:spcPct val="50000"/>
                </a:spcBef>
              </a:pPr>
              <a:endParaRPr dirty="0">
                <a:latin typeface="Times New Roman" panose="02020603050405020304" pitchFamily="18" charset="0"/>
                <a:ea typeface="宋体" panose="02010600030101010101" pitchFamily="2" charset="-122"/>
              </a:endParaRPr>
            </a:p>
          </p:txBody>
        </p:sp>
        <p:sp>
          <p:nvSpPr>
            <p:cNvPr id="22541" name="五角星 22540"/>
            <p:cNvSpPr/>
            <p:nvPr/>
          </p:nvSpPr>
          <p:spPr>
            <a:xfrm rot="1320000">
              <a:off x="5265" y="3360"/>
              <a:ext cx="384" cy="384"/>
            </a:xfrm>
            <a:prstGeom prst="star5">
              <a:avLst/>
            </a:prstGeom>
            <a:gradFill rotWithShape="0">
              <a:gsLst>
                <a:gs pos="0">
                  <a:schemeClr val="hlink"/>
                </a:gs>
                <a:gs pos="100000">
                  <a:schemeClr val="hlink">
                    <a:gamma/>
                    <a:shade val="46275"/>
                    <a:invGamma/>
                  </a:schemeClr>
                </a:gs>
              </a:gsLst>
              <a:path path="shape">
                <a:fillToRect l="50000" t="50000" r="50000" b="50000"/>
              </a:path>
              <a:tileRect/>
            </a:gradFill>
            <a:ln w="9525">
              <a:noFill/>
            </a:ln>
          </p:spPr>
          <p:txBody>
            <a:bodyPr wrap="none" lIns="92075" tIns="46038" rIns="92075" bIns="46038" anchor="ctr" anchorCtr="0"/>
            <a:p>
              <a:pPr lvl="0">
                <a:spcBef>
                  <a:spcPct val="50000"/>
                </a:spcBef>
              </a:pPr>
              <a:endParaRPr dirty="0">
                <a:latin typeface="Times New Roman" panose="02020603050405020304" pitchFamily="18" charset="0"/>
                <a:ea typeface="宋体" panose="02010600030101010101" pitchFamily="2" charset="-122"/>
              </a:endParaRPr>
            </a:p>
          </p:txBody>
        </p:sp>
      </p:grpSp>
      <p:sp>
        <p:nvSpPr>
          <p:cNvPr id="22542" name="五角星 22541"/>
          <p:cNvSpPr/>
          <p:nvPr/>
        </p:nvSpPr>
        <p:spPr>
          <a:xfrm rot="1320000">
            <a:off x="168275" y="244475"/>
            <a:ext cx="882650" cy="882650"/>
          </a:xfrm>
          <a:prstGeom prst="star5">
            <a:avLst/>
          </a:prstGeom>
          <a:gradFill rotWithShape="0">
            <a:gsLst>
              <a:gs pos="0">
                <a:schemeClr val="hlink"/>
              </a:gs>
              <a:gs pos="100000">
                <a:schemeClr val="hlink">
                  <a:gamma/>
                  <a:shade val="46275"/>
                  <a:invGamma/>
                </a:schemeClr>
              </a:gs>
            </a:gsLst>
            <a:path path="shape">
              <a:fillToRect l="50000" t="50000" r="50000" b="50000"/>
            </a:path>
            <a:tileRect/>
          </a:gradFill>
          <a:ln w="9525">
            <a:noFill/>
          </a:ln>
        </p:spPr>
        <p:txBody>
          <a:bodyPr wrap="none" lIns="92075" tIns="46038" rIns="92075" bIns="46038" anchor="ctr" anchorCtr="0"/>
          <a:p>
            <a:pPr lvl="0">
              <a:spcBef>
                <a:spcPct val="50000"/>
              </a:spcBef>
            </a:pPr>
            <a:endParaRPr dirty="0">
              <a:latin typeface="Times New Roman" panose="02020603050405020304" pitchFamily="18" charset="0"/>
              <a:ea typeface="宋体" panose="02010600030101010101" pitchFamily="2" charset="-122"/>
            </a:endParaRPr>
          </a:p>
        </p:txBody>
      </p:sp>
      <p:sp>
        <p:nvSpPr>
          <p:cNvPr id="22543" name="副标题 22542"/>
          <p:cNvSpPr>
            <a:spLocks noGrp="1"/>
          </p:cNvSpPr>
          <p:nvPr>
            <p:ph type="subTitle" sz="quarter" idx="1"/>
          </p:nvPr>
        </p:nvSpPr>
        <p:spPr>
          <a:xfrm>
            <a:off x="1371600" y="2667000"/>
            <a:ext cx="6400800" cy="3276600"/>
          </a:xfrm>
          <a:prstGeom prst="rect">
            <a:avLst/>
          </a:prstGeom>
          <a:noFill/>
          <a:ln w="9525">
            <a:noFill/>
          </a:ln>
        </p:spPr>
        <p:txBody>
          <a:bodyPr lIns="92075" tIns="46038" rIns="92075" bIns="46038" anchor="ctr" anchorCtr="0"/>
          <a:lstStyle>
            <a:lvl1pPr marL="0" lvl="0" indent="0" algn="ctr">
              <a:buClr>
                <a:schemeClr val="accent2"/>
              </a:buClr>
              <a:buSzPct val="80000"/>
              <a:buFont typeface="Wingdings" panose="05000000000000000000" pitchFamily="2" charset="2"/>
              <a:buNone/>
              <a:defRPr/>
            </a:lvl1pPr>
            <a:lvl2pPr marL="457200" lvl="1" indent="0" algn="ctr">
              <a:buClr>
                <a:schemeClr val="accent2"/>
              </a:buClr>
              <a:buSzTx/>
              <a:buFontTx/>
              <a:buNone/>
              <a:defRPr/>
            </a:lvl2pPr>
            <a:lvl3pPr marL="857250" lvl="2" indent="0" algn="ctr">
              <a:buClr>
                <a:schemeClr val="accent2"/>
              </a:buClr>
              <a:buSzPct val="75000"/>
              <a:buFont typeface="Wingdings" panose="05000000000000000000" pitchFamily="2" charset="2"/>
              <a:buNone/>
              <a:defRPr/>
            </a:lvl3pPr>
            <a:lvl4pPr marL="1200150" lvl="3" indent="0" algn="ctr">
              <a:buClr>
                <a:schemeClr val="accent2"/>
              </a:buClr>
              <a:buSzTx/>
              <a:buFontTx/>
              <a:buNone/>
              <a:defRPr/>
            </a:lvl4pPr>
            <a:lvl5pPr marL="1543050" lvl="4" indent="0" algn="ctr">
              <a:buClr>
                <a:schemeClr val="accent2"/>
              </a:buClr>
              <a:buSzPct val="70000"/>
              <a:buFont typeface="Wingdings" panose="05000000000000000000" pitchFamily="2" charset="2"/>
              <a:buNone/>
              <a:defRPr/>
            </a:lvl5pPr>
          </a:lstStyle>
          <a:p>
            <a:pPr lvl="0"/>
            <a:r>
              <a:rPr lang="zh-CN" altLang="en-US" dirty="0"/>
              <a:t>单击此处编辑母版副标题样式</a:t>
            </a:r>
            <a:endParaRPr lang="zh-CN" altLang="en-US" dirty="0"/>
          </a:p>
        </p:txBody>
      </p:sp>
      <p:sp>
        <p:nvSpPr>
          <p:cNvPr id="22544" name="日期占位符 22543"/>
          <p:cNvSpPr>
            <a:spLocks noGrp="1"/>
          </p:cNvSpPr>
          <p:nvPr>
            <p:ph type="dt" sz="quarter" idx="2"/>
          </p:nvPr>
        </p:nvSpPr>
        <p:spPr>
          <a:xfrm>
            <a:off x="76200" y="6323013"/>
            <a:ext cx="1905000" cy="457200"/>
          </a:xfrm>
          <a:prstGeom prst="rect">
            <a:avLst/>
          </a:prstGeom>
          <a:noFill/>
          <a:ln w="9525">
            <a:noFill/>
          </a:ln>
        </p:spPr>
        <p:txBody>
          <a:bodyPr wrap="none" lIns="92075" tIns="46038" rIns="92075" bIns="46038" anchor="ctr" anchorCtr="0"/>
          <a:lstStyle>
            <a:lvl1pPr>
              <a:defRPr sz="1400"/>
            </a:lvl1pPr>
          </a:lstStyle>
          <a:p>
            <a:fld id="{BB962C8B-B14F-4D97-AF65-F5344CB8AC3E}" type="datetime1">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22545" name="页脚占位符 22544"/>
          <p:cNvSpPr>
            <a:spLocks noGrp="1"/>
          </p:cNvSpPr>
          <p:nvPr>
            <p:ph type="ftr" sz="quarter" idx="3"/>
          </p:nvPr>
        </p:nvSpPr>
        <p:spPr>
          <a:xfrm>
            <a:off x="3124200" y="6324600"/>
            <a:ext cx="2895600" cy="457200"/>
          </a:xfrm>
          <a:prstGeom prst="rect">
            <a:avLst/>
          </a:prstGeom>
          <a:noFill/>
          <a:ln w="9525">
            <a:noFill/>
          </a:ln>
        </p:spPr>
        <p:txBody>
          <a:bodyPr wrap="none" lIns="92075" tIns="46038" rIns="92075" bIns="46038" anchor="ctr" anchorCtr="0"/>
          <a:lstStyle>
            <a:lvl1pPr algn="ctr">
              <a:defRPr sz="1400"/>
            </a:lvl1pPr>
          </a:lstStyle>
          <a:p>
            <a:endParaRPr lang="zh-CN" altLang="en-US" dirty="0">
              <a:latin typeface="Times New Roman" panose="02020603050405020304" pitchFamily="18" charset="0"/>
              <a:ea typeface="宋体" panose="02010600030101010101" pitchFamily="2" charset="-122"/>
            </a:endParaRPr>
          </a:p>
        </p:txBody>
      </p:sp>
      <p:sp>
        <p:nvSpPr>
          <p:cNvPr id="22546" name="灯片编号占位符 22545"/>
          <p:cNvSpPr>
            <a:spLocks noGrp="1"/>
          </p:cNvSpPr>
          <p:nvPr>
            <p:ph type="sldNum" sz="quarter" idx="4"/>
          </p:nvPr>
        </p:nvSpPr>
        <p:spPr>
          <a:xfrm>
            <a:off x="7162800" y="6324600"/>
            <a:ext cx="1905000" cy="457200"/>
          </a:xfrm>
          <a:prstGeom prst="rect">
            <a:avLst/>
          </a:prstGeom>
          <a:noFill/>
          <a:ln w="9525">
            <a:noFill/>
          </a:ln>
        </p:spPr>
        <p:txBody>
          <a:bodyPr wrap="none" lIns="92075" tIns="46038" rIns="92075" bIns="46038" anchor="ctr" anchorCtr="0"/>
          <a:lstStyle>
            <a:lvl1pPr algn="r">
              <a:defRPr sz="1400"/>
            </a:lvl1pPr>
          </a:lstStyle>
          <a:p>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22547" name="标题 22546"/>
          <p:cNvSpPr>
            <a:spLocks noGrp="1"/>
          </p:cNvSpPr>
          <p:nvPr>
            <p:ph type="ctrTitle" sz="quarter"/>
          </p:nvPr>
        </p:nvSpPr>
        <p:spPr>
          <a:xfrm>
            <a:off x="685800" y="914400"/>
            <a:ext cx="7772400" cy="1143000"/>
          </a:xfrm>
          <a:prstGeom prst="rect">
            <a:avLst/>
          </a:prstGeom>
          <a:noFill/>
          <a:ln w="9525">
            <a:noFill/>
          </a:ln>
        </p:spPr>
        <p:txBody>
          <a:bodyPr lIns="92075" tIns="46038" rIns="92075" bIns="46038" anchor="b" anchorCtr="0"/>
          <a:lstStyle>
            <a:lvl1pPr lvl="0" algn="ctr">
              <a:buClrTx/>
              <a:buSzTx/>
              <a:buFontTx/>
              <a:defRPr/>
            </a:lvl1pPr>
          </a:lstStyle>
          <a:p>
            <a:pPr lvl="0"/>
            <a:r>
              <a:rPr lang="zh-CN" altLang="en-US" dirty="0"/>
              <a:t>单击此处编辑母版标题样式</a:t>
            </a:r>
            <a:endParaRPr lang="zh-CN" altLang="en-US" dirty="0"/>
          </a:p>
        </p:txBody>
      </p:sp>
      <p:grpSp>
        <p:nvGrpSpPr>
          <p:cNvPr id="22548" name="组合 22547"/>
          <p:cNvGrpSpPr/>
          <p:nvPr/>
        </p:nvGrpSpPr>
        <p:grpSpPr>
          <a:xfrm>
            <a:off x="457200" y="2057400"/>
            <a:ext cx="8305800" cy="381000"/>
            <a:chOff x="288" y="1296"/>
            <a:chExt cx="5232" cy="240"/>
          </a:xfrm>
        </p:grpSpPr>
        <p:sp>
          <p:nvSpPr>
            <p:cNvPr id="22549" name="矩形 22548"/>
            <p:cNvSpPr/>
            <p:nvPr/>
          </p:nvSpPr>
          <p:spPr>
            <a:xfrm>
              <a:off x="432" y="1440"/>
              <a:ext cx="5088" cy="96"/>
            </a:xfrm>
            <a:prstGeom prst="rect">
              <a:avLst/>
            </a:prstGeom>
            <a:gradFill rotWithShape="0">
              <a:gsLst>
                <a:gs pos="0">
                  <a:schemeClr val="hlink"/>
                </a:gs>
                <a:gs pos="100000">
                  <a:schemeClr val="hlink">
                    <a:gamma/>
                    <a:shade val="46275"/>
                    <a:invGamma/>
                  </a:schemeClr>
                </a:gs>
              </a:gsLst>
              <a:path path="shape">
                <a:fillToRect l="50000" t="50000" r="50000" b="50000"/>
              </a:path>
              <a:tileRect/>
            </a:gradFill>
            <a:ln w="9525">
              <a:noFill/>
            </a:ln>
          </p:spPr>
          <p:txBody>
            <a:bodyPr/>
            <a:p>
              <a:pPr lvl="0"/>
              <a:endParaRPr dirty="0">
                <a:latin typeface="Times New Roman" panose="02020603050405020304" pitchFamily="18" charset="0"/>
                <a:ea typeface="宋体" panose="02010600030101010101" pitchFamily="2" charset="-122"/>
              </a:endParaRPr>
            </a:p>
          </p:txBody>
        </p:sp>
        <p:sp>
          <p:nvSpPr>
            <p:cNvPr id="22550" name="矩形 22549"/>
            <p:cNvSpPr/>
            <p:nvPr/>
          </p:nvSpPr>
          <p:spPr>
            <a:xfrm>
              <a:off x="288" y="1296"/>
              <a:ext cx="5088" cy="96"/>
            </a:xfrm>
            <a:prstGeom prst="rect">
              <a:avLst/>
            </a:prstGeom>
            <a:gradFill rotWithShape="0">
              <a:gsLst>
                <a:gs pos="0">
                  <a:schemeClr val="bg1">
                    <a:gamma/>
                    <a:shade val="46275"/>
                    <a:invGamma/>
                  </a:schemeClr>
                </a:gs>
                <a:gs pos="100000">
                  <a:schemeClr val="bg1"/>
                </a:gs>
              </a:gsLst>
              <a:path path="shape">
                <a:fillToRect l="50000" t="50000" r="50000" b="50000"/>
              </a:path>
              <a:tileRect/>
            </a:gradFill>
            <a:ln w="9525">
              <a:noFill/>
            </a:ln>
          </p:spPr>
          <p:txBody>
            <a:bodyPr/>
            <a:p>
              <a:pPr lvl="0"/>
              <a:endParaRPr dirty="0">
                <a:latin typeface="Times New Roman" panose="02020603050405020304" pitchFamily="18" charset="0"/>
                <a:ea typeface="宋体" panose="02010600030101010101" pitchFamily="2" charset="-122"/>
              </a:endParaRPr>
            </a:p>
          </p:txBody>
        </p:sp>
      </p:gr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95400" y="1905000"/>
            <a:ext cx="354711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987290" y="1905000"/>
            <a:ext cx="354711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8" name="页脚占位符 7"/>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4" name="页脚占位符 3"/>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3" name="页脚占位符 2"/>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228600"/>
            <a:ext cx="180975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295400" y="228600"/>
            <a:ext cx="5324337" cy="5791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95400" y="1905000"/>
            <a:ext cx="354711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987290" y="1905000"/>
            <a:ext cx="354711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8" name="页脚占位符 7"/>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4" name="页脚占位符 3"/>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3" name="页脚占位符 2"/>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21506" name="组合 21505"/>
          <p:cNvGrpSpPr/>
          <p:nvPr/>
        </p:nvGrpSpPr>
        <p:grpSpPr>
          <a:xfrm>
            <a:off x="6934200" y="5257800"/>
            <a:ext cx="2033588" cy="1219200"/>
            <a:chOff x="4368" y="3312"/>
            <a:chExt cx="1281" cy="768"/>
          </a:xfrm>
        </p:grpSpPr>
        <p:sp>
          <p:nvSpPr>
            <p:cNvPr id="21507" name="五角星 21506"/>
            <p:cNvSpPr/>
            <p:nvPr/>
          </p:nvSpPr>
          <p:spPr>
            <a:xfrm rot="20940000">
              <a:off x="4368" y="3729"/>
              <a:ext cx="288" cy="288"/>
            </a:xfrm>
            <a:prstGeom prst="star5">
              <a:avLst/>
            </a:prstGeom>
            <a:gradFill rotWithShape="0">
              <a:gsLst>
                <a:gs pos="0">
                  <a:schemeClr val="bg1">
                    <a:gamma/>
                    <a:shade val="46275"/>
                    <a:invGamma/>
                  </a:schemeClr>
                </a:gs>
                <a:gs pos="100000">
                  <a:schemeClr val="bg1"/>
                </a:gs>
              </a:gsLst>
              <a:path path="shape">
                <a:fillToRect l="50000" t="50000" r="50000" b="50000"/>
              </a:path>
              <a:tileRect/>
            </a:gradFill>
            <a:ln w="9525">
              <a:noFill/>
            </a:ln>
          </p:spPr>
          <p:txBody>
            <a:bodyPr wrap="none" lIns="92075" tIns="46038" rIns="92075" bIns="46038" anchor="ctr" anchorCtr="0"/>
            <a:p>
              <a:pPr lvl="0">
                <a:spcBef>
                  <a:spcPct val="50000"/>
                </a:spcBef>
              </a:pPr>
              <a:endParaRPr dirty="0">
                <a:latin typeface="Times New Roman" panose="02020603050405020304" pitchFamily="18" charset="0"/>
                <a:ea typeface="宋体" panose="02010600030101010101" pitchFamily="2" charset="-122"/>
              </a:endParaRPr>
            </a:p>
          </p:txBody>
        </p:sp>
        <p:sp>
          <p:nvSpPr>
            <p:cNvPr id="21508" name="五角星 21507"/>
            <p:cNvSpPr/>
            <p:nvPr/>
          </p:nvSpPr>
          <p:spPr>
            <a:xfrm>
              <a:off x="4845" y="3372"/>
              <a:ext cx="264" cy="264"/>
            </a:xfrm>
            <a:prstGeom prst="star5">
              <a:avLst/>
            </a:prstGeom>
            <a:gradFill rotWithShape="0">
              <a:gsLst>
                <a:gs pos="0">
                  <a:schemeClr val="bg1">
                    <a:gamma/>
                    <a:shade val="46275"/>
                    <a:invGamma/>
                  </a:schemeClr>
                </a:gs>
                <a:gs pos="100000">
                  <a:schemeClr val="bg1"/>
                </a:gs>
              </a:gsLst>
              <a:path path="shape">
                <a:fillToRect l="50000" t="50000" r="50000" b="50000"/>
              </a:path>
              <a:tileRect/>
            </a:gradFill>
            <a:ln w="9525">
              <a:noFill/>
            </a:ln>
          </p:spPr>
          <p:txBody>
            <a:bodyPr wrap="none" lIns="92075" tIns="46038" rIns="92075" bIns="46038" anchor="ctr" anchorCtr="0"/>
            <a:p>
              <a:pPr lvl="0">
                <a:spcBef>
                  <a:spcPct val="50000"/>
                </a:spcBef>
              </a:pPr>
              <a:endParaRPr dirty="0">
                <a:latin typeface="Times New Roman" panose="02020603050405020304" pitchFamily="18" charset="0"/>
                <a:ea typeface="宋体" panose="02010600030101010101" pitchFamily="2" charset="-122"/>
              </a:endParaRPr>
            </a:p>
          </p:txBody>
        </p:sp>
        <p:sp>
          <p:nvSpPr>
            <p:cNvPr id="21509" name="五角星 21508"/>
            <p:cNvSpPr/>
            <p:nvPr/>
          </p:nvSpPr>
          <p:spPr>
            <a:xfrm rot="1320000">
              <a:off x="5217" y="3312"/>
              <a:ext cx="384" cy="384"/>
            </a:xfrm>
            <a:prstGeom prst="star5">
              <a:avLst/>
            </a:prstGeom>
            <a:gradFill rotWithShape="0">
              <a:gsLst>
                <a:gs pos="0">
                  <a:schemeClr val="bg1">
                    <a:gamma/>
                    <a:shade val="46275"/>
                    <a:invGamma/>
                  </a:schemeClr>
                </a:gs>
                <a:gs pos="100000">
                  <a:schemeClr val="bg1"/>
                </a:gs>
              </a:gsLst>
              <a:path path="shape">
                <a:fillToRect l="50000" t="50000" r="50000" b="50000"/>
              </a:path>
              <a:tileRect/>
            </a:gradFill>
            <a:ln w="9525">
              <a:noFill/>
            </a:ln>
          </p:spPr>
          <p:txBody>
            <a:bodyPr wrap="none" lIns="92075" tIns="46038" rIns="92075" bIns="46038" anchor="ctr" anchorCtr="0"/>
            <a:p>
              <a:pPr lvl="0">
                <a:spcBef>
                  <a:spcPct val="50000"/>
                </a:spcBef>
              </a:pPr>
              <a:endParaRPr dirty="0">
                <a:latin typeface="Times New Roman" panose="02020603050405020304" pitchFamily="18" charset="0"/>
                <a:ea typeface="宋体" panose="02010600030101010101" pitchFamily="2" charset="-122"/>
              </a:endParaRPr>
            </a:p>
          </p:txBody>
        </p:sp>
        <p:sp>
          <p:nvSpPr>
            <p:cNvPr id="21510" name="五角星 21509"/>
            <p:cNvSpPr/>
            <p:nvPr/>
          </p:nvSpPr>
          <p:spPr>
            <a:xfrm rot="20940000">
              <a:off x="4449" y="3792"/>
              <a:ext cx="288" cy="288"/>
            </a:xfrm>
            <a:prstGeom prst="star5">
              <a:avLst/>
            </a:prstGeom>
            <a:gradFill rotWithShape="0">
              <a:gsLst>
                <a:gs pos="0">
                  <a:schemeClr val="hlink"/>
                </a:gs>
                <a:gs pos="100000">
                  <a:schemeClr val="hlink">
                    <a:gamma/>
                    <a:shade val="46275"/>
                    <a:invGamma/>
                  </a:schemeClr>
                </a:gs>
              </a:gsLst>
              <a:path path="shape">
                <a:fillToRect l="50000" t="50000" r="50000" b="50000"/>
              </a:path>
              <a:tileRect/>
            </a:gradFill>
            <a:ln w="9525">
              <a:noFill/>
            </a:ln>
          </p:spPr>
          <p:txBody>
            <a:bodyPr wrap="none" lIns="92075" tIns="46038" rIns="92075" bIns="46038" anchor="ctr" anchorCtr="0"/>
            <a:p>
              <a:pPr lvl="0">
                <a:spcBef>
                  <a:spcPct val="50000"/>
                </a:spcBef>
              </a:pPr>
              <a:endParaRPr dirty="0">
                <a:latin typeface="Times New Roman" panose="02020603050405020304" pitchFamily="18" charset="0"/>
                <a:ea typeface="宋体" panose="02010600030101010101" pitchFamily="2" charset="-122"/>
              </a:endParaRPr>
            </a:p>
          </p:txBody>
        </p:sp>
        <p:sp>
          <p:nvSpPr>
            <p:cNvPr id="21511" name="五角星 21510"/>
            <p:cNvSpPr/>
            <p:nvPr/>
          </p:nvSpPr>
          <p:spPr>
            <a:xfrm>
              <a:off x="4893" y="3420"/>
              <a:ext cx="264" cy="264"/>
            </a:xfrm>
            <a:prstGeom prst="star5">
              <a:avLst/>
            </a:prstGeom>
            <a:gradFill rotWithShape="0">
              <a:gsLst>
                <a:gs pos="0">
                  <a:schemeClr val="hlink"/>
                </a:gs>
                <a:gs pos="100000">
                  <a:schemeClr val="hlink">
                    <a:gamma/>
                    <a:shade val="46275"/>
                    <a:invGamma/>
                  </a:schemeClr>
                </a:gs>
              </a:gsLst>
              <a:path path="shape">
                <a:fillToRect l="50000" t="50000" r="50000" b="50000"/>
              </a:path>
              <a:tileRect/>
            </a:gradFill>
            <a:ln w="9525">
              <a:noFill/>
            </a:ln>
          </p:spPr>
          <p:txBody>
            <a:bodyPr wrap="none" lIns="92075" tIns="46038" rIns="92075" bIns="46038" anchor="ctr" anchorCtr="0"/>
            <a:p>
              <a:pPr lvl="0">
                <a:spcBef>
                  <a:spcPct val="50000"/>
                </a:spcBef>
              </a:pPr>
              <a:endParaRPr dirty="0">
                <a:latin typeface="Times New Roman" panose="02020603050405020304" pitchFamily="18" charset="0"/>
                <a:ea typeface="宋体" panose="02010600030101010101" pitchFamily="2" charset="-122"/>
              </a:endParaRPr>
            </a:p>
          </p:txBody>
        </p:sp>
        <p:sp>
          <p:nvSpPr>
            <p:cNvPr id="21512" name="五角星 21511"/>
            <p:cNvSpPr/>
            <p:nvPr/>
          </p:nvSpPr>
          <p:spPr>
            <a:xfrm rot="1320000">
              <a:off x="5265" y="3408"/>
              <a:ext cx="384" cy="384"/>
            </a:xfrm>
            <a:prstGeom prst="star5">
              <a:avLst/>
            </a:prstGeom>
            <a:gradFill rotWithShape="0">
              <a:gsLst>
                <a:gs pos="0">
                  <a:schemeClr val="hlink"/>
                </a:gs>
                <a:gs pos="100000">
                  <a:schemeClr val="hlink">
                    <a:gamma/>
                    <a:shade val="46275"/>
                    <a:invGamma/>
                  </a:schemeClr>
                </a:gs>
              </a:gsLst>
              <a:path path="shape">
                <a:fillToRect l="50000" t="50000" r="50000" b="50000"/>
              </a:path>
              <a:tileRect/>
            </a:gradFill>
            <a:ln w="9525">
              <a:noFill/>
            </a:ln>
          </p:spPr>
          <p:txBody>
            <a:bodyPr wrap="none" lIns="92075" tIns="46038" rIns="92075" bIns="46038" anchor="ctr" anchorCtr="0"/>
            <a:p>
              <a:pPr lvl="0">
                <a:spcBef>
                  <a:spcPct val="50000"/>
                </a:spcBef>
              </a:pPr>
              <a:endParaRPr dirty="0">
                <a:latin typeface="Times New Roman" panose="02020603050405020304" pitchFamily="18" charset="0"/>
                <a:ea typeface="宋体" panose="02010600030101010101" pitchFamily="2" charset="-122"/>
              </a:endParaRPr>
            </a:p>
          </p:txBody>
        </p:sp>
      </p:grpSp>
      <p:sp>
        <p:nvSpPr>
          <p:cNvPr id="21513" name="文本占位符 21512"/>
          <p:cNvSpPr>
            <a:spLocks noGrp="1"/>
          </p:cNvSpPr>
          <p:nvPr>
            <p:ph type="body" idx="1"/>
          </p:nvPr>
        </p:nvSpPr>
        <p:spPr>
          <a:xfrm>
            <a:off x="1295400" y="1905000"/>
            <a:ext cx="7239000" cy="4114800"/>
          </a:xfrm>
          <a:prstGeom prst="rect">
            <a:avLst/>
          </a:prstGeom>
          <a:noFill/>
          <a:ln w="9525">
            <a:noFill/>
          </a:ln>
        </p:spPr>
        <p:txBody>
          <a:bodyPr lIns="92075" tIns="46038" rIns="92075" bIns="46038"/>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1514" name="日期占位符 21513"/>
          <p:cNvSpPr>
            <a:spLocks noGrp="1"/>
          </p:cNvSpPr>
          <p:nvPr>
            <p:ph type="dt" sz="half" idx="2"/>
          </p:nvPr>
        </p:nvSpPr>
        <p:spPr>
          <a:xfrm>
            <a:off x="2209800" y="6376988"/>
            <a:ext cx="1905000" cy="457200"/>
          </a:xfrm>
          <a:prstGeom prst="rect">
            <a:avLst/>
          </a:prstGeom>
          <a:noFill/>
          <a:ln w="9525">
            <a:noFill/>
          </a:ln>
        </p:spPr>
        <p:txBody>
          <a:bodyPr wrap="none" lIns="92075" tIns="46038" rIns="92075" bIns="46038" anchor="ctr" anchorCtr="0"/>
          <a:lstStyle>
            <a:lvl1pPr>
              <a:defRPr sz="1400"/>
            </a:lvl1pPr>
          </a:lstStyle>
          <a:p>
            <a:pPr lvl="0"/>
            <a:endParaRPr lang="zh-CN" altLang="en-US" dirty="0">
              <a:latin typeface="Times New Roman" panose="02020603050405020304" pitchFamily="18" charset="0"/>
              <a:ea typeface="宋体" panose="02010600030101010101" pitchFamily="2" charset="-122"/>
            </a:endParaRPr>
          </a:p>
        </p:txBody>
      </p:sp>
      <p:sp>
        <p:nvSpPr>
          <p:cNvPr id="21515" name="页脚占位符 21514"/>
          <p:cNvSpPr>
            <a:spLocks noGrp="1"/>
          </p:cNvSpPr>
          <p:nvPr>
            <p:ph type="ftr" sz="quarter" idx="3"/>
          </p:nvPr>
        </p:nvSpPr>
        <p:spPr>
          <a:xfrm>
            <a:off x="4233863" y="6400800"/>
            <a:ext cx="2895600" cy="457200"/>
          </a:xfrm>
          <a:prstGeom prst="rect">
            <a:avLst/>
          </a:prstGeom>
          <a:noFill/>
          <a:ln w="9525">
            <a:noFill/>
          </a:ln>
        </p:spPr>
        <p:txBody>
          <a:bodyPr wrap="none" lIns="92075" tIns="46038" rIns="92075" bIns="46038" anchor="ctr" anchorCtr="0"/>
          <a:lstStyle>
            <a:lvl1pPr algn="ctr">
              <a:defRPr sz="1400"/>
            </a:lvl1pPr>
          </a:lstStyle>
          <a:p>
            <a:pPr lvl="0"/>
            <a:endParaRPr lang="zh-CN" altLang="en-US" dirty="0">
              <a:latin typeface="Times New Roman" panose="02020603050405020304" pitchFamily="18" charset="0"/>
              <a:ea typeface="宋体" panose="02010600030101010101" pitchFamily="2" charset="-122"/>
            </a:endParaRPr>
          </a:p>
        </p:txBody>
      </p:sp>
      <p:sp>
        <p:nvSpPr>
          <p:cNvPr id="21516" name="灯片编号占位符 21515"/>
          <p:cNvSpPr>
            <a:spLocks noGrp="1"/>
          </p:cNvSpPr>
          <p:nvPr>
            <p:ph type="sldNum" sz="quarter" idx="4"/>
          </p:nvPr>
        </p:nvSpPr>
        <p:spPr>
          <a:xfrm>
            <a:off x="7239000" y="6400800"/>
            <a:ext cx="1905000" cy="457200"/>
          </a:xfrm>
          <a:prstGeom prst="rect">
            <a:avLst/>
          </a:prstGeom>
          <a:noFill/>
          <a:ln w="9525">
            <a:noFill/>
          </a:ln>
        </p:spPr>
        <p:txBody>
          <a:bodyPr wrap="none" lIns="92075" tIns="46038" rIns="92075" bIns="46038" anchor="ctr" anchorCtr="0"/>
          <a:lstStyle>
            <a:lvl1pPr algn="r">
              <a:defRPr sz="1400"/>
            </a:lvl1p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grpSp>
        <p:nvGrpSpPr>
          <p:cNvPr id="21517" name="组合 21516"/>
          <p:cNvGrpSpPr/>
          <p:nvPr/>
        </p:nvGrpSpPr>
        <p:grpSpPr>
          <a:xfrm>
            <a:off x="914400" y="1219200"/>
            <a:ext cx="7696200" cy="381000"/>
            <a:chOff x="240" y="768"/>
            <a:chExt cx="5232" cy="240"/>
          </a:xfrm>
        </p:grpSpPr>
        <p:sp>
          <p:nvSpPr>
            <p:cNvPr id="21518" name="矩形 21517"/>
            <p:cNvSpPr/>
            <p:nvPr/>
          </p:nvSpPr>
          <p:spPr>
            <a:xfrm>
              <a:off x="384" y="912"/>
              <a:ext cx="5088" cy="96"/>
            </a:xfrm>
            <a:prstGeom prst="rect">
              <a:avLst/>
            </a:prstGeom>
            <a:gradFill rotWithShape="0">
              <a:gsLst>
                <a:gs pos="0">
                  <a:schemeClr val="hlink"/>
                </a:gs>
                <a:gs pos="100000">
                  <a:schemeClr val="hlink">
                    <a:gamma/>
                    <a:shade val="46275"/>
                    <a:invGamma/>
                  </a:schemeClr>
                </a:gs>
              </a:gsLst>
              <a:path path="shape">
                <a:fillToRect l="50000" t="50000" r="50000" b="50000"/>
              </a:path>
              <a:tileRect/>
            </a:gradFill>
            <a:ln w="9525">
              <a:noFill/>
            </a:ln>
          </p:spPr>
          <p:txBody>
            <a:bodyPr/>
            <a:p>
              <a:pPr lvl="0"/>
              <a:endParaRPr dirty="0">
                <a:latin typeface="Times New Roman" panose="02020603050405020304" pitchFamily="18" charset="0"/>
                <a:ea typeface="宋体" panose="02010600030101010101" pitchFamily="2" charset="-122"/>
              </a:endParaRPr>
            </a:p>
          </p:txBody>
        </p:sp>
        <p:sp>
          <p:nvSpPr>
            <p:cNvPr id="21519" name="矩形 21518"/>
            <p:cNvSpPr/>
            <p:nvPr/>
          </p:nvSpPr>
          <p:spPr>
            <a:xfrm>
              <a:off x="240" y="768"/>
              <a:ext cx="5088" cy="96"/>
            </a:xfrm>
            <a:prstGeom prst="rect">
              <a:avLst/>
            </a:prstGeom>
            <a:gradFill rotWithShape="0">
              <a:gsLst>
                <a:gs pos="0">
                  <a:schemeClr val="bg1">
                    <a:gamma/>
                    <a:shade val="46275"/>
                    <a:invGamma/>
                  </a:schemeClr>
                </a:gs>
                <a:gs pos="100000">
                  <a:schemeClr val="bg1"/>
                </a:gs>
              </a:gsLst>
              <a:path path="shape">
                <a:fillToRect l="50000" t="50000" r="50000" b="50000"/>
              </a:path>
              <a:tileRect/>
            </a:gradFill>
            <a:ln w="9525">
              <a:noFill/>
            </a:ln>
          </p:spPr>
          <p:txBody>
            <a:bodyPr/>
            <a:p>
              <a:pPr lvl="0"/>
              <a:endParaRPr dirty="0">
                <a:latin typeface="Times New Roman" panose="02020603050405020304" pitchFamily="18" charset="0"/>
                <a:ea typeface="宋体" panose="02010600030101010101" pitchFamily="2" charset="-122"/>
              </a:endParaRPr>
            </a:p>
          </p:txBody>
        </p:sp>
      </p:grpSp>
      <p:sp>
        <p:nvSpPr>
          <p:cNvPr id="21520" name="标题 21519"/>
          <p:cNvSpPr>
            <a:spLocks noGrp="1"/>
          </p:cNvSpPr>
          <p:nvPr>
            <p:ph type="title"/>
          </p:nvPr>
        </p:nvSpPr>
        <p:spPr>
          <a:xfrm>
            <a:off x="1295400" y="228600"/>
            <a:ext cx="7162800" cy="1143000"/>
          </a:xfrm>
          <a:prstGeom prst="rect">
            <a:avLst/>
          </a:prstGeom>
          <a:noFill/>
          <a:ln w="9525">
            <a:noFill/>
          </a:ln>
        </p:spPr>
        <p:txBody>
          <a:bodyPr lIns="92075" tIns="46038" rIns="92075" bIns="46038" anchor="b" anchorCtr="0"/>
          <a:p>
            <a:pPr lvl="0"/>
            <a:r>
              <a:rPr lang="zh-CN" altLang="en-US" dirty="0"/>
              <a:t>单击此处编辑母版标题样式</a:t>
            </a:r>
            <a:endParaRPr lang="zh-CN" altLang="en-US" dirty="0"/>
          </a:p>
        </p:txBody>
      </p:sp>
      <p:sp>
        <p:nvSpPr>
          <p:cNvPr id="21532" name="文本框 21531"/>
          <p:cNvSpPr txBox="1"/>
          <p:nvPr userDrawn="1"/>
        </p:nvSpPr>
        <p:spPr>
          <a:xfrm>
            <a:off x="0" y="0"/>
            <a:ext cx="2819400" cy="337185"/>
          </a:xfrm>
          <a:prstGeom prst="rect">
            <a:avLst/>
          </a:prstGeom>
          <a:noFill/>
          <a:ln w="12700">
            <a:noFill/>
          </a:ln>
        </p:spPr>
        <p:txBody>
          <a:bodyPr>
            <a:spAutoFit/>
          </a:bodyPr>
          <a:p>
            <a:pPr lvl="0">
              <a:spcBef>
                <a:spcPct val="50000"/>
              </a:spcBef>
            </a:pPr>
            <a:r>
              <a:rPr lang="zh-CN" altLang="en-US" sz="1600" i="1">
                <a:latin typeface="Times New Roman" panose="02020603050405020304" pitchFamily="18" charset="0"/>
                <a:ea typeface="隶书" panose="02010509060101010101" pitchFamily="49" charset="-122"/>
              </a:rPr>
              <a:t>面向对象</a:t>
            </a:r>
            <a:r>
              <a:rPr lang="zh-CN" altLang="en-US" sz="1600" i="1" dirty="0">
                <a:latin typeface="Times New Roman" panose="02020603050405020304" pitchFamily="18" charset="0"/>
                <a:ea typeface="隶书" panose="02010509060101010101" pitchFamily="49" charset="-122"/>
              </a:rPr>
              <a:t>程序设计</a:t>
            </a:r>
            <a:r>
              <a:rPr lang="en-US" altLang="zh-CN" sz="1600" i="1">
                <a:sym typeface="+mn-ea"/>
              </a:rPr>
              <a:t>C++</a:t>
            </a:r>
            <a:endParaRPr lang="zh-CN" altLang="en-US" sz="1600" i="1" dirty="0">
              <a:latin typeface="Times New Roman" panose="02020603050405020304" pitchFamily="18" charset="0"/>
              <a:ea typeface="隶书" panose="02010509060101010101"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marL="0" lvl="0" indent="0" algn="l" defTabSz="914400" rtl="0" eaLnBrk="1" fontAlgn="base" latinLnBrk="0" hangingPunct="1">
        <a:lnSpc>
          <a:spcPct val="100000"/>
        </a:lnSpc>
        <a:spcBef>
          <a:spcPct val="0"/>
        </a:spcBef>
        <a:spcAft>
          <a:spcPct val="0"/>
        </a:spcAft>
        <a:buNone/>
        <a:defRPr sz="4800" b="1"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2"/>
        </a:buClr>
        <a:buSzTx/>
        <a:buFontTx/>
        <a:buChar char="–"/>
        <a:defRPr sz="2800" b="0" i="0" u="none" kern="1200" baseline="0">
          <a:solidFill>
            <a:srgbClr val="99FFCC"/>
          </a:solidFill>
          <a:latin typeface="+mn-lt"/>
          <a:ea typeface="+mn-ea"/>
          <a:cs typeface="+mn-cs"/>
        </a:defRPr>
      </a:lvl2pPr>
      <a:lvl3pPr marL="1085850" lvl="2" indent="-22860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Char char="l"/>
        <a:defRPr sz="2400" b="0" i="0" u="none" kern="1200" baseline="0">
          <a:solidFill>
            <a:schemeClr val="tx1"/>
          </a:solidFill>
          <a:latin typeface="+mn-lt"/>
          <a:ea typeface="+mn-ea"/>
          <a:cs typeface="+mn-cs"/>
        </a:defRPr>
      </a:lvl3pPr>
      <a:lvl4pPr marL="1428750" lvl="3" indent="-228600" algn="l" defTabSz="914400" rtl="0" eaLnBrk="1" fontAlgn="base" latinLnBrk="0" hangingPunct="1">
        <a:lnSpc>
          <a:spcPct val="100000"/>
        </a:lnSpc>
        <a:spcBef>
          <a:spcPct val="20000"/>
        </a:spcBef>
        <a:spcAft>
          <a:spcPct val="0"/>
        </a:spcAft>
        <a:buClr>
          <a:schemeClr val="accent2"/>
        </a:buClr>
        <a:buSzTx/>
        <a:buFontTx/>
        <a:buChar char="–"/>
        <a:defRPr sz="2000" b="0" i="0" u="none" kern="1200" baseline="0">
          <a:solidFill>
            <a:schemeClr val="tx1"/>
          </a:solidFill>
          <a:latin typeface="+mn-lt"/>
          <a:ea typeface="+mn-ea"/>
          <a:cs typeface="+mn-cs"/>
        </a:defRPr>
      </a:lvl4pPr>
      <a:lvl5pPr marL="1771650" lvl="4"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21506" name="组合 21505"/>
          <p:cNvGrpSpPr/>
          <p:nvPr/>
        </p:nvGrpSpPr>
        <p:grpSpPr>
          <a:xfrm>
            <a:off x="6934200" y="5257800"/>
            <a:ext cx="2033588" cy="1219200"/>
            <a:chOff x="4368" y="3312"/>
            <a:chExt cx="1281" cy="768"/>
          </a:xfrm>
        </p:grpSpPr>
        <p:sp>
          <p:nvSpPr>
            <p:cNvPr id="21507" name="五角星 21506"/>
            <p:cNvSpPr/>
            <p:nvPr/>
          </p:nvSpPr>
          <p:spPr>
            <a:xfrm rot="20940000">
              <a:off x="4368" y="3729"/>
              <a:ext cx="288" cy="288"/>
            </a:xfrm>
            <a:prstGeom prst="star5">
              <a:avLst/>
            </a:prstGeom>
            <a:gradFill rotWithShape="0">
              <a:gsLst>
                <a:gs pos="0">
                  <a:schemeClr val="bg1">
                    <a:gamma/>
                    <a:shade val="46275"/>
                    <a:invGamma/>
                  </a:schemeClr>
                </a:gs>
                <a:gs pos="100000">
                  <a:schemeClr val="bg1"/>
                </a:gs>
              </a:gsLst>
              <a:path path="shape">
                <a:fillToRect l="50000" t="50000" r="50000" b="50000"/>
              </a:path>
              <a:tileRect/>
            </a:gradFill>
            <a:ln w="9525">
              <a:noFill/>
            </a:ln>
          </p:spPr>
          <p:txBody>
            <a:bodyPr wrap="none" lIns="92075" tIns="46038" rIns="92075" bIns="46038" anchor="ctr" anchorCtr="0"/>
            <a:p>
              <a:pPr lvl="0">
                <a:spcBef>
                  <a:spcPct val="50000"/>
                </a:spcBef>
              </a:pPr>
              <a:endParaRPr dirty="0">
                <a:latin typeface="Times New Roman" panose="02020603050405020304" pitchFamily="18" charset="0"/>
                <a:ea typeface="宋体" panose="02010600030101010101" pitchFamily="2" charset="-122"/>
              </a:endParaRPr>
            </a:p>
          </p:txBody>
        </p:sp>
        <p:sp>
          <p:nvSpPr>
            <p:cNvPr id="21508" name="五角星 21507"/>
            <p:cNvSpPr/>
            <p:nvPr/>
          </p:nvSpPr>
          <p:spPr>
            <a:xfrm>
              <a:off x="4845" y="3372"/>
              <a:ext cx="264" cy="264"/>
            </a:xfrm>
            <a:prstGeom prst="star5">
              <a:avLst/>
            </a:prstGeom>
            <a:gradFill rotWithShape="0">
              <a:gsLst>
                <a:gs pos="0">
                  <a:schemeClr val="bg1">
                    <a:gamma/>
                    <a:shade val="46275"/>
                    <a:invGamma/>
                  </a:schemeClr>
                </a:gs>
                <a:gs pos="100000">
                  <a:schemeClr val="bg1"/>
                </a:gs>
              </a:gsLst>
              <a:path path="shape">
                <a:fillToRect l="50000" t="50000" r="50000" b="50000"/>
              </a:path>
              <a:tileRect/>
            </a:gradFill>
            <a:ln w="9525">
              <a:noFill/>
            </a:ln>
          </p:spPr>
          <p:txBody>
            <a:bodyPr wrap="none" lIns="92075" tIns="46038" rIns="92075" bIns="46038" anchor="ctr" anchorCtr="0"/>
            <a:p>
              <a:pPr lvl="0">
                <a:spcBef>
                  <a:spcPct val="50000"/>
                </a:spcBef>
              </a:pPr>
              <a:endParaRPr dirty="0">
                <a:latin typeface="Times New Roman" panose="02020603050405020304" pitchFamily="18" charset="0"/>
                <a:ea typeface="宋体" panose="02010600030101010101" pitchFamily="2" charset="-122"/>
              </a:endParaRPr>
            </a:p>
          </p:txBody>
        </p:sp>
        <p:sp>
          <p:nvSpPr>
            <p:cNvPr id="21509" name="五角星 21508"/>
            <p:cNvSpPr/>
            <p:nvPr/>
          </p:nvSpPr>
          <p:spPr>
            <a:xfrm rot="1320000">
              <a:off x="5217" y="3312"/>
              <a:ext cx="384" cy="384"/>
            </a:xfrm>
            <a:prstGeom prst="star5">
              <a:avLst/>
            </a:prstGeom>
            <a:gradFill rotWithShape="0">
              <a:gsLst>
                <a:gs pos="0">
                  <a:schemeClr val="bg1">
                    <a:gamma/>
                    <a:shade val="46275"/>
                    <a:invGamma/>
                  </a:schemeClr>
                </a:gs>
                <a:gs pos="100000">
                  <a:schemeClr val="bg1"/>
                </a:gs>
              </a:gsLst>
              <a:path path="shape">
                <a:fillToRect l="50000" t="50000" r="50000" b="50000"/>
              </a:path>
              <a:tileRect/>
            </a:gradFill>
            <a:ln w="9525">
              <a:noFill/>
            </a:ln>
          </p:spPr>
          <p:txBody>
            <a:bodyPr wrap="none" lIns="92075" tIns="46038" rIns="92075" bIns="46038" anchor="ctr" anchorCtr="0"/>
            <a:p>
              <a:pPr lvl="0">
                <a:spcBef>
                  <a:spcPct val="50000"/>
                </a:spcBef>
              </a:pPr>
              <a:endParaRPr dirty="0">
                <a:latin typeface="Times New Roman" panose="02020603050405020304" pitchFamily="18" charset="0"/>
                <a:ea typeface="宋体" panose="02010600030101010101" pitchFamily="2" charset="-122"/>
              </a:endParaRPr>
            </a:p>
          </p:txBody>
        </p:sp>
        <p:sp>
          <p:nvSpPr>
            <p:cNvPr id="21510" name="五角星 21509"/>
            <p:cNvSpPr/>
            <p:nvPr/>
          </p:nvSpPr>
          <p:spPr>
            <a:xfrm rot="20940000">
              <a:off x="4449" y="3792"/>
              <a:ext cx="288" cy="288"/>
            </a:xfrm>
            <a:prstGeom prst="star5">
              <a:avLst/>
            </a:prstGeom>
            <a:gradFill rotWithShape="0">
              <a:gsLst>
                <a:gs pos="0">
                  <a:schemeClr val="hlink"/>
                </a:gs>
                <a:gs pos="100000">
                  <a:schemeClr val="hlink">
                    <a:gamma/>
                    <a:shade val="46275"/>
                    <a:invGamma/>
                  </a:schemeClr>
                </a:gs>
              </a:gsLst>
              <a:path path="shape">
                <a:fillToRect l="50000" t="50000" r="50000" b="50000"/>
              </a:path>
              <a:tileRect/>
            </a:gradFill>
            <a:ln w="9525">
              <a:noFill/>
            </a:ln>
          </p:spPr>
          <p:txBody>
            <a:bodyPr wrap="none" lIns="92075" tIns="46038" rIns="92075" bIns="46038" anchor="ctr" anchorCtr="0"/>
            <a:p>
              <a:pPr lvl="0">
                <a:spcBef>
                  <a:spcPct val="50000"/>
                </a:spcBef>
              </a:pPr>
              <a:endParaRPr dirty="0">
                <a:latin typeface="Times New Roman" panose="02020603050405020304" pitchFamily="18" charset="0"/>
                <a:ea typeface="宋体" panose="02010600030101010101" pitchFamily="2" charset="-122"/>
              </a:endParaRPr>
            </a:p>
          </p:txBody>
        </p:sp>
        <p:sp>
          <p:nvSpPr>
            <p:cNvPr id="21511" name="五角星 21510"/>
            <p:cNvSpPr/>
            <p:nvPr/>
          </p:nvSpPr>
          <p:spPr>
            <a:xfrm>
              <a:off x="4893" y="3420"/>
              <a:ext cx="264" cy="264"/>
            </a:xfrm>
            <a:prstGeom prst="star5">
              <a:avLst/>
            </a:prstGeom>
            <a:gradFill rotWithShape="0">
              <a:gsLst>
                <a:gs pos="0">
                  <a:schemeClr val="hlink"/>
                </a:gs>
                <a:gs pos="100000">
                  <a:schemeClr val="hlink">
                    <a:gamma/>
                    <a:shade val="46275"/>
                    <a:invGamma/>
                  </a:schemeClr>
                </a:gs>
              </a:gsLst>
              <a:path path="shape">
                <a:fillToRect l="50000" t="50000" r="50000" b="50000"/>
              </a:path>
              <a:tileRect/>
            </a:gradFill>
            <a:ln w="9525">
              <a:noFill/>
            </a:ln>
          </p:spPr>
          <p:txBody>
            <a:bodyPr wrap="none" lIns="92075" tIns="46038" rIns="92075" bIns="46038" anchor="ctr" anchorCtr="0"/>
            <a:p>
              <a:pPr lvl="0">
                <a:spcBef>
                  <a:spcPct val="50000"/>
                </a:spcBef>
              </a:pPr>
              <a:endParaRPr dirty="0">
                <a:latin typeface="Times New Roman" panose="02020603050405020304" pitchFamily="18" charset="0"/>
                <a:ea typeface="宋体" panose="02010600030101010101" pitchFamily="2" charset="-122"/>
              </a:endParaRPr>
            </a:p>
          </p:txBody>
        </p:sp>
        <p:sp>
          <p:nvSpPr>
            <p:cNvPr id="21512" name="五角星 21511"/>
            <p:cNvSpPr/>
            <p:nvPr/>
          </p:nvSpPr>
          <p:spPr>
            <a:xfrm rot="1320000">
              <a:off x="5265" y="3408"/>
              <a:ext cx="384" cy="384"/>
            </a:xfrm>
            <a:prstGeom prst="star5">
              <a:avLst/>
            </a:prstGeom>
            <a:gradFill rotWithShape="0">
              <a:gsLst>
                <a:gs pos="0">
                  <a:schemeClr val="hlink"/>
                </a:gs>
                <a:gs pos="100000">
                  <a:schemeClr val="hlink">
                    <a:gamma/>
                    <a:shade val="46275"/>
                    <a:invGamma/>
                  </a:schemeClr>
                </a:gs>
              </a:gsLst>
              <a:path path="shape">
                <a:fillToRect l="50000" t="50000" r="50000" b="50000"/>
              </a:path>
              <a:tileRect/>
            </a:gradFill>
            <a:ln w="9525">
              <a:noFill/>
            </a:ln>
          </p:spPr>
          <p:txBody>
            <a:bodyPr wrap="none" lIns="92075" tIns="46038" rIns="92075" bIns="46038" anchor="ctr" anchorCtr="0"/>
            <a:p>
              <a:pPr lvl="0">
                <a:spcBef>
                  <a:spcPct val="50000"/>
                </a:spcBef>
              </a:pPr>
              <a:endParaRPr dirty="0">
                <a:latin typeface="Times New Roman" panose="02020603050405020304" pitchFamily="18" charset="0"/>
                <a:ea typeface="宋体" panose="02010600030101010101" pitchFamily="2" charset="-122"/>
              </a:endParaRPr>
            </a:p>
          </p:txBody>
        </p:sp>
      </p:grpSp>
      <p:sp>
        <p:nvSpPr>
          <p:cNvPr id="21513" name="文本占位符 21512"/>
          <p:cNvSpPr>
            <a:spLocks noGrp="1"/>
          </p:cNvSpPr>
          <p:nvPr>
            <p:ph type="body" idx="1"/>
          </p:nvPr>
        </p:nvSpPr>
        <p:spPr>
          <a:xfrm>
            <a:off x="1295400" y="1905000"/>
            <a:ext cx="7239000" cy="4114800"/>
          </a:xfrm>
          <a:prstGeom prst="rect">
            <a:avLst/>
          </a:prstGeom>
          <a:noFill/>
          <a:ln w="9525">
            <a:noFill/>
          </a:ln>
        </p:spPr>
        <p:txBody>
          <a:bodyPr lIns="92075" tIns="46038" rIns="92075" bIns="46038"/>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1514" name="日期占位符 21513"/>
          <p:cNvSpPr>
            <a:spLocks noGrp="1"/>
          </p:cNvSpPr>
          <p:nvPr>
            <p:ph type="dt" sz="half" idx="2"/>
          </p:nvPr>
        </p:nvSpPr>
        <p:spPr>
          <a:xfrm>
            <a:off x="2209800" y="6376988"/>
            <a:ext cx="1905000" cy="457200"/>
          </a:xfrm>
          <a:prstGeom prst="rect">
            <a:avLst/>
          </a:prstGeom>
          <a:noFill/>
          <a:ln w="9525">
            <a:noFill/>
          </a:ln>
        </p:spPr>
        <p:txBody>
          <a:bodyPr wrap="none" lIns="92075" tIns="46038" rIns="92075" bIns="46038" anchor="ctr" anchorCtr="0"/>
          <a:lstStyle>
            <a:lvl1pPr>
              <a:defRPr sz="1400"/>
            </a:lvl1pPr>
          </a:lstStyle>
          <a:p>
            <a:pPr lvl="0"/>
            <a:endParaRPr lang="zh-CN" altLang="en-US" dirty="0">
              <a:latin typeface="Times New Roman" panose="02020603050405020304" pitchFamily="18" charset="0"/>
              <a:ea typeface="宋体" panose="02010600030101010101" pitchFamily="2" charset="-122"/>
            </a:endParaRPr>
          </a:p>
        </p:txBody>
      </p:sp>
      <p:sp>
        <p:nvSpPr>
          <p:cNvPr id="21515" name="页脚占位符 21514"/>
          <p:cNvSpPr>
            <a:spLocks noGrp="1"/>
          </p:cNvSpPr>
          <p:nvPr>
            <p:ph type="ftr" sz="quarter" idx="3"/>
          </p:nvPr>
        </p:nvSpPr>
        <p:spPr>
          <a:xfrm>
            <a:off x="4233863" y="6400800"/>
            <a:ext cx="2895600" cy="457200"/>
          </a:xfrm>
          <a:prstGeom prst="rect">
            <a:avLst/>
          </a:prstGeom>
          <a:noFill/>
          <a:ln w="9525">
            <a:noFill/>
          </a:ln>
        </p:spPr>
        <p:txBody>
          <a:bodyPr wrap="none" lIns="92075" tIns="46038" rIns="92075" bIns="46038" anchor="ctr" anchorCtr="0"/>
          <a:lstStyle>
            <a:lvl1pPr algn="ctr">
              <a:defRPr sz="1400"/>
            </a:lvl1pPr>
          </a:lstStyle>
          <a:p>
            <a:pPr lvl="0"/>
            <a:endParaRPr lang="zh-CN" altLang="en-US" dirty="0">
              <a:latin typeface="Times New Roman" panose="02020603050405020304" pitchFamily="18" charset="0"/>
              <a:ea typeface="宋体" panose="02010600030101010101" pitchFamily="2" charset="-122"/>
            </a:endParaRPr>
          </a:p>
        </p:txBody>
      </p:sp>
      <p:sp>
        <p:nvSpPr>
          <p:cNvPr id="21516" name="灯片编号占位符 21515"/>
          <p:cNvSpPr>
            <a:spLocks noGrp="1"/>
          </p:cNvSpPr>
          <p:nvPr>
            <p:ph type="sldNum" sz="quarter" idx="4"/>
          </p:nvPr>
        </p:nvSpPr>
        <p:spPr>
          <a:xfrm>
            <a:off x="7239000" y="6400800"/>
            <a:ext cx="1905000" cy="457200"/>
          </a:xfrm>
          <a:prstGeom prst="rect">
            <a:avLst/>
          </a:prstGeom>
          <a:noFill/>
          <a:ln w="9525">
            <a:noFill/>
          </a:ln>
        </p:spPr>
        <p:txBody>
          <a:bodyPr wrap="none" lIns="92075" tIns="46038" rIns="92075" bIns="46038" anchor="ctr" anchorCtr="0"/>
          <a:lstStyle>
            <a:lvl1pPr algn="r">
              <a:defRPr sz="1400"/>
            </a:lvl1p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grpSp>
        <p:nvGrpSpPr>
          <p:cNvPr id="21517" name="组合 21516"/>
          <p:cNvGrpSpPr/>
          <p:nvPr/>
        </p:nvGrpSpPr>
        <p:grpSpPr>
          <a:xfrm>
            <a:off x="914400" y="1219200"/>
            <a:ext cx="7696200" cy="381000"/>
            <a:chOff x="240" y="768"/>
            <a:chExt cx="5232" cy="240"/>
          </a:xfrm>
        </p:grpSpPr>
        <p:sp>
          <p:nvSpPr>
            <p:cNvPr id="21518" name="矩形 21517"/>
            <p:cNvSpPr/>
            <p:nvPr/>
          </p:nvSpPr>
          <p:spPr>
            <a:xfrm>
              <a:off x="384" y="912"/>
              <a:ext cx="5088" cy="96"/>
            </a:xfrm>
            <a:prstGeom prst="rect">
              <a:avLst/>
            </a:prstGeom>
            <a:gradFill rotWithShape="0">
              <a:gsLst>
                <a:gs pos="0">
                  <a:schemeClr val="hlink"/>
                </a:gs>
                <a:gs pos="100000">
                  <a:schemeClr val="hlink">
                    <a:gamma/>
                    <a:shade val="46275"/>
                    <a:invGamma/>
                  </a:schemeClr>
                </a:gs>
              </a:gsLst>
              <a:path path="shape">
                <a:fillToRect l="50000" t="50000" r="50000" b="50000"/>
              </a:path>
              <a:tileRect/>
            </a:gradFill>
            <a:ln w="9525">
              <a:noFill/>
            </a:ln>
          </p:spPr>
          <p:txBody>
            <a:bodyPr/>
            <a:p>
              <a:pPr lvl="0"/>
              <a:endParaRPr dirty="0">
                <a:latin typeface="Times New Roman" panose="02020603050405020304" pitchFamily="18" charset="0"/>
                <a:ea typeface="宋体" panose="02010600030101010101" pitchFamily="2" charset="-122"/>
              </a:endParaRPr>
            </a:p>
          </p:txBody>
        </p:sp>
        <p:sp>
          <p:nvSpPr>
            <p:cNvPr id="21519" name="矩形 21518"/>
            <p:cNvSpPr/>
            <p:nvPr/>
          </p:nvSpPr>
          <p:spPr>
            <a:xfrm>
              <a:off x="240" y="768"/>
              <a:ext cx="5088" cy="96"/>
            </a:xfrm>
            <a:prstGeom prst="rect">
              <a:avLst/>
            </a:prstGeom>
            <a:gradFill rotWithShape="0">
              <a:gsLst>
                <a:gs pos="0">
                  <a:schemeClr val="bg1">
                    <a:gamma/>
                    <a:shade val="46275"/>
                    <a:invGamma/>
                  </a:schemeClr>
                </a:gs>
                <a:gs pos="100000">
                  <a:schemeClr val="bg1"/>
                </a:gs>
              </a:gsLst>
              <a:path path="shape">
                <a:fillToRect l="50000" t="50000" r="50000" b="50000"/>
              </a:path>
              <a:tileRect/>
            </a:gradFill>
            <a:ln w="9525">
              <a:noFill/>
            </a:ln>
          </p:spPr>
          <p:txBody>
            <a:bodyPr/>
            <a:p>
              <a:pPr lvl="0"/>
              <a:endParaRPr dirty="0">
                <a:latin typeface="Times New Roman" panose="02020603050405020304" pitchFamily="18" charset="0"/>
                <a:ea typeface="宋体" panose="02010600030101010101" pitchFamily="2" charset="-122"/>
              </a:endParaRPr>
            </a:p>
          </p:txBody>
        </p:sp>
      </p:grpSp>
      <p:sp>
        <p:nvSpPr>
          <p:cNvPr id="21520" name="标题 21519"/>
          <p:cNvSpPr>
            <a:spLocks noGrp="1"/>
          </p:cNvSpPr>
          <p:nvPr>
            <p:ph type="title"/>
          </p:nvPr>
        </p:nvSpPr>
        <p:spPr>
          <a:xfrm>
            <a:off x="1295400" y="228600"/>
            <a:ext cx="7162800" cy="1143000"/>
          </a:xfrm>
          <a:prstGeom prst="rect">
            <a:avLst/>
          </a:prstGeom>
          <a:noFill/>
          <a:ln w="9525">
            <a:noFill/>
          </a:ln>
        </p:spPr>
        <p:txBody>
          <a:bodyPr lIns="92075" tIns="46038" rIns="92075" bIns="46038" anchor="b" anchorCtr="0"/>
          <a:p>
            <a:pPr lvl="0"/>
            <a:r>
              <a:rPr lang="zh-CN" altLang="en-US" dirty="0"/>
              <a:t>单击此处编辑母版标题样式</a:t>
            </a:r>
            <a:endParaRPr lang="zh-CN" altLang="en-US" dirty="0"/>
          </a:p>
        </p:txBody>
      </p:sp>
      <p:sp>
        <p:nvSpPr>
          <p:cNvPr id="21532" name="文本框 21531"/>
          <p:cNvSpPr txBox="1"/>
          <p:nvPr userDrawn="1"/>
        </p:nvSpPr>
        <p:spPr>
          <a:xfrm>
            <a:off x="0" y="0"/>
            <a:ext cx="2819400" cy="337185"/>
          </a:xfrm>
          <a:prstGeom prst="rect">
            <a:avLst/>
          </a:prstGeom>
          <a:noFill/>
          <a:ln w="12700">
            <a:noFill/>
          </a:ln>
        </p:spPr>
        <p:txBody>
          <a:bodyPr>
            <a:spAutoFit/>
          </a:bodyPr>
          <a:p>
            <a:pPr lvl="0">
              <a:spcBef>
                <a:spcPct val="50000"/>
              </a:spcBef>
            </a:pPr>
            <a:r>
              <a:rPr lang="en-US" altLang="zh-CN" sz="1600" i="1">
                <a:latin typeface="Times New Roman" panose="02020603050405020304" pitchFamily="18" charset="0"/>
                <a:ea typeface="隶书" panose="02010509060101010101" pitchFamily="49" charset="-122"/>
              </a:rPr>
              <a:t>C++</a:t>
            </a:r>
            <a:r>
              <a:rPr lang="zh-CN" altLang="en-US" sz="1600" i="1">
                <a:latin typeface="Times New Roman" panose="02020603050405020304" pitchFamily="18" charset="0"/>
                <a:ea typeface="隶书" panose="02010509060101010101" pitchFamily="49" charset="-122"/>
              </a:rPr>
              <a:t>面向对象</a:t>
            </a:r>
            <a:r>
              <a:rPr lang="zh-CN" altLang="en-US" sz="1600" i="1" dirty="0">
                <a:latin typeface="Times New Roman" panose="02020603050405020304" pitchFamily="18" charset="0"/>
                <a:ea typeface="隶书" panose="02010509060101010101" pitchFamily="49" charset="-122"/>
              </a:rPr>
              <a:t>程序设计</a:t>
            </a:r>
            <a:endParaRPr lang="zh-CN" altLang="en-US" sz="1600" i="1" dirty="0">
              <a:latin typeface="Times New Roman" panose="02020603050405020304" pitchFamily="18" charset="0"/>
              <a:ea typeface="隶书" panose="02010509060101010101" pitchFamily="49"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marL="0" lvl="0" indent="0" algn="l" defTabSz="914400" rtl="0" eaLnBrk="1" fontAlgn="base" latinLnBrk="0" hangingPunct="1">
        <a:lnSpc>
          <a:spcPct val="100000"/>
        </a:lnSpc>
        <a:spcBef>
          <a:spcPct val="0"/>
        </a:spcBef>
        <a:spcAft>
          <a:spcPct val="0"/>
        </a:spcAft>
        <a:buNone/>
        <a:defRPr sz="4800" b="1"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2"/>
        </a:buClr>
        <a:buSzTx/>
        <a:buFontTx/>
        <a:buChar char="–"/>
        <a:defRPr sz="2800" b="0" i="0" u="none" kern="1200" baseline="0">
          <a:solidFill>
            <a:srgbClr val="99FFCC"/>
          </a:solidFill>
          <a:latin typeface="+mn-lt"/>
          <a:ea typeface="+mn-ea"/>
          <a:cs typeface="+mn-cs"/>
        </a:defRPr>
      </a:lvl2pPr>
      <a:lvl3pPr marL="1085850" lvl="2" indent="-22860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Char char="l"/>
        <a:defRPr sz="2400" b="0" i="0" u="none" kern="1200" baseline="0">
          <a:solidFill>
            <a:schemeClr val="tx1"/>
          </a:solidFill>
          <a:latin typeface="+mn-lt"/>
          <a:ea typeface="+mn-ea"/>
          <a:cs typeface="+mn-cs"/>
        </a:defRPr>
      </a:lvl3pPr>
      <a:lvl4pPr marL="1428750" lvl="3" indent="-228600" algn="l" defTabSz="914400" rtl="0" eaLnBrk="1" fontAlgn="base" latinLnBrk="0" hangingPunct="1">
        <a:lnSpc>
          <a:spcPct val="100000"/>
        </a:lnSpc>
        <a:spcBef>
          <a:spcPct val="20000"/>
        </a:spcBef>
        <a:spcAft>
          <a:spcPct val="0"/>
        </a:spcAft>
        <a:buClr>
          <a:schemeClr val="accent2"/>
        </a:buClr>
        <a:buSzTx/>
        <a:buFontTx/>
        <a:buChar char="–"/>
        <a:defRPr sz="2000" b="0" i="0" u="none" kern="1200" baseline="0">
          <a:solidFill>
            <a:schemeClr val="tx1"/>
          </a:solidFill>
          <a:latin typeface="+mn-lt"/>
          <a:ea typeface="+mn-ea"/>
          <a:cs typeface="+mn-cs"/>
        </a:defRPr>
      </a:lvl4pPr>
      <a:lvl5pPr marL="1771650" lvl="4"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5.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7.png"/><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xml"/><Relationship Id="rId1" Type="http://schemas.openxmlformats.org/officeDocument/2006/relationships/tags" Target="../tags/tag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6.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21.png"/><Relationship Id="rId2" Type="http://schemas.openxmlformats.org/officeDocument/2006/relationships/tags" Target="../tags/tag11.xml"/><Relationship Id="rId1" Type="http://schemas.openxmlformats.org/officeDocument/2006/relationships/tags" Target="../tags/tag10.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2.png"/><Relationship Id="rId1" Type="http://schemas.openxmlformats.org/officeDocument/2006/relationships/tags" Target="../tags/tag1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4.xml"/><Relationship Id="rId1" Type="http://schemas.openxmlformats.org/officeDocument/2006/relationships/tags" Target="../tags/tag1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6.xml"/><Relationship Id="rId1" Type="http://schemas.openxmlformats.org/officeDocument/2006/relationships/tags" Target="../tags/tag15.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8.xml"/><Relationship Id="rId1" Type="http://schemas.openxmlformats.org/officeDocument/2006/relationships/tags" Target="../tags/tag1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0.xml"/><Relationship Id="rId1" Type="http://schemas.openxmlformats.org/officeDocument/2006/relationships/tags" Target="../tags/tag19.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2.xml"/><Relationship Id="rId1" Type="http://schemas.openxmlformats.org/officeDocument/2006/relationships/tags" Target="../tags/tag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8.xml"/><Relationship Id="rId2" Type="http://schemas.openxmlformats.org/officeDocument/2006/relationships/image" Target="../media/image23.emf"/><Relationship Id="rId1" Type="http://schemas.openxmlformats.org/officeDocument/2006/relationships/oleObject" Target="../embeddings/oleObject1.bin"/></Relationships>
</file>

<file path=ppt/slides/_rels/slide4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8.xml"/><Relationship Id="rId2" Type="http://schemas.openxmlformats.org/officeDocument/2006/relationships/image" Target="../media/image24.emf"/><Relationship Id="rId1"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8.xml"/><Relationship Id="rId2" Type="http://schemas.openxmlformats.org/officeDocument/2006/relationships/image" Target="../media/image25.emf"/><Relationship Id="rId1" Type="http://schemas.openxmlformats.org/officeDocument/2006/relationships/oleObject" Target="../embeddings/oleObject3.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7.png"/><Relationship Id="rId1" Type="http://schemas.openxmlformats.org/officeDocument/2006/relationships/image" Target="../media/image2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标题 2049"/>
          <p:cNvSpPr>
            <a:spLocks noGrp="1"/>
          </p:cNvSpPr>
          <p:nvPr>
            <p:ph type="ctrTitle"/>
          </p:nvPr>
        </p:nvSpPr>
        <p:spPr>
          <a:xfrm>
            <a:off x="176530" y="2590800"/>
            <a:ext cx="8828405" cy="1524000"/>
          </a:xfrm>
        </p:spPr>
        <p:txBody>
          <a:bodyPr lIns="92075" tIns="46038" rIns="92075" bIns="46038" anchor="b" anchorCtr="0"/>
          <a:p>
            <a:pPr defTabSz="914400">
              <a:buSzTx/>
              <a:buFontTx/>
              <a:buNone/>
            </a:pPr>
            <a:r>
              <a:rPr lang="zh-CN" altLang="zh-CN" sz="6000" kern="1200" baseline="0" dirty="0">
                <a:latin typeface="隶书" panose="02010509060101010101" pitchFamily="49" charset="-122"/>
                <a:ea typeface="隶书" panose="02010509060101010101" pitchFamily="49" charset="-122"/>
              </a:rPr>
              <a:t>第一章 </a:t>
            </a:r>
            <a:r>
              <a:rPr lang="en-US" altLang="zh-CN" sz="6000" kern="1200" baseline="0" dirty="0">
                <a:latin typeface="隶书" panose="02010509060101010101" pitchFamily="49" charset="-122"/>
                <a:ea typeface="隶书" panose="02010509060101010101" pitchFamily="49" charset="-122"/>
              </a:rPr>
              <a:t>C++</a:t>
            </a:r>
            <a:r>
              <a:rPr lang="zh-CN" altLang="en-US" sz="6000" kern="1200" baseline="0" dirty="0">
                <a:latin typeface="隶书" panose="02010509060101010101" pitchFamily="49" charset="-122"/>
                <a:ea typeface="隶书" panose="02010509060101010101" pitchFamily="49" charset="-122"/>
              </a:rPr>
              <a:t>程序设计</a:t>
            </a:r>
            <a:r>
              <a:rPr lang="zh-CN" altLang="en-US" sz="6000" kern="1200" baseline="0" dirty="0">
                <a:latin typeface="隶书" panose="02010509060101010101" pitchFamily="49" charset="-122"/>
                <a:ea typeface="隶书" panose="02010509060101010101" pitchFamily="49" charset="-122"/>
              </a:rPr>
              <a:t>基础</a:t>
            </a:r>
            <a:endParaRPr lang="zh-CN" altLang="en-US" sz="6000" kern="1200" baseline="0" dirty="0">
              <a:latin typeface="隶书" panose="02010509060101010101" pitchFamily="49" charset="-122"/>
              <a:ea typeface="隶书" panose="02010509060101010101" pitchFamily="49" charset="-122"/>
            </a:endParaRPr>
          </a:p>
        </p:txBody>
      </p:sp>
      <p:sp>
        <p:nvSpPr>
          <p:cNvPr id="2051" name="副标题 2050"/>
          <p:cNvSpPr>
            <a:spLocks noGrp="1"/>
          </p:cNvSpPr>
          <p:nvPr>
            <p:ph type="subTitle" idx="1"/>
          </p:nvPr>
        </p:nvSpPr>
        <p:spPr>
          <a:xfrm>
            <a:off x="1371600" y="3663950"/>
            <a:ext cx="6400800" cy="2279650"/>
          </a:xfrm>
        </p:spPr>
        <p:txBody>
          <a:bodyPr lIns="92075" tIns="46038" rIns="92075" bIns="46038" anchor="ctr" anchorCtr="0"/>
          <a:p>
            <a:pPr defTabSz="914400">
              <a:buSzPct val="80000"/>
            </a:pPr>
            <a:r>
              <a:rPr lang="zh-CN" altLang="en-US" kern="1200" baseline="0" dirty="0">
                <a:latin typeface="楷体_GB2312" pitchFamily="49" charset="-122"/>
                <a:ea typeface="楷体_GB2312" pitchFamily="49" charset="-122"/>
              </a:rPr>
              <a:t>许金兰</a:t>
            </a:r>
            <a:endParaRPr lang="zh-CN" altLang="en-US" kern="1200" baseline="0" dirty="0">
              <a:latin typeface="楷体_GB2312" pitchFamily="49" charset="-122"/>
              <a:ea typeface="楷体_GB2312" pitchFamily="49" charset="-122"/>
            </a:endParaRPr>
          </a:p>
          <a:p>
            <a:pPr defTabSz="914400">
              <a:buSzPct val="80000"/>
            </a:pPr>
            <a:r>
              <a:rPr lang="en-US" altLang="zh-CN" kern="1200" baseline="0" dirty="0">
                <a:latin typeface="楷体_GB2312" pitchFamily="49" charset="-122"/>
                <a:ea typeface="楷体_GB2312" pitchFamily="49" charset="-122"/>
              </a:rPr>
              <a:t>jlxu@hdu.edu.cn</a:t>
            </a:r>
            <a:endParaRPr lang="en-US" altLang="zh-CN" kern="1200" baseline="0" dirty="0">
              <a:latin typeface="楷体_GB2312" pitchFamily="49" charset="-122"/>
              <a:ea typeface="楷体_GB2312" pitchFamily="49" charset="-122"/>
            </a:endParaRPr>
          </a:p>
        </p:txBody>
      </p:sp>
      <p:sp>
        <p:nvSpPr>
          <p:cNvPr id="2052" name="矩形 2051"/>
          <p:cNvSpPr/>
          <p:nvPr/>
        </p:nvSpPr>
        <p:spPr>
          <a:xfrm>
            <a:off x="838200" y="1219200"/>
            <a:ext cx="7772400" cy="1066800"/>
          </a:xfrm>
          <a:prstGeom prst="rect">
            <a:avLst/>
          </a:prstGeom>
          <a:noFill/>
          <a:ln w="9525">
            <a:noFill/>
          </a:ln>
        </p:spPr>
        <p:txBody>
          <a:bodyPr anchor="ctr" anchorCtr="0"/>
          <a:p>
            <a:r>
              <a:rPr lang="zh-CN" altLang="en-US" sz="4000">
                <a:latin typeface="楷体_GB2312" pitchFamily="49" charset="-122"/>
                <a:ea typeface="楷体_GB2312" pitchFamily="49" charset="-122"/>
              </a:rPr>
              <a:t>面向对象</a:t>
            </a:r>
            <a:r>
              <a:rPr lang="zh-CN" altLang="zh-CN" sz="4000" dirty="0">
                <a:latin typeface="楷体_GB2312" pitchFamily="49" charset="-122"/>
                <a:ea typeface="楷体_GB2312" pitchFamily="49" charset="-122"/>
              </a:rPr>
              <a:t>程序设计</a:t>
            </a:r>
            <a:r>
              <a:rPr lang="en-US" altLang="zh-CN" sz="4000">
                <a:latin typeface="楷体_GB2312" pitchFamily="49" charset="-122"/>
                <a:ea typeface="楷体_GB2312" pitchFamily="49" charset="-122"/>
                <a:sym typeface="+mn-ea"/>
              </a:rPr>
              <a:t>C++</a:t>
            </a:r>
            <a:endParaRPr lang="en-US" altLang="zh-CN" sz="4000">
              <a:latin typeface="楷体_GB2312" pitchFamily="49" charset="-122"/>
              <a:ea typeface="楷体_GB2312" pitchFamily="49"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著名软件的编写</a:t>
            </a:r>
            <a:r>
              <a:rPr lang="zh-CN" altLang="en-US"/>
              <a:t>语言</a:t>
            </a:r>
            <a:endParaRPr lang="zh-CN" altLang="en-US"/>
          </a:p>
        </p:txBody>
      </p:sp>
      <p:sp>
        <p:nvSpPr>
          <p:cNvPr id="3" name="内容占位符 2"/>
          <p:cNvSpPr>
            <a:spLocks noGrp="1"/>
          </p:cNvSpPr>
          <p:nvPr>
            <p:ph idx="1"/>
          </p:nvPr>
        </p:nvSpPr>
        <p:spPr/>
        <p:txBody>
          <a:bodyPr/>
          <a:p>
            <a:r>
              <a:rPr lang="zh-CN" altLang="en-US"/>
              <a:t>办公</a:t>
            </a:r>
            <a:r>
              <a:rPr lang="zh-CN" altLang="en-US"/>
              <a:t>软件</a:t>
            </a:r>
            <a:endParaRPr lang="zh-CN" altLang="en-US"/>
          </a:p>
          <a:p>
            <a:pPr lvl="1"/>
            <a:r>
              <a:rPr lang="zh-CN" altLang="en-US" sz="2400"/>
              <a:t>Microsoft Office ：在 汇编 -&gt; C -&gt; 稳定在C++</a:t>
            </a:r>
            <a:endParaRPr lang="zh-CN" altLang="en-US" sz="2400"/>
          </a:p>
          <a:p>
            <a:pPr lvl="1"/>
            <a:endParaRPr lang="zh-CN" altLang="en-US"/>
          </a:p>
          <a:p>
            <a:pPr lvl="1"/>
            <a:endParaRPr lang="zh-CN" altLang="en-US"/>
          </a:p>
          <a:p>
            <a:pPr lvl="1"/>
            <a:endParaRPr lang="zh-CN" altLang="en-US"/>
          </a:p>
          <a:p>
            <a:pPr lvl="1"/>
            <a:endParaRPr lang="zh-CN" altLang="en-US" sz="2400"/>
          </a:p>
          <a:p>
            <a:pPr lvl="1"/>
            <a:r>
              <a:rPr lang="zh-CN" altLang="en-US" sz="2400"/>
              <a:t>Sun Open Office ： 部分JAVA（对外接口），主要为C++ （开源，可下载其源代码）</a:t>
            </a:r>
            <a:endParaRPr lang="zh-CN" altLang="en-US"/>
          </a:p>
          <a:p>
            <a:pPr lvl="1"/>
            <a:r>
              <a:rPr lang="zh-CN" altLang="en-US" sz="2400"/>
              <a:t>Adobe Systems Acrobat Reader/Distiller ： C++</a:t>
            </a:r>
            <a:endParaRPr lang="zh-CN" altLang="en-US" sz="2400"/>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pic>
        <p:nvPicPr>
          <p:cNvPr id="5" name="图片 4"/>
          <p:cNvPicPr>
            <a:picLocks noChangeAspect="1"/>
          </p:cNvPicPr>
          <p:nvPr/>
        </p:nvPicPr>
        <p:blipFill>
          <a:blip r:embed="rId1"/>
          <a:stretch>
            <a:fillRect/>
          </a:stretch>
        </p:blipFill>
        <p:spPr>
          <a:xfrm>
            <a:off x="3131820" y="2996565"/>
            <a:ext cx="3877945" cy="17468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著名软件的编写</a:t>
            </a:r>
            <a:r>
              <a:rPr lang="zh-CN" altLang="en-US"/>
              <a:t>语言</a:t>
            </a:r>
            <a:endParaRPr lang="zh-CN" altLang="en-US"/>
          </a:p>
        </p:txBody>
      </p:sp>
      <p:sp>
        <p:nvSpPr>
          <p:cNvPr id="3" name="内容占位符 2"/>
          <p:cNvSpPr>
            <a:spLocks noGrp="1"/>
          </p:cNvSpPr>
          <p:nvPr>
            <p:ph idx="1"/>
          </p:nvPr>
        </p:nvSpPr>
        <p:spPr/>
        <p:txBody>
          <a:bodyPr/>
          <a:p>
            <a:r>
              <a:rPr lang="zh-CN" altLang="en-US"/>
              <a:t>关系型数据库</a:t>
            </a:r>
            <a:endParaRPr lang="zh-CN" altLang="en-US"/>
          </a:p>
          <a:p>
            <a:pPr lvl="1"/>
            <a:r>
              <a:rPr lang="zh-CN" altLang="en-US" sz="2400"/>
              <a:t>Oracle ： 汇编、C、C++、Java。主要为C++</a:t>
            </a:r>
            <a:endParaRPr lang="zh-CN" altLang="en-US" sz="2400"/>
          </a:p>
          <a:p>
            <a:pPr lvl="1"/>
            <a:endParaRPr lang="zh-CN" altLang="en-US"/>
          </a:p>
          <a:p>
            <a:pPr lvl="1"/>
            <a:endParaRPr lang="zh-CN" altLang="en-US"/>
          </a:p>
          <a:p>
            <a:pPr lvl="1"/>
            <a:endParaRPr lang="zh-CN" altLang="en-US" sz="2400"/>
          </a:p>
          <a:p>
            <a:pPr lvl="1"/>
            <a:r>
              <a:rPr lang="zh-CN" altLang="en-US" sz="2400"/>
              <a:t>MySQL ： C++</a:t>
            </a:r>
            <a:endParaRPr lang="zh-CN" altLang="en-US" sz="2400"/>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pic>
        <p:nvPicPr>
          <p:cNvPr id="6" name="图片 5"/>
          <p:cNvPicPr>
            <a:picLocks noChangeAspect="1"/>
          </p:cNvPicPr>
          <p:nvPr/>
        </p:nvPicPr>
        <p:blipFill>
          <a:blip r:embed="rId1"/>
          <a:stretch>
            <a:fillRect/>
          </a:stretch>
        </p:blipFill>
        <p:spPr>
          <a:xfrm>
            <a:off x="3186430" y="2996565"/>
            <a:ext cx="3514725" cy="1349375"/>
          </a:xfrm>
          <a:prstGeom prst="rect">
            <a:avLst/>
          </a:prstGeom>
        </p:spPr>
      </p:pic>
      <p:pic>
        <p:nvPicPr>
          <p:cNvPr id="7" name="图片 6"/>
          <p:cNvPicPr>
            <a:picLocks noChangeAspect="1"/>
          </p:cNvPicPr>
          <p:nvPr/>
        </p:nvPicPr>
        <p:blipFill>
          <a:blip r:embed="rId2"/>
          <a:stretch>
            <a:fillRect/>
          </a:stretch>
        </p:blipFill>
        <p:spPr>
          <a:xfrm>
            <a:off x="3225800" y="4940935"/>
            <a:ext cx="3435985" cy="13290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著名软件的编写</a:t>
            </a:r>
            <a:r>
              <a:rPr lang="zh-CN" altLang="en-US"/>
              <a:t>语言</a:t>
            </a:r>
            <a:endParaRPr lang="zh-CN" altLang="en-US"/>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pic>
        <p:nvPicPr>
          <p:cNvPr id="5" name="内容占位符 4"/>
          <p:cNvPicPr>
            <a:picLocks noChangeAspect="1"/>
          </p:cNvPicPr>
          <p:nvPr>
            <p:ph idx="1"/>
          </p:nvPr>
        </p:nvPicPr>
        <p:blipFill>
          <a:blip r:embed="rId1"/>
          <a:stretch>
            <a:fillRect/>
          </a:stretch>
        </p:blipFill>
        <p:spPr>
          <a:xfrm>
            <a:off x="323850" y="1772920"/>
            <a:ext cx="4070985" cy="2480945"/>
          </a:xfrm>
          <a:prstGeom prst="rect">
            <a:avLst/>
          </a:prstGeom>
        </p:spPr>
      </p:pic>
      <p:pic>
        <p:nvPicPr>
          <p:cNvPr id="8" name="图片 7"/>
          <p:cNvPicPr>
            <a:picLocks noChangeAspect="1"/>
          </p:cNvPicPr>
          <p:nvPr/>
        </p:nvPicPr>
        <p:blipFill>
          <a:blip r:embed="rId2"/>
          <a:stretch>
            <a:fillRect/>
          </a:stretch>
        </p:blipFill>
        <p:spPr>
          <a:xfrm>
            <a:off x="4572000" y="1772920"/>
            <a:ext cx="4294505" cy="2485390"/>
          </a:xfrm>
          <a:prstGeom prst="rect">
            <a:avLst/>
          </a:prstGeom>
        </p:spPr>
      </p:pic>
      <p:pic>
        <p:nvPicPr>
          <p:cNvPr id="9" name="图片 8"/>
          <p:cNvPicPr>
            <a:picLocks noChangeAspect="1"/>
          </p:cNvPicPr>
          <p:nvPr/>
        </p:nvPicPr>
        <p:blipFill>
          <a:blip r:embed="rId3"/>
          <a:stretch>
            <a:fillRect/>
          </a:stretch>
        </p:blipFill>
        <p:spPr>
          <a:xfrm>
            <a:off x="323850" y="4436745"/>
            <a:ext cx="4230370" cy="2094865"/>
          </a:xfrm>
          <a:prstGeom prst="rect">
            <a:avLst/>
          </a:prstGeom>
        </p:spPr>
      </p:pic>
      <p:pic>
        <p:nvPicPr>
          <p:cNvPr id="10" name="图片 9"/>
          <p:cNvPicPr>
            <a:picLocks noChangeAspect="1"/>
          </p:cNvPicPr>
          <p:nvPr/>
        </p:nvPicPr>
        <p:blipFill>
          <a:blip r:embed="rId4"/>
          <a:stretch>
            <a:fillRect/>
          </a:stretch>
        </p:blipFill>
        <p:spPr>
          <a:xfrm>
            <a:off x="4665980" y="4472940"/>
            <a:ext cx="4106545" cy="20231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著名软件的编写</a:t>
            </a:r>
            <a:r>
              <a:rPr lang="zh-CN" altLang="en-US"/>
              <a:t>语言</a:t>
            </a:r>
            <a:endParaRPr lang="zh-CN" altLang="en-US"/>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pic>
        <p:nvPicPr>
          <p:cNvPr id="6" name="内容占位符 5"/>
          <p:cNvPicPr>
            <a:picLocks noChangeAspect="1"/>
          </p:cNvPicPr>
          <p:nvPr>
            <p:ph idx="1"/>
          </p:nvPr>
        </p:nvPicPr>
        <p:blipFill>
          <a:blip r:embed="rId1"/>
          <a:stretch>
            <a:fillRect/>
          </a:stretch>
        </p:blipFill>
        <p:spPr>
          <a:xfrm>
            <a:off x="323850" y="2132965"/>
            <a:ext cx="3924935" cy="2530475"/>
          </a:xfrm>
          <a:prstGeom prst="rect">
            <a:avLst/>
          </a:prstGeom>
        </p:spPr>
      </p:pic>
      <p:pic>
        <p:nvPicPr>
          <p:cNvPr id="7" name="图片 6"/>
          <p:cNvPicPr>
            <a:picLocks noChangeAspect="1"/>
          </p:cNvPicPr>
          <p:nvPr/>
        </p:nvPicPr>
        <p:blipFill>
          <a:blip r:embed="rId2"/>
          <a:stretch>
            <a:fillRect/>
          </a:stretch>
        </p:blipFill>
        <p:spPr>
          <a:xfrm>
            <a:off x="4572000" y="2132965"/>
            <a:ext cx="4039235" cy="30587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著名软件的编写语言</a:t>
            </a:r>
            <a:endParaRPr lang="zh-CN" altLang="en-US"/>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pic>
        <p:nvPicPr>
          <p:cNvPr id="5" name="内容占位符 4"/>
          <p:cNvPicPr>
            <a:picLocks noChangeAspect="1"/>
          </p:cNvPicPr>
          <p:nvPr>
            <p:ph idx="1"/>
          </p:nvPr>
        </p:nvPicPr>
        <p:blipFill>
          <a:blip r:embed="rId1"/>
          <a:stretch>
            <a:fillRect/>
          </a:stretch>
        </p:blipFill>
        <p:spPr>
          <a:xfrm>
            <a:off x="467360" y="1700530"/>
            <a:ext cx="3810000" cy="2572385"/>
          </a:xfrm>
          <a:prstGeom prst="rect">
            <a:avLst/>
          </a:prstGeom>
        </p:spPr>
      </p:pic>
      <p:pic>
        <p:nvPicPr>
          <p:cNvPr id="6" name="图片 5"/>
          <p:cNvPicPr>
            <a:picLocks noChangeAspect="1"/>
          </p:cNvPicPr>
          <p:nvPr/>
        </p:nvPicPr>
        <p:blipFill>
          <a:blip r:embed="rId2"/>
          <a:stretch>
            <a:fillRect/>
          </a:stretch>
        </p:blipFill>
        <p:spPr>
          <a:xfrm>
            <a:off x="3131820" y="4364990"/>
            <a:ext cx="4895850" cy="22415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著名软件的编写语言</a:t>
            </a:r>
            <a:endParaRPr lang="zh-CN" altLang="en-US"/>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pic>
        <p:nvPicPr>
          <p:cNvPr id="7" name="内容占位符 6"/>
          <p:cNvPicPr>
            <a:picLocks noChangeAspect="1"/>
          </p:cNvPicPr>
          <p:nvPr>
            <p:ph idx="1"/>
          </p:nvPr>
        </p:nvPicPr>
        <p:blipFill>
          <a:blip r:embed="rId1"/>
          <a:stretch>
            <a:fillRect/>
          </a:stretch>
        </p:blipFill>
        <p:spPr>
          <a:xfrm>
            <a:off x="1160780" y="1772920"/>
            <a:ext cx="7432040" cy="42379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a:t>
            </a:r>
            <a:r>
              <a:rPr lang="zh-CN" altLang="zh-CN"/>
              <a:t>关键字</a:t>
            </a:r>
            <a:endParaRPr lang="zh-CN" altLang="zh-CN"/>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pic>
        <p:nvPicPr>
          <p:cNvPr id="5" name="内容占位符 4"/>
          <p:cNvPicPr>
            <a:picLocks noChangeAspect="1"/>
          </p:cNvPicPr>
          <p:nvPr>
            <p:ph idx="1"/>
            <p:custDataLst>
              <p:tags r:id="rId1"/>
            </p:custDataLst>
          </p:nvPr>
        </p:nvPicPr>
        <p:blipFill>
          <a:blip r:embed="rId2"/>
          <a:stretch>
            <a:fillRect/>
          </a:stretch>
        </p:blipFill>
        <p:spPr>
          <a:xfrm>
            <a:off x="1187450" y="1628775"/>
            <a:ext cx="7324725" cy="51314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a:t>
            </a:r>
            <a:r>
              <a:rPr lang="zh-CN" altLang="en-US"/>
              <a:t>运行环境</a:t>
            </a:r>
            <a:endParaRPr lang="zh-CN" altLang="en-US"/>
          </a:p>
        </p:txBody>
      </p:sp>
      <p:sp>
        <p:nvSpPr>
          <p:cNvPr id="3" name="内容占位符 2"/>
          <p:cNvSpPr>
            <a:spLocks noGrp="1"/>
          </p:cNvSpPr>
          <p:nvPr>
            <p:ph idx="1"/>
          </p:nvPr>
        </p:nvSpPr>
        <p:spPr>
          <a:xfrm>
            <a:off x="952500" y="1701165"/>
            <a:ext cx="7239000" cy="4114800"/>
          </a:xfrm>
        </p:spPr>
        <p:txBody>
          <a:bodyPr/>
          <a:p>
            <a:r>
              <a:rPr lang="en-US" altLang="zh-CN"/>
              <a:t>windows</a:t>
            </a:r>
            <a:r>
              <a:rPr lang="zh-CN" altLang="en-US"/>
              <a:t>系统</a:t>
            </a:r>
            <a:endParaRPr lang="zh-CN" altLang="en-US"/>
          </a:p>
          <a:p>
            <a:endParaRPr lang="zh-CN" altLang="en-US"/>
          </a:p>
          <a:p>
            <a:endParaRPr lang="zh-CN" altLang="en-US"/>
          </a:p>
          <a:p>
            <a:endParaRPr lang="zh-CN" altLang="en-US"/>
          </a:p>
          <a:p>
            <a:r>
              <a:rPr lang="en-US" altLang="zh-CN"/>
              <a:t>Linux</a:t>
            </a:r>
            <a:r>
              <a:rPr lang="zh-CN" altLang="en-US"/>
              <a:t>系统</a:t>
            </a:r>
            <a:endParaRPr lang="zh-CN" altLang="en-US"/>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pic>
        <p:nvPicPr>
          <p:cNvPr id="6" name="图片 5"/>
          <p:cNvPicPr>
            <a:picLocks noChangeAspect="1"/>
          </p:cNvPicPr>
          <p:nvPr/>
        </p:nvPicPr>
        <p:blipFill>
          <a:blip r:embed="rId1"/>
          <a:stretch>
            <a:fillRect/>
          </a:stretch>
        </p:blipFill>
        <p:spPr>
          <a:xfrm>
            <a:off x="1547495" y="2348865"/>
            <a:ext cx="2790825" cy="1485900"/>
          </a:xfrm>
          <a:prstGeom prst="rect">
            <a:avLst/>
          </a:prstGeom>
        </p:spPr>
      </p:pic>
      <p:pic>
        <p:nvPicPr>
          <p:cNvPr id="7" name="图片 6"/>
          <p:cNvPicPr>
            <a:picLocks noChangeAspect="1"/>
          </p:cNvPicPr>
          <p:nvPr/>
        </p:nvPicPr>
        <p:blipFill>
          <a:blip r:embed="rId2"/>
          <a:stretch>
            <a:fillRect/>
          </a:stretch>
        </p:blipFill>
        <p:spPr>
          <a:xfrm>
            <a:off x="4715510" y="2348865"/>
            <a:ext cx="2981960" cy="1485900"/>
          </a:xfrm>
          <a:prstGeom prst="rect">
            <a:avLst/>
          </a:prstGeom>
        </p:spPr>
      </p:pic>
      <p:pic>
        <p:nvPicPr>
          <p:cNvPr id="100" name="图片 99"/>
          <p:cNvPicPr/>
          <p:nvPr/>
        </p:nvPicPr>
        <p:blipFill>
          <a:blip r:embed="rId3"/>
          <a:stretch>
            <a:fillRect/>
          </a:stretch>
        </p:blipFill>
        <p:spPr>
          <a:xfrm>
            <a:off x="3059430" y="4703445"/>
            <a:ext cx="2489200" cy="169735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endParaRPr lang="zh-CN" altLang="en-US"/>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28673" name="Text Box 4"/>
          <p:cNvSpPr txBox="1"/>
          <p:nvPr>
            <p:custDataLst>
              <p:tags r:id="rId1"/>
            </p:custDataLst>
          </p:nvPr>
        </p:nvSpPr>
        <p:spPr>
          <a:xfrm>
            <a:off x="395605" y="476885"/>
            <a:ext cx="8394065" cy="3784600"/>
          </a:xfrm>
          <a:prstGeom prst="rect">
            <a:avLst/>
          </a:prstGeom>
          <a:solidFill>
            <a:schemeClr val="bg1"/>
          </a:solidFill>
          <a:ln w="9525">
            <a:noFill/>
          </a:ln>
        </p:spPr>
        <p:txBody>
          <a:bodyPr wrap="square" anchor="t" anchorCtr="0">
            <a:spAutoFit/>
          </a:bodyPr>
          <a:p>
            <a:pPr>
              <a:buSzTx/>
            </a:pPr>
            <a:r>
              <a:rPr lang="en-US" altLang="zh-CN" sz="2400" dirty="0">
                <a:solidFill>
                  <a:schemeClr val="tx1"/>
                </a:solidFill>
                <a:latin typeface="Franklin Gothic Book" panose="020B0503020102020204" pitchFamily="2" charset="0"/>
                <a:ea typeface="微软雅黑" panose="020B0503020204020204" charset="-122"/>
              </a:rPr>
              <a:t>//Ex1.1   </a:t>
            </a:r>
            <a:r>
              <a:rPr lang="zh-CN" altLang="en-US" sz="2400" dirty="0">
                <a:solidFill>
                  <a:schemeClr val="tx1"/>
                </a:solidFill>
                <a:latin typeface="微软雅黑" panose="020B0503020204020204" charset="-122"/>
                <a:ea typeface="微软雅黑" panose="020B0503020204020204" charset="-122"/>
              </a:rPr>
              <a:t>一个简单的</a:t>
            </a:r>
            <a:r>
              <a:rPr lang="en-US" altLang="zh-CN" sz="2400" dirty="0">
                <a:solidFill>
                  <a:schemeClr val="tx1"/>
                </a:solidFill>
                <a:latin typeface="微软雅黑" panose="020B0503020204020204" charset="-122"/>
                <a:ea typeface="微软雅黑" panose="020B0503020204020204" charset="-122"/>
              </a:rPr>
              <a:t>C++</a:t>
            </a:r>
            <a:r>
              <a:rPr lang="zh-CN" altLang="en-US" sz="2400" dirty="0">
                <a:solidFill>
                  <a:schemeClr val="tx1"/>
                </a:solidFill>
                <a:latin typeface="微软雅黑" panose="020B0503020204020204" charset="-122"/>
                <a:ea typeface="微软雅黑" panose="020B0503020204020204" charset="-122"/>
              </a:rPr>
              <a:t>入门程序</a:t>
            </a:r>
            <a:endParaRPr lang="en-US" altLang="zh-CN" sz="2400" dirty="0">
              <a:solidFill>
                <a:schemeClr val="tx1"/>
              </a:solidFill>
              <a:latin typeface="Franklin Gothic Book" panose="020B0503020102020204" pitchFamily="2" charset="0"/>
              <a:ea typeface="微软雅黑" panose="020B0503020204020204" charset="-122"/>
            </a:endParaRPr>
          </a:p>
          <a:p>
            <a:pPr>
              <a:buSzTx/>
            </a:pPr>
            <a:r>
              <a:rPr lang="en-US" altLang="zh-CN" sz="2400" dirty="0">
                <a:solidFill>
                  <a:schemeClr val="tx1"/>
                </a:solidFill>
                <a:latin typeface="Franklin Gothic Book" panose="020B0503020102020204" pitchFamily="2" charset="0"/>
                <a:ea typeface="微软雅黑" panose="020B0503020204020204" charset="-122"/>
              </a:rPr>
              <a:t>  1  //</a:t>
            </a:r>
            <a:r>
              <a:rPr lang="zh-CN" altLang="en-US" sz="2400" dirty="0">
                <a:solidFill>
                  <a:schemeClr val="tx1"/>
                </a:solidFill>
                <a:latin typeface="Franklin Gothic Book" panose="020B0503020102020204" pitchFamily="2" charset="0"/>
                <a:ea typeface="微软雅黑" panose="020B0503020204020204" charset="-122"/>
              </a:rPr>
              <a:t>文件名</a:t>
            </a:r>
            <a:r>
              <a:rPr lang="en-US" altLang="zh-CN" sz="2400" dirty="0">
                <a:solidFill>
                  <a:schemeClr val="tx1"/>
                </a:solidFill>
                <a:latin typeface="Franklin Gothic Book" panose="020B0503020102020204" pitchFamily="2" charset="0"/>
                <a:ea typeface="微软雅黑" panose="020B0503020204020204" charset="-122"/>
              </a:rPr>
              <a:t>:hello.cpp</a:t>
            </a:r>
            <a:endParaRPr lang="en-US" altLang="zh-CN" sz="2400" dirty="0">
              <a:solidFill>
                <a:schemeClr val="tx1"/>
              </a:solidFill>
              <a:latin typeface="Franklin Gothic Book" panose="020B0503020102020204" pitchFamily="2" charset="0"/>
              <a:ea typeface="微软雅黑" panose="020B0503020204020204" charset="-122"/>
            </a:endParaRPr>
          </a:p>
          <a:p>
            <a:pPr>
              <a:buSzTx/>
            </a:pPr>
            <a:r>
              <a:rPr lang="en-US" altLang="zh-CN" sz="2400" dirty="0">
                <a:solidFill>
                  <a:schemeClr val="tx1"/>
                </a:solidFill>
                <a:latin typeface="Franklin Gothic Book" panose="020B0503020102020204" pitchFamily="2" charset="0"/>
                <a:ea typeface="微软雅黑" panose="020B0503020204020204" charset="-122"/>
              </a:rPr>
              <a:t>  2  #include &lt;iostream&gt;</a:t>
            </a:r>
            <a:endParaRPr lang="en-US" altLang="zh-CN" sz="2400" dirty="0">
              <a:solidFill>
                <a:schemeClr val="tx1"/>
              </a:solidFill>
              <a:latin typeface="Franklin Gothic Book" panose="020B0503020102020204" pitchFamily="2" charset="0"/>
              <a:ea typeface="微软雅黑" panose="020B0503020204020204" charset="-122"/>
            </a:endParaRPr>
          </a:p>
          <a:p>
            <a:pPr>
              <a:buSzTx/>
            </a:pPr>
            <a:r>
              <a:rPr lang="en-US" altLang="zh-CN" sz="2400" dirty="0">
                <a:solidFill>
                  <a:schemeClr val="tx1"/>
                </a:solidFill>
                <a:latin typeface="Franklin Gothic Book" panose="020B0503020102020204" pitchFamily="2" charset="0"/>
                <a:ea typeface="微软雅黑" panose="020B0503020204020204" charset="-122"/>
              </a:rPr>
              <a:t>  3  </a:t>
            </a:r>
            <a:endParaRPr lang="en-US" altLang="zh-CN" sz="2400" dirty="0">
              <a:solidFill>
                <a:schemeClr val="tx1"/>
              </a:solidFill>
              <a:latin typeface="Franklin Gothic Book" panose="020B0503020102020204" pitchFamily="2" charset="0"/>
              <a:ea typeface="微软雅黑" panose="020B0503020204020204" charset="-122"/>
            </a:endParaRPr>
          </a:p>
          <a:p>
            <a:pPr>
              <a:buSzTx/>
            </a:pPr>
            <a:r>
              <a:rPr lang="en-US" altLang="zh-CN" sz="2400" dirty="0">
                <a:solidFill>
                  <a:schemeClr val="tx1"/>
                </a:solidFill>
                <a:latin typeface="Franklin Gothic Book" panose="020B0503020102020204" pitchFamily="2" charset="0"/>
                <a:ea typeface="微软雅黑" panose="020B0503020204020204" charset="-122"/>
              </a:rPr>
              <a:t>  4  int main()</a:t>
            </a:r>
            <a:endParaRPr lang="en-US" altLang="zh-CN" sz="2400" dirty="0">
              <a:solidFill>
                <a:schemeClr val="tx1"/>
              </a:solidFill>
              <a:latin typeface="Franklin Gothic Book" panose="020B0503020102020204" pitchFamily="2" charset="0"/>
              <a:ea typeface="微软雅黑" panose="020B0503020204020204" charset="-122"/>
            </a:endParaRPr>
          </a:p>
          <a:p>
            <a:pPr>
              <a:buSzTx/>
            </a:pPr>
            <a:r>
              <a:rPr lang="en-US" altLang="zh-CN" sz="2400" dirty="0">
                <a:solidFill>
                  <a:schemeClr val="tx1"/>
                </a:solidFill>
                <a:latin typeface="Franklin Gothic Book" panose="020B0503020102020204" pitchFamily="2" charset="0"/>
                <a:ea typeface="微软雅黑" panose="020B0503020204020204" charset="-122"/>
              </a:rPr>
              <a:t>  5  {</a:t>
            </a:r>
            <a:endParaRPr lang="en-US" altLang="zh-CN" sz="2400" dirty="0">
              <a:solidFill>
                <a:schemeClr val="tx1"/>
              </a:solidFill>
              <a:latin typeface="Franklin Gothic Book" panose="020B0503020102020204" pitchFamily="2" charset="0"/>
              <a:ea typeface="微软雅黑" panose="020B0503020204020204" charset="-122"/>
            </a:endParaRPr>
          </a:p>
          <a:p>
            <a:pPr>
              <a:buSzTx/>
            </a:pPr>
            <a:r>
              <a:rPr lang="en-US" altLang="zh-CN" sz="2400" dirty="0">
                <a:solidFill>
                  <a:schemeClr val="tx1"/>
                </a:solidFill>
                <a:latin typeface="Franklin Gothic Book" panose="020B0503020102020204" pitchFamily="2" charset="0"/>
                <a:ea typeface="微软雅黑" panose="020B0503020204020204" charset="-122"/>
              </a:rPr>
              <a:t>         </a:t>
            </a:r>
            <a:r>
              <a:rPr lang="en-US" altLang="zh-CN" dirty="0">
                <a:latin typeface="Franklin Gothic Book" panose="020B0503020102020204" pitchFamily="2" charset="0"/>
                <a:ea typeface="微软雅黑" panose="020B0503020204020204" charset="-122"/>
                <a:sym typeface="+mn-ea"/>
              </a:rPr>
              <a:t>//</a:t>
            </a:r>
            <a:r>
              <a:rPr lang="zh-CN" altLang="en-US" dirty="0">
                <a:latin typeface="Franklin Gothic Book" panose="020B0503020102020204" pitchFamily="2" charset="0"/>
                <a:ea typeface="微软雅黑" panose="020B0503020204020204" charset="-122"/>
                <a:sym typeface="+mn-ea"/>
              </a:rPr>
              <a:t>用</a:t>
            </a:r>
            <a:r>
              <a:rPr lang="en-US" altLang="zh-CN" dirty="0">
                <a:latin typeface="Franklin Gothic Book" panose="020B0503020102020204" pitchFamily="2" charset="0"/>
                <a:ea typeface="微软雅黑" panose="020B0503020204020204" charset="-122"/>
                <a:sym typeface="+mn-ea"/>
              </a:rPr>
              <a:t>C++</a:t>
            </a:r>
            <a:r>
              <a:rPr lang="zh-CN" altLang="en-US" dirty="0">
                <a:latin typeface="Franklin Gothic Book" panose="020B0503020102020204" pitchFamily="2" charset="0"/>
                <a:ea typeface="微软雅黑" panose="020B0503020204020204" charset="-122"/>
                <a:sym typeface="+mn-ea"/>
              </a:rPr>
              <a:t>方法输出一行</a:t>
            </a:r>
            <a:endParaRPr lang="en-US" altLang="zh-CN" sz="2400" dirty="0">
              <a:solidFill>
                <a:schemeClr val="tx1"/>
              </a:solidFill>
              <a:latin typeface="Franklin Gothic Book" panose="020B0503020102020204" pitchFamily="2" charset="0"/>
              <a:ea typeface="微软雅黑" panose="020B0503020204020204" charset="-122"/>
            </a:endParaRPr>
          </a:p>
          <a:p>
            <a:pPr>
              <a:buSzTx/>
            </a:pPr>
            <a:r>
              <a:rPr lang="en-US" altLang="zh-CN" sz="2400" dirty="0">
                <a:solidFill>
                  <a:schemeClr val="tx1"/>
                </a:solidFill>
                <a:latin typeface="Franklin Gothic Book" panose="020B0503020102020204" pitchFamily="2" charset="0"/>
                <a:ea typeface="微软雅黑" panose="020B0503020204020204" charset="-122"/>
              </a:rPr>
              <a:t>  6      std::cout &lt;&lt; "Hello, C++ World!" &lt;&lt; std::endl;</a:t>
            </a:r>
            <a:endParaRPr lang="zh-CN" altLang="en-US" sz="2000" dirty="0">
              <a:solidFill>
                <a:schemeClr val="tx1"/>
              </a:solidFill>
              <a:latin typeface="Franklin Gothic Book" panose="020B0503020102020204" pitchFamily="2" charset="0"/>
              <a:ea typeface="微软雅黑" panose="020B0503020204020204" charset="-122"/>
            </a:endParaRPr>
          </a:p>
          <a:p>
            <a:pPr>
              <a:buSzTx/>
            </a:pPr>
            <a:r>
              <a:rPr lang="zh-CN" altLang="en-US" sz="2400" dirty="0">
                <a:solidFill>
                  <a:schemeClr val="tx1"/>
                </a:solidFill>
                <a:latin typeface="Franklin Gothic Book" panose="020B0503020102020204" pitchFamily="2" charset="0"/>
                <a:ea typeface="微软雅黑" panose="020B0503020204020204" charset="-122"/>
              </a:rPr>
              <a:t>  </a:t>
            </a:r>
            <a:r>
              <a:rPr lang="en-US" altLang="zh-CN" sz="2400" dirty="0">
                <a:solidFill>
                  <a:schemeClr val="tx1"/>
                </a:solidFill>
                <a:latin typeface="Franklin Gothic Book" panose="020B0503020102020204" pitchFamily="2" charset="0"/>
                <a:ea typeface="微软雅黑" panose="020B0503020204020204" charset="-122"/>
              </a:rPr>
              <a:t>7      return 0;</a:t>
            </a:r>
            <a:endParaRPr lang="en-US" altLang="zh-CN" sz="2400" dirty="0">
              <a:solidFill>
                <a:schemeClr val="tx1"/>
              </a:solidFill>
              <a:latin typeface="Franklin Gothic Book" panose="020B0503020102020204" pitchFamily="2" charset="0"/>
              <a:ea typeface="微软雅黑" panose="020B0503020204020204" charset="-122"/>
            </a:endParaRPr>
          </a:p>
          <a:p>
            <a:pPr>
              <a:buSzTx/>
            </a:pPr>
            <a:r>
              <a:rPr lang="en-US" altLang="zh-CN" sz="2400" dirty="0">
                <a:solidFill>
                  <a:schemeClr val="tx1"/>
                </a:solidFill>
                <a:latin typeface="Franklin Gothic Book" panose="020B0503020102020204" pitchFamily="2" charset="0"/>
                <a:ea typeface="微软雅黑" panose="020B0503020204020204" charset="-122"/>
              </a:rPr>
              <a:t>  8  }</a:t>
            </a:r>
            <a:endParaRPr lang="en-US" altLang="zh-CN" sz="2400" dirty="0">
              <a:solidFill>
                <a:schemeClr val="tx1"/>
              </a:solidFill>
              <a:latin typeface="Franklin Gothic Book" panose="020B0503020102020204" pitchFamily="2" charset="0"/>
              <a:ea typeface="微软雅黑" panose="020B0503020204020204" charset="-122"/>
            </a:endParaRPr>
          </a:p>
        </p:txBody>
      </p:sp>
      <p:sp>
        <p:nvSpPr>
          <p:cNvPr id="28674" name="AutoShape 6"/>
          <p:cNvSpPr/>
          <p:nvPr>
            <p:custDataLst>
              <p:tags r:id="rId2"/>
            </p:custDataLst>
          </p:nvPr>
        </p:nvSpPr>
        <p:spPr>
          <a:xfrm>
            <a:off x="611505" y="4436745"/>
            <a:ext cx="7777163" cy="1581150"/>
          </a:xfrm>
          <a:prstGeom prst="flowChartAlternateProcess">
            <a:avLst/>
          </a:prstGeom>
          <a:solidFill>
            <a:schemeClr val="bg2"/>
          </a:solidFill>
          <a:ln w="9525" cap="flat" cmpd="sng">
            <a:solidFill>
              <a:schemeClr val="tx1"/>
            </a:solidFill>
            <a:prstDash val="solid"/>
            <a:miter/>
            <a:headEnd type="none" w="med" len="med"/>
            <a:tailEnd type="none" w="med" len="med"/>
          </a:ln>
        </p:spPr>
        <p:txBody>
          <a:bodyPr wrap="none" anchor="ctr" anchorCtr="0"/>
          <a:p>
            <a:pPr>
              <a:buSzTx/>
            </a:pPr>
            <a:r>
              <a:rPr lang="zh-CN" altLang="en-US" sz="2000" b="1" dirty="0">
                <a:solidFill>
                  <a:schemeClr val="tx1"/>
                </a:solidFill>
                <a:latin typeface="Arial" panose="020B0604020202020204" pitchFamily="34" charset="0"/>
                <a:ea typeface="楷体_GB2312" pitchFamily="49" charset="-122"/>
              </a:rPr>
              <a:t>程序运行时屏幕输出如下：</a:t>
            </a:r>
            <a:endParaRPr lang="zh-CN" altLang="en-US" sz="2000" b="1" dirty="0">
              <a:solidFill>
                <a:schemeClr val="tx1"/>
              </a:solidFill>
              <a:latin typeface="Arial" panose="020B0604020202020204" pitchFamily="34" charset="0"/>
              <a:ea typeface="楷体_GB2312" pitchFamily="49" charset="-122"/>
            </a:endParaRPr>
          </a:p>
          <a:p>
            <a:pPr lvl="1" indent="0" rtl="0" eaLnBrk="1" fontAlgn="base" hangingPunct="1">
              <a:spcBef>
                <a:spcPct val="0"/>
              </a:spcBef>
              <a:spcAft>
                <a:spcPct val="0"/>
              </a:spcAft>
              <a:buClrTx/>
              <a:buSzTx/>
              <a:buNone/>
            </a:pPr>
            <a:r>
              <a:rPr lang="en-US" altLang="zh-CN" sz="2000" dirty="0">
                <a:solidFill>
                  <a:schemeClr val="tx1"/>
                </a:solidFill>
                <a:latin typeface="Arial" panose="020B0604020202020204" pitchFamily="34" charset="0"/>
                <a:ea typeface="楷体_GB2312" pitchFamily="49" charset="-122"/>
              </a:rPr>
              <a:t>Hello, world!</a:t>
            </a:r>
            <a:endParaRPr lang="en-US" altLang="zh-CN" sz="2000" dirty="0">
              <a:solidFill>
                <a:schemeClr val="tx1"/>
              </a:solidFill>
              <a:latin typeface="Arial" panose="020B0604020202020204" pitchFamily="34" charset="0"/>
              <a:ea typeface="楷体_GB2312" pitchFamily="49" charset="-122"/>
            </a:endParaRPr>
          </a:p>
          <a:p>
            <a:pPr lvl="1" indent="0" rtl="0" eaLnBrk="1" fontAlgn="base" hangingPunct="1">
              <a:spcBef>
                <a:spcPct val="0"/>
              </a:spcBef>
              <a:spcAft>
                <a:spcPct val="0"/>
              </a:spcAft>
              <a:buClrTx/>
              <a:buSzTx/>
              <a:buNone/>
            </a:pPr>
            <a:r>
              <a:rPr lang="zh-CN" altLang="en-US" sz="2000" dirty="0">
                <a:solidFill>
                  <a:schemeClr val="tx1"/>
                </a:solidFill>
                <a:latin typeface="Arial" panose="020B0604020202020204" pitchFamily="34" charset="0"/>
                <a:ea typeface="楷体_GB2312" pitchFamily="49" charset="-122"/>
              </a:rPr>
              <a:t>请按任意键继续</a:t>
            </a:r>
            <a:r>
              <a:rPr lang="en-US" altLang="zh-CN" sz="2000" dirty="0">
                <a:solidFill>
                  <a:schemeClr val="tx1"/>
                </a:solidFill>
                <a:latin typeface="Arial" panose="020B0604020202020204" pitchFamily="34" charset="0"/>
                <a:ea typeface="楷体_GB2312" pitchFamily="49" charset="-122"/>
              </a:rPr>
              <a:t>. . .</a:t>
            </a:r>
            <a:endParaRPr lang="en-US" altLang="zh-CN" sz="2000" dirty="0">
              <a:solidFill>
                <a:schemeClr val="tx1"/>
              </a:solidFill>
              <a:latin typeface="Arial" panose="020B0604020202020204" pitchFamily="34" charset="0"/>
              <a:ea typeface="楷体_GB2312" pitchFamily="49" charset="-122"/>
            </a:endParaRPr>
          </a:p>
          <a:p>
            <a:pPr>
              <a:buSzTx/>
            </a:pPr>
            <a:endParaRPr lang="en-US" altLang="zh-CN" sz="2000" dirty="0">
              <a:solidFill>
                <a:schemeClr val="tx1"/>
              </a:solidFill>
              <a:latin typeface="Arial" panose="020B0604020202020204" pitchFamily="34" charset="0"/>
              <a:ea typeface="楷体_GB2312"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endParaRPr lang="zh-CN" altLang="en-US"/>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28673" name="Text Box 4"/>
          <p:cNvSpPr txBox="1"/>
          <p:nvPr>
            <p:custDataLst>
              <p:tags r:id="rId1"/>
            </p:custDataLst>
          </p:nvPr>
        </p:nvSpPr>
        <p:spPr>
          <a:xfrm>
            <a:off x="395605" y="476885"/>
            <a:ext cx="8394065" cy="3784600"/>
          </a:xfrm>
          <a:prstGeom prst="rect">
            <a:avLst/>
          </a:prstGeom>
          <a:solidFill>
            <a:schemeClr val="bg1"/>
          </a:solidFill>
          <a:ln w="9525">
            <a:noFill/>
          </a:ln>
        </p:spPr>
        <p:txBody>
          <a:bodyPr wrap="square" anchor="t" anchorCtr="0">
            <a:spAutoFit/>
          </a:bodyPr>
          <a:p>
            <a:pPr>
              <a:buSzTx/>
            </a:pPr>
            <a:r>
              <a:rPr lang="en-US" altLang="zh-CN" sz="2400" dirty="0">
                <a:solidFill>
                  <a:schemeClr val="tx1"/>
                </a:solidFill>
                <a:latin typeface="Franklin Gothic Book" panose="020B0503020102020204" pitchFamily="2" charset="0"/>
                <a:ea typeface="微软雅黑" panose="020B0503020204020204" charset="-122"/>
              </a:rPr>
              <a:t>//Ex1.1   </a:t>
            </a:r>
            <a:r>
              <a:rPr lang="zh-CN" altLang="en-US" sz="2400" dirty="0">
                <a:solidFill>
                  <a:schemeClr val="tx1"/>
                </a:solidFill>
                <a:latin typeface="微软雅黑" panose="020B0503020204020204" charset="-122"/>
                <a:ea typeface="微软雅黑" panose="020B0503020204020204" charset="-122"/>
              </a:rPr>
              <a:t>一个简单的</a:t>
            </a:r>
            <a:r>
              <a:rPr lang="en-US" altLang="zh-CN" sz="2400" dirty="0">
                <a:solidFill>
                  <a:schemeClr val="tx1"/>
                </a:solidFill>
                <a:latin typeface="微软雅黑" panose="020B0503020204020204" charset="-122"/>
                <a:ea typeface="微软雅黑" panose="020B0503020204020204" charset="-122"/>
              </a:rPr>
              <a:t>C++</a:t>
            </a:r>
            <a:r>
              <a:rPr lang="zh-CN" altLang="en-US" sz="2400" dirty="0">
                <a:solidFill>
                  <a:schemeClr val="tx1"/>
                </a:solidFill>
                <a:latin typeface="微软雅黑" panose="020B0503020204020204" charset="-122"/>
                <a:ea typeface="微软雅黑" panose="020B0503020204020204" charset="-122"/>
              </a:rPr>
              <a:t>入门程序</a:t>
            </a:r>
            <a:endParaRPr lang="en-US" altLang="zh-CN" sz="2400" dirty="0">
              <a:solidFill>
                <a:schemeClr val="tx1"/>
              </a:solidFill>
              <a:latin typeface="Franklin Gothic Book" panose="020B0503020102020204" pitchFamily="2" charset="0"/>
              <a:ea typeface="微软雅黑" panose="020B0503020204020204" charset="-122"/>
            </a:endParaRPr>
          </a:p>
          <a:p>
            <a:pPr>
              <a:buSzTx/>
            </a:pPr>
            <a:r>
              <a:rPr lang="en-US" altLang="zh-CN" sz="2400" dirty="0">
                <a:solidFill>
                  <a:schemeClr val="tx1"/>
                </a:solidFill>
                <a:latin typeface="Franklin Gothic Book" panose="020B0503020102020204" pitchFamily="2" charset="0"/>
                <a:ea typeface="微软雅黑" panose="020B0503020204020204" charset="-122"/>
              </a:rPr>
              <a:t>  1  //</a:t>
            </a:r>
            <a:r>
              <a:rPr lang="zh-CN" altLang="en-US" sz="2400" dirty="0">
                <a:solidFill>
                  <a:schemeClr val="tx1"/>
                </a:solidFill>
                <a:latin typeface="Franklin Gothic Book" panose="020B0503020102020204" pitchFamily="2" charset="0"/>
                <a:ea typeface="微软雅黑" panose="020B0503020204020204" charset="-122"/>
              </a:rPr>
              <a:t>文件名</a:t>
            </a:r>
            <a:r>
              <a:rPr lang="en-US" altLang="zh-CN" sz="2400" dirty="0">
                <a:solidFill>
                  <a:schemeClr val="tx1"/>
                </a:solidFill>
                <a:latin typeface="Franklin Gothic Book" panose="020B0503020102020204" pitchFamily="2" charset="0"/>
                <a:ea typeface="微软雅黑" panose="020B0503020204020204" charset="-122"/>
              </a:rPr>
              <a:t>:hello.cpp</a:t>
            </a:r>
            <a:endParaRPr lang="en-US" altLang="zh-CN" sz="2400" dirty="0">
              <a:solidFill>
                <a:schemeClr val="tx1"/>
              </a:solidFill>
              <a:latin typeface="Franklin Gothic Book" panose="020B0503020102020204" pitchFamily="2" charset="0"/>
              <a:ea typeface="微软雅黑" panose="020B0503020204020204" charset="-122"/>
            </a:endParaRPr>
          </a:p>
          <a:p>
            <a:pPr>
              <a:buSzTx/>
            </a:pPr>
            <a:r>
              <a:rPr lang="en-US" altLang="zh-CN" sz="2400" dirty="0">
                <a:solidFill>
                  <a:schemeClr val="tx1"/>
                </a:solidFill>
                <a:latin typeface="Franklin Gothic Book" panose="020B0503020102020204" pitchFamily="2" charset="0"/>
                <a:ea typeface="微软雅黑" panose="020B0503020204020204" charset="-122"/>
              </a:rPr>
              <a:t>  2  #include &lt;iostream&gt;</a:t>
            </a:r>
            <a:endParaRPr lang="en-US" altLang="zh-CN" sz="2400" dirty="0">
              <a:solidFill>
                <a:schemeClr val="tx1"/>
              </a:solidFill>
              <a:latin typeface="Franklin Gothic Book" panose="020B0503020102020204" pitchFamily="2" charset="0"/>
              <a:ea typeface="微软雅黑" panose="020B0503020204020204" charset="-122"/>
            </a:endParaRPr>
          </a:p>
          <a:p>
            <a:pPr>
              <a:buSzTx/>
            </a:pPr>
            <a:r>
              <a:rPr lang="en-US" altLang="zh-CN" sz="2400" dirty="0">
                <a:solidFill>
                  <a:schemeClr val="tx1"/>
                </a:solidFill>
                <a:latin typeface="Franklin Gothic Book" panose="020B0503020102020204" pitchFamily="2" charset="0"/>
                <a:ea typeface="微软雅黑" panose="020B0503020204020204" charset="-122"/>
              </a:rPr>
              <a:t>  3  </a:t>
            </a:r>
            <a:endParaRPr lang="en-US" altLang="zh-CN" sz="2400" dirty="0">
              <a:solidFill>
                <a:schemeClr val="tx1"/>
              </a:solidFill>
              <a:latin typeface="Franklin Gothic Book" panose="020B0503020102020204" pitchFamily="2" charset="0"/>
              <a:ea typeface="微软雅黑" panose="020B0503020204020204" charset="-122"/>
            </a:endParaRPr>
          </a:p>
          <a:p>
            <a:pPr>
              <a:buSzTx/>
            </a:pPr>
            <a:r>
              <a:rPr lang="en-US" altLang="zh-CN" sz="2400" dirty="0">
                <a:solidFill>
                  <a:schemeClr val="tx1"/>
                </a:solidFill>
                <a:latin typeface="Franklin Gothic Book" panose="020B0503020102020204" pitchFamily="2" charset="0"/>
                <a:ea typeface="微软雅黑" panose="020B0503020204020204" charset="-122"/>
              </a:rPr>
              <a:t>  4  int main()</a:t>
            </a:r>
            <a:endParaRPr lang="en-US" altLang="zh-CN" sz="2400" dirty="0">
              <a:solidFill>
                <a:schemeClr val="tx1"/>
              </a:solidFill>
              <a:latin typeface="Franklin Gothic Book" panose="020B0503020102020204" pitchFamily="2" charset="0"/>
              <a:ea typeface="微软雅黑" panose="020B0503020204020204" charset="-122"/>
            </a:endParaRPr>
          </a:p>
          <a:p>
            <a:pPr>
              <a:buSzTx/>
            </a:pPr>
            <a:r>
              <a:rPr lang="en-US" altLang="zh-CN" sz="2400" dirty="0">
                <a:solidFill>
                  <a:schemeClr val="tx1"/>
                </a:solidFill>
                <a:latin typeface="Franklin Gothic Book" panose="020B0503020102020204" pitchFamily="2" charset="0"/>
                <a:ea typeface="微软雅黑" panose="020B0503020204020204" charset="-122"/>
              </a:rPr>
              <a:t>  5  {</a:t>
            </a:r>
            <a:endParaRPr lang="en-US" altLang="zh-CN" sz="2400" dirty="0">
              <a:solidFill>
                <a:schemeClr val="tx1"/>
              </a:solidFill>
              <a:latin typeface="Franklin Gothic Book" panose="020B0503020102020204" pitchFamily="2" charset="0"/>
              <a:ea typeface="微软雅黑" panose="020B0503020204020204" charset="-122"/>
            </a:endParaRPr>
          </a:p>
          <a:p>
            <a:pPr>
              <a:buSzTx/>
            </a:pPr>
            <a:r>
              <a:rPr lang="en-US" altLang="zh-CN" sz="2400" dirty="0">
                <a:solidFill>
                  <a:schemeClr val="tx1"/>
                </a:solidFill>
                <a:latin typeface="Franklin Gothic Book" panose="020B0503020102020204" pitchFamily="2" charset="0"/>
                <a:ea typeface="微软雅黑" panose="020B0503020204020204" charset="-122"/>
              </a:rPr>
              <a:t>         </a:t>
            </a:r>
            <a:r>
              <a:rPr lang="en-US" altLang="zh-CN" dirty="0">
                <a:latin typeface="Franklin Gothic Book" panose="020B0503020102020204" pitchFamily="2" charset="0"/>
                <a:ea typeface="微软雅黑" panose="020B0503020204020204" charset="-122"/>
                <a:sym typeface="+mn-ea"/>
              </a:rPr>
              <a:t>/* </a:t>
            </a:r>
            <a:r>
              <a:rPr lang="zh-CN" altLang="en-US" dirty="0">
                <a:latin typeface="Franklin Gothic Book" panose="020B0503020102020204" pitchFamily="2" charset="0"/>
                <a:ea typeface="微软雅黑" panose="020B0503020204020204" charset="-122"/>
                <a:sym typeface="+mn-ea"/>
              </a:rPr>
              <a:t>用</a:t>
            </a:r>
            <a:r>
              <a:rPr lang="en-US" altLang="zh-CN" dirty="0">
                <a:latin typeface="Franklin Gothic Book" panose="020B0503020102020204" pitchFamily="2" charset="0"/>
                <a:ea typeface="微软雅黑" panose="020B0503020204020204" charset="-122"/>
                <a:sym typeface="+mn-ea"/>
              </a:rPr>
              <a:t>C++</a:t>
            </a:r>
            <a:r>
              <a:rPr lang="zh-CN" altLang="en-US" dirty="0">
                <a:latin typeface="Franklin Gothic Book" panose="020B0503020102020204" pitchFamily="2" charset="0"/>
                <a:ea typeface="微软雅黑" panose="020B0503020204020204" charset="-122"/>
                <a:sym typeface="+mn-ea"/>
              </a:rPr>
              <a:t>方法输出一行</a:t>
            </a:r>
            <a:r>
              <a:rPr lang="en-US" altLang="zh-CN" dirty="0">
                <a:latin typeface="Franklin Gothic Book" panose="020B0503020102020204" pitchFamily="2" charset="0"/>
                <a:ea typeface="微软雅黑" panose="020B0503020204020204" charset="-122"/>
                <a:sym typeface="+mn-ea"/>
              </a:rPr>
              <a:t> */</a:t>
            </a:r>
            <a:endParaRPr lang="en-US" altLang="zh-CN" sz="2400" dirty="0">
              <a:solidFill>
                <a:schemeClr val="tx1"/>
              </a:solidFill>
              <a:latin typeface="Franklin Gothic Book" panose="020B0503020102020204" pitchFamily="2" charset="0"/>
              <a:ea typeface="微软雅黑" panose="020B0503020204020204" charset="-122"/>
            </a:endParaRPr>
          </a:p>
          <a:p>
            <a:pPr>
              <a:buSzTx/>
            </a:pPr>
            <a:r>
              <a:rPr lang="en-US" altLang="zh-CN" sz="2400" dirty="0">
                <a:solidFill>
                  <a:schemeClr val="tx1"/>
                </a:solidFill>
                <a:latin typeface="Franklin Gothic Book" panose="020B0503020102020204" pitchFamily="2" charset="0"/>
                <a:ea typeface="微软雅黑" panose="020B0503020204020204" charset="-122"/>
              </a:rPr>
              <a:t>  6      std::cout &lt;&lt; "Hello, C++ World!" &lt;&lt; std::endl;</a:t>
            </a:r>
            <a:endParaRPr lang="zh-CN" altLang="en-US" sz="2000" dirty="0">
              <a:solidFill>
                <a:schemeClr val="tx1"/>
              </a:solidFill>
              <a:latin typeface="Franklin Gothic Book" panose="020B0503020102020204" pitchFamily="2" charset="0"/>
              <a:ea typeface="微软雅黑" panose="020B0503020204020204" charset="-122"/>
            </a:endParaRPr>
          </a:p>
          <a:p>
            <a:pPr>
              <a:buSzTx/>
            </a:pPr>
            <a:r>
              <a:rPr lang="zh-CN" altLang="en-US" sz="2400" dirty="0">
                <a:solidFill>
                  <a:schemeClr val="tx1"/>
                </a:solidFill>
                <a:latin typeface="Franklin Gothic Book" panose="020B0503020102020204" pitchFamily="2" charset="0"/>
                <a:ea typeface="微软雅黑" panose="020B0503020204020204" charset="-122"/>
              </a:rPr>
              <a:t>  </a:t>
            </a:r>
            <a:r>
              <a:rPr lang="en-US" altLang="zh-CN" sz="2400" dirty="0">
                <a:solidFill>
                  <a:schemeClr val="tx1"/>
                </a:solidFill>
                <a:latin typeface="Franklin Gothic Book" panose="020B0503020102020204" pitchFamily="2" charset="0"/>
                <a:ea typeface="微软雅黑" panose="020B0503020204020204" charset="-122"/>
              </a:rPr>
              <a:t>7      return 0;</a:t>
            </a:r>
            <a:endParaRPr lang="en-US" altLang="zh-CN" sz="2400" dirty="0">
              <a:solidFill>
                <a:schemeClr val="tx1"/>
              </a:solidFill>
              <a:latin typeface="Franklin Gothic Book" panose="020B0503020102020204" pitchFamily="2" charset="0"/>
              <a:ea typeface="微软雅黑" panose="020B0503020204020204" charset="-122"/>
            </a:endParaRPr>
          </a:p>
          <a:p>
            <a:pPr>
              <a:buSzTx/>
            </a:pPr>
            <a:r>
              <a:rPr lang="en-US" altLang="zh-CN" sz="2400" dirty="0">
                <a:solidFill>
                  <a:schemeClr val="tx1"/>
                </a:solidFill>
                <a:latin typeface="Franklin Gothic Book" panose="020B0503020102020204" pitchFamily="2" charset="0"/>
                <a:ea typeface="微软雅黑" panose="020B0503020204020204" charset="-122"/>
              </a:rPr>
              <a:t>  8  }</a:t>
            </a:r>
            <a:endParaRPr lang="en-US" altLang="zh-CN" sz="2400" dirty="0">
              <a:solidFill>
                <a:schemeClr val="tx1"/>
              </a:solidFill>
              <a:latin typeface="Franklin Gothic Book" panose="020B0503020102020204" pitchFamily="2" charset="0"/>
              <a:ea typeface="微软雅黑" panose="020B0503020204020204" charset="-122"/>
            </a:endParaRPr>
          </a:p>
        </p:txBody>
      </p:sp>
      <p:sp>
        <p:nvSpPr>
          <p:cNvPr id="28674" name="AutoShape 6"/>
          <p:cNvSpPr/>
          <p:nvPr>
            <p:custDataLst>
              <p:tags r:id="rId2"/>
            </p:custDataLst>
          </p:nvPr>
        </p:nvSpPr>
        <p:spPr>
          <a:xfrm>
            <a:off x="611505" y="4436745"/>
            <a:ext cx="7777163" cy="1581150"/>
          </a:xfrm>
          <a:prstGeom prst="flowChartAlternateProcess">
            <a:avLst/>
          </a:prstGeom>
          <a:solidFill>
            <a:schemeClr val="bg2"/>
          </a:solidFill>
          <a:ln w="9525" cap="flat" cmpd="sng">
            <a:solidFill>
              <a:schemeClr val="tx1"/>
            </a:solidFill>
            <a:prstDash val="solid"/>
            <a:miter/>
            <a:headEnd type="none" w="med" len="med"/>
            <a:tailEnd type="none" w="med" len="med"/>
          </a:ln>
        </p:spPr>
        <p:txBody>
          <a:bodyPr wrap="none" anchor="ctr" anchorCtr="0"/>
          <a:p>
            <a:pPr>
              <a:buSzTx/>
            </a:pPr>
            <a:r>
              <a:rPr lang="zh-CN" altLang="en-US" sz="2000" b="1" dirty="0">
                <a:solidFill>
                  <a:schemeClr val="tx1"/>
                </a:solidFill>
                <a:latin typeface="Arial" panose="020B0604020202020204" pitchFamily="34" charset="0"/>
                <a:ea typeface="楷体_GB2312" pitchFamily="49" charset="-122"/>
              </a:rPr>
              <a:t>程序运行时屏幕输出如下：</a:t>
            </a:r>
            <a:endParaRPr lang="zh-CN" altLang="en-US" sz="2000" b="1" dirty="0">
              <a:solidFill>
                <a:schemeClr val="tx1"/>
              </a:solidFill>
              <a:latin typeface="Arial" panose="020B0604020202020204" pitchFamily="34" charset="0"/>
              <a:ea typeface="楷体_GB2312" pitchFamily="49" charset="-122"/>
            </a:endParaRPr>
          </a:p>
          <a:p>
            <a:pPr lvl="1" indent="0" rtl="0" eaLnBrk="1" fontAlgn="base" hangingPunct="1">
              <a:spcBef>
                <a:spcPct val="0"/>
              </a:spcBef>
              <a:spcAft>
                <a:spcPct val="0"/>
              </a:spcAft>
              <a:buClrTx/>
              <a:buSzTx/>
              <a:buNone/>
            </a:pPr>
            <a:r>
              <a:rPr lang="en-US" altLang="zh-CN" sz="2000" dirty="0">
                <a:solidFill>
                  <a:schemeClr val="tx1"/>
                </a:solidFill>
                <a:latin typeface="Arial" panose="020B0604020202020204" pitchFamily="34" charset="0"/>
                <a:ea typeface="楷体_GB2312" pitchFamily="49" charset="-122"/>
              </a:rPr>
              <a:t>Hello, world!</a:t>
            </a:r>
            <a:endParaRPr lang="en-US" altLang="zh-CN" sz="2000" dirty="0">
              <a:solidFill>
                <a:schemeClr val="tx1"/>
              </a:solidFill>
              <a:latin typeface="Arial" panose="020B0604020202020204" pitchFamily="34" charset="0"/>
              <a:ea typeface="楷体_GB2312" pitchFamily="49" charset="-122"/>
            </a:endParaRPr>
          </a:p>
          <a:p>
            <a:pPr lvl="1" indent="0" rtl="0" eaLnBrk="1" fontAlgn="base" hangingPunct="1">
              <a:spcBef>
                <a:spcPct val="0"/>
              </a:spcBef>
              <a:spcAft>
                <a:spcPct val="0"/>
              </a:spcAft>
              <a:buClrTx/>
              <a:buSzTx/>
              <a:buNone/>
            </a:pPr>
            <a:r>
              <a:rPr lang="zh-CN" altLang="en-US" sz="2000" dirty="0">
                <a:solidFill>
                  <a:schemeClr val="tx1"/>
                </a:solidFill>
                <a:latin typeface="Arial" panose="020B0604020202020204" pitchFamily="34" charset="0"/>
                <a:ea typeface="楷体_GB2312" pitchFamily="49" charset="-122"/>
              </a:rPr>
              <a:t>请按任意键继续</a:t>
            </a:r>
            <a:r>
              <a:rPr lang="en-US" altLang="zh-CN" sz="2000" dirty="0">
                <a:solidFill>
                  <a:schemeClr val="tx1"/>
                </a:solidFill>
                <a:latin typeface="Arial" panose="020B0604020202020204" pitchFamily="34" charset="0"/>
                <a:ea typeface="楷体_GB2312" pitchFamily="49" charset="-122"/>
              </a:rPr>
              <a:t>. . .</a:t>
            </a:r>
            <a:endParaRPr lang="en-US" altLang="zh-CN" sz="2000" dirty="0">
              <a:solidFill>
                <a:schemeClr val="tx1"/>
              </a:solidFill>
              <a:latin typeface="Arial" panose="020B0604020202020204" pitchFamily="34" charset="0"/>
              <a:ea typeface="楷体_GB2312" pitchFamily="49" charset="-122"/>
            </a:endParaRPr>
          </a:p>
          <a:p>
            <a:pPr>
              <a:buSzTx/>
            </a:pPr>
            <a:endParaRPr lang="en-US" altLang="zh-CN" sz="2000" dirty="0">
              <a:solidFill>
                <a:schemeClr val="tx1"/>
              </a:solidFill>
              <a:latin typeface="Arial" panose="020B0604020202020204" pitchFamily="34" charset="0"/>
              <a:ea typeface="楷体_GB2312"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a:t>
            </a:r>
            <a:r>
              <a:rPr lang="zh-CN" altLang="en-US"/>
              <a:t>语言的设计</a:t>
            </a:r>
            <a:r>
              <a:rPr lang="zh-CN" altLang="en-US"/>
              <a:t>理念</a:t>
            </a:r>
            <a:endParaRPr lang="zh-CN" altLang="en-US"/>
          </a:p>
        </p:txBody>
      </p:sp>
      <p:sp>
        <p:nvSpPr>
          <p:cNvPr id="3" name="内容占位符 2"/>
          <p:cNvSpPr>
            <a:spLocks noGrp="1"/>
          </p:cNvSpPr>
          <p:nvPr>
            <p:ph idx="1"/>
          </p:nvPr>
        </p:nvSpPr>
        <p:spPr/>
        <p:txBody>
          <a:bodyPr/>
          <a:p>
            <a:r>
              <a:rPr lang="zh-CN" altLang="en-US"/>
              <a:t>程序设计语言的目标</a:t>
            </a:r>
            <a:endParaRPr lang="zh-CN" altLang="en-US"/>
          </a:p>
          <a:p>
            <a:endParaRPr lang="zh-CN" altLang="en-US"/>
          </a:p>
          <a:p>
            <a:r>
              <a:rPr lang="zh-CN" altLang="en-US"/>
              <a:t>C++语言的设计理念</a:t>
            </a:r>
            <a:endParaRPr lang="zh-CN" altLang="en-US"/>
          </a:p>
          <a:p>
            <a:endParaRPr lang="zh-CN" altLang="en-US"/>
          </a:p>
          <a:p>
            <a:r>
              <a:rPr lang="zh-CN" altLang="en-US"/>
              <a:t>C ++语言的特性</a:t>
            </a:r>
            <a:endParaRPr lang="zh-CN" altLang="en-US"/>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a:t>
            </a:r>
            <a:r>
              <a:rPr lang="zh-CN" altLang="en-US"/>
              <a:t>头文件及输入</a:t>
            </a:r>
            <a:r>
              <a:rPr lang="zh-CN" altLang="en-US"/>
              <a:t>输出</a:t>
            </a:r>
            <a:endParaRPr lang="zh-CN" altLang="en-US"/>
          </a:p>
        </p:txBody>
      </p:sp>
      <p:sp>
        <p:nvSpPr>
          <p:cNvPr id="3" name="内容占位符 2"/>
          <p:cNvSpPr>
            <a:spLocks noGrp="1"/>
          </p:cNvSpPr>
          <p:nvPr>
            <p:ph idx="1"/>
          </p:nvPr>
        </p:nvSpPr>
        <p:spPr>
          <a:xfrm>
            <a:off x="1043305" y="1917065"/>
            <a:ext cx="7239000" cy="4114800"/>
          </a:xfrm>
        </p:spPr>
        <p:txBody>
          <a:bodyPr/>
          <a:p>
            <a:r>
              <a:rPr lang="en-US" altLang="zh-CN"/>
              <a:t>C</a:t>
            </a:r>
            <a:r>
              <a:rPr lang="zh-CN" altLang="en-US"/>
              <a:t>语言标准输入输出流</a:t>
            </a:r>
            <a:endParaRPr lang="zh-CN" altLang="en-US"/>
          </a:p>
          <a:p>
            <a:pPr marL="0" indent="0">
              <a:buNone/>
            </a:pPr>
            <a:r>
              <a:rPr lang="en-US" altLang="zh-CN"/>
              <a:t>   </a:t>
            </a:r>
            <a:r>
              <a:rPr lang="en-US" altLang="zh-CN">
                <a:solidFill>
                  <a:schemeClr val="tx2"/>
                </a:solidFill>
              </a:rPr>
              <a:t>#include&lt;stdio.h&gt;</a:t>
            </a:r>
            <a:endParaRPr lang="zh-CN" altLang="en-US"/>
          </a:p>
          <a:p>
            <a:endParaRPr lang="zh-CN" altLang="en-US"/>
          </a:p>
          <a:p>
            <a:r>
              <a:rPr lang="en-US" altLang="zh-CN"/>
              <a:t>C++</a:t>
            </a:r>
            <a:r>
              <a:rPr lang="zh-CN" altLang="en-US"/>
              <a:t>标准输入输出流</a:t>
            </a:r>
            <a:endParaRPr lang="zh-CN" altLang="en-US"/>
          </a:p>
          <a:p>
            <a:pPr marL="0" indent="0">
              <a:buNone/>
            </a:pPr>
            <a:r>
              <a:rPr lang="en-US" altLang="zh-CN"/>
              <a:t>   </a:t>
            </a:r>
            <a:r>
              <a:rPr lang="en-US" altLang="zh-CN">
                <a:solidFill>
                  <a:schemeClr val="tx2"/>
                </a:solidFill>
              </a:rPr>
              <a:t>#include&lt;iostream&gt;</a:t>
            </a:r>
            <a:endParaRPr lang="en-US" altLang="zh-CN">
              <a:solidFill>
                <a:schemeClr val="tx2"/>
              </a:solidFill>
            </a:endParaRPr>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a:t>
            </a:r>
            <a:r>
              <a:rPr lang="zh-CN" altLang="en-US"/>
              <a:t>头文件及输入</a:t>
            </a:r>
            <a:r>
              <a:rPr lang="zh-CN" altLang="en-US"/>
              <a:t>输出</a:t>
            </a:r>
            <a:endParaRPr lang="zh-CN" altLang="en-US"/>
          </a:p>
        </p:txBody>
      </p:sp>
      <p:sp>
        <p:nvSpPr>
          <p:cNvPr id="3" name="内容占位符 2"/>
          <p:cNvSpPr>
            <a:spLocks noGrp="1"/>
          </p:cNvSpPr>
          <p:nvPr>
            <p:ph idx="1"/>
          </p:nvPr>
        </p:nvSpPr>
        <p:spPr>
          <a:xfrm>
            <a:off x="780415" y="1773555"/>
            <a:ext cx="8129270" cy="4114800"/>
          </a:xfrm>
        </p:spPr>
        <p:txBody>
          <a:bodyPr/>
          <a:p>
            <a:r>
              <a:rPr lang="en-US"/>
              <a:t>int a;</a:t>
            </a:r>
            <a:endParaRPr lang="en-US"/>
          </a:p>
          <a:p>
            <a:r>
              <a:rPr lang="en-US"/>
              <a:t>std::</a:t>
            </a:r>
            <a:r>
              <a:t>cin&gt;&gt;a；</a:t>
            </a:r>
          </a:p>
          <a:p>
            <a:pPr marL="0" indent="0">
              <a:buNone/>
            </a:pPr>
            <a:r>
              <a:rPr lang="en-US"/>
              <a:t>   //</a:t>
            </a:r>
            <a:r>
              <a:t>就相当于 scanf("%d",&amp;a)；  </a:t>
            </a:r>
          </a:p>
          <a:p/>
          <a:p>
            <a:r>
              <a:rPr lang="en-US"/>
              <a:t>std::</a:t>
            </a:r>
            <a:r>
              <a:t>cout&lt;&lt;a&lt;&lt;endl;  </a:t>
            </a:r>
          </a:p>
          <a:p>
            <a:pPr marL="0" indent="0">
              <a:buNone/>
            </a:pPr>
            <a:r>
              <a:rPr lang="en-US"/>
              <a:t>   // </a:t>
            </a:r>
            <a:r>
              <a:t>就相当于  </a:t>
            </a:r>
            <a:r>
              <a:rPr lang="en-US"/>
              <a:t> </a:t>
            </a:r>
            <a:r>
              <a:t>printf("%d",a);</a:t>
            </a:r>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a:t>
            </a:r>
            <a:r>
              <a:rPr lang="zh-CN" altLang="en-US"/>
              <a:t>头文件及输入</a:t>
            </a:r>
            <a:r>
              <a:rPr lang="zh-CN" altLang="en-US"/>
              <a:t>输出</a:t>
            </a:r>
            <a:endParaRPr lang="zh-CN" altLang="en-US"/>
          </a:p>
        </p:txBody>
      </p:sp>
      <p:sp>
        <p:nvSpPr>
          <p:cNvPr id="3" name="内容占位符 2"/>
          <p:cNvSpPr>
            <a:spLocks noGrp="1"/>
          </p:cNvSpPr>
          <p:nvPr>
            <p:ph idx="1"/>
          </p:nvPr>
        </p:nvSpPr>
        <p:spPr>
          <a:xfrm>
            <a:off x="780415" y="1773555"/>
            <a:ext cx="8129270" cy="4114800"/>
          </a:xfrm>
        </p:spPr>
        <p:txBody>
          <a:bodyPr/>
          <a:p>
            <a:r>
              <a:rPr lang="en-US"/>
              <a:t>int a;</a:t>
            </a:r>
            <a:endParaRPr lang="en-US"/>
          </a:p>
          <a:p>
            <a:r>
              <a:rPr lang="en-US"/>
              <a:t>double b;</a:t>
            </a:r>
            <a:endParaRPr lang="en-US"/>
          </a:p>
          <a:p>
            <a:r>
              <a:rPr lang="en-US"/>
              <a:t>std::</a:t>
            </a:r>
            <a:r>
              <a:t>cin&gt;&gt;a</a:t>
            </a:r>
            <a:r>
              <a:rPr lang="en-US"/>
              <a:t>&gt;&gt;b</a:t>
            </a:r>
            <a:r>
              <a:t>；</a:t>
            </a:r>
          </a:p>
          <a:p>
            <a:r>
              <a:rPr lang="en-US"/>
              <a:t>std::</a:t>
            </a:r>
            <a:r>
              <a:t>cout&lt;&lt;a&lt;&lt;</a:t>
            </a:r>
            <a:r>
              <a:rPr lang="en-US"/>
              <a:t>b&lt;&lt;</a:t>
            </a:r>
            <a:r>
              <a:t>endl;  </a:t>
            </a:r>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00" name="文本框 99"/>
          <p:cNvSpPr txBox="1"/>
          <p:nvPr/>
        </p:nvSpPr>
        <p:spPr>
          <a:xfrm>
            <a:off x="1115695" y="4436745"/>
            <a:ext cx="5732145" cy="583565"/>
          </a:xfrm>
          <a:prstGeom prst="rect">
            <a:avLst/>
          </a:prstGeom>
          <a:noFill/>
          <a:ln w="9525">
            <a:noFill/>
          </a:ln>
        </p:spPr>
        <p:txBody>
          <a:bodyPr wrap="square">
            <a:spAutoFit/>
          </a:bodyPr>
          <a:p>
            <a:r>
              <a:rPr lang="zh-CN" sz="3200" b="1">
                <a:latin typeface="Calibri" panose="020F0502020204030204" charset="0"/>
                <a:ea typeface="宋体" panose="02010600030101010101" pitchFamily="2" charset="-122"/>
              </a:rPr>
              <a:t>编译器会自己判断它们的类型</a:t>
            </a:r>
            <a:endParaRPr lang="zh-CN" altLang="en-US" sz="3200" b="1">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0"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124585" y="228600"/>
            <a:ext cx="7548880" cy="1143000"/>
          </a:xfrm>
        </p:spPr>
        <p:txBody>
          <a:bodyPr/>
          <a:p>
            <a:r>
              <a:rPr lang="en-US" altLang="zh-CN"/>
              <a:t>C++</a:t>
            </a:r>
            <a:r>
              <a:rPr lang="zh-CN" altLang="en-US"/>
              <a:t>命名空间</a:t>
            </a:r>
            <a:r>
              <a:rPr lang="en-US" altLang="zh-CN"/>
              <a:t>(</a:t>
            </a:r>
            <a:r>
              <a:rPr lang="zh-CN" altLang="en-US"/>
              <a:t>namespace)</a:t>
            </a:r>
            <a:endParaRPr lang="zh-CN" altLang="en-US"/>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28673" name="Text Box 4"/>
          <p:cNvSpPr txBox="1"/>
          <p:nvPr>
            <p:custDataLst>
              <p:tags r:id="rId1"/>
            </p:custDataLst>
          </p:nvPr>
        </p:nvSpPr>
        <p:spPr>
          <a:xfrm>
            <a:off x="467360" y="1701165"/>
            <a:ext cx="8394065" cy="3784600"/>
          </a:xfrm>
          <a:prstGeom prst="rect">
            <a:avLst/>
          </a:prstGeom>
          <a:solidFill>
            <a:schemeClr val="bg1"/>
          </a:solidFill>
          <a:ln w="9525">
            <a:noFill/>
          </a:ln>
        </p:spPr>
        <p:txBody>
          <a:bodyPr wrap="square" anchor="t" anchorCtr="0">
            <a:spAutoFit/>
          </a:bodyPr>
          <a:p>
            <a:pPr>
              <a:buSzTx/>
            </a:pPr>
            <a:r>
              <a:rPr lang="en-US" altLang="zh-CN" sz="2400" dirty="0">
                <a:solidFill>
                  <a:schemeClr val="tx1"/>
                </a:solidFill>
                <a:latin typeface="Franklin Gothic Book" panose="020B0503020102020204" pitchFamily="2" charset="0"/>
                <a:ea typeface="微软雅黑" panose="020B0503020204020204" charset="-122"/>
              </a:rPr>
              <a:t>//Ex1.1   </a:t>
            </a:r>
            <a:r>
              <a:rPr lang="zh-CN" altLang="en-US" sz="2400" dirty="0">
                <a:solidFill>
                  <a:schemeClr val="tx1"/>
                </a:solidFill>
                <a:latin typeface="微软雅黑" panose="020B0503020204020204" charset="-122"/>
                <a:ea typeface="微软雅黑" panose="020B0503020204020204" charset="-122"/>
              </a:rPr>
              <a:t>一个简单的</a:t>
            </a:r>
            <a:r>
              <a:rPr lang="en-US" altLang="zh-CN" sz="2400" dirty="0">
                <a:solidFill>
                  <a:schemeClr val="tx1"/>
                </a:solidFill>
                <a:latin typeface="微软雅黑" panose="020B0503020204020204" charset="-122"/>
                <a:ea typeface="微软雅黑" panose="020B0503020204020204" charset="-122"/>
              </a:rPr>
              <a:t>C++</a:t>
            </a:r>
            <a:r>
              <a:rPr lang="zh-CN" altLang="en-US" sz="2400" dirty="0">
                <a:solidFill>
                  <a:schemeClr val="tx1"/>
                </a:solidFill>
                <a:latin typeface="微软雅黑" panose="020B0503020204020204" charset="-122"/>
                <a:ea typeface="微软雅黑" panose="020B0503020204020204" charset="-122"/>
              </a:rPr>
              <a:t>入门程序</a:t>
            </a:r>
            <a:endParaRPr lang="en-US" altLang="zh-CN" sz="2400" dirty="0">
              <a:solidFill>
                <a:schemeClr val="tx1"/>
              </a:solidFill>
              <a:latin typeface="Franklin Gothic Book" panose="020B0503020102020204" pitchFamily="2" charset="0"/>
              <a:ea typeface="微软雅黑" panose="020B0503020204020204" charset="-122"/>
            </a:endParaRPr>
          </a:p>
          <a:p>
            <a:pPr>
              <a:buSzTx/>
            </a:pPr>
            <a:r>
              <a:rPr lang="en-US" altLang="zh-CN" sz="2400" dirty="0">
                <a:solidFill>
                  <a:schemeClr val="tx1"/>
                </a:solidFill>
                <a:latin typeface="Franklin Gothic Book" panose="020B0503020102020204" pitchFamily="2" charset="0"/>
                <a:ea typeface="微软雅黑" panose="020B0503020204020204" charset="-122"/>
              </a:rPr>
              <a:t>  1  //</a:t>
            </a:r>
            <a:r>
              <a:rPr lang="zh-CN" altLang="en-US" sz="2400" dirty="0">
                <a:solidFill>
                  <a:schemeClr val="tx1"/>
                </a:solidFill>
                <a:latin typeface="Franklin Gothic Book" panose="020B0503020102020204" pitchFamily="2" charset="0"/>
                <a:ea typeface="微软雅黑" panose="020B0503020204020204" charset="-122"/>
              </a:rPr>
              <a:t>文件名</a:t>
            </a:r>
            <a:r>
              <a:rPr lang="en-US" altLang="zh-CN" sz="2400" dirty="0">
                <a:solidFill>
                  <a:schemeClr val="tx1"/>
                </a:solidFill>
                <a:latin typeface="Franklin Gothic Book" panose="020B0503020102020204" pitchFamily="2" charset="0"/>
                <a:ea typeface="微软雅黑" panose="020B0503020204020204" charset="-122"/>
              </a:rPr>
              <a:t>:hello.cpp</a:t>
            </a:r>
            <a:endParaRPr lang="en-US" altLang="zh-CN" sz="2400" dirty="0">
              <a:solidFill>
                <a:schemeClr val="tx1"/>
              </a:solidFill>
              <a:latin typeface="Franklin Gothic Book" panose="020B0503020102020204" pitchFamily="2" charset="0"/>
              <a:ea typeface="微软雅黑" panose="020B0503020204020204" charset="-122"/>
            </a:endParaRPr>
          </a:p>
          <a:p>
            <a:pPr>
              <a:buSzTx/>
            </a:pPr>
            <a:r>
              <a:rPr lang="en-US" altLang="zh-CN" sz="2400" dirty="0">
                <a:solidFill>
                  <a:schemeClr val="tx1"/>
                </a:solidFill>
                <a:latin typeface="Franklin Gothic Book" panose="020B0503020102020204" pitchFamily="2" charset="0"/>
                <a:ea typeface="微软雅黑" panose="020B0503020204020204" charset="-122"/>
              </a:rPr>
              <a:t>  2  #include &lt;iostream&gt;</a:t>
            </a:r>
            <a:endParaRPr lang="en-US" altLang="zh-CN" sz="2400" dirty="0">
              <a:solidFill>
                <a:schemeClr val="tx1"/>
              </a:solidFill>
              <a:latin typeface="Franklin Gothic Book" panose="020B0503020102020204" pitchFamily="2" charset="0"/>
              <a:ea typeface="微软雅黑" panose="020B0503020204020204" charset="-122"/>
            </a:endParaRPr>
          </a:p>
          <a:p>
            <a:pPr>
              <a:buSzTx/>
            </a:pPr>
            <a:r>
              <a:rPr lang="en-US" altLang="zh-CN" sz="2400" dirty="0">
                <a:solidFill>
                  <a:schemeClr val="tx1"/>
                </a:solidFill>
                <a:latin typeface="Franklin Gothic Book" panose="020B0503020102020204" pitchFamily="2" charset="0"/>
                <a:ea typeface="微软雅黑" panose="020B0503020204020204" charset="-122"/>
              </a:rPr>
              <a:t>  3  </a:t>
            </a:r>
            <a:endParaRPr lang="en-US" altLang="zh-CN" sz="2400" dirty="0">
              <a:solidFill>
                <a:schemeClr val="tx1"/>
              </a:solidFill>
              <a:latin typeface="Franklin Gothic Book" panose="020B0503020102020204" pitchFamily="2" charset="0"/>
              <a:ea typeface="微软雅黑" panose="020B0503020204020204" charset="-122"/>
            </a:endParaRPr>
          </a:p>
          <a:p>
            <a:pPr>
              <a:buSzTx/>
            </a:pPr>
            <a:r>
              <a:rPr lang="en-US" altLang="zh-CN" sz="2400" dirty="0">
                <a:solidFill>
                  <a:schemeClr val="tx1"/>
                </a:solidFill>
                <a:latin typeface="Franklin Gothic Book" panose="020B0503020102020204" pitchFamily="2" charset="0"/>
                <a:ea typeface="微软雅黑" panose="020B0503020204020204" charset="-122"/>
              </a:rPr>
              <a:t>  4  int main()</a:t>
            </a:r>
            <a:endParaRPr lang="en-US" altLang="zh-CN" sz="2400" dirty="0">
              <a:solidFill>
                <a:schemeClr val="tx1"/>
              </a:solidFill>
              <a:latin typeface="Franklin Gothic Book" panose="020B0503020102020204" pitchFamily="2" charset="0"/>
              <a:ea typeface="微软雅黑" panose="020B0503020204020204" charset="-122"/>
            </a:endParaRPr>
          </a:p>
          <a:p>
            <a:pPr>
              <a:buSzTx/>
            </a:pPr>
            <a:r>
              <a:rPr lang="en-US" altLang="zh-CN" sz="2400" dirty="0">
                <a:solidFill>
                  <a:schemeClr val="tx1"/>
                </a:solidFill>
                <a:latin typeface="Franklin Gothic Book" panose="020B0503020102020204" pitchFamily="2" charset="0"/>
                <a:ea typeface="微软雅黑" panose="020B0503020204020204" charset="-122"/>
              </a:rPr>
              <a:t>  5  {</a:t>
            </a:r>
            <a:endParaRPr lang="en-US" altLang="zh-CN" sz="2400" dirty="0">
              <a:solidFill>
                <a:schemeClr val="tx1"/>
              </a:solidFill>
              <a:latin typeface="Franklin Gothic Book" panose="020B0503020102020204" pitchFamily="2" charset="0"/>
              <a:ea typeface="微软雅黑" panose="020B0503020204020204" charset="-122"/>
            </a:endParaRPr>
          </a:p>
          <a:p>
            <a:pPr>
              <a:buSzTx/>
            </a:pPr>
            <a:r>
              <a:rPr lang="en-US" altLang="zh-CN" sz="2400" dirty="0">
                <a:solidFill>
                  <a:schemeClr val="tx1"/>
                </a:solidFill>
                <a:latin typeface="Franklin Gothic Book" panose="020B0503020102020204" pitchFamily="2" charset="0"/>
                <a:ea typeface="微软雅黑" panose="020B0503020204020204" charset="-122"/>
              </a:rPr>
              <a:t>         </a:t>
            </a:r>
            <a:r>
              <a:rPr lang="en-US" altLang="zh-CN" dirty="0">
                <a:latin typeface="Franklin Gothic Book" panose="020B0503020102020204" pitchFamily="2" charset="0"/>
                <a:ea typeface="微软雅黑" panose="020B0503020204020204" charset="-122"/>
                <a:sym typeface="+mn-ea"/>
              </a:rPr>
              <a:t>/* </a:t>
            </a:r>
            <a:r>
              <a:rPr lang="zh-CN" altLang="en-US" dirty="0">
                <a:latin typeface="Franklin Gothic Book" panose="020B0503020102020204" pitchFamily="2" charset="0"/>
                <a:ea typeface="微软雅黑" panose="020B0503020204020204" charset="-122"/>
                <a:sym typeface="+mn-ea"/>
              </a:rPr>
              <a:t>用</a:t>
            </a:r>
            <a:r>
              <a:rPr lang="en-US" altLang="zh-CN" dirty="0">
                <a:latin typeface="Franklin Gothic Book" panose="020B0503020102020204" pitchFamily="2" charset="0"/>
                <a:ea typeface="微软雅黑" panose="020B0503020204020204" charset="-122"/>
                <a:sym typeface="+mn-ea"/>
              </a:rPr>
              <a:t>C++</a:t>
            </a:r>
            <a:r>
              <a:rPr lang="zh-CN" altLang="en-US" dirty="0">
                <a:latin typeface="Franklin Gothic Book" panose="020B0503020102020204" pitchFamily="2" charset="0"/>
                <a:ea typeface="微软雅黑" panose="020B0503020204020204" charset="-122"/>
                <a:sym typeface="+mn-ea"/>
              </a:rPr>
              <a:t>方法输出一行</a:t>
            </a:r>
            <a:r>
              <a:rPr lang="en-US" altLang="zh-CN" dirty="0">
                <a:latin typeface="Franklin Gothic Book" panose="020B0503020102020204" pitchFamily="2" charset="0"/>
                <a:ea typeface="微软雅黑" panose="020B0503020204020204" charset="-122"/>
                <a:sym typeface="+mn-ea"/>
              </a:rPr>
              <a:t> */</a:t>
            </a:r>
            <a:endParaRPr lang="en-US" altLang="zh-CN" sz="2400" dirty="0">
              <a:solidFill>
                <a:schemeClr val="tx1"/>
              </a:solidFill>
              <a:latin typeface="Franklin Gothic Book" panose="020B0503020102020204" pitchFamily="2" charset="0"/>
              <a:ea typeface="微软雅黑" panose="020B0503020204020204" charset="-122"/>
            </a:endParaRPr>
          </a:p>
          <a:p>
            <a:pPr>
              <a:buSzTx/>
            </a:pPr>
            <a:r>
              <a:rPr lang="en-US" altLang="zh-CN" sz="2400" dirty="0">
                <a:solidFill>
                  <a:schemeClr val="tx1"/>
                </a:solidFill>
                <a:latin typeface="Franklin Gothic Book" panose="020B0503020102020204" pitchFamily="2" charset="0"/>
                <a:ea typeface="微软雅黑" panose="020B0503020204020204" charset="-122"/>
              </a:rPr>
              <a:t>  6      </a:t>
            </a:r>
            <a:r>
              <a:rPr lang="en-US" altLang="zh-CN" sz="2400" dirty="0">
                <a:solidFill>
                  <a:schemeClr val="tx2"/>
                </a:solidFill>
                <a:latin typeface="Franklin Gothic Book" panose="020B0503020102020204" pitchFamily="2" charset="0"/>
                <a:ea typeface="微软雅黑" panose="020B0503020204020204" charset="-122"/>
              </a:rPr>
              <a:t>std::</a:t>
            </a:r>
            <a:r>
              <a:rPr lang="en-US" altLang="zh-CN" sz="2400" dirty="0">
                <a:solidFill>
                  <a:schemeClr val="tx1"/>
                </a:solidFill>
                <a:latin typeface="Franklin Gothic Book" panose="020B0503020102020204" pitchFamily="2" charset="0"/>
                <a:ea typeface="微软雅黑" panose="020B0503020204020204" charset="-122"/>
              </a:rPr>
              <a:t>cout &lt;&lt; "Hello, C++ World!" &lt;&lt;</a:t>
            </a:r>
            <a:r>
              <a:rPr lang="en-US" altLang="zh-CN" sz="2400" dirty="0">
                <a:solidFill>
                  <a:schemeClr val="tx2"/>
                </a:solidFill>
                <a:latin typeface="Franklin Gothic Book" panose="020B0503020102020204" pitchFamily="2" charset="0"/>
                <a:ea typeface="微软雅黑" panose="020B0503020204020204" charset="-122"/>
              </a:rPr>
              <a:t> std::</a:t>
            </a:r>
            <a:r>
              <a:rPr lang="en-US" altLang="zh-CN" sz="2400" dirty="0">
                <a:solidFill>
                  <a:schemeClr val="tx1"/>
                </a:solidFill>
                <a:latin typeface="Franklin Gothic Book" panose="020B0503020102020204" pitchFamily="2" charset="0"/>
                <a:ea typeface="微软雅黑" panose="020B0503020204020204" charset="-122"/>
              </a:rPr>
              <a:t>endl;</a:t>
            </a:r>
            <a:endParaRPr lang="zh-CN" altLang="en-US" sz="2000" dirty="0">
              <a:solidFill>
                <a:schemeClr val="tx1"/>
              </a:solidFill>
              <a:latin typeface="Franklin Gothic Book" panose="020B0503020102020204" pitchFamily="2" charset="0"/>
              <a:ea typeface="微软雅黑" panose="020B0503020204020204" charset="-122"/>
            </a:endParaRPr>
          </a:p>
          <a:p>
            <a:pPr>
              <a:buSzTx/>
            </a:pPr>
            <a:r>
              <a:rPr lang="zh-CN" altLang="en-US" sz="2400" dirty="0">
                <a:solidFill>
                  <a:schemeClr val="tx1"/>
                </a:solidFill>
                <a:latin typeface="Franklin Gothic Book" panose="020B0503020102020204" pitchFamily="2" charset="0"/>
                <a:ea typeface="微软雅黑" panose="020B0503020204020204" charset="-122"/>
              </a:rPr>
              <a:t>  </a:t>
            </a:r>
            <a:r>
              <a:rPr lang="en-US" altLang="zh-CN" sz="2400" dirty="0">
                <a:solidFill>
                  <a:schemeClr val="tx1"/>
                </a:solidFill>
                <a:latin typeface="Franklin Gothic Book" panose="020B0503020102020204" pitchFamily="2" charset="0"/>
                <a:ea typeface="微软雅黑" panose="020B0503020204020204" charset="-122"/>
              </a:rPr>
              <a:t>7      return 0;</a:t>
            </a:r>
            <a:endParaRPr lang="en-US" altLang="zh-CN" sz="2400" dirty="0">
              <a:solidFill>
                <a:schemeClr val="tx1"/>
              </a:solidFill>
              <a:latin typeface="Franklin Gothic Book" panose="020B0503020102020204" pitchFamily="2" charset="0"/>
              <a:ea typeface="微软雅黑" panose="020B0503020204020204" charset="-122"/>
            </a:endParaRPr>
          </a:p>
          <a:p>
            <a:pPr>
              <a:buSzTx/>
            </a:pPr>
            <a:r>
              <a:rPr lang="en-US" altLang="zh-CN" sz="2400" dirty="0">
                <a:solidFill>
                  <a:schemeClr val="tx1"/>
                </a:solidFill>
                <a:latin typeface="Franklin Gothic Book" panose="020B0503020102020204" pitchFamily="2" charset="0"/>
                <a:ea typeface="微软雅黑" panose="020B0503020204020204" charset="-122"/>
              </a:rPr>
              <a:t>  8  }</a:t>
            </a:r>
            <a:endParaRPr lang="en-US" altLang="zh-CN" sz="2400" dirty="0">
              <a:solidFill>
                <a:schemeClr val="tx1"/>
              </a:solidFill>
              <a:latin typeface="Franklin Gothic Book" panose="020B0503020102020204" pitchFamily="2" charset="0"/>
              <a:ea typeface="微软雅黑" panose="020B0503020204020204" charset="-122"/>
            </a:endParaRPr>
          </a:p>
        </p:txBody>
      </p:sp>
      <p:sp>
        <p:nvSpPr>
          <p:cNvPr id="6" name="文本框 5"/>
          <p:cNvSpPr txBox="1"/>
          <p:nvPr/>
        </p:nvSpPr>
        <p:spPr>
          <a:xfrm>
            <a:off x="765175" y="5713095"/>
            <a:ext cx="6473825" cy="460375"/>
          </a:xfrm>
          <a:prstGeom prst="rect">
            <a:avLst/>
          </a:prstGeom>
          <a:noFill/>
        </p:spPr>
        <p:txBody>
          <a:bodyPr wrap="square" rtlCol="0" anchor="t">
            <a:spAutoFit/>
          </a:bodyPr>
          <a:p>
            <a:r>
              <a:rPr lang="en-US" altLang="zh-CN" b="1" noProof="0" dirty="0">
                <a:ln>
                  <a:noFill/>
                </a:ln>
                <a:solidFill>
                  <a:schemeClr val="tx2"/>
                </a:solidFill>
                <a:effectLst/>
                <a:uLnTx/>
                <a:uFillTx/>
                <a:latin typeface="+mn-lt"/>
                <a:ea typeface="+mn-ea"/>
                <a:sym typeface="+mn-ea"/>
              </a:rPr>
              <a:t>C++</a:t>
            </a:r>
            <a:r>
              <a:rPr lang="zh-CN" altLang="zh-CN" b="1" noProof="0" dirty="0">
                <a:ln>
                  <a:noFill/>
                </a:ln>
                <a:solidFill>
                  <a:schemeClr val="tx2"/>
                </a:solidFill>
                <a:effectLst/>
                <a:uLnTx/>
                <a:uFillTx/>
                <a:latin typeface="+mn-lt"/>
                <a:ea typeface="+mn-ea"/>
                <a:sym typeface="+mn-ea"/>
              </a:rPr>
              <a:t>标准库名字基本定义在</a:t>
            </a:r>
            <a:r>
              <a:rPr lang="en-US" altLang="zh-CN" b="1" noProof="0" dirty="0">
                <a:ln>
                  <a:noFill/>
                </a:ln>
                <a:solidFill>
                  <a:schemeClr val="tx2"/>
                </a:solidFill>
                <a:effectLst/>
                <a:uLnTx/>
                <a:uFillTx/>
                <a:latin typeface="+mn-lt"/>
                <a:ea typeface="+mn-ea"/>
                <a:sym typeface="+mn-ea"/>
              </a:rPr>
              <a:t>std</a:t>
            </a:r>
            <a:r>
              <a:rPr lang="zh-CN" altLang="zh-CN" b="1" noProof="0" dirty="0">
                <a:ln>
                  <a:noFill/>
                </a:ln>
                <a:solidFill>
                  <a:schemeClr val="tx2"/>
                </a:solidFill>
                <a:effectLst/>
                <a:uLnTx/>
                <a:uFillTx/>
                <a:latin typeface="+mn-lt"/>
                <a:ea typeface="+mn-ea"/>
                <a:sym typeface="+mn-ea"/>
              </a:rPr>
              <a:t>名字空间内</a:t>
            </a:r>
            <a:endParaRPr lang="zh-CN" altLang="zh-CN" b="1" noProof="0" dirty="0">
              <a:ln>
                <a:noFill/>
              </a:ln>
              <a:solidFill>
                <a:schemeClr val="tx2"/>
              </a:solidFill>
              <a:effectLst/>
              <a:uLnTx/>
              <a:uFillTx/>
              <a:latin typeface="+mn-lt"/>
              <a:ea typeface="+mn-ea"/>
              <a:sym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124585" y="228600"/>
            <a:ext cx="7548880" cy="1143000"/>
          </a:xfrm>
        </p:spPr>
        <p:txBody>
          <a:bodyPr/>
          <a:p>
            <a:r>
              <a:rPr lang="en-US" altLang="zh-CN"/>
              <a:t>C++</a:t>
            </a:r>
            <a:r>
              <a:rPr lang="zh-CN" altLang="en-US"/>
              <a:t>命名空间</a:t>
            </a:r>
            <a:r>
              <a:rPr lang="en-US" altLang="zh-CN"/>
              <a:t>(</a:t>
            </a:r>
            <a:r>
              <a:rPr lang="zh-CN" altLang="en-US"/>
              <a:t>namespace)</a:t>
            </a:r>
            <a:endParaRPr lang="zh-CN" altLang="en-US"/>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28673" name="Text Box 4"/>
          <p:cNvSpPr txBox="1"/>
          <p:nvPr>
            <p:custDataLst>
              <p:tags r:id="rId1"/>
            </p:custDataLst>
          </p:nvPr>
        </p:nvSpPr>
        <p:spPr>
          <a:xfrm>
            <a:off x="467360" y="1701165"/>
            <a:ext cx="8394065" cy="3784600"/>
          </a:xfrm>
          <a:prstGeom prst="rect">
            <a:avLst/>
          </a:prstGeom>
          <a:solidFill>
            <a:schemeClr val="bg1"/>
          </a:solidFill>
          <a:ln w="9525">
            <a:noFill/>
          </a:ln>
        </p:spPr>
        <p:txBody>
          <a:bodyPr wrap="square" anchor="t" anchorCtr="0">
            <a:spAutoFit/>
          </a:bodyPr>
          <a:p>
            <a:pPr>
              <a:buSzTx/>
            </a:pPr>
            <a:r>
              <a:rPr lang="en-US" altLang="zh-CN" sz="2400" dirty="0">
                <a:solidFill>
                  <a:schemeClr val="tx1"/>
                </a:solidFill>
                <a:latin typeface="Franklin Gothic Book" panose="020B0503020102020204" pitchFamily="2" charset="0"/>
                <a:ea typeface="微软雅黑" panose="020B0503020204020204" charset="-122"/>
              </a:rPr>
              <a:t>//Ex1.1   </a:t>
            </a:r>
            <a:r>
              <a:rPr lang="zh-CN" altLang="en-US" sz="2400" dirty="0">
                <a:solidFill>
                  <a:schemeClr val="tx1"/>
                </a:solidFill>
                <a:latin typeface="微软雅黑" panose="020B0503020204020204" charset="-122"/>
                <a:ea typeface="微软雅黑" panose="020B0503020204020204" charset="-122"/>
              </a:rPr>
              <a:t>一个简单的</a:t>
            </a:r>
            <a:r>
              <a:rPr lang="en-US" altLang="zh-CN" sz="2400" dirty="0">
                <a:solidFill>
                  <a:schemeClr val="tx1"/>
                </a:solidFill>
                <a:latin typeface="微软雅黑" panose="020B0503020204020204" charset="-122"/>
                <a:ea typeface="微软雅黑" panose="020B0503020204020204" charset="-122"/>
              </a:rPr>
              <a:t>C++</a:t>
            </a:r>
            <a:r>
              <a:rPr lang="zh-CN" altLang="en-US" sz="2400" dirty="0">
                <a:solidFill>
                  <a:schemeClr val="tx1"/>
                </a:solidFill>
                <a:latin typeface="微软雅黑" panose="020B0503020204020204" charset="-122"/>
                <a:ea typeface="微软雅黑" panose="020B0503020204020204" charset="-122"/>
              </a:rPr>
              <a:t>入门程序</a:t>
            </a:r>
            <a:endParaRPr lang="en-US" altLang="zh-CN" sz="2400" dirty="0">
              <a:solidFill>
                <a:schemeClr val="tx1"/>
              </a:solidFill>
              <a:latin typeface="Franklin Gothic Book" panose="020B0503020102020204" pitchFamily="2" charset="0"/>
              <a:ea typeface="微软雅黑" panose="020B0503020204020204" charset="-122"/>
            </a:endParaRPr>
          </a:p>
          <a:p>
            <a:pPr>
              <a:buSzTx/>
            </a:pPr>
            <a:r>
              <a:rPr lang="en-US" altLang="zh-CN" sz="2400" dirty="0">
                <a:solidFill>
                  <a:schemeClr val="tx1"/>
                </a:solidFill>
                <a:latin typeface="Franklin Gothic Book" panose="020B0503020102020204" pitchFamily="2" charset="0"/>
                <a:ea typeface="微软雅黑" panose="020B0503020204020204" charset="-122"/>
              </a:rPr>
              <a:t>  1  //</a:t>
            </a:r>
            <a:r>
              <a:rPr lang="zh-CN" altLang="en-US" sz="2400" dirty="0">
                <a:solidFill>
                  <a:schemeClr val="tx1"/>
                </a:solidFill>
                <a:latin typeface="Franklin Gothic Book" panose="020B0503020102020204" pitchFamily="2" charset="0"/>
                <a:ea typeface="微软雅黑" panose="020B0503020204020204" charset="-122"/>
              </a:rPr>
              <a:t>文件名</a:t>
            </a:r>
            <a:r>
              <a:rPr lang="en-US" altLang="zh-CN" sz="2400" dirty="0">
                <a:solidFill>
                  <a:schemeClr val="tx1"/>
                </a:solidFill>
                <a:latin typeface="Franklin Gothic Book" panose="020B0503020102020204" pitchFamily="2" charset="0"/>
                <a:ea typeface="微软雅黑" panose="020B0503020204020204" charset="-122"/>
              </a:rPr>
              <a:t>:hello.cpp</a:t>
            </a:r>
            <a:endParaRPr lang="en-US" altLang="zh-CN" sz="2400" dirty="0">
              <a:solidFill>
                <a:schemeClr val="tx1"/>
              </a:solidFill>
              <a:latin typeface="Franklin Gothic Book" panose="020B0503020102020204" pitchFamily="2" charset="0"/>
              <a:ea typeface="微软雅黑" panose="020B0503020204020204" charset="-122"/>
            </a:endParaRPr>
          </a:p>
          <a:p>
            <a:pPr>
              <a:buSzTx/>
            </a:pPr>
            <a:r>
              <a:rPr lang="en-US" altLang="zh-CN" sz="2400" dirty="0">
                <a:solidFill>
                  <a:schemeClr val="tx1"/>
                </a:solidFill>
                <a:latin typeface="Franklin Gothic Book" panose="020B0503020102020204" pitchFamily="2" charset="0"/>
                <a:ea typeface="微软雅黑" panose="020B0503020204020204" charset="-122"/>
              </a:rPr>
              <a:t>  2  #include &lt;iostream&gt;</a:t>
            </a:r>
            <a:endParaRPr lang="en-US" altLang="zh-CN" sz="2400" dirty="0">
              <a:solidFill>
                <a:schemeClr val="tx1"/>
              </a:solidFill>
              <a:latin typeface="Franklin Gothic Book" panose="020B0503020102020204" pitchFamily="2" charset="0"/>
              <a:ea typeface="微软雅黑" panose="020B0503020204020204" charset="-122"/>
            </a:endParaRPr>
          </a:p>
          <a:p>
            <a:pPr>
              <a:buSzTx/>
            </a:pPr>
            <a:r>
              <a:rPr lang="en-US" altLang="zh-CN" sz="2400" dirty="0">
                <a:solidFill>
                  <a:schemeClr val="tx1"/>
                </a:solidFill>
                <a:latin typeface="Franklin Gothic Book" panose="020B0503020102020204" pitchFamily="2" charset="0"/>
                <a:ea typeface="微软雅黑" panose="020B0503020204020204" charset="-122"/>
              </a:rPr>
              <a:t>  3  </a:t>
            </a:r>
            <a:r>
              <a:rPr lang="en-US" altLang="zh-CN" sz="2400" dirty="0">
                <a:solidFill>
                  <a:schemeClr val="tx2"/>
                </a:solidFill>
                <a:latin typeface="Franklin Gothic Book" panose="020B0503020102020204" pitchFamily="2" charset="0"/>
                <a:ea typeface="微软雅黑" panose="020B0503020204020204" charset="-122"/>
              </a:rPr>
              <a:t>using namespace std;</a:t>
            </a:r>
            <a:endParaRPr lang="en-US" altLang="zh-CN" sz="2400" dirty="0">
              <a:solidFill>
                <a:schemeClr val="tx2"/>
              </a:solidFill>
              <a:latin typeface="Franklin Gothic Book" panose="020B0503020102020204" pitchFamily="2" charset="0"/>
              <a:ea typeface="微软雅黑" panose="020B0503020204020204" charset="-122"/>
            </a:endParaRPr>
          </a:p>
          <a:p>
            <a:pPr>
              <a:buSzTx/>
            </a:pPr>
            <a:r>
              <a:rPr lang="en-US" altLang="zh-CN" sz="2400" dirty="0">
                <a:solidFill>
                  <a:schemeClr val="tx1"/>
                </a:solidFill>
                <a:latin typeface="Franklin Gothic Book" panose="020B0503020102020204" pitchFamily="2" charset="0"/>
                <a:ea typeface="微软雅黑" panose="020B0503020204020204" charset="-122"/>
              </a:rPr>
              <a:t>  4  int main()</a:t>
            </a:r>
            <a:endParaRPr lang="en-US" altLang="zh-CN" sz="2400" dirty="0">
              <a:solidFill>
                <a:schemeClr val="tx1"/>
              </a:solidFill>
              <a:latin typeface="Franklin Gothic Book" panose="020B0503020102020204" pitchFamily="2" charset="0"/>
              <a:ea typeface="微软雅黑" panose="020B0503020204020204" charset="-122"/>
            </a:endParaRPr>
          </a:p>
          <a:p>
            <a:pPr>
              <a:buSzTx/>
            </a:pPr>
            <a:r>
              <a:rPr lang="en-US" altLang="zh-CN" sz="2400" dirty="0">
                <a:solidFill>
                  <a:schemeClr val="tx1"/>
                </a:solidFill>
                <a:latin typeface="Franklin Gothic Book" panose="020B0503020102020204" pitchFamily="2" charset="0"/>
                <a:ea typeface="微软雅黑" panose="020B0503020204020204" charset="-122"/>
              </a:rPr>
              <a:t>  5  {</a:t>
            </a:r>
            <a:endParaRPr lang="en-US" altLang="zh-CN" sz="2400" dirty="0">
              <a:solidFill>
                <a:schemeClr val="tx1"/>
              </a:solidFill>
              <a:latin typeface="Franklin Gothic Book" panose="020B0503020102020204" pitchFamily="2" charset="0"/>
              <a:ea typeface="微软雅黑" panose="020B0503020204020204" charset="-122"/>
            </a:endParaRPr>
          </a:p>
          <a:p>
            <a:pPr>
              <a:buSzTx/>
            </a:pPr>
            <a:r>
              <a:rPr lang="en-US" altLang="zh-CN" sz="2400" dirty="0">
                <a:solidFill>
                  <a:schemeClr val="tx1"/>
                </a:solidFill>
                <a:latin typeface="Franklin Gothic Book" panose="020B0503020102020204" pitchFamily="2" charset="0"/>
                <a:ea typeface="微软雅黑" panose="020B0503020204020204" charset="-122"/>
              </a:rPr>
              <a:t>         </a:t>
            </a:r>
            <a:r>
              <a:rPr lang="en-US" altLang="zh-CN" dirty="0">
                <a:latin typeface="Franklin Gothic Book" panose="020B0503020102020204" pitchFamily="2" charset="0"/>
                <a:ea typeface="微软雅黑" panose="020B0503020204020204" charset="-122"/>
                <a:sym typeface="+mn-ea"/>
              </a:rPr>
              <a:t>/* </a:t>
            </a:r>
            <a:r>
              <a:rPr lang="zh-CN" altLang="en-US" dirty="0">
                <a:latin typeface="Franklin Gothic Book" panose="020B0503020102020204" pitchFamily="2" charset="0"/>
                <a:ea typeface="微软雅黑" panose="020B0503020204020204" charset="-122"/>
                <a:sym typeface="+mn-ea"/>
              </a:rPr>
              <a:t>用</a:t>
            </a:r>
            <a:r>
              <a:rPr lang="en-US" altLang="zh-CN" dirty="0">
                <a:latin typeface="Franklin Gothic Book" panose="020B0503020102020204" pitchFamily="2" charset="0"/>
                <a:ea typeface="微软雅黑" panose="020B0503020204020204" charset="-122"/>
                <a:sym typeface="+mn-ea"/>
              </a:rPr>
              <a:t>C++</a:t>
            </a:r>
            <a:r>
              <a:rPr lang="zh-CN" altLang="en-US" dirty="0">
                <a:latin typeface="Franklin Gothic Book" panose="020B0503020102020204" pitchFamily="2" charset="0"/>
                <a:ea typeface="微软雅黑" panose="020B0503020204020204" charset="-122"/>
                <a:sym typeface="+mn-ea"/>
              </a:rPr>
              <a:t>方法输出一行</a:t>
            </a:r>
            <a:r>
              <a:rPr lang="en-US" altLang="zh-CN" dirty="0">
                <a:latin typeface="Franklin Gothic Book" panose="020B0503020102020204" pitchFamily="2" charset="0"/>
                <a:ea typeface="微软雅黑" panose="020B0503020204020204" charset="-122"/>
                <a:sym typeface="+mn-ea"/>
              </a:rPr>
              <a:t> */</a:t>
            </a:r>
            <a:endParaRPr lang="en-US" altLang="zh-CN" sz="2400" dirty="0">
              <a:solidFill>
                <a:schemeClr val="tx1"/>
              </a:solidFill>
              <a:latin typeface="Franklin Gothic Book" panose="020B0503020102020204" pitchFamily="2" charset="0"/>
              <a:ea typeface="微软雅黑" panose="020B0503020204020204" charset="-122"/>
            </a:endParaRPr>
          </a:p>
          <a:p>
            <a:pPr>
              <a:buSzTx/>
            </a:pPr>
            <a:r>
              <a:rPr lang="en-US" altLang="zh-CN" sz="2400" dirty="0">
                <a:solidFill>
                  <a:schemeClr val="tx1"/>
                </a:solidFill>
                <a:latin typeface="Franklin Gothic Book" panose="020B0503020102020204" pitchFamily="2" charset="0"/>
                <a:ea typeface="微软雅黑" panose="020B0503020204020204" charset="-122"/>
              </a:rPr>
              <a:t>  6      cout &lt;&lt; "Hello, C++ World!" &lt;&lt;</a:t>
            </a:r>
            <a:r>
              <a:rPr lang="en-US" altLang="zh-CN" sz="2400" dirty="0">
                <a:solidFill>
                  <a:schemeClr val="tx2"/>
                </a:solidFill>
                <a:latin typeface="Franklin Gothic Book" panose="020B0503020102020204" pitchFamily="2" charset="0"/>
                <a:ea typeface="微软雅黑" panose="020B0503020204020204" charset="-122"/>
              </a:rPr>
              <a:t> </a:t>
            </a:r>
            <a:r>
              <a:rPr lang="en-US" altLang="zh-CN" sz="2400" dirty="0">
                <a:solidFill>
                  <a:schemeClr val="tx1"/>
                </a:solidFill>
                <a:latin typeface="Franklin Gothic Book" panose="020B0503020102020204" pitchFamily="2" charset="0"/>
                <a:ea typeface="微软雅黑" panose="020B0503020204020204" charset="-122"/>
              </a:rPr>
              <a:t>endl;</a:t>
            </a:r>
            <a:endParaRPr lang="zh-CN" altLang="en-US" sz="2000" dirty="0">
              <a:solidFill>
                <a:schemeClr val="tx1"/>
              </a:solidFill>
              <a:latin typeface="Franklin Gothic Book" panose="020B0503020102020204" pitchFamily="2" charset="0"/>
              <a:ea typeface="微软雅黑" panose="020B0503020204020204" charset="-122"/>
            </a:endParaRPr>
          </a:p>
          <a:p>
            <a:pPr>
              <a:buSzTx/>
            </a:pPr>
            <a:r>
              <a:rPr lang="zh-CN" altLang="en-US" sz="2400" dirty="0">
                <a:solidFill>
                  <a:schemeClr val="tx1"/>
                </a:solidFill>
                <a:latin typeface="Franklin Gothic Book" panose="020B0503020102020204" pitchFamily="2" charset="0"/>
                <a:ea typeface="微软雅黑" panose="020B0503020204020204" charset="-122"/>
              </a:rPr>
              <a:t>  </a:t>
            </a:r>
            <a:r>
              <a:rPr lang="en-US" altLang="zh-CN" sz="2400" dirty="0">
                <a:solidFill>
                  <a:schemeClr val="tx1"/>
                </a:solidFill>
                <a:latin typeface="Franklin Gothic Book" panose="020B0503020102020204" pitchFamily="2" charset="0"/>
                <a:ea typeface="微软雅黑" panose="020B0503020204020204" charset="-122"/>
              </a:rPr>
              <a:t>7      return 0;</a:t>
            </a:r>
            <a:endParaRPr lang="en-US" altLang="zh-CN" sz="2400" dirty="0">
              <a:solidFill>
                <a:schemeClr val="tx1"/>
              </a:solidFill>
              <a:latin typeface="Franklin Gothic Book" panose="020B0503020102020204" pitchFamily="2" charset="0"/>
              <a:ea typeface="微软雅黑" panose="020B0503020204020204" charset="-122"/>
            </a:endParaRPr>
          </a:p>
          <a:p>
            <a:pPr>
              <a:buSzTx/>
            </a:pPr>
            <a:r>
              <a:rPr lang="en-US" altLang="zh-CN" sz="2400" dirty="0">
                <a:solidFill>
                  <a:schemeClr val="tx1"/>
                </a:solidFill>
                <a:latin typeface="Franklin Gothic Book" panose="020B0503020102020204" pitchFamily="2" charset="0"/>
                <a:ea typeface="微软雅黑" panose="020B0503020204020204" charset="-122"/>
              </a:rPr>
              <a:t>  8  }</a:t>
            </a:r>
            <a:endParaRPr lang="en-US" altLang="zh-CN" sz="2400" dirty="0">
              <a:solidFill>
                <a:schemeClr val="tx1"/>
              </a:solidFill>
              <a:latin typeface="Franklin Gothic Book" panose="020B0503020102020204" pitchFamily="2" charset="0"/>
              <a:ea typeface="微软雅黑" panose="020B050302020402020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2305" y="1905000"/>
            <a:ext cx="8107045" cy="4114800"/>
          </a:xfrm>
        </p:spPr>
        <p:txBody>
          <a:bodyPr/>
          <a:p>
            <a:r>
              <a:rPr sz="2800"/>
              <a:t>在项目开发里，很多的都是团队开发，如果包含的头文件的库函数，和自己定义的变量命名相同，会产生冲突</a:t>
            </a:r>
            <a:endParaRPr sz="2800"/>
          </a:p>
          <a:p>
            <a:endParaRPr sz="2800"/>
          </a:p>
          <a:p>
            <a:r>
              <a:rPr sz="2800"/>
              <a:t>c++中，引入namespace 解决这个问题</a:t>
            </a:r>
            <a:endParaRPr sz="2800"/>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6" name="标题 5"/>
          <p:cNvSpPr>
            <a:spLocks noGrp="1"/>
          </p:cNvSpPr>
          <p:nvPr>
            <p:ph type="title"/>
            <p:custDataLst>
              <p:tags r:id="rId1"/>
            </p:custDataLst>
          </p:nvPr>
        </p:nvSpPr>
        <p:spPr>
          <a:xfrm>
            <a:off x="1124585" y="228600"/>
            <a:ext cx="7548880" cy="1143000"/>
          </a:xfrm>
        </p:spPr>
        <p:txBody>
          <a:bodyPr/>
          <a:p>
            <a:r>
              <a:rPr lang="en-US" altLang="zh-CN"/>
              <a:t>C++</a:t>
            </a:r>
            <a:r>
              <a:rPr lang="zh-CN" altLang="en-US"/>
              <a:t>命名空间</a:t>
            </a:r>
            <a:r>
              <a:rPr lang="en-US" altLang="zh-CN"/>
              <a:t>(</a:t>
            </a:r>
            <a:r>
              <a:rPr lang="zh-CN" altLang="en-US"/>
              <a:t>namespace)</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2305" y="1905000"/>
            <a:ext cx="8107045" cy="4114800"/>
          </a:xfrm>
        </p:spPr>
        <p:txBody>
          <a:bodyPr/>
          <a:p>
            <a:r>
              <a:rPr sz="2800"/>
              <a:t>同个域内不能出现同名的参数</a:t>
            </a:r>
            <a:r>
              <a:rPr lang="en-US" sz="2800"/>
              <a:t>, </a:t>
            </a:r>
            <a:r>
              <a:rPr sz="2800"/>
              <a:t>而namespace相当于隔离了参数，不会出现冲突</a:t>
            </a:r>
            <a:r>
              <a:rPr lang="zh-CN" sz="2800"/>
              <a:t>。</a:t>
            </a:r>
            <a:endParaRPr sz="2800"/>
          </a:p>
          <a:p>
            <a:r>
              <a:rPr sz="2800"/>
              <a:t>冲突是因为同个作用域里，不能同时存在</a:t>
            </a:r>
            <a:r>
              <a:rPr lang="zh-CN" sz="2800"/>
              <a:t>。</a:t>
            </a:r>
            <a:endParaRPr lang="zh-CN" sz="2800"/>
          </a:p>
          <a:p>
            <a:endParaRPr sz="2800"/>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6" name="标题 5"/>
          <p:cNvSpPr>
            <a:spLocks noGrp="1"/>
          </p:cNvSpPr>
          <p:nvPr>
            <p:ph type="title"/>
            <p:custDataLst>
              <p:tags r:id="rId1"/>
            </p:custDataLst>
          </p:nvPr>
        </p:nvSpPr>
        <p:spPr>
          <a:xfrm>
            <a:off x="1124585" y="228600"/>
            <a:ext cx="7548880" cy="1143000"/>
          </a:xfrm>
        </p:spPr>
        <p:txBody>
          <a:bodyPr/>
          <a:p>
            <a:r>
              <a:rPr lang="en-US" altLang="zh-CN"/>
              <a:t>C++</a:t>
            </a:r>
            <a:r>
              <a:rPr lang="zh-CN" altLang="en-US"/>
              <a:t>命名空间</a:t>
            </a:r>
            <a:r>
              <a:rPr lang="en-US" altLang="zh-CN"/>
              <a:t>(</a:t>
            </a:r>
            <a:r>
              <a:rPr lang="zh-CN" altLang="en-US"/>
              <a:t>namespace)</a:t>
            </a:r>
            <a:endParaRPr lang="zh-CN" altLang="en-US"/>
          </a:p>
        </p:txBody>
      </p:sp>
      <p:pic>
        <p:nvPicPr>
          <p:cNvPr id="2" name="图片 3" descr="IMG_256"/>
          <p:cNvPicPr>
            <a:picLocks noChangeAspect="1"/>
          </p:cNvPicPr>
          <p:nvPr>
            <p:custDataLst>
              <p:tags r:id="rId2"/>
            </p:custDataLst>
          </p:nvPr>
        </p:nvPicPr>
        <p:blipFill>
          <a:blip r:embed="rId3"/>
          <a:stretch>
            <a:fillRect/>
          </a:stretch>
        </p:blipFill>
        <p:spPr>
          <a:xfrm>
            <a:off x="1331595" y="3500755"/>
            <a:ext cx="4657725" cy="3147060"/>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2305" y="1905000"/>
            <a:ext cx="8107045" cy="4114800"/>
          </a:xfrm>
        </p:spPr>
        <p:txBody>
          <a:bodyPr/>
          <a:p>
            <a:r>
              <a:rPr sz="2800"/>
              <a:t>怎么访问到全局域中命名空间里面的同名变量呢？</a:t>
            </a:r>
            <a:endParaRPr lang="zh-CN" sz="2800"/>
          </a:p>
          <a:p>
            <a:endParaRPr sz="2800"/>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6" name="标题 5"/>
          <p:cNvSpPr>
            <a:spLocks noGrp="1"/>
          </p:cNvSpPr>
          <p:nvPr>
            <p:ph type="title"/>
            <p:custDataLst>
              <p:tags r:id="rId1"/>
            </p:custDataLst>
          </p:nvPr>
        </p:nvSpPr>
        <p:spPr>
          <a:xfrm>
            <a:off x="1124585" y="228600"/>
            <a:ext cx="7548880" cy="1143000"/>
          </a:xfrm>
        </p:spPr>
        <p:txBody>
          <a:bodyPr/>
          <a:p>
            <a:r>
              <a:rPr lang="en-US" altLang="zh-CN"/>
              <a:t>C++</a:t>
            </a:r>
            <a:r>
              <a:rPr lang="zh-CN" altLang="en-US"/>
              <a:t>命名空间</a:t>
            </a:r>
            <a:r>
              <a:rPr lang="en-US" altLang="zh-CN"/>
              <a:t>(</a:t>
            </a:r>
            <a:r>
              <a:rPr lang="zh-CN" altLang="en-US"/>
              <a:t>namespace)</a:t>
            </a:r>
            <a:endParaRPr lang="zh-CN" altLang="en-US"/>
          </a:p>
        </p:txBody>
      </p:sp>
      <p:pic>
        <p:nvPicPr>
          <p:cNvPr id="5" name="图片 4" descr="IMG_256"/>
          <p:cNvPicPr>
            <a:picLocks noChangeAspect="1"/>
          </p:cNvPicPr>
          <p:nvPr/>
        </p:nvPicPr>
        <p:blipFill>
          <a:blip r:embed="rId2"/>
          <a:stretch>
            <a:fillRect/>
          </a:stretch>
        </p:blipFill>
        <p:spPr>
          <a:xfrm>
            <a:off x="1124585" y="2620645"/>
            <a:ext cx="7096760" cy="306197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11505" y="1700530"/>
            <a:ext cx="8107045" cy="4114800"/>
          </a:xfrm>
        </p:spPr>
        <p:txBody>
          <a:bodyPr/>
          <a:p>
            <a:r>
              <a:rPr sz="2800"/>
              <a:t>除了定义变量外我们也可以定义同样的结构体在不同的命名空间里,不会产生命名冲突</a:t>
            </a:r>
            <a:r>
              <a:rPr lang="zh-CN" sz="2800"/>
              <a:t>。</a:t>
            </a:r>
            <a:endParaRPr lang="zh-CN" sz="2800"/>
          </a:p>
          <a:p>
            <a:endParaRPr sz="2800"/>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6" name="标题 5"/>
          <p:cNvSpPr>
            <a:spLocks noGrp="1"/>
          </p:cNvSpPr>
          <p:nvPr>
            <p:ph type="title"/>
            <p:custDataLst>
              <p:tags r:id="rId1"/>
            </p:custDataLst>
          </p:nvPr>
        </p:nvSpPr>
        <p:spPr>
          <a:xfrm>
            <a:off x="1124585" y="228600"/>
            <a:ext cx="7548880" cy="1143000"/>
          </a:xfrm>
        </p:spPr>
        <p:txBody>
          <a:bodyPr/>
          <a:p>
            <a:r>
              <a:rPr lang="en-US" altLang="zh-CN"/>
              <a:t>C++</a:t>
            </a:r>
            <a:r>
              <a:rPr lang="zh-CN" altLang="en-US"/>
              <a:t>命名空间</a:t>
            </a:r>
            <a:r>
              <a:rPr lang="en-US" altLang="zh-CN"/>
              <a:t>(</a:t>
            </a:r>
            <a:r>
              <a:rPr lang="zh-CN" altLang="en-US"/>
              <a:t>namespace)</a:t>
            </a:r>
            <a:endParaRPr lang="zh-CN" altLang="en-US"/>
          </a:p>
        </p:txBody>
      </p:sp>
      <p:sp>
        <p:nvSpPr>
          <p:cNvPr id="28673" name="Text Box 4"/>
          <p:cNvSpPr txBox="1"/>
          <p:nvPr>
            <p:custDataLst>
              <p:tags r:id="rId2"/>
            </p:custDataLst>
          </p:nvPr>
        </p:nvSpPr>
        <p:spPr>
          <a:xfrm>
            <a:off x="1001395" y="2780665"/>
            <a:ext cx="7306945" cy="3046095"/>
          </a:xfrm>
          <a:prstGeom prst="rect">
            <a:avLst/>
          </a:prstGeom>
          <a:solidFill>
            <a:schemeClr val="bg1"/>
          </a:solidFill>
          <a:ln w="9525">
            <a:noFill/>
          </a:ln>
        </p:spPr>
        <p:txBody>
          <a:bodyPr wrap="square" anchor="t" anchorCtr="0">
            <a:spAutoFit/>
          </a:bodyPr>
          <a:p>
            <a:pPr>
              <a:buSzTx/>
            </a:pPr>
            <a:r>
              <a:rPr sz="2400" dirty="0">
                <a:solidFill>
                  <a:schemeClr val="tx1"/>
                </a:solidFill>
                <a:ea typeface="微软雅黑" panose="020B0503020204020204" charset="-122"/>
              </a:rPr>
              <a:t>namespace zhangsan</a:t>
            </a: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a:t>
            </a: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	struct ListNode</a:t>
            </a: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	{</a:t>
            </a: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		int val;</a:t>
            </a: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		struct ListNode* next;</a:t>
            </a: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	};</a:t>
            </a: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a:t>
            </a:r>
            <a:endParaRPr sz="2400" dirty="0">
              <a:solidFill>
                <a:schemeClr val="tx1"/>
              </a:solidFill>
              <a:ea typeface="微软雅黑" panose="020B050302020402020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6" name="标题 5"/>
          <p:cNvSpPr>
            <a:spLocks noGrp="1"/>
          </p:cNvSpPr>
          <p:nvPr>
            <p:ph type="title"/>
            <p:custDataLst>
              <p:tags r:id="rId1"/>
            </p:custDataLst>
          </p:nvPr>
        </p:nvSpPr>
        <p:spPr>
          <a:xfrm>
            <a:off x="1124585" y="228600"/>
            <a:ext cx="7548880" cy="1143000"/>
          </a:xfrm>
        </p:spPr>
        <p:txBody>
          <a:bodyPr/>
          <a:p>
            <a:r>
              <a:rPr lang="en-US" altLang="zh-CN"/>
              <a:t>C++</a:t>
            </a:r>
            <a:r>
              <a:rPr lang="zh-CN" altLang="en-US"/>
              <a:t>命名空间</a:t>
            </a:r>
            <a:r>
              <a:rPr lang="en-US" altLang="zh-CN"/>
              <a:t>(</a:t>
            </a:r>
            <a:r>
              <a:rPr lang="zh-CN" altLang="en-US"/>
              <a:t>namespace)</a:t>
            </a:r>
            <a:endParaRPr lang="zh-CN" altLang="en-US"/>
          </a:p>
        </p:txBody>
      </p:sp>
      <p:sp>
        <p:nvSpPr>
          <p:cNvPr id="28673" name="Text Box 4"/>
          <p:cNvSpPr txBox="1"/>
          <p:nvPr>
            <p:custDataLst>
              <p:tags r:id="rId2"/>
            </p:custDataLst>
          </p:nvPr>
        </p:nvSpPr>
        <p:spPr>
          <a:xfrm>
            <a:off x="827405" y="1700530"/>
            <a:ext cx="7860665" cy="4892675"/>
          </a:xfrm>
          <a:prstGeom prst="rect">
            <a:avLst/>
          </a:prstGeom>
          <a:solidFill>
            <a:schemeClr val="bg1"/>
          </a:solidFill>
          <a:ln w="9525">
            <a:noFill/>
          </a:ln>
        </p:spPr>
        <p:txBody>
          <a:bodyPr wrap="square" anchor="t" anchorCtr="0">
            <a:spAutoFit/>
          </a:bodyPr>
          <a:p>
            <a:pPr>
              <a:buSzTx/>
            </a:pPr>
            <a:r>
              <a:rPr sz="2400" dirty="0">
                <a:solidFill>
                  <a:schemeClr val="tx1"/>
                </a:solidFill>
                <a:ea typeface="微软雅黑" panose="020B0503020204020204" charset="-122"/>
              </a:rPr>
              <a:t>namespace lisi</a:t>
            </a: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a:t>
            </a: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	struct ListNode</a:t>
            </a: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	{</a:t>
            </a: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		int val;</a:t>
            </a: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		struct ListNode* next;</a:t>
            </a: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	};</a:t>
            </a: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a:t>
            </a: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int main()</a:t>
            </a: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a:t>
            </a: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	zhangsan::ListNode* n1 = NULL;</a:t>
            </a: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	lisi::ListNode* n2 = NULL;</a:t>
            </a: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a:t>
            </a:r>
            <a:endParaRPr sz="2400" dirty="0">
              <a:solidFill>
                <a:schemeClr val="tx1"/>
              </a:solidFill>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a:t>
            </a:r>
            <a:r>
              <a:rPr lang="zh-CN" altLang="en-US"/>
              <a:t>语言的设计</a:t>
            </a:r>
            <a:r>
              <a:rPr lang="zh-CN" altLang="en-US"/>
              <a:t>理念</a:t>
            </a:r>
            <a:endParaRPr lang="zh-CN" altLang="en-US"/>
          </a:p>
        </p:txBody>
      </p:sp>
      <p:sp>
        <p:nvSpPr>
          <p:cNvPr id="3" name="内容占位符 2"/>
          <p:cNvSpPr>
            <a:spLocks noGrp="1"/>
          </p:cNvSpPr>
          <p:nvPr>
            <p:ph idx="1"/>
          </p:nvPr>
        </p:nvSpPr>
        <p:spPr/>
        <p:txBody>
          <a:bodyPr/>
          <a:p>
            <a:r>
              <a:rPr lang="zh-CN" altLang="en-US">
                <a:solidFill>
                  <a:schemeClr val="tx2"/>
                </a:solidFill>
              </a:rPr>
              <a:t>程序设计语言的目标</a:t>
            </a:r>
            <a:endParaRPr lang="zh-CN" altLang="en-US"/>
          </a:p>
          <a:p>
            <a:pPr lvl="1"/>
            <a:r>
              <a:rPr lang="zh-CN" altLang="en-US"/>
              <a:t>程序设计语言的目的是帮助我们用代码来表达思想，因此，一种程序设计语言应该有两个任务：</a:t>
            </a:r>
            <a:endParaRPr lang="zh-CN" altLang="en-US"/>
          </a:p>
          <a:p>
            <a:pPr lvl="2"/>
            <a:r>
              <a:rPr lang="zh-CN" altLang="en-US"/>
              <a:t>（1）给程序员提供一个工具，用来指挥计算机去执行什么动作。</a:t>
            </a:r>
            <a:endParaRPr lang="zh-CN" altLang="en-US"/>
          </a:p>
          <a:p>
            <a:pPr lvl="2"/>
            <a:r>
              <a:rPr lang="zh-CN" altLang="en-US"/>
              <a:t>（2）为程序员提供一组概念，用于思考和表达计算机能做什么。</a:t>
            </a:r>
            <a:endParaRPr lang="zh-CN" altLang="en-US"/>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5" name="矩形标注 4"/>
          <p:cNvSpPr/>
          <p:nvPr/>
        </p:nvSpPr>
        <p:spPr>
          <a:xfrm>
            <a:off x="323850" y="3789045"/>
            <a:ext cx="1280795" cy="720090"/>
          </a:xfrm>
          <a:prstGeom prst="wedgeRectCallout">
            <a:avLst>
              <a:gd name="adj1" fmla="val 103595"/>
              <a:gd name="adj2" fmla="val -93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r>
              <a:rPr lang="zh-CN" altLang="en-US"/>
              <a:t>语言</a:t>
            </a:r>
            <a:endParaRPr lang="zh-CN" altLang="en-US"/>
          </a:p>
        </p:txBody>
      </p:sp>
      <p:sp>
        <p:nvSpPr>
          <p:cNvPr id="6" name="矩形标注 5"/>
          <p:cNvSpPr/>
          <p:nvPr/>
        </p:nvSpPr>
        <p:spPr>
          <a:xfrm>
            <a:off x="323850" y="4796790"/>
            <a:ext cx="1371600" cy="720090"/>
          </a:xfrm>
          <a:prstGeom prst="wedgeRectCallout">
            <a:avLst>
              <a:gd name="adj1" fmla="val 95000"/>
              <a:gd name="adj2" fmla="val 16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r>
              <a:rPr lang="zh-CN" altLang="en-US"/>
              <a:t>语言</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6" name="标题 5"/>
          <p:cNvSpPr>
            <a:spLocks noGrp="1"/>
          </p:cNvSpPr>
          <p:nvPr>
            <p:ph type="title"/>
            <p:custDataLst>
              <p:tags r:id="rId1"/>
            </p:custDataLst>
          </p:nvPr>
        </p:nvSpPr>
        <p:spPr>
          <a:xfrm>
            <a:off x="1124585" y="228600"/>
            <a:ext cx="7548880" cy="1143000"/>
          </a:xfrm>
        </p:spPr>
        <p:txBody>
          <a:bodyPr/>
          <a:p>
            <a:r>
              <a:rPr lang="en-US" altLang="zh-CN"/>
              <a:t>C++</a:t>
            </a:r>
            <a:r>
              <a:rPr lang="zh-CN" altLang="en-US"/>
              <a:t>命名空间</a:t>
            </a:r>
            <a:r>
              <a:rPr lang="en-US" altLang="zh-CN"/>
              <a:t>(</a:t>
            </a:r>
            <a:r>
              <a:rPr lang="zh-CN" altLang="en-US"/>
              <a:t>namespace)</a:t>
            </a:r>
            <a:endParaRPr lang="zh-CN" altLang="en-US"/>
          </a:p>
        </p:txBody>
      </p:sp>
      <p:sp>
        <p:nvSpPr>
          <p:cNvPr id="28673" name="Text Box 4"/>
          <p:cNvSpPr txBox="1"/>
          <p:nvPr>
            <p:custDataLst>
              <p:tags r:id="rId2"/>
            </p:custDataLst>
          </p:nvPr>
        </p:nvSpPr>
        <p:spPr>
          <a:xfrm>
            <a:off x="827405" y="1718945"/>
            <a:ext cx="7860665" cy="4874260"/>
          </a:xfrm>
          <a:prstGeom prst="rect">
            <a:avLst/>
          </a:prstGeom>
          <a:solidFill>
            <a:schemeClr val="bg1"/>
          </a:solidFill>
          <a:ln w="9525">
            <a:noFill/>
          </a:ln>
        </p:spPr>
        <p:txBody>
          <a:bodyPr wrap="square" anchor="t" anchorCtr="0">
            <a:noAutofit/>
          </a:bodyPr>
          <a:p>
            <a:pPr>
              <a:buSzTx/>
            </a:pPr>
            <a:r>
              <a:rPr sz="2400" dirty="0">
                <a:solidFill>
                  <a:schemeClr val="tx1"/>
                </a:solidFill>
                <a:ea typeface="微软雅黑" panose="020B0503020204020204" charset="-122"/>
              </a:rPr>
              <a:t>namespace zhangsan</a:t>
            </a: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a:t>
            </a:r>
            <a:endParaRPr sz="2400" dirty="0">
              <a:solidFill>
                <a:schemeClr val="tx1"/>
              </a:solidFill>
              <a:ea typeface="微软雅黑" panose="020B0503020204020204" charset="-122"/>
            </a:endParaRPr>
          </a:p>
          <a:p>
            <a:pPr>
              <a:buSzTx/>
            </a:pPr>
            <a:r>
              <a:rPr lang="en-US" sz="2400" dirty="0">
                <a:solidFill>
                  <a:schemeClr val="tx1"/>
                </a:solidFill>
                <a:ea typeface="微软雅黑" panose="020B0503020204020204" charset="-122"/>
              </a:rPr>
              <a:t>      </a:t>
            </a:r>
            <a:r>
              <a:rPr sz="2400" dirty="0">
                <a:solidFill>
                  <a:schemeClr val="tx1"/>
                </a:solidFill>
                <a:ea typeface="微软雅黑" panose="020B0503020204020204" charset="-122"/>
              </a:rPr>
              <a:t>int a;</a:t>
            </a:r>
            <a:endParaRPr sz="2400" dirty="0">
              <a:solidFill>
                <a:schemeClr val="tx1"/>
              </a:solidFill>
              <a:ea typeface="微软雅黑" panose="020B0503020204020204" charset="-122"/>
            </a:endParaRPr>
          </a:p>
          <a:p>
            <a:pPr>
              <a:buSzTx/>
            </a:pPr>
            <a:r>
              <a:rPr lang="en-US" sz="2400" dirty="0">
                <a:solidFill>
                  <a:schemeClr val="tx1"/>
                </a:solidFill>
                <a:ea typeface="微软雅黑" panose="020B0503020204020204" charset="-122"/>
              </a:rPr>
              <a:t>      </a:t>
            </a:r>
            <a:r>
              <a:rPr sz="2400" dirty="0">
                <a:solidFill>
                  <a:schemeClr val="tx1"/>
                </a:solidFill>
                <a:ea typeface="微软雅黑" panose="020B0503020204020204" charset="-122"/>
              </a:rPr>
              <a:t>int b;</a:t>
            </a:r>
            <a:endParaRPr sz="2400" dirty="0">
              <a:solidFill>
                <a:schemeClr val="tx1"/>
              </a:solidFill>
              <a:ea typeface="微软雅黑" panose="020B0503020204020204" charset="-122"/>
            </a:endParaRPr>
          </a:p>
          <a:p>
            <a:pPr>
              <a:buSzTx/>
            </a:pPr>
            <a:r>
              <a:rPr lang="en-US" sz="2400" dirty="0">
                <a:solidFill>
                  <a:schemeClr val="tx1"/>
                </a:solidFill>
                <a:ea typeface="微软雅黑" panose="020B0503020204020204" charset="-122"/>
              </a:rPr>
              <a:t>      </a:t>
            </a:r>
            <a:r>
              <a:rPr sz="2400" dirty="0">
                <a:solidFill>
                  <a:schemeClr val="tx1"/>
                </a:solidFill>
                <a:ea typeface="微软雅黑" panose="020B0503020204020204" charset="-122"/>
              </a:rPr>
              <a:t>struct ListNode</a:t>
            </a: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	{</a:t>
            </a: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		int val;</a:t>
            </a: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		struct ListNode* next;</a:t>
            </a: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	};</a:t>
            </a: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a:t>
            </a: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int main(){</a:t>
            </a: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    printf("%d",a);  //该语句编译出错，无法识别a</a:t>
            </a: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a:t>
            </a:r>
            <a:endParaRPr sz="2400" dirty="0">
              <a:solidFill>
                <a:schemeClr val="tx1"/>
              </a:solidFill>
              <a:ea typeface="微软雅黑" panose="020B050302020402020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6" name="标题 5"/>
          <p:cNvSpPr>
            <a:spLocks noGrp="1"/>
          </p:cNvSpPr>
          <p:nvPr>
            <p:ph type="title"/>
            <p:custDataLst>
              <p:tags r:id="rId1"/>
            </p:custDataLst>
          </p:nvPr>
        </p:nvSpPr>
        <p:spPr>
          <a:xfrm>
            <a:off x="1124585" y="228600"/>
            <a:ext cx="7548880" cy="1143000"/>
          </a:xfrm>
        </p:spPr>
        <p:txBody>
          <a:bodyPr/>
          <a:p>
            <a:r>
              <a:rPr lang="en-US" altLang="zh-CN"/>
              <a:t>C++</a:t>
            </a:r>
            <a:r>
              <a:rPr lang="zh-CN" altLang="en-US"/>
              <a:t>命名空间</a:t>
            </a:r>
            <a:r>
              <a:rPr lang="en-US" altLang="zh-CN"/>
              <a:t>(</a:t>
            </a:r>
            <a:r>
              <a:rPr lang="zh-CN" altLang="en-US"/>
              <a:t>namespace)</a:t>
            </a:r>
            <a:endParaRPr lang="zh-CN" altLang="en-US"/>
          </a:p>
        </p:txBody>
      </p:sp>
      <p:sp>
        <p:nvSpPr>
          <p:cNvPr id="28673" name="Text Box 4"/>
          <p:cNvSpPr txBox="1"/>
          <p:nvPr>
            <p:custDataLst>
              <p:tags r:id="rId2"/>
            </p:custDataLst>
          </p:nvPr>
        </p:nvSpPr>
        <p:spPr>
          <a:xfrm>
            <a:off x="827405" y="1718945"/>
            <a:ext cx="7860665" cy="4874260"/>
          </a:xfrm>
          <a:prstGeom prst="rect">
            <a:avLst/>
          </a:prstGeom>
          <a:solidFill>
            <a:schemeClr val="bg1"/>
          </a:solidFill>
          <a:ln w="9525">
            <a:noFill/>
          </a:ln>
        </p:spPr>
        <p:txBody>
          <a:bodyPr wrap="square" anchor="t" anchorCtr="0">
            <a:noAutofit/>
          </a:bodyPr>
          <a:p>
            <a:pPr>
              <a:buSzTx/>
            </a:pPr>
            <a:r>
              <a:rPr lang="en-US" sz="2400" dirty="0">
                <a:solidFill>
                  <a:schemeClr val="tx1"/>
                </a:solidFill>
                <a:ea typeface="微软雅黑" panose="020B0503020204020204" charset="-122"/>
              </a:rPr>
              <a:t>// 1. </a:t>
            </a:r>
            <a:r>
              <a:rPr sz="2400" dirty="0">
                <a:solidFill>
                  <a:schemeClr val="tx1"/>
                </a:solidFill>
                <a:ea typeface="微软雅黑" panose="020B0503020204020204" charset="-122"/>
              </a:rPr>
              <a:t>加命名空间名称及作用域限定符</a:t>
            </a: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int main()</a:t>
            </a: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a:t>
            </a: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    printf("%d",zhangsan::a); </a:t>
            </a: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a:t>
            </a:r>
            <a:endParaRPr sz="2400" dirty="0">
              <a:solidFill>
                <a:schemeClr val="tx1"/>
              </a:solidFill>
              <a:ea typeface="微软雅黑" panose="020B0503020204020204" charset="-122"/>
            </a:endParaRPr>
          </a:p>
          <a:p>
            <a:pPr>
              <a:buSzTx/>
            </a:pPr>
            <a:endParaRPr sz="2400" dirty="0">
              <a:solidFill>
                <a:schemeClr val="tx1"/>
              </a:solidFill>
              <a:ea typeface="微软雅黑" panose="020B0503020204020204" charset="-122"/>
            </a:endParaRPr>
          </a:p>
          <a:p>
            <a:pPr>
              <a:buSzTx/>
            </a:pPr>
            <a:r>
              <a:rPr lang="en-US" sz="2400" dirty="0">
                <a:solidFill>
                  <a:schemeClr val="tx1"/>
                </a:solidFill>
                <a:ea typeface="微软雅黑" panose="020B0503020204020204" charset="-122"/>
              </a:rPr>
              <a:t>//2. </a:t>
            </a:r>
            <a:r>
              <a:rPr sz="2000" dirty="0">
                <a:solidFill>
                  <a:schemeClr val="tx1"/>
                </a:solidFill>
                <a:ea typeface="微软雅黑" panose="020B0503020204020204" charset="-122"/>
              </a:rPr>
              <a:t>使用using将命名空间中成员引入(using的使用下面会提到)</a:t>
            </a: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using zhangsan::b;</a:t>
            </a: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int main()</a:t>
            </a: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a:t>
            </a: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    printf("%d",zhangsan::a); </a:t>
            </a: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     printf("%d",b); </a:t>
            </a: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a:t>
            </a:r>
            <a:endParaRPr sz="2400" dirty="0">
              <a:solidFill>
                <a:schemeClr val="tx1"/>
              </a:solidFill>
              <a:ea typeface="微软雅黑" panose="020B050302020402020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6" name="标题 5"/>
          <p:cNvSpPr>
            <a:spLocks noGrp="1"/>
          </p:cNvSpPr>
          <p:nvPr>
            <p:ph type="title"/>
            <p:custDataLst>
              <p:tags r:id="rId1"/>
            </p:custDataLst>
          </p:nvPr>
        </p:nvSpPr>
        <p:spPr>
          <a:xfrm>
            <a:off x="1124585" y="228600"/>
            <a:ext cx="7548880" cy="1143000"/>
          </a:xfrm>
        </p:spPr>
        <p:txBody>
          <a:bodyPr/>
          <a:p>
            <a:r>
              <a:rPr lang="en-US" altLang="zh-CN"/>
              <a:t>C++</a:t>
            </a:r>
            <a:r>
              <a:rPr lang="zh-CN" altLang="en-US"/>
              <a:t>命名空间</a:t>
            </a:r>
            <a:r>
              <a:rPr lang="en-US" altLang="zh-CN"/>
              <a:t>(</a:t>
            </a:r>
            <a:r>
              <a:rPr lang="zh-CN" altLang="en-US"/>
              <a:t>namespace)</a:t>
            </a:r>
            <a:endParaRPr lang="zh-CN" altLang="en-US"/>
          </a:p>
        </p:txBody>
      </p:sp>
      <p:sp>
        <p:nvSpPr>
          <p:cNvPr id="28673" name="Text Box 4"/>
          <p:cNvSpPr txBox="1"/>
          <p:nvPr>
            <p:custDataLst>
              <p:tags r:id="rId2"/>
            </p:custDataLst>
          </p:nvPr>
        </p:nvSpPr>
        <p:spPr>
          <a:xfrm>
            <a:off x="827405" y="1718945"/>
            <a:ext cx="7860665" cy="3794760"/>
          </a:xfrm>
          <a:prstGeom prst="rect">
            <a:avLst/>
          </a:prstGeom>
          <a:solidFill>
            <a:schemeClr val="bg1"/>
          </a:solidFill>
          <a:ln w="9525">
            <a:noFill/>
          </a:ln>
        </p:spPr>
        <p:txBody>
          <a:bodyPr wrap="square" anchor="t" anchorCtr="0">
            <a:noAutofit/>
          </a:bodyPr>
          <a:p>
            <a:pPr>
              <a:buSzTx/>
            </a:pPr>
            <a:r>
              <a:rPr lang="en-US" sz="2400" dirty="0">
                <a:solidFill>
                  <a:schemeClr val="tx1"/>
                </a:solidFill>
                <a:ea typeface="微软雅黑" panose="020B0503020204020204" charset="-122"/>
              </a:rPr>
              <a:t>//3. </a:t>
            </a:r>
            <a:r>
              <a:rPr sz="2400" dirty="0">
                <a:solidFill>
                  <a:schemeClr val="tx1"/>
                </a:solidFill>
                <a:ea typeface="微软雅黑" panose="020B0503020204020204" charset="-122"/>
              </a:rPr>
              <a:t>使用using namespace 命名空间名称引入</a:t>
            </a:r>
            <a:endParaRPr sz="2400" dirty="0">
              <a:solidFill>
                <a:schemeClr val="tx1"/>
              </a:solidFill>
              <a:ea typeface="微软雅黑" panose="020B0503020204020204" charset="-122"/>
            </a:endParaRPr>
          </a:p>
          <a:p>
            <a:pPr>
              <a:buSzTx/>
            </a:pP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using namespace zhangsan //成员都可以使用</a:t>
            </a: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int main()</a:t>
            </a: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a:t>
            </a: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    printf("%d",a); </a:t>
            </a: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    printf("%d",b); </a:t>
            </a: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    ListNode* n1 = NULL;</a:t>
            </a:r>
            <a:endParaRPr sz="2400" dirty="0">
              <a:solidFill>
                <a:schemeClr val="tx1"/>
              </a:solidFill>
              <a:ea typeface="微软雅黑" panose="020B0503020204020204" charset="-122"/>
            </a:endParaRPr>
          </a:p>
          <a:p>
            <a:pPr>
              <a:buSzTx/>
            </a:pPr>
            <a:r>
              <a:rPr sz="2400" dirty="0">
                <a:solidFill>
                  <a:schemeClr val="tx1"/>
                </a:solidFill>
                <a:ea typeface="微软雅黑" panose="020B0503020204020204" charset="-122"/>
              </a:rPr>
              <a:t>}</a:t>
            </a:r>
            <a:endParaRPr sz="2400" dirty="0">
              <a:solidFill>
                <a:schemeClr val="tx1"/>
              </a:solidFill>
              <a:ea typeface="微软雅黑" panose="020B050302020402020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观察执行</a:t>
            </a:r>
            <a:r>
              <a:rPr lang="zh-CN" altLang="en-US"/>
              <a:t>结果</a:t>
            </a:r>
            <a:endParaRPr lang="zh-CN" altLang="en-US"/>
          </a:p>
        </p:txBody>
      </p:sp>
      <p:sp>
        <p:nvSpPr>
          <p:cNvPr id="3" name="内容占位符 2"/>
          <p:cNvSpPr>
            <a:spLocks noGrp="1"/>
          </p:cNvSpPr>
          <p:nvPr>
            <p:ph idx="1"/>
          </p:nvPr>
        </p:nvSpPr>
        <p:spPr>
          <a:xfrm>
            <a:off x="667385" y="1916430"/>
            <a:ext cx="8268970" cy="4114800"/>
          </a:xfrm>
        </p:spPr>
        <p:txBody>
          <a:bodyPr/>
          <a:p>
            <a:pPr eaLnBrk="1" hangingPunct="1"/>
            <a:r>
              <a:rPr lang="zh-CN" altLang="en-US" sz="3200" dirty="0">
                <a:latin typeface="微软雅黑" panose="020B0503020204020204" charset="-122"/>
                <a:sym typeface="+mn-ea"/>
              </a:rPr>
              <a:t>程序调试执行时，执行结束后输出窗口将关闭，如暂停，以便用户观察执行结果，可以包含头文件</a:t>
            </a:r>
            <a:r>
              <a:rPr lang="en-US" altLang="zh-CN" sz="3200" dirty="0">
                <a:latin typeface="微软雅黑" panose="020B0503020204020204" charset="-122"/>
                <a:sym typeface="+mn-ea"/>
              </a:rPr>
              <a:t>&lt;cstdlib&gt;</a:t>
            </a:r>
            <a:r>
              <a:rPr lang="zh-CN" altLang="en-US" sz="3200" dirty="0">
                <a:latin typeface="微软雅黑" panose="020B0503020204020204" charset="-122"/>
                <a:sym typeface="+mn-ea"/>
              </a:rPr>
              <a:t>并在</a:t>
            </a:r>
            <a:r>
              <a:rPr lang="en-US" altLang="zh-CN" sz="3200" dirty="0">
                <a:latin typeface="微软雅黑" panose="020B0503020204020204" charset="-122"/>
                <a:sym typeface="+mn-ea"/>
              </a:rPr>
              <a:t>main()</a:t>
            </a:r>
            <a:r>
              <a:rPr lang="zh-CN" altLang="en-US" sz="3200" dirty="0">
                <a:latin typeface="微软雅黑" panose="020B0503020204020204" charset="-122"/>
                <a:sym typeface="+mn-ea"/>
              </a:rPr>
              <a:t>函数返回前添加下述语句：</a:t>
            </a:r>
            <a:endParaRPr lang="zh-CN" altLang="en-US" sz="3200" dirty="0">
              <a:latin typeface="微软雅黑" panose="020B0503020204020204" charset="-122"/>
            </a:endParaRPr>
          </a:p>
          <a:p>
            <a:pPr lvl="1" eaLnBrk="1" hangingPunct="1">
              <a:buNone/>
            </a:pPr>
            <a:r>
              <a:rPr lang="zh-CN" altLang="en-US" sz="3200" dirty="0">
                <a:latin typeface="微软雅黑" panose="020B0503020204020204" charset="-122"/>
                <a:sym typeface="+mn-ea"/>
              </a:rPr>
              <a:t>	</a:t>
            </a:r>
            <a:r>
              <a:rPr lang="en-US" altLang="zh-CN" sz="3200" dirty="0">
                <a:latin typeface="微软雅黑" panose="020B0503020204020204" charset="-122"/>
                <a:sym typeface="+mn-ea"/>
              </a:rPr>
              <a:t>system("PAUSE"); // </a:t>
            </a:r>
            <a:r>
              <a:rPr lang="zh-CN" altLang="en-US" sz="3200" dirty="0">
                <a:latin typeface="微软雅黑" panose="020B0503020204020204" charset="-122"/>
                <a:sym typeface="+mn-ea"/>
              </a:rPr>
              <a:t>输出系统提示信息</a:t>
            </a:r>
            <a:endParaRPr lang="zh-CN" altLang="en-US" sz="3200" dirty="0">
              <a:latin typeface="微软雅黑" panose="020B0503020204020204" charset="-122"/>
            </a:endParaRPr>
          </a:p>
          <a:p>
            <a:endParaRPr lang="zh-CN" altLang="en-US"/>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dirty="0">
                <a:sym typeface="+mn-ea"/>
              </a:rPr>
              <a:t>关键字</a:t>
            </a:r>
            <a:r>
              <a:rPr lang="en-US" altLang="zh-CN" dirty="0">
                <a:sym typeface="+mn-ea"/>
              </a:rPr>
              <a:t>const</a:t>
            </a:r>
            <a:endParaRPr lang="zh-CN" altLang="en-US"/>
          </a:p>
        </p:txBody>
      </p:sp>
      <p:sp>
        <p:nvSpPr>
          <p:cNvPr id="3" name="内容占位符 2"/>
          <p:cNvSpPr>
            <a:spLocks noGrp="1"/>
          </p:cNvSpPr>
          <p:nvPr>
            <p:ph idx="1"/>
          </p:nvPr>
        </p:nvSpPr>
        <p:spPr>
          <a:xfrm>
            <a:off x="477520" y="1905000"/>
            <a:ext cx="8056880" cy="4114800"/>
          </a:xfrm>
        </p:spPr>
        <p:txBody>
          <a:bodyPr/>
          <a:p>
            <a:r>
              <a:rPr lang="zh-CN" altLang="zh-CN" dirty="0">
                <a:sym typeface="+mn-ea"/>
              </a:rPr>
              <a:t>相应类型的变量或对象在建立时初始化后不可修改，一般称为常量或常量对象。</a:t>
            </a:r>
            <a:endParaRPr lang="zh-CN" altLang="zh-CN" dirty="0">
              <a:sym typeface="+mn-ea"/>
            </a:endParaRPr>
          </a:p>
          <a:p>
            <a:r>
              <a:rPr lang="zh-CN" altLang="zh-CN" dirty="0">
                <a:sym typeface="+mn-ea"/>
              </a:rPr>
              <a:t>常量必须在定义时初始化。</a:t>
            </a:r>
            <a:endParaRPr lang="zh-CN" altLang="en-US"/>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5" name="文本框 4"/>
          <p:cNvSpPr txBox="1"/>
          <p:nvPr/>
        </p:nvSpPr>
        <p:spPr>
          <a:xfrm>
            <a:off x="1295400" y="3573145"/>
            <a:ext cx="4572000" cy="3046095"/>
          </a:xfrm>
          <a:prstGeom prst="rect">
            <a:avLst/>
          </a:prstGeom>
          <a:noFill/>
        </p:spPr>
        <p:txBody>
          <a:bodyPr wrap="square" rtlCol="0" anchor="t">
            <a:spAutoFit/>
          </a:bodyPr>
          <a:p>
            <a:r>
              <a:rPr lang="zh-CN" altLang="en-US" sz="3200" dirty="0">
                <a:sym typeface="+mn-ea"/>
              </a:rPr>
              <a:t>例如：</a:t>
            </a:r>
            <a:endParaRPr lang="en-US" altLang="zh-CN" sz="3200" dirty="0"/>
          </a:p>
          <a:p>
            <a:r>
              <a:rPr lang="en-US" altLang="zh-CN" sz="3200" dirty="0">
                <a:sym typeface="+mn-ea"/>
              </a:rPr>
              <a:t>const int iSize = 100;</a:t>
            </a:r>
            <a:endParaRPr lang="zh-CN" altLang="zh-CN" sz="3200" dirty="0"/>
          </a:p>
          <a:p>
            <a:r>
              <a:rPr lang="en-US" altLang="zh-CN" sz="3200" dirty="0">
                <a:sym typeface="+mn-ea"/>
              </a:rPr>
              <a:t>const double  pi = 3.14159;</a:t>
            </a:r>
            <a:endParaRPr lang="zh-CN" altLang="zh-CN" sz="3200" dirty="0"/>
          </a:p>
          <a:p>
            <a:r>
              <a:rPr lang="en-US" altLang="zh-CN" sz="3200" dirty="0">
                <a:sym typeface="+mn-ea"/>
              </a:rPr>
              <a:t>const int *p1 = &amp;i;</a:t>
            </a:r>
            <a:endParaRPr lang="zh-CN" altLang="zh-CN" sz="3200" dirty="0"/>
          </a:p>
          <a:p>
            <a:r>
              <a:rPr lang="en-US" altLang="zh-CN" sz="3200" dirty="0">
                <a:sym typeface="+mn-ea"/>
              </a:rPr>
              <a:t>int  * const p2 = &amp;i;</a:t>
            </a:r>
            <a:endParaRPr lang="zh-CN" altLang="zh-CN" sz="3200" dirty="0"/>
          </a:p>
          <a:p>
            <a:r>
              <a:rPr lang="en-US" altLang="zh-CN" sz="3200" dirty="0">
                <a:sym typeface="+mn-ea"/>
              </a:rPr>
              <a:t>const int *const p3 = &amp;j;</a:t>
            </a:r>
            <a:endParaRPr lang="en-US" altLang="zh-CN" sz="3200" dirty="0">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dirty="0">
                <a:sym typeface="+mn-ea"/>
              </a:rPr>
              <a:t>关键字</a:t>
            </a:r>
            <a:r>
              <a:rPr lang="en-US" altLang="zh-CN" dirty="0">
                <a:sym typeface="+mn-ea"/>
              </a:rPr>
              <a:t>const</a:t>
            </a:r>
            <a:endParaRPr lang="zh-CN" altLang="en-US"/>
          </a:p>
        </p:txBody>
      </p:sp>
      <p:sp>
        <p:nvSpPr>
          <p:cNvPr id="3" name="内容占位符 2"/>
          <p:cNvSpPr>
            <a:spLocks noGrp="1"/>
          </p:cNvSpPr>
          <p:nvPr>
            <p:ph idx="1"/>
          </p:nvPr>
        </p:nvSpPr>
        <p:spPr>
          <a:xfrm>
            <a:off x="970280" y="1905000"/>
            <a:ext cx="7564120" cy="4114800"/>
          </a:xfrm>
        </p:spPr>
        <p:txBody>
          <a:bodyPr/>
          <a:p>
            <a:r>
              <a:rPr lang="zh-CN" altLang="en-US" b="0" noProof="0" dirty="0">
                <a:ln>
                  <a:noFill/>
                </a:ln>
                <a:effectLst/>
                <a:uLnTx/>
                <a:uFillTx/>
                <a:latin typeface="+mn-ea"/>
                <a:sym typeface="+mn-ea"/>
              </a:rPr>
              <a:t>建议采用</a:t>
            </a:r>
            <a:r>
              <a:rPr lang="en-US" altLang="zh-CN" b="0" noProof="0" dirty="0">
                <a:ln>
                  <a:noFill/>
                </a:ln>
                <a:effectLst/>
                <a:uLnTx/>
                <a:uFillTx/>
                <a:latin typeface="+mn-ea"/>
                <a:sym typeface="+mn-ea"/>
              </a:rPr>
              <a:t>const</a:t>
            </a:r>
            <a:r>
              <a:rPr lang="zh-CN" altLang="en-US" b="0" noProof="0" dirty="0">
                <a:ln>
                  <a:noFill/>
                </a:ln>
                <a:effectLst/>
                <a:uLnTx/>
                <a:uFillTx/>
                <a:latin typeface="+mn-ea"/>
                <a:sym typeface="+mn-ea"/>
              </a:rPr>
              <a:t>定义常量代替</a:t>
            </a:r>
            <a:r>
              <a:rPr lang="en-US" altLang="zh-CN" b="0" noProof="0" dirty="0">
                <a:ln>
                  <a:noFill/>
                </a:ln>
                <a:effectLst/>
                <a:uLnTx/>
                <a:uFillTx/>
                <a:latin typeface="+mn-ea"/>
                <a:sym typeface="+mn-ea"/>
              </a:rPr>
              <a:t>#define</a:t>
            </a:r>
            <a:r>
              <a:rPr lang="zh-CN" altLang="en-US" b="0" noProof="0" dirty="0">
                <a:ln>
                  <a:noFill/>
                </a:ln>
                <a:effectLst/>
                <a:uLnTx/>
                <a:uFillTx/>
                <a:latin typeface="+mn-ea"/>
                <a:sym typeface="+mn-ea"/>
              </a:rPr>
              <a:t>命令来定义符号常量</a:t>
            </a:r>
            <a:r>
              <a:rPr kumimoji="0" lang="zh-CN" altLang="zh-CN"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indent="0">
              <a:buNone/>
            </a:pPr>
            <a:r>
              <a:rPr lang="en-US" altLang="zh-CN" sz="2800" dirty="0">
                <a:latin typeface="Arial" panose="020B0604020202020204" pitchFamily="34" charset="0"/>
                <a:ea typeface="楷体_GB2312" pitchFamily="49" charset="-122"/>
                <a:sym typeface="+mn-ea"/>
              </a:rPr>
              <a:t>    const float PI = 3.14159;	// </a:t>
            </a:r>
            <a:r>
              <a:rPr lang="zh-CN" altLang="en-US" sz="2800" dirty="0">
                <a:latin typeface="Arial" panose="020B0604020202020204" pitchFamily="34" charset="0"/>
                <a:ea typeface="楷体_GB2312" pitchFamily="49" charset="-122"/>
                <a:sym typeface="+mn-ea"/>
              </a:rPr>
              <a:t>定义常量</a:t>
            </a:r>
            <a:r>
              <a:rPr lang="en-US" altLang="zh-CN" sz="2800" dirty="0">
                <a:latin typeface="Arial" panose="020B0604020202020204" pitchFamily="34" charset="0"/>
                <a:ea typeface="楷体_GB2312" pitchFamily="49" charset="-122"/>
                <a:sym typeface="+mn-ea"/>
              </a:rPr>
              <a:t>PI</a:t>
            </a:r>
            <a:endParaRPr lang="en-US" altLang="zh-CN" sz="2800" dirty="0">
              <a:solidFill>
                <a:schemeClr val="tx1"/>
              </a:solidFill>
              <a:latin typeface="Arial" panose="020B0604020202020204" pitchFamily="34" charset="0"/>
              <a:ea typeface="楷体_GB2312" pitchFamily="49" charset="-122"/>
            </a:endParaRPr>
          </a:p>
          <a:p>
            <a:endParaRPr lang="en-US" altLang="zh-CN" sz="2800" dirty="0">
              <a:solidFill>
                <a:schemeClr val="tx1"/>
              </a:solidFill>
              <a:latin typeface="Arial" panose="020B0604020202020204" pitchFamily="34" charset="0"/>
              <a:ea typeface="楷体_GB2312" pitchFamily="49" charset="-122"/>
            </a:endParaRPr>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bool</a:t>
            </a:r>
            <a:r>
              <a:rPr lang="zh-CN" altLang="en-US"/>
              <a:t>类型</a:t>
            </a:r>
            <a:endParaRPr lang="zh-CN" altLang="en-US"/>
          </a:p>
        </p:txBody>
      </p:sp>
      <p:sp>
        <p:nvSpPr>
          <p:cNvPr id="3" name="内容占位符 2"/>
          <p:cNvSpPr>
            <a:spLocks noGrp="1"/>
          </p:cNvSpPr>
          <p:nvPr>
            <p:ph idx="1"/>
          </p:nvPr>
        </p:nvSpPr>
        <p:spPr>
          <a:xfrm>
            <a:off x="836295" y="1905000"/>
            <a:ext cx="7698105" cy="4114800"/>
          </a:xfrm>
        </p:spPr>
        <p:txBody>
          <a:bodyPr/>
          <a:p>
            <a:r>
              <a:rPr lang="zh-CN" altLang="en-US"/>
              <a:t>布尔类型bool是ISO/ANSI（国际标准化组织／美国国家标准化组织）最近增补到C++语言中的。</a:t>
            </a:r>
            <a:endParaRPr lang="zh-CN" altLang="en-US"/>
          </a:p>
          <a:p>
            <a:r>
              <a:rPr lang="zh-CN" altLang="en-US"/>
              <a:t>布尔变量包含两种取值：true或false。</a:t>
            </a:r>
            <a:endParaRPr lang="zh-CN" altLang="en-US"/>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Text Box 4"/>
          <p:cNvSpPr txBox="1"/>
          <p:nvPr/>
        </p:nvSpPr>
        <p:spPr>
          <a:xfrm>
            <a:off x="339725" y="475615"/>
            <a:ext cx="8235950" cy="4594860"/>
          </a:xfrm>
          <a:prstGeom prst="rect">
            <a:avLst/>
          </a:prstGeom>
          <a:solidFill>
            <a:schemeClr val="bg1"/>
          </a:solidFill>
          <a:ln w="9525">
            <a:noFill/>
          </a:ln>
        </p:spPr>
        <p:txBody>
          <a:bodyPr wrap="square" anchor="t">
            <a:spAutoFit/>
          </a:bodyPr>
          <a:p>
            <a:pPr>
              <a:buSzTx/>
            </a:pPr>
            <a:r>
              <a:rPr lang="en-US" altLang="zh-CN" sz="1825" dirty="0">
                <a:latin typeface="Arial" panose="020B0604020202020204" pitchFamily="34" charset="0"/>
                <a:ea typeface="楷体_GB2312" pitchFamily="49" charset="-122"/>
              </a:rPr>
              <a:t>bool</a:t>
            </a:r>
            <a:r>
              <a:rPr lang="en-US" altLang="zh-CN" sz="1825" dirty="0">
                <a:solidFill>
                  <a:schemeClr val="tx1"/>
                </a:solidFill>
                <a:latin typeface="Arial" panose="020B0604020202020204" pitchFamily="34" charset="0"/>
                <a:ea typeface="楷体_GB2312" pitchFamily="49" charset="-122"/>
              </a:rPr>
              <a:t> IsPrime(int n)</a:t>
            </a:r>
            <a:endParaRPr lang="en-US" altLang="zh-CN"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a:t>
            </a:r>
            <a:endParaRPr lang="en-US" altLang="zh-CN"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	if (n &lt;= 1) return </a:t>
            </a:r>
            <a:r>
              <a:rPr lang="en-US" altLang="zh-CN" sz="1825" dirty="0">
                <a:latin typeface="Arial" panose="020B0604020202020204" pitchFamily="34" charset="0"/>
                <a:ea typeface="楷体_GB2312" pitchFamily="49" charset="-122"/>
              </a:rPr>
              <a:t>false</a:t>
            </a:r>
            <a:r>
              <a:rPr lang="en-US" altLang="zh-CN" sz="1825" dirty="0">
                <a:solidFill>
                  <a:schemeClr val="tx1"/>
                </a:solidFill>
                <a:latin typeface="Arial" panose="020B0604020202020204" pitchFamily="34" charset="0"/>
                <a:ea typeface="楷体_GB2312" pitchFamily="49" charset="-122"/>
              </a:rPr>
              <a:t>;			// </a:t>
            </a:r>
            <a:r>
              <a:rPr lang="zh-CN" altLang="en-US" sz="1825" dirty="0">
                <a:solidFill>
                  <a:schemeClr val="tx1"/>
                </a:solidFill>
                <a:latin typeface="Arial" panose="020B0604020202020204" pitchFamily="34" charset="0"/>
                <a:ea typeface="楷体_GB2312" pitchFamily="49" charset="-122"/>
              </a:rPr>
              <a:t>质数至少为</a:t>
            </a:r>
            <a:r>
              <a:rPr lang="en-US" altLang="zh-CN" sz="1825" dirty="0">
                <a:solidFill>
                  <a:schemeClr val="tx1"/>
                </a:solidFill>
                <a:latin typeface="Arial" panose="020B0604020202020204" pitchFamily="34" charset="0"/>
                <a:ea typeface="楷体_GB2312" pitchFamily="49" charset="-122"/>
              </a:rPr>
              <a:t>2</a:t>
            </a:r>
            <a:endParaRPr lang="en-US" altLang="zh-CN"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	for (int p = 2; p &lt; n; p++)</a:t>
            </a:r>
            <a:endParaRPr lang="en-US" altLang="zh-CN"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		if (n % p == 0) return </a:t>
            </a:r>
            <a:r>
              <a:rPr lang="en-US" altLang="zh-CN" sz="1825" dirty="0">
                <a:latin typeface="Arial" panose="020B0604020202020204" pitchFamily="34" charset="0"/>
                <a:ea typeface="楷体_GB2312" pitchFamily="49" charset="-122"/>
              </a:rPr>
              <a:t>false</a:t>
            </a:r>
            <a:r>
              <a:rPr lang="en-US" altLang="zh-CN" sz="1825" dirty="0">
                <a:solidFill>
                  <a:schemeClr val="tx1"/>
                </a:solidFill>
                <a:latin typeface="Arial" panose="020B0604020202020204" pitchFamily="34" charset="0"/>
                <a:ea typeface="楷体_GB2312" pitchFamily="49" charset="-122"/>
              </a:rPr>
              <a:t>;	// </a:t>
            </a:r>
            <a:r>
              <a:rPr lang="zh-CN" altLang="en-US" sz="1825" dirty="0">
                <a:solidFill>
                  <a:schemeClr val="tx1"/>
                </a:solidFill>
                <a:latin typeface="Arial" panose="020B0604020202020204" pitchFamily="34" charset="0"/>
                <a:ea typeface="楷体_GB2312" pitchFamily="49" charset="-122"/>
              </a:rPr>
              <a:t>如</a:t>
            </a:r>
            <a:r>
              <a:rPr lang="en-US" altLang="zh-CN" sz="1825" dirty="0">
                <a:solidFill>
                  <a:schemeClr val="tx1"/>
                </a:solidFill>
                <a:latin typeface="Arial" panose="020B0604020202020204" pitchFamily="34" charset="0"/>
                <a:ea typeface="楷体_GB2312" pitchFamily="49" charset="-122"/>
              </a:rPr>
              <a:t>n</a:t>
            </a:r>
            <a:r>
              <a:rPr lang="zh-CN" altLang="en-US" sz="1825" dirty="0">
                <a:solidFill>
                  <a:schemeClr val="tx1"/>
                </a:solidFill>
                <a:latin typeface="Arial" panose="020B0604020202020204" pitchFamily="34" charset="0"/>
                <a:ea typeface="楷体_GB2312" pitchFamily="49" charset="-122"/>
              </a:rPr>
              <a:t>能被</a:t>
            </a:r>
            <a:r>
              <a:rPr lang="en-US" altLang="zh-CN" sz="1825" dirty="0">
                <a:solidFill>
                  <a:schemeClr val="tx1"/>
                </a:solidFill>
                <a:latin typeface="Arial" panose="020B0604020202020204" pitchFamily="34" charset="0"/>
                <a:ea typeface="楷体_GB2312" pitchFamily="49" charset="-122"/>
              </a:rPr>
              <a:t>p</a:t>
            </a:r>
            <a:r>
              <a:rPr lang="zh-CN" altLang="en-US" sz="1825" dirty="0">
                <a:solidFill>
                  <a:schemeClr val="tx1"/>
                </a:solidFill>
                <a:latin typeface="Arial" panose="020B0604020202020204" pitchFamily="34" charset="0"/>
                <a:ea typeface="楷体_GB2312" pitchFamily="49" charset="-122"/>
              </a:rPr>
              <a:t>整除</a:t>
            </a:r>
            <a:r>
              <a:rPr lang="en-US" altLang="zh-CN" sz="1825" dirty="0">
                <a:solidFill>
                  <a:schemeClr val="tx1"/>
                </a:solidFill>
                <a:latin typeface="Arial" panose="020B0604020202020204" pitchFamily="34" charset="0"/>
                <a:ea typeface="楷体_GB2312" pitchFamily="49" charset="-122"/>
              </a:rPr>
              <a:t>,</a:t>
            </a:r>
            <a:r>
              <a:rPr lang="zh-CN" altLang="en-US" sz="1825" dirty="0">
                <a:solidFill>
                  <a:schemeClr val="tx1"/>
                </a:solidFill>
                <a:latin typeface="Arial" panose="020B0604020202020204" pitchFamily="34" charset="0"/>
                <a:ea typeface="楷体_GB2312" pitchFamily="49" charset="-122"/>
              </a:rPr>
              <a:t>为合数</a:t>
            </a:r>
            <a:endParaRPr lang="zh-CN" altLang="en-US" sz="1825" dirty="0">
              <a:solidFill>
                <a:schemeClr val="tx1"/>
              </a:solidFill>
              <a:latin typeface="Arial" panose="020B0604020202020204" pitchFamily="34" charset="0"/>
              <a:ea typeface="楷体_GB2312" pitchFamily="49" charset="-122"/>
            </a:endParaRPr>
          </a:p>
          <a:p>
            <a:pPr>
              <a:buSzTx/>
            </a:pPr>
            <a:r>
              <a:rPr lang="zh-CN" altLang="en-US" sz="1825" dirty="0">
                <a:solidFill>
                  <a:schemeClr val="tx1"/>
                </a:solidFill>
                <a:latin typeface="Arial" panose="020B0604020202020204" pitchFamily="34" charset="0"/>
                <a:ea typeface="楷体_GB2312" pitchFamily="49" charset="-122"/>
              </a:rPr>
              <a:t>	</a:t>
            </a:r>
            <a:r>
              <a:rPr lang="en-US" altLang="zh-CN" sz="1825" dirty="0">
                <a:solidFill>
                  <a:schemeClr val="tx1"/>
                </a:solidFill>
                <a:latin typeface="Arial" panose="020B0604020202020204" pitchFamily="34" charset="0"/>
                <a:ea typeface="楷体_GB2312" pitchFamily="49" charset="-122"/>
              </a:rPr>
              <a:t>return </a:t>
            </a:r>
            <a:r>
              <a:rPr lang="en-US" altLang="zh-CN" sz="1825" dirty="0">
                <a:latin typeface="Arial" panose="020B0604020202020204" pitchFamily="34" charset="0"/>
                <a:ea typeface="楷体_GB2312" pitchFamily="49" charset="-122"/>
              </a:rPr>
              <a:t>true</a:t>
            </a:r>
            <a:r>
              <a:rPr lang="en-US" altLang="zh-CN" sz="1825" dirty="0">
                <a:solidFill>
                  <a:schemeClr val="tx1"/>
                </a:solidFill>
                <a:latin typeface="Arial" panose="020B0604020202020204" pitchFamily="34" charset="0"/>
                <a:ea typeface="楷体_GB2312" pitchFamily="49" charset="-122"/>
              </a:rPr>
              <a:t>;	// n</a:t>
            </a:r>
            <a:r>
              <a:rPr lang="zh-CN" altLang="en-US" sz="1825" dirty="0">
                <a:solidFill>
                  <a:schemeClr val="tx1"/>
                </a:solidFill>
                <a:latin typeface="Arial" panose="020B0604020202020204" pitchFamily="34" charset="0"/>
                <a:ea typeface="楷体_GB2312" pitchFamily="49" charset="-122"/>
              </a:rPr>
              <a:t>不能被</a:t>
            </a:r>
            <a:r>
              <a:rPr lang="en-US" altLang="zh-CN" sz="1825" dirty="0">
                <a:solidFill>
                  <a:schemeClr val="tx1"/>
                </a:solidFill>
                <a:latin typeface="Arial" panose="020B0604020202020204" pitchFamily="34" charset="0"/>
                <a:ea typeface="楷体_GB2312" pitchFamily="49" charset="-122"/>
              </a:rPr>
              <a:t>2~n-1</a:t>
            </a:r>
            <a:r>
              <a:rPr lang="zh-CN" altLang="en-US" sz="1825" dirty="0">
                <a:solidFill>
                  <a:schemeClr val="tx1"/>
                </a:solidFill>
                <a:latin typeface="Arial" panose="020B0604020202020204" pitchFamily="34" charset="0"/>
                <a:ea typeface="楷体_GB2312" pitchFamily="49" charset="-122"/>
              </a:rPr>
              <a:t>之间的所有整数整除</a:t>
            </a:r>
            <a:r>
              <a:rPr lang="en-US" altLang="zh-CN" sz="1825" dirty="0">
                <a:solidFill>
                  <a:schemeClr val="tx1"/>
                </a:solidFill>
                <a:latin typeface="Arial" panose="020B0604020202020204" pitchFamily="34" charset="0"/>
                <a:ea typeface="楷体_GB2312" pitchFamily="49" charset="-122"/>
              </a:rPr>
              <a:t>,</a:t>
            </a:r>
            <a:r>
              <a:rPr lang="zh-CN" altLang="en-US" sz="1825" dirty="0">
                <a:solidFill>
                  <a:schemeClr val="tx1"/>
                </a:solidFill>
                <a:latin typeface="Arial" panose="020B0604020202020204" pitchFamily="34" charset="0"/>
                <a:ea typeface="楷体_GB2312" pitchFamily="49" charset="-122"/>
              </a:rPr>
              <a:t>为质数</a:t>
            </a:r>
            <a:endParaRPr lang="zh-CN" altLang="en-US"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a:t>
            </a:r>
            <a:endParaRPr lang="en-US" altLang="zh-CN"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int main()					// </a:t>
            </a:r>
            <a:r>
              <a:rPr lang="zh-CN" altLang="en-US" sz="1825" dirty="0">
                <a:solidFill>
                  <a:schemeClr val="tx1"/>
                </a:solidFill>
                <a:latin typeface="Arial" panose="020B0604020202020204" pitchFamily="34" charset="0"/>
                <a:ea typeface="楷体_GB2312" pitchFamily="49" charset="-122"/>
              </a:rPr>
              <a:t>主函数</a:t>
            </a:r>
            <a:r>
              <a:rPr lang="en-US" altLang="zh-CN" sz="1825" dirty="0">
                <a:solidFill>
                  <a:schemeClr val="tx1"/>
                </a:solidFill>
                <a:latin typeface="Arial" panose="020B0604020202020204" pitchFamily="34" charset="0"/>
                <a:ea typeface="楷体_GB2312" pitchFamily="49" charset="-122"/>
              </a:rPr>
              <a:t>main()</a:t>
            </a:r>
            <a:endParaRPr lang="en-US" altLang="zh-CN"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a:t>
            </a:r>
            <a:endParaRPr lang="en-US" altLang="zh-CN"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	for (int n = 1; n &lt;= 100; n++)</a:t>
            </a:r>
            <a:endParaRPr lang="en-US" altLang="zh-CN"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		if (IsPrime(n))			// </a:t>
            </a:r>
            <a:r>
              <a:rPr lang="zh-CN" altLang="en-US" sz="1825" dirty="0">
                <a:solidFill>
                  <a:schemeClr val="tx1"/>
                </a:solidFill>
                <a:latin typeface="Arial" panose="020B0604020202020204" pitchFamily="34" charset="0"/>
                <a:ea typeface="楷体_GB2312" pitchFamily="49" charset="-122"/>
              </a:rPr>
              <a:t>如果</a:t>
            </a:r>
            <a:r>
              <a:rPr lang="en-US" altLang="zh-CN" sz="1825" dirty="0">
                <a:solidFill>
                  <a:schemeClr val="tx1"/>
                </a:solidFill>
                <a:latin typeface="Arial" panose="020B0604020202020204" pitchFamily="34" charset="0"/>
                <a:ea typeface="楷体_GB2312" pitchFamily="49" charset="-122"/>
              </a:rPr>
              <a:t>n</a:t>
            </a:r>
            <a:r>
              <a:rPr lang="zh-CN" altLang="en-US" sz="1825" dirty="0">
                <a:solidFill>
                  <a:schemeClr val="tx1"/>
                </a:solidFill>
                <a:latin typeface="Arial" panose="020B0604020202020204" pitchFamily="34" charset="0"/>
                <a:ea typeface="楷体_GB2312" pitchFamily="49" charset="-122"/>
              </a:rPr>
              <a:t>为质数</a:t>
            </a:r>
            <a:endParaRPr lang="zh-CN" altLang="en-US" sz="1825" dirty="0">
              <a:solidFill>
                <a:schemeClr val="tx1"/>
              </a:solidFill>
              <a:latin typeface="Arial" panose="020B0604020202020204" pitchFamily="34" charset="0"/>
              <a:ea typeface="楷体_GB2312" pitchFamily="49" charset="-122"/>
            </a:endParaRPr>
          </a:p>
          <a:p>
            <a:pPr>
              <a:buSzTx/>
            </a:pPr>
            <a:r>
              <a:rPr lang="zh-CN" altLang="en-US" sz="1825" dirty="0">
                <a:solidFill>
                  <a:srgbClr val="FF0000"/>
                </a:solidFill>
                <a:latin typeface="Arial" panose="020B0604020202020204" pitchFamily="34" charset="0"/>
                <a:ea typeface="楷体_GB2312" pitchFamily="49" charset="-122"/>
              </a:rPr>
              <a:t>			</a:t>
            </a:r>
            <a:r>
              <a:rPr lang="en-US" altLang="zh-CN" sz="1825" dirty="0">
                <a:solidFill>
                  <a:srgbClr val="FF0000"/>
                </a:solidFill>
                <a:latin typeface="Arial" panose="020B0604020202020204" pitchFamily="34" charset="0"/>
                <a:ea typeface="楷体_GB2312" pitchFamily="49" charset="-122"/>
              </a:rPr>
              <a:t>cout &lt;&lt; n &lt;&lt; " ";	              // </a:t>
            </a:r>
            <a:r>
              <a:rPr lang="zh-CN" altLang="en-US" sz="1825" dirty="0">
                <a:solidFill>
                  <a:srgbClr val="FF0000"/>
                </a:solidFill>
                <a:latin typeface="Arial" panose="020B0604020202020204" pitchFamily="34" charset="0"/>
                <a:ea typeface="楷体_GB2312" pitchFamily="49" charset="-122"/>
              </a:rPr>
              <a:t>那么输出</a:t>
            </a:r>
            <a:r>
              <a:rPr lang="en-US" altLang="zh-CN" sz="1825" dirty="0">
                <a:solidFill>
                  <a:srgbClr val="FF0000"/>
                </a:solidFill>
                <a:latin typeface="Arial" panose="020B0604020202020204" pitchFamily="34" charset="0"/>
                <a:ea typeface="楷体_GB2312" pitchFamily="49" charset="-122"/>
              </a:rPr>
              <a:t>n</a:t>
            </a:r>
            <a:endParaRPr lang="en-US" altLang="zh-CN" sz="1825" dirty="0">
              <a:solidFill>
                <a:srgbClr val="FF0000"/>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	cout &lt;&lt; endl;				// </a:t>
            </a:r>
            <a:r>
              <a:rPr lang="zh-CN" altLang="en-US" sz="1825" dirty="0">
                <a:solidFill>
                  <a:schemeClr val="tx1"/>
                </a:solidFill>
                <a:latin typeface="Arial" panose="020B0604020202020204" pitchFamily="34" charset="0"/>
                <a:ea typeface="楷体_GB2312" pitchFamily="49" charset="-122"/>
              </a:rPr>
              <a:t>换行</a:t>
            </a:r>
            <a:endParaRPr lang="zh-CN" altLang="en-US" sz="1825" dirty="0">
              <a:solidFill>
                <a:schemeClr val="tx1"/>
              </a:solidFill>
              <a:latin typeface="Arial" panose="020B0604020202020204" pitchFamily="34" charset="0"/>
              <a:ea typeface="楷体_GB2312" pitchFamily="49" charset="-122"/>
            </a:endParaRPr>
          </a:p>
          <a:p>
            <a:pPr>
              <a:buSzTx/>
            </a:pPr>
            <a:r>
              <a:rPr lang="zh-CN" altLang="en-US" sz="1825" dirty="0">
                <a:solidFill>
                  <a:schemeClr val="tx1"/>
                </a:solidFill>
                <a:latin typeface="Arial" panose="020B0604020202020204" pitchFamily="34" charset="0"/>
                <a:ea typeface="楷体_GB2312" pitchFamily="49" charset="-122"/>
              </a:rPr>
              <a:t>	</a:t>
            </a:r>
            <a:r>
              <a:rPr lang="en-US" altLang="zh-CN" sz="1825" dirty="0">
                <a:solidFill>
                  <a:schemeClr val="tx1"/>
                </a:solidFill>
                <a:latin typeface="Arial" panose="020B0604020202020204" pitchFamily="34" charset="0"/>
                <a:ea typeface="楷体_GB2312" pitchFamily="49" charset="-122"/>
              </a:rPr>
              <a:t>system("PAUSE");			// </a:t>
            </a:r>
            <a:r>
              <a:rPr lang="zh-CN" altLang="en-US" sz="1825" dirty="0">
                <a:solidFill>
                  <a:schemeClr val="tx1"/>
                </a:solidFill>
                <a:latin typeface="Arial" panose="020B0604020202020204" pitchFamily="34" charset="0"/>
                <a:ea typeface="楷体_GB2312" pitchFamily="49" charset="-122"/>
              </a:rPr>
              <a:t>输出系统提示信息</a:t>
            </a:r>
            <a:endParaRPr lang="zh-CN" altLang="en-US" sz="1825" dirty="0">
              <a:solidFill>
                <a:schemeClr val="tx1"/>
              </a:solidFill>
              <a:latin typeface="Arial" panose="020B0604020202020204" pitchFamily="34" charset="0"/>
              <a:ea typeface="楷体_GB2312" pitchFamily="49" charset="-122"/>
            </a:endParaRPr>
          </a:p>
          <a:p>
            <a:pPr>
              <a:buSzTx/>
            </a:pPr>
            <a:r>
              <a:rPr lang="zh-CN" altLang="en-US" sz="1825" dirty="0">
                <a:solidFill>
                  <a:schemeClr val="tx1"/>
                </a:solidFill>
                <a:latin typeface="Arial" panose="020B0604020202020204" pitchFamily="34" charset="0"/>
                <a:ea typeface="楷体_GB2312" pitchFamily="49" charset="-122"/>
              </a:rPr>
              <a:t>	</a:t>
            </a:r>
            <a:r>
              <a:rPr lang="en-US" altLang="zh-CN" sz="1825" dirty="0">
                <a:solidFill>
                  <a:schemeClr val="tx1"/>
                </a:solidFill>
                <a:latin typeface="Arial" panose="020B0604020202020204" pitchFamily="34" charset="0"/>
                <a:ea typeface="楷体_GB2312" pitchFamily="49" charset="-122"/>
              </a:rPr>
              <a:t>return 0;               			// </a:t>
            </a:r>
            <a:r>
              <a:rPr lang="zh-CN" altLang="en-US" sz="1825" dirty="0">
                <a:solidFill>
                  <a:schemeClr val="tx1"/>
                </a:solidFill>
                <a:latin typeface="Arial" panose="020B0604020202020204" pitchFamily="34" charset="0"/>
                <a:ea typeface="楷体_GB2312" pitchFamily="49" charset="-122"/>
              </a:rPr>
              <a:t>返回值</a:t>
            </a:r>
            <a:r>
              <a:rPr lang="en-US" altLang="zh-CN" sz="1825" dirty="0">
                <a:solidFill>
                  <a:schemeClr val="tx1"/>
                </a:solidFill>
                <a:latin typeface="Arial" panose="020B0604020202020204" pitchFamily="34" charset="0"/>
                <a:ea typeface="楷体_GB2312" pitchFamily="49" charset="-122"/>
              </a:rPr>
              <a:t>0, </a:t>
            </a:r>
            <a:r>
              <a:rPr lang="zh-CN" altLang="en-US" sz="1825" dirty="0">
                <a:solidFill>
                  <a:schemeClr val="tx1"/>
                </a:solidFill>
                <a:latin typeface="Arial" panose="020B0604020202020204" pitchFamily="34" charset="0"/>
                <a:ea typeface="楷体_GB2312" pitchFamily="49" charset="-122"/>
              </a:rPr>
              <a:t>返回操作系统</a:t>
            </a:r>
            <a:endParaRPr lang="zh-CN" altLang="en-US"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a:t>
            </a:r>
            <a:endParaRPr lang="en-US" altLang="zh-CN" sz="1825" dirty="0">
              <a:solidFill>
                <a:schemeClr val="tx1"/>
              </a:solidFill>
              <a:latin typeface="Arial" panose="020B0604020202020204" pitchFamily="34" charset="0"/>
              <a:ea typeface="楷体_GB2312" pitchFamily="49" charset="-122"/>
            </a:endParaRPr>
          </a:p>
        </p:txBody>
      </p:sp>
      <p:sp>
        <p:nvSpPr>
          <p:cNvPr id="20483" name="AutoShape 5"/>
          <p:cNvSpPr/>
          <p:nvPr/>
        </p:nvSpPr>
        <p:spPr>
          <a:xfrm>
            <a:off x="486715" y="5416060"/>
            <a:ext cx="8170280" cy="1008444"/>
          </a:xfrm>
          <a:prstGeom prst="wedgeRoundRectCallout">
            <a:avLst>
              <a:gd name="adj1" fmla="val -2185"/>
              <a:gd name="adj2" fmla="val -77718"/>
              <a:gd name="adj3" fmla="val 16667"/>
            </a:avLst>
          </a:prstGeom>
          <a:solidFill>
            <a:schemeClr val="bg1"/>
          </a:solidFill>
          <a:ln w="9525" cap="flat" cmpd="sng">
            <a:solidFill>
              <a:schemeClr val="tx1"/>
            </a:solidFill>
            <a:prstDash val="solid"/>
            <a:miter/>
            <a:headEnd type="none" w="med" len="med"/>
            <a:tailEnd type="none" w="med" len="med"/>
          </a:ln>
        </p:spPr>
        <p:txBody>
          <a:bodyPr lIns="0" tIns="0" rIns="0" bIns="0" anchor="t"/>
          <a:p>
            <a:pPr>
              <a:buSzTx/>
            </a:pPr>
            <a:r>
              <a:rPr lang="zh-CN" altLang="en-US" sz="1825" dirty="0">
                <a:solidFill>
                  <a:schemeClr val="tx1"/>
                </a:solidFill>
                <a:latin typeface="Arial" panose="020B0604020202020204" pitchFamily="34" charset="0"/>
                <a:ea typeface="楷体_GB2312" pitchFamily="49" charset="-122"/>
              </a:rPr>
              <a:t>程序运行时屏幕输出如下：</a:t>
            </a:r>
            <a:endParaRPr lang="zh-CN" altLang="en-US" sz="1825" dirty="0">
              <a:solidFill>
                <a:schemeClr val="tx1"/>
              </a:solidFill>
              <a:latin typeface="Arial" panose="020B0604020202020204" pitchFamily="34" charset="0"/>
              <a:ea typeface="楷体_GB2312" pitchFamily="49" charset="-122"/>
            </a:endParaRPr>
          </a:p>
          <a:p>
            <a:pPr>
              <a:buSzTx/>
            </a:pPr>
            <a:r>
              <a:rPr lang="en-US" altLang="zh-CN" sz="1825" dirty="0">
                <a:latin typeface="Arial" panose="020B0604020202020204" pitchFamily="34" charset="0"/>
                <a:ea typeface="楷体_GB2312" pitchFamily="49" charset="-122"/>
              </a:rPr>
              <a:t>2 3 5 7 11 13 17 19 23 29 31 37 41 43 47 53 59 61 67 71 73 79 83 89 97</a:t>
            </a:r>
            <a:endParaRPr lang="en-US" altLang="zh-CN" sz="1825" dirty="0">
              <a:latin typeface="Arial" panose="020B0604020202020204" pitchFamily="34" charset="0"/>
              <a:ea typeface="楷体_GB2312" pitchFamily="49" charset="-122"/>
            </a:endParaRPr>
          </a:p>
          <a:p>
            <a:pPr>
              <a:buSzTx/>
            </a:pPr>
            <a:r>
              <a:rPr lang="zh-CN" altLang="en-US" sz="1825" dirty="0">
                <a:latin typeface="Arial" panose="020B0604020202020204" pitchFamily="34" charset="0"/>
                <a:ea typeface="楷体_GB2312" pitchFamily="49" charset="-122"/>
              </a:rPr>
              <a:t>请按任意键继续</a:t>
            </a:r>
            <a:r>
              <a:rPr lang="en-US" altLang="zh-CN" sz="1825" dirty="0">
                <a:latin typeface="Arial" panose="020B0604020202020204" pitchFamily="34" charset="0"/>
                <a:ea typeface="楷体_GB2312" pitchFamily="49" charset="-122"/>
              </a:rPr>
              <a:t>. . .</a:t>
            </a:r>
            <a:endParaRPr lang="en-US" altLang="zh-CN" sz="1825" dirty="0">
              <a:latin typeface="Arial" panose="020B0604020202020204" pitchFamily="34" charset="0"/>
              <a:ea typeface="楷体_GB2312" pitchFamily="49"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animEffect transition="in" filter="diamond(in)">
                                      <p:cBhvr>
                                        <p:cTn id="7" dur="500"/>
                                        <p:tgtEl>
                                          <p:spTgt spid="20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2"/>
          <p:cNvSpPr>
            <a:spLocks noGrp="1"/>
          </p:cNvSpPr>
          <p:nvPr>
            <p:ph type="title"/>
          </p:nvPr>
        </p:nvSpPr>
        <p:spPr>
          <a:xfrm>
            <a:off x="1043418" y="765119"/>
            <a:ext cx="7500395" cy="594650"/>
          </a:xfrm>
        </p:spPr>
        <p:txBody>
          <a:bodyPr vert="horz" wrap="square" lIns="83337" tIns="41668" rIns="83337" bIns="41668" anchor="ctr"/>
          <a:p>
            <a:pPr eaLnBrk="1" hangingPunct="1"/>
            <a:r>
              <a:rPr lang="en-US" altLang="zh-CN" sz="2550" dirty="0"/>
              <a:t> </a:t>
            </a:r>
            <a:r>
              <a:rPr lang="zh-CN" altLang="en-US" dirty="0"/>
              <a:t>函数重载</a:t>
            </a:r>
            <a:endParaRPr lang="zh-CN" altLang="en-US" dirty="0"/>
          </a:p>
        </p:txBody>
      </p:sp>
      <p:sp>
        <p:nvSpPr>
          <p:cNvPr id="47106" name="Rectangle 3"/>
          <p:cNvSpPr>
            <a:spLocks noGrp="1"/>
          </p:cNvSpPr>
          <p:nvPr>
            <p:ph idx="4294967295"/>
          </p:nvPr>
        </p:nvSpPr>
        <p:spPr>
          <a:xfrm>
            <a:off x="755634" y="1628630"/>
            <a:ext cx="7500395" cy="4686300"/>
          </a:xfrm>
        </p:spPr>
        <p:txBody>
          <a:bodyPr vert="horz" wrap="square" lIns="83337" tIns="41668" rIns="83337" bIns="41668" anchor="t"/>
          <a:p>
            <a:pPr marL="685800" eaLnBrk="1" latinLnBrk="0" hangingPunct="1">
              <a:lnSpc>
                <a:spcPct val="150000"/>
              </a:lnSpc>
              <a:spcBef>
                <a:spcPts val="0"/>
              </a:spcBef>
            </a:pPr>
            <a:r>
              <a:rPr lang="en-US" altLang="zh-CN" sz="2400" dirty="0">
                <a:latin typeface="微软雅黑" panose="020B0503020204020204" charset="-122"/>
                <a:ea typeface="微软雅黑" panose="020B0503020204020204" charset="-122"/>
              </a:rPr>
              <a:t>C++</a:t>
            </a:r>
            <a:r>
              <a:rPr lang="zh-CN" altLang="en-US" sz="2400" dirty="0">
                <a:latin typeface="微软雅黑" panose="020B0503020204020204" charset="-122"/>
                <a:ea typeface="微软雅黑" panose="020B0503020204020204" charset="-122"/>
              </a:rPr>
              <a:t>允许在同一作用域内定义多个同名函数，但要求这些函数</a:t>
            </a:r>
            <a:r>
              <a:rPr lang="zh-CN" altLang="en-US" sz="2400" dirty="0">
                <a:solidFill>
                  <a:schemeClr val="tx2"/>
                </a:solidFill>
                <a:latin typeface="微软雅黑" panose="020B0503020204020204" charset="-122"/>
                <a:ea typeface="微软雅黑" panose="020B0503020204020204" charset="-122"/>
              </a:rPr>
              <a:t>参数的类型</a:t>
            </a:r>
            <a:r>
              <a:rPr lang="zh-CN" altLang="en-US" sz="2400" dirty="0">
                <a:latin typeface="微软雅黑" panose="020B0503020204020204" charset="-122"/>
                <a:ea typeface="微软雅黑" panose="020B0503020204020204" charset="-122"/>
              </a:rPr>
              <a:t>或</a:t>
            </a:r>
            <a:r>
              <a:rPr lang="zh-CN" altLang="en-US" sz="2400" dirty="0">
                <a:solidFill>
                  <a:schemeClr val="tx2"/>
                </a:solidFill>
                <a:latin typeface="微软雅黑" panose="020B0503020204020204" charset="-122"/>
                <a:ea typeface="微软雅黑" panose="020B0503020204020204" charset="-122"/>
              </a:rPr>
              <a:t>个数</a:t>
            </a:r>
            <a:r>
              <a:rPr lang="zh-CN" altLang="en-US" sz="2400" dirty="0">
                <a:latin typeface="微软雅黑" panose="020B0503020204020204" charset="-122"/>
                <a:ea typeface="微软雅黑" panose="020B0503020204020204" charset="-122"/>
              </a:rPr>
              <a:t>不相同。这个功能称为</a:t>
            </a:r>
            <a:r>
              <a:rPr lang="zh-CN" altLang="en-US" sz="2400" dirty="0">
                <a:solidFill>
                  <a:schemeClr val="tx2"/>
                </a:solidFill>
                <a:latin typeface="微软雅黑" panose="020B0503020204020204" charset="-122"/>
                <a:ea typeface="微软雅黑" panose="020B0503020204020204" charset="-122"/>
              </a:rPr>
              <a:t>函数重载，是一种参数性多态。</a:t>
            </a:r>
            <a:endParaRPr lang="zh-CN" altLang="en-US" sz="2400" dirty="0">
              <a:latin typeface="微软雅黑" panose="020B0503020204020204" charset="-122"/>
              <a:ea typeface="微软雅黑" panose="020B0503020204020204" charset="-122"/>
            </a:endParaRPr>
          </a:p>
          <a:p>
            <a:pPr indent="0" latinLnBrk="0">
              <a:lnSpc>
                <a:spcPct val="150000"/>
              </a:lnSpc>
              <a:spcBef>
                <a:spcPts val="0"/>
              </a:spcBef>
              <a:buFont typeface="Monotype Sorts" pitchFamily="2" charset="2"/>
              <a:buChar char=" "/>
            </a:pPr>
            <a:endParaRPr lang="zh-CN" altLang="en-US" sz="2185" dirty="0">
              <a:latin typeface="微软雅黑" panose="020B0503020204020204" charset="-122"/>
              <a:ea typeface="微软雅黑" panose="020B0503020204020204" charset="-122"/>
            </a:endParaRPr>
          </a:p>
          <a:p>
            <a:pPr indent="0" latinLnBrk="0">
              <a:lnSpc>
                <a:spcPct val="150000"/>
              </a:lnSpc>
              <a:spcBef>
                <a:spcPts val="0"/>
              </a:spcBef>
              <a:buFont typeface="Monotype Sorts" pitchFamily="2" charset="2"/>
              <a:buChar char=" "/>
            </a:pPr>
            <a:r>
              <a:rPr lang="zh-CN" altLang="en-US" sz="2400" dirty="0">
                <a:latin typeface="微软雅黑" panose="020B0503020204020204" charset="-122"/>
                <a:ea typeface="微软雅黑" panose="020B0503020204020204" charset="-122"/>
              </a:rPr>
              <a:t>例 :</a:t>
            </a:r>
            <a:endParaRPr lang="zh-CN" altLang="en-US" sz="2400" dirty="0">
              <a:latin typeface="微软雅黑" panose="020B0503020204020204" charset="-122"/>
              <a:ea typeface="微软雅黑" panose="020B0503020204020204" charset="-122"/>
            </a:endParaRPr>
          </a:p>
          <a:p>
            <a:pPr lvl="1" indent="0" latinLnBrk="0">
              <a:lnSpc>
                <a:spcPct val="150000"/>
              </a:lnSpc>
              <a:spcBef>
                <a:spcPts val="0"/>
              </a:spcBef>
              <a:buFont typeface="Monotype Sorts" pitchFamily="2" charset="2"/>
              <a:buChar char=" "/>
            </a:pPr>
            <a:r>
              <a:rPr lang="en-US" altLang="zh-CN" sz="2400" dirty="0">
                <a:solidFill>
                  <a:schemeClr val="tx2"/>
                </a:solidFill>
                <a:latin typeface="微软雅黑" panose="020B0503020204020204" charset="-122"/>
                <a:ea typeface="微软雅黑" panose="020B0503020204020204" charset="-122"/>
              </a:rPr>
              <a:t>int Max (int a, int b);</a:t>
            </a:r>
            <a:endParaRPr lang="en-US" altLang="zh-CN" sz="2400" dirty="0">
              <a:solidFill>
                <a:schemeClr val="tx2"/>
              </a:solidFill>
              <a:latin typeface="微软雅黑" panose="020B0503020204020204" charset="-122"/>
              <a:ea typeface="微软雅黑" panose="020B0503020204020204" charset="-122"/>
            </a:endParaRPr>
          </a:p>
          <a:p>
            <a:pPr lvl="1" indent="0" latinLnBrk="0">
              <a:lnSpc>
                <a:spcPct val="150000"/>
              </a:lnSpc>
              <a:spcBef>
                <a:spcPts val="0"/>
              </a:spcBef>
              <a:buFont typeface="Monotype Sorts" pitchFamily="2" charset="2"/>
              <a:buChar char=" "/>
            </a:pPr>
            <a:r>
              <a:rPr lang="en-US" altLang="zh-CN" sz="2400" dirty="0">
                <a:solidFill>
                  <a:schemeClr val="tx2"/>
                </a:solidFill>
                <a:latin typeface="微软雅黑" panose="020B0503020204020204" charset="-122"/>
                <a:ea typeface="微软雅黑" panose="020B0503020204020204" charset="-122"/>
              </a:rPr>
              <a:t>float Max (float a, float b);</a:t>
            </a:r>
            <a:endParaRPr lang="en-US" altLang="zh-CN" sz="2400" dirty="0">
              <a:solidFill>
                <a:schemeClr val="tx2"/>
              </a:solidFill>
              <a:latin typeface="微软雅黑" panose="020B0503020204020204" charset="-122"/>
              <a:ea typeface="微软雅黑" panose="020B0503020204020204" charset="-122"/>
            </a:endParaRPr>
          </a:p>
          <a:p>
            <a:pPr lvl="1" indent="0" latinLnBrk="0">
              <a:lnSpc>
                <a:spcPct val="150000"/>
              </a:lnSpc>
              <a:spcBef>
                <a:spcPts val="0"/>
              </a:spcBef>
              <a:buFont typeface="Monotype Sorts" pitchFamily="2" charset="2"/>
              <a:buChar char=" "/>
            </a:pPr>
            <a:r>
              <a:rPr lang="en-US" altLang="zh-CN" sz="2400" dirty="0">
                <a:solidFill>
                  <a:schemeClr val="tx2"/>
                </a:solidFill>
                <a:latin typeface="微软雅黑" panose="020B0503020204020204" charset="-122"/>
                <a:ea typeface="微软雅黑" panose="020B0503020204020204" charset="-122"/>
              </a:rPr>
              <a:t>double Max (double a, double b);</a:t>
            </a:r>
            <a:endParaRPr lang="zh-CN" altLang="en-US" sz="2400" dirty="0">
              <a:solidFill>
                <a:schemeClr val="tx2"/>
              </a:solidFill>
              <a:latin typeface="微软雅黑" panose="020B0503020204020204" charset="-122"/>
              <a:ea typeface="微软雅黑" panose="020B0503020204020204" charset="-122"/>
            </a:endParaRPr>
          </a:p>
          <a:p>
            <a:pPr eaLnBrk="1" hangingPunct="1">
              <a:lnSpc>
                <a:spcPct val="90000"/>
              </a:lnSpc>
              <a:buNone/>
            </a:pPr>
            <a:endParaRPr lang="zh-CN" altLang="en-US" sz="2400" dirty="0">
              <a:solidFill>
                <a:schemeClr val="tx2"/>
              </a:solidFill>
              <a:latin typeface="微软雅黑" panose="020B0503020204020204" charset="-122"/>
              <a:ea typeface="微软雅黑" panose="020B0503020204020204" charset="-122"/>
            </a:endParaRPr>
          </a:p>
        </p:txBody>
      </p:sp>
    </p:spTree>
  </p:cSld>
  <p:clrMapOvr>
    <a:masterClrMapping/>
  </p:clrMapOvr>
  <p:transition spd="slow">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Text Box 4"/>
          <p:cNvSpPr txBox="1"/>
          <p:nvPr/>
        </p:nvSpPr>
        <p:spPr>
          <a:xfrm>
            <a:off x="487680" y="489585"/>
            <a:ext cx="8567420" cy="6193790"/>
          </a:xfrm>
          <a:prstGeom prst="rect">
            <a:avLst/>
          </a:prstGeom>
          <a:solidFill>
            <a:schemeClr val="bg1"/>
          </a:solidFill>
          <a:ln w="9525">
            <a:noFill/>
          </a:ln>
        </p:spPr>
        <p:txBody>
          <a:bodyPr wrap="square" anchor="t">
            <a:spAutoFit/>
          </a:bodyPr>
          <a:p>
            <a:pPr>
              <a:lnSpc>
                <a:spcPct val="90000"/>
              </a:lnSpc>
              <a:buSzTx/>
            </a:pPr>
            <a:r>
              <a:rPr lang="zh-CN" altLang="en-US" sz="2000" b="1" dirty="0">
                <a:latin typeface="Arial" panose="020B0604020202020204" pitchFamily="34" charset="0"/>
                <a:ea typeface="楷体_GB2312" pitchFamily="49" charset="-122"/>
              </a:rPr>
              <a:t>例求</a:t>
            </a:r>
            <a:r>
              <a:rPr lang="en-US" altLang="zh-CN" sz="2000" b="1" dirty="0">
                <a:latin typeface="Arial" panose="020B0604020202020204" pitchFamily="34" charset="0"/>
                <a:ea typeface="楷体_GB2312" pitchFamily="49" charset="-122"/>
              </a:rPr>
              <a:t>2</a:t>
            </a:r>
            <a:r>
              <a:rPr lang="zh-CN" altLang="en-US" sz="2000" b="1" dirty="0">
                <a:latin typeface="Arial" panose="020B0604020202020204" pitchFamily="34" charset="0"/>
                <a:ea typeface="楷体_GB2312" pitchFamily="49" charset="-122"/>
              </a:rPr>
              <a:t>个数中最小值（分别考虑整数、浮点数的情况）。</a:t>
            </a:r>
            <a:endParaRPr lang="zh-CN" altLang="en-US" sz="2000" b="1" dirty="0">
              <a:latin typeface="Arial" panose="020B0604020202020204" pitchFamily="34" charset="0"/>
              <a:ea typeface="楷体_GB2312" pitchFamily="49" charset="-122"/>
            </a:endParaRPr>
          </a:p>
          <a:p>
            <a:pPr>
              <a:lnSpc>
                <a:spcPct val="90000"/>
              </a:lnSpc>
              <a:buSzTx/>
            </a:pPr>
            <a:endParaRPr lang="zh-CN" altLang="en-US" sz="1825" dirty="0">
              <a:latin typeface="Arial" panose="020B0604020202020204" pitchFamily="34" charset="0"/>
              <a:ea typeface="楷体_GB2312" pitchFamily="49" charset="-122"/>
            </a:endParaRPr>
          </a:p>
          <a:p>
            <a:pPr>
              <a:lnSpc>
                <a:spcPct val="90000"/>
              </a:lnSpc>
              <a:buSzTx/>
            </a:pPr>
            <a:r>
              <a:rPr lang="en-US" altLang="zh-CN" sz="1825" dirty="0">
                <a:solidFill>
                  <a:schemeClr val="tx1"/>
                </a:solidFill>
                <a:latin typeface="Arial" panose="020B0604020202020204" pitchFamily="34" charset="0"/>
                <a:ea typeface="楷体_GB2312" pitchFamily="49" charset="-122"/>
              </a:rPr>
              <a:t>int Min(int a, int b)		// </a:t>
            </a:r>
            <a:r>
              <a:rPr lang="zh-CN" altLang="en-US" sz="1825" dirty="0">
                <a:solidFill>
                  <a:schemeClr val="tx1"/>
                </a:solidFill>
                <a:latin typeface="Arial" panose="020B0604020202020204" pitchFamily="34" charset="0"/>
                <a:ea typeface="楷体_GB2312" pitchFamily="49" charset="-122"/>
              </a:rPr>
              <a:t>求</a:t>
            </a:r>
            <a:r>
              <a:rPr lang="en-US" altLang="zh-CN" sz="1825" dirty="0">
                <a:solidFill>
                  <a:schemeClr val="tx1"/>
                </a:solidFill>
                <a:latin typeface="Arial" panose="020B0604020202020204" pitchFamily="34" charset="0"/>
                <a:ea typeface="楷体_GB2312" pitchFamily="49" charset="-122"/>
              </a:rPr>
              <a:t>2</a:t>
            </a:r>
            <a:r>
              <a:rPr lang="zh-CN" altLang="en-US" sz="1825" dirty="0">
                <a:solidFill>
                  <a:schemeClr val="tx1"/>
                </a:solidFill>
                <a:latin typeface="Arial" panose="020B0604020202020204" pitchFamily="34" charset="0"/>
                <a:ea typeface="楷体_GB2312" pitchFamily="49" charset="-122"/>
              </a:rPr>
              <a:t>个整数的最小值</a:t>
            </a:r>
            <a:endParaRPr lang="zh-CN" altLang="en-US" sz="1825" dirty="0">
              <a:solidFill>
                <a:schemeClr val="tx1"/>
              </a:solidFill>
              <a:latin typeface="Arial" panose="020B0604020202020204" pitchFamily="34" charset="0"/>
              <a:ea typeface="楷体_GB2312" pitchFamily="49" charset="-122"/>
            </a:endParaRPr>
          </a:p>
          <a:p>
            <a:pPr>
              <a:lnSpc>
                <a:spcPct val="90000"/>
              </a:lnSpc>
              <a:buSzTx/>
            </a:pPr>
            <a:r>
              <a:rPr lang="en-US" altLang="zh-CN" sz="1825" dirty="0">
                <a:solidFill>
                  <a:schemeClr val="tx1"/>
                </a:solidFill>
                <a:latin typeface="Arial" panose="020B0604020202020204" pitchFamily="34" charset="0"/>
                <a:ea typeface="楷体_GB2312" pitchFamily="49" charset="-122"/>
              </a:rPr>
              <a:t>{</a:t>
            </a:r>
            <a:endParaRPr lang="en-US" altLang="zh-CN" sz="1825" dirty="0">
              <a:solidFill>
                <a:schemeClr val="tx1"/>
              </a:solidFill>
              <a:latin typeface="Arial" panose="020B0604020202020204" pitchFamily="34" charset="0"/>
              <a:ea typeface="楷体_GB2312" pitchFamily="49" charset="-122"/>
            </a:endParaRPr>
          </a:p>
          <a:p>
            <a:pPr>
              <a:lnSpc>
                <a:spcPct val="90000"/>
              </a:lnSpc>
              <a:buSzTx/>
            </a:pPr>
            <a:r>
              <a:rPr lang="en-US" altLang="zh-CN" sz="1825" dirty="0">
                <a:solidFill>
                  <a:schemeClr val="tx1"/>
                </a:solidFill>
                <a:latin typeface="Arial" panose="020B0604020202020204" pitchFamily="34" charset="0"/>
                <a:ea typeface="楷体_GB2312" pitchFamily="49" charset="-122"/>
              </a:rPr>
              <a:t>	return a &lt; b ? a : b;	// </a:t>
            </a:r>
            <a:r>
              <a:rPr lang="zh-CN" altLang="en-US" sz="1825" dirty="0">
                <a:solidFill>
                  <a:schemeClr val="tx1"/>
                </a:solidFill>
                <a:latin typeface="Arial" panose="020B0604020202020204" pitchFamily="34" charset="0"/>
                <a:ea typeface="楷体_GB2312" pitchFamily="49" charset="-122"/>
              </a:rPr>
              <a:t>返回</a:t>
            </a:r>
            <a:r>
              <a:rPr lang="en-US" altLang="zh-CN" sz="1825" dirty="0">
                <a:solidFill>
                  <a:schemeClr val="tx1"/>
                </a:solidFill>
                <a:latin typeface="Arial" panose="020B0604020202020204" pitchFamily="34" charset="0"/>
                <a:ea typeface="楷体_GB2312" pitchFamily="49" charset="-122"/>
              </a:rPr>
              <a:t>a,b</a:t>
            </a:r>
            <a:r>
              <a:rPr lang="zh-CN" altLang="en-US" sz="1825" dirty="0">
                <a:solidFill>
                  <a:schemeClr val="tx1"/>
                </a:solidFill>
                <a:latin typeface="Arial" panose="020B0604020202020204" pitchFamily="34" charset="0"/>
                <a:ea typeface="楷体_GB2312" pitchFamily="49" charset="-122"/>
              </a:rPr>
              <a:t>的最小值	</a:t>
            </a:r>
            <a:endParaRPr lang="zh-CN" altLang="en-US" sz="1825" dirty="0">
              <a:solidFill>
                <a:schemeClr val="tx1"/>
              </a:solidFill>
              <a:latin typeface="Arial" panose="020B0604020202020204" pitchFamily="34" charset="0"/>
              <a:ea typeface="楷体_GB2312" pitchFamily="49" charset="-122"/>
            </a:endParaRPr>
          </a:p>
          <a:p>
            <a:pPr>
              <a:lnSpc>
                <a:spcPct val="90000"/>
              </a:lnSpc>
              <a:buSzTx/>
            </a:pPr>
            <a:r>
              <a:rPr lang="en-US" altLang="zh-CN" sz="1825" dirty="0">
                <a:solidFill>
                  <a:schemeClr val="tx1"/>
                </a:solidFill>
                <a:latin typeface="Arial" panose="020B0604020202020204" pitchFamily="34" charset="0"/>
                <a:ea typeface="楷体_GB2312" pitchFamily="49" charset="-122"/>
              </a:rPr>
              <a:t>}</a:t>
            </a:r>
            <a:endParaRPr lang="en-US" altLang="zh-CN" sz="1825" dirty="0">
              <a:solidFill>
                <a:schemeClr val="tx1"/>
              </a:solidFill>
              <a:latin typeface="Arial" panose="020B0604020202020204" pitchFamily="34" charset="0"/>
              <a:ea typeface="楷体_GB2312" pitchFamily="49" charset="-122"/>
            </a:endParaRPr>
          </a:p>
          <a:p>
            <a:pPr>
              <a:lnSpc>
                <a:spcPct val="90000"/>
              </a:lnSpc>
              <a:buSzTx/>
            </a:pPr>
            <a:r>
              <a:rPr lang="en-US" altLang="zh-CN" sz="1825" dirty="0">
                <a:solidFill>
                  <a:schemeClr val="tx1"/>
                </a:solidFill>
                <a:latin typeface="Arial" panose="020B0604020202020204" pitchFamily="34" charset="0"/>
                <a:ea typeface="楷体_GB2312" pitchFamily="49" charset="-122"/>
              </a:rPr>
              <a:t>float Min(float a, float b)	// </a:t>
            </a:r>
            <a:r>
              <a:rPr lang="zh-CN" altLang="en-US" sz="1825" dirty="0">
                <a:solidFill>
                  <a:schemeClr val="tx1"/>
                </a:solidFill>
                <a:latin typeface="Arial" panose="020B0604020202020204" pitchFamily="34" charset="0"/>
                <a:ea typeface="楷体_GB2312" pitchFamily="49" charset="-122"/>
              </a:rPr>
              <a:t>求</a:t>
            </a:r>
            <a:r>
              <a:rPr lang="en-US" altLang="zh-CN" sz="1825" dirty="0">
                <a:solidFill>
                  <a:schemeClr val="tx1"/>
                </a:solidFill>
                <a:latin typeface="Arial" panose="020B0604020202020204" pitchFamily="34" charset="0"/>
                <a:ea typeface="楷体_GB2312" pitchFamily="49" charset="-122"/>
              </a:rPr>
              <a:t>2</a:t>
            </a:r>
            <a:r>
              <a:rPr lang="zh-CN" altLang="en-US" sz="1825" dirty="0">
                <a:solidFill>
                  <a:schemeClr val="tx1"/>
                </a:solidFill>
                <a:latin typeface="Arial" panose="020B0604020202020204" pitchFamily="34" charset="0"/>
                <a:ea typeface="楷体_GB2312" pitchFamily="49" charset="-122"/>
              </a:rPr>
              <a:t>个浮点数的最小值</a:t>
            </a:r>
            <a:endParaRPr lang="zh-CN" altLang="en-US" sz="1825" dirty="0">
              <a:solidFill>
                <a:schemeClr val="tx1"/>
              </a:solidFill>
              <a:latin typeface="Arial" panose="020B0604020202020204" pitchFamily="34" charset="0"/>
              <a:ea typeface="楷体_GB2312" pitchFamily="49" charset="-122"/>
            </a:endParaRPr>
          </a:p>
          <a:p>
            <a:pPr>
              <a:lnSpc>
                <a:spcPct val="90000"/>
              </a:lnSpc>
              <a:buSzTx/>
            </a:pPr>
            <a:r>
              <a:rPr lang="en-US" altLang="zh-CN" sz="1825" dirty="0">
                <a:solidFill>
                  <a:schemeClr val="tx1"/>
                </a:solidFill>
                <a:latin typeface="Arial" panose="020B0604020202020204" pitchFamily="34" charset="0"/>
                <a:ea typeface="楷体_GB2312" pitchFamily="49" charset="-122"/>
              </a:rPr>
              <a:t>{</a:t>
            </a:r>
            <a:endParaRPr lang="en-US" altLang="zh-CN" sz="1825" dirty="0">
              <a:solidFill>
                <a:schemeClr val="tx1"/>
              </a:solidFill>
              <a:latin typeface="Arial" panose="020B0604020202020204" pitchFamily="34" charset="0"/>
              <a:ea typeface="楷体_GB2312" pitchFamily="49" charset="-122"/>
            </a:endParaRPr>
          </a:p>
          <a:p>
            <a:pPr>
              <a:lnSpc>
                <a:spcPct val="90000"/>
              </a:lnSpc>
              <a:buSzTx/>
            </a:pPr>
            <a:r>
              <a:rPr lang="en-US" altLang="zh-CN" sz="1825" dirty="0">
                <a:solidFill>
                  <a:schemeClr val="tx1"/>
                </a:solidFill>
                <a:latin typeface="Arial" panose="020B0604020202020204" pitchFamily="34" charset="0"/>
                <a:ea typeface="楷体_GB2312" pitchFamily="49" charset="-122"/>
              </a:rPr>
              <a:t>	return a &lt; b ? a : b;	// </a:t>
            </a:r>
            <a:r>
              <a:rPr lang="zh-CN" altLang="en-US" sz="1825" dirty="0">
                <a:solidFill>
                  <a:schemeClr val="tx1"/>
                </a:solidFill>
                <a:latin typeface="Arial" panose="020B0604020202020204" pitchFamily="34" charset="0"/>
                <a:ea typeface="楷体_GB2312" pitchFamily="49" charset="-122"/>
              </a:rPr>
              <a:t>返回</a:t>
            </a:r>
            <a:r>
              <a:rPr lang="en-US" altLang="zh-CN" sz="1825" dirty="0">
                <a:solidFill>
                  <a:schemeClr val="tx1"/>
                </a:solidFill>
                <a:latin typeface="Arial" panose="020B0604020202020204" pitchFamily="34" charset="0"/>
                <a:ea typeface="楷体_GB2312" pitchFamily="49" charset="-122"/>
              </a:rPr>
              <a:t>a,b</a:t>
            </a:r>
            <a:r>
              <a:rPr lang="zh-CN" altLang="en-US" sz="1825" dirty="0">
                <a:solidFill>
                  <a:schemeClr val="tx1"/>
                </a:solidFill>
                <a:latin typeface="Arial" panose="020B0604020202020204" pitchFamily="34" charset="0"/>
                <a:ea typeface="楷体_GB2312" pitchFamily="49" charset="-122"/>
              </a:rPr>
              <a:t>的最小值	</a:t>
            </a:r>
            <a:endParaRPr lang="zh-CN" altLang="en-US" sz="1825" dirty="0">
              <a:solidFill>
                <a:schemeClr val="tx1"/>
              </a:solidFill>
              <a:latin typeface="Arial" panose="020B0604020202020204" pitchFamily="34" charset="0"/>
              <a:ea typeface="楷体_GB2312" pitchFamily="49" charset="-122"/>
            </a:endParaRPr>
          </a:p>
          <a:p>
            <a:pPr>
              <a:lnSpc>
                <a:spcPct val="90000"/>
              </a:lnSpc>
              <a:buSzTx/>
            </a:pPr>
            <a:r>
              <a:rPr lang="en-US" altLang="zh-CN" sz="1825" dirty="0">
                <a:solidFill>
                  <a:schemeClr val="tx1"/>
                </a:solidFill>
                <a:latin typeface="Arial" panose="020B0604020202020204" pitchFamily="34" charset="0"/>
                <a:ea typeface="楷体_GB2312" pitchFamily="49" charset="-122"/>
              </a:rPr>
              <a:t>}</a:t>
            </a:r>
            <a:endParaRPr lang="en-US" altLang="zh-CN" sz="1825" dirty="0">
              <a:solidFill>
                <a:schemeClr val="tx1"/>
              </a:solidFill>
              <a:latin typeface="Arial" panose="020B0604020202020204" pitchFamily="34" charset="0"/>
              <a:ea typeface="楷体_GB2312" pitchFamily="49" charset="-122"/>
            </a:endParaRPr>
          </a:p>
          <a:p>
            <a:pPr>
              <a:lnSpc>
                <a:spcPct val="90000"/>
              </a:lnSpc>
              <a:buSzTx/>
            </a:pPr>
            <a:r>
              <a:rPr lang="en-US" altLang="zh-CN" sz="1825" dirty="0">
                <a:solidFill>
                  <a:schemeClr val="tx1"/>
                </a:solidFill>
                <a:latin typeface="Arial" panose="020B0604020202020204" pitchFamily="34" charset="0"/>
                <a:ea typeface="楷体_GB2312" pitchFamily="49" charset="-122"/>
              </a:rPr>
              <a:t>int main()			// </a:t>
            </a:r>
            <a:r>
              <a:rPr lang="zh-CN" altLang="en-US" sz="1825" dirty="0">
                <a:solidFill>
                  <a:schemeClr val="tx1"/>
                </a:solidFill>
                <a:latin typeface="Arial" panose="020B0604020202020204" pitchFamily="34" charset="0"/>
                <a:ea typeface="楷体_GB2312" pitchFamily="49" charset="-122"/>
              </a:rPr>
              <a:t>主函数</a:t>
            </a:r>
            <a:r>
              <a:rPr lang="en-US" altLang="zh-CN" sz="1825" dirty="0">
                <a:solidFill>
                  <a:schemeClr val="tx1"/>
                </a:solidFill>
                <a:latin typeface="Arial" panose="020B0604020202020204" pitchFamily="34" charset="0"/>
                <a:ea typeface="楷体_GB2312" pitchFamily="49" charset="-122"/>
              </a:rPr>
              <a:t>main()</a:t>
            </a:r>
            <a:endParaRPr lang="en-US" altLang="zh-CN" sz="1825" dirty="0">
              <a:solidFill>
                <a:schemeClr val="tx1"/>
              </a:solidFill>
              <a:latin typeface="Arial" panose="020B0604020202020204" pitchFamily="34" charset="0"/>
              <a:ea typeface="楷体_GB2312" pitchFamily="49" charset="-122"/>
            </a:endParaRPr>
          </a:p>
          <a:p>
            <a:pPr>
              <a:lnSpc>
                <a:spcPct val="90000"/>
              </a:lnSpc>
              <a:buSzTx/>
            </a:pPr>
            <a:r>
              <a:rPr lang="en-US" altLang="zh-CN" sz="1825" dirty="0">
                <a:solidFill>
                  <a:schemeClr val="tx1"/>
                </a:solidFill>
                <a:latin typeface="Arial" panose="020B0604020202020204" pitchFamily="34" charset="0"/>
                <a:ea typeface="楷体_GB2312" pitchFamily="49" charset="-122"/>
              </a:rPr>
              <a:t>{</a:t>
            </a:r>
            <a:endParaRPr lang="en-US" altLang="zh-CN" sz="1825" dirty="0">
              <a:solidFill>
                <a:schemeClr val="tx1"/>
              </a:solidFill>
              <a:latin typeface="Arial" panose="020B0604020202020204" pitchFamily="34" charset="0"/>
              <a:ea typeface="楷体_GB2312" pitchFamily="49" charset="-122"/>
            </a:endParaRPr>
          </a:p>
          <a:p>
            <a:pPr>
              <a:lnSpc>
                <a:spcPct val="90000"/>
              </a:lnSpc>
              <a:buSzTx/>
            </a:pPr>
            <a:r>
              <a:rPr lang="en-US" altLang="zh-CN" sz="1825" dirty="0">
                <a:solidFill>
                  <a:schemeClr val="tx1"/>
                </a:solidFill>
                <a:latin typeface="Arial" panose="020B0604020202020204" pitchFamily="34" charset="0"/>
                <a:ea typeface="楷体_GB2312" pitchFamily="49" charset="-122"/>
              </a:rPr>
              <a:t>	int a, b;			// </a:t>
            </a:r>
            <a:r>
              <a:rPr lang="zh-CN" altLang="en-US" sz="1825" dirty="0">
                <a:solidFill>
                  <a:schemeClr val="tx1"/>
                </a:solidFill>
                <a:latin typeface="Arial" panose="020B0604020202020204" pitchFamily="34" charset="0"/>
                <a:ea typeface="楷体_GB2312" pitchFamily="49" charset="-122"/>
              </a:rPr>
              <a:t>定义整型变量</a:t>
            </a:r>
            <a:endParaRPr lang="zh-CN" altLang="en-US" sz="1825" dirty="0">
              <a:solidFill>
                <a:schemeClr val="tx1"/>
              </a:solidFill>
              <a:latin typeface="Arial" panose="020B0604020202020204" pitchFamily="34" charset="0"/>
              <a:ea typeface="楷体_GB2312" pitchFamily="49" charset="-122"/>
            </a:endParaRPr>
          </a:p>
          <a:p>
            <a:pPr>
              <a:lnSpc>
                <a:spcPct val="90000"/>
              </a:lnSpc>
              <a:buSzTx/>
            </a:pPr>
            <a:r>
              <a:rPr lang="zh-CN" altLang="en-US" sz="1825" dirty="0">
                <a:solidFill>
                  <a:schemeClr val="tx1"/>
                </a:solidFill>
                <a:latin typeface="Arial" panose="020B0604020202020204" pitchFamily="34" charset="0"/>
                <a:ea typeface="楷体_GB2312" pitchFamily="49" charset="-122"/>
              </a:rPr>
              <a:t>	</a:t>
            </a:r>
            <a:r>
              <a:rPr lang="en-US" altLang="zh-CN" sz="1825" dirty="0">
                <a:solidFill>
                  <a:schemeClr val="tx1"/>
                </a:solidFill>
                <a:latin typeface="Arial" panose="020B0604020202020204" pitchFamily="34" charset="0"/>
                <a:ea typeface="楷体_GB2312" pitchFamily="49" charset="-122"/>
              </a:rPr>
              <a:t>float x, y;		// </a:t>
            </a:r>
            <a:r>
              <a:rPr lang="zh-CN" altLang="en-US" sz="1825" dirty="0">
                <a:solidFill>
                  <a:schemeClr val="tx1"/>
                </a:solidFill>
                <a:latin typeface="Arial" panose="020B0604020202020204" pitchFamily="34" charset="0"/>
                <a:ea typeface="楷体_GB2312" pitchFamily="49" charset="-122"/>
              </a:rPr>
              <a:t>定义浮点型变量</a:t>
            </a:r>
            <a:endParaRPr lang="zh-CN" altLang="en-US" sz="1825" dirty="0">
              <a:solidFill>
                <a:schemeClr val="tx1"/>
              </a:solidFill>
              <a:latin typeface="Arial" panose="020B0604020202020204" pitchFamily="34" charset="0"/>
              <a:ea typeface="楷体_GB2312" pitchFamily="49" charset="-122"/>
            </a:endParaRPr>
          </a:p>
          <a:p>
            <a:pPr>
              <a:lnSpc>
                <a:spcPct val="90000"/>
              </a:lnSpc>
              <a:buSzTx/>
            </a:pPr>
            <a:r>
              <a:rPr lang="zh-CN" altLang="en-US" sz="1825" dirty="0">
                <a:solidFill>
                  <a:schemeClr val="tx1"/>
                </a:solidFill>
                <a:latin typeface="Arial" panose="020B0604020202020204" pitchFamily="34" charset="0"/>
                <a:ea typeface="楷体_GB2312" pitchFamily="49" charset="-122"/>
              </a:rPr>
              <a:t>	</a:t>
            </a:r>
            <a:r>
              <a:rPr lang="en-US" altLang="zh-CN" sz="1825" dirty="0">
                <a:solidFill>
                  <a:schemeClr val="tx1"/>
                </a:solidFill>
                <a:latin typeface="Arial" panose="020B0604020202020204" pitchFamily="34" charset="0"/>
                <a:ea typeface="楷体_GB2312" pitchFamily="49" charset="-122"/>
              </a:rPr>
              <a:t>cout &lt;&lt; "</a:t>
            </a:r>
            <a:r>
              <a:rPr lang="zh-CN" altLang="en-US" sz="1825" dirty="0">
                <a:solidFill>
                  <a:schemeClr val="tx1"/>
                </a:solidFill>
                <a:latin typeface="Arial" panose="020B0604020202020204" pitchFamily="34" charset="0"/>
                <a:ea typeface="楷体_GB2312" pitchFamily="49" charset="-122"/>
              </a:rPr>
              <a:t>输入整数</a:t>
            </a:r>
            <a:r>
              <a:rPr lang="en-US" altLang="zh-CN" sz="1825" dirty="0">
                <a:solidFill>
                  <a:schemeClr val="tx1"/>
                </a:solidFill>
                <a:latin typeface="Arial" panose="020B0604020202020204" pitchFamily="34" charset="0"/>
                <a:ea typeface="楷体_GB2312" pitchFamily="49" charset="-122"/>
              </a:rPr>
              <a:t>a,b:";	// </a:t>
            </a:r>
            <a:r>
              <a:rPr lang="zh-CN" altLang="en-US" sz="1825" dirty="0">
                <a:solidFill>
                  <a:schemeClr val="tx1"/>
                </a:solidFill>
                <a:latin typeface="Arial" panose="020B0604020202020204" pitchFamily="34" charset="0"/>
                <a:ea typeface="楷体_GB2312" pitchFamily="49" charset="-122"/>
              </a:rPr>
              <a:t>输入提示</a:t>
            </a:r>
            <a:endParaRPr lang="zh-CN" altLang="en-US" sz="1825" dirty="0">
              <a:solidFill>
                <a:schemeClr val="tx1"/>
              </a:solidFill>
              <a:latin typeface="Arial" panose="020B0604020202020204" pitchFamily="34" charset="0"/>
              <a:ea typeface="楷体_GB2312" pitchFamily="49" charset="-122"/>
            </a:endParaRPr>
          </a:p>
          <a:p>
            <a:pPr>
              <a:lnSpc>
                <a:spcPct val="90000"/>
              </a:lnSpc>
              <a:buSzTx/>
            </a:pPr>
            <a:r>
              <a:rPr lang="zh-CN" altLang="en-US" sz="1825" dirty="0">
                <a:solidFill>
                  <a:schemeClr val="tx1"/>
                </a:solidFill>
                <a:latin typeface="Arial" panose="020B0604020202020204" pitchFamily="34" charset="0"/>
                <a:ea typeface="楷体_GB2312" pitchFamily="49" charset="-122"/>
              </a:rPr>
              <a:t>	</a:t>
            </a:r>
            <a:r>
              <a:rPr lang="en-US" altLang="zh-CN" sz="1825" dirty="0">
                <a:solidFill>
                  <a:schemeClr val="tx1"/>
                </a:solidFill>
                <a:latin typeface="Arial" panose="020B0604020202020204" pitchFamily="34" charset="0"/>
                <a:ea typeface="楷体_GB2312" pitchFamily="49" charset="-122"/>
              </a:rPr>
              <a:t>cin &gt;&gt; a &gt;&gt; b;		// </a:t>
            </a:r>
            <a:r>
              <a:rPr lang="zh-CN" altLang="en-US" sz="1825" dirty="0">
                <a:solidFill>
                  <a:schemeClr val="tx1"/>
                </a:solidFill>
                <a:latin typeface="Arial" panose="020B0604020202020204" pitchFamily="34" charset="0"/>
                <a:ea typeface="楷体_GB2312" pitchFamily="49" charset="-122"/>
              </a:rPr>
              <a:t>输入</a:t>
            </a:r>
            <a:r>
              <a:rPr lang="en-US" altLang="zh-CN" sz="1825" dirty="0">
                <a:solidFill>
                  <a:schemeClr val="tx1"/>
                </a:solidFill>
                <a:latin typeface="Arial" panose="020B0604020202020204" pitchFamily="34" charset="0"/>
                <a:ea typeface="楷体_GB2312" pitchFamily="49" charset="-122"/>
              </a:rPr>
              <a:t>a,b</a:t>
            </a:r>
            <a:endParaRPr lang="en-US" altLang="zh-CN" sz="1825" dirty="0">
              <a:solidFill>
                <a:schemeClr val="tx1"/>
              </a:solidFill>
              <a:latin typeface="Arial" panose="020B0604020202020204" pitchFamily="34" charset="0"/>
              <a:ea typeface="楷体_GB2312" pitchFamily="49" charset="-122"/>
            </a:endParaRPr>
          </a:p>
          <a:p>
            <a:pPr>
              <a:lnSpc>
                <a:spcPct val="90000"/>
              </a:lnSpc>
              <a:buSzTx/>
            </a:pPr>
            <a:r>
              <a:rPr lang="en-US" altLang="zh-CN" sz="1825" dirty="0">
                <a:solidFill>
                  <a:schemeClr val="tx1"/>
                </a:solidFill>
                <a:latin typeface="Arial" panose="020B0604020202020204" pitchFamily="34" charset="0"/>
                <a:ea typeface="楷体_GB2312" pitchFamily="49" charset="-122"/>
              </a:rPr>
              <a:t>	cout &lt;&lt; a &lt;&lt; "," &lt;&lt; b &lt;&lt; "</a:t>
            </a:r>
            <a:r>
              <a:rPr lang="zh-CN" altLang="en-US" sz="1825" dirty="0">
                <a:solidFill>
                  <a:schemeClr val="tx1"/>
                </a:solidFill>
                <a:latin typeface="Arial" panose="020B0604020202020204" pitchFamily="34" charset="0"/>
                <a:ea typeface="楷体_GB2312" pitchFamily="49" charset="-122"/>
              </a:rPr>
              <a:t>的最小值为</a:t>
            </a:r>
            <a:r>
              <a:rPr lang="en-US" altLang="zh-CN" sz="1825" dirty="0">
                <a:solidFill>
                  <a:schemeClr val="tx1"/>
                </a:solidFill>
                <a:latin typeface="Arial" panose="020B0604020202020204" pitchFamily="34" charset="0"/>
                <a:ea typeface="楷体_GB2312" pitchFamily="49" charset="-122"/>
              </a:rPr>
              <a:t>" &lt;&lt; Min(a, b) &lt;&lt; endl;	</a:t>
            </a:r>
            <a:endParaRPr lang="en-US" altLang="zh-CN" sz="1825" dirty="0">
              <a:solidFill>
                <a:schemeClr val="tx1"/>
              </a:solidFill>
              <a:latin typeface="Arial" panose="020B0604020202020204" pitchFamily="34" charset="0"/>
              <a:ea typeface="楷体_GB2312" pitchFamily="49" charset="-122"/>
            </a:endParaRPr>
          </a:p>
          <a:p>
            <a:pPr>
              <a:lnSpc>
                <a:spcPct val="90000"/>
              </a:lnSpc>
              <a:buSzTx/>
            </a:pPr>
            <a:r>
              <a:rPr lang="en-US" altLang="zh-CN" sz="1825" dirty="0">
                <a:solidFill>
                  <a:schemeClr val="tx1"/>
                </a:solidFill>
                <a:latin typeface="Arial" panose="020B0604020202020204" pitchFamily="34" charset="0"/>
                <a:ea typeface="楷体_GB2312" pitchFamily="49" charset="-122"/>
              </a:rPr>
              <a:t>		// </a:t>
            </a:r>
            <a:r>
              <a:rPr lang="zh-CN" altLang="en-US" sz="1825" dirty="0">
                <a:solidFill>
                  <a:schemeClr val="tx1"/>
                </a:solidFill>
                <a:latin typeface="Arial" panose="020B0604020202020204" pitchFamily="34" charset="0"/>
                <a:ea typeface="楷体_GB2312" pitchFamily="49" charset="-122"/>
              </a:rPr>
              <a:t>输出</a:t>
            </a:r>
            <a:r>
              <a:rPr lang="en-US" altLang="zh-CN" sz="1825" dirty="0">
                <a:solidFill>
                  <a:schemeClr val="tx1"/>
                </a:solidFill>
                <a:latin typeface="Arial" panose="020B0604020202020204" pitchFamily="34" charset="0"/>
                <a:ea typeface="楷体_GB2312" pitchFamily="49" charset="-122"/>
              </a:rPr>
              <a:t>a,b</a:t>
            </a:r>
            <a:r>
              <a:rPr lang="zh-CN" altLang="en-US" sz="1825" dirty="0">
                <a:solidFill>
                  <a:schemeClr val="tx1"/>
                </a:solidFill>
                <a:latin typeface="Arial" panose="020B0604020202020204" pitchFamily="34" charset="0"/>
                <a:ea typeface="楷体_GB2312" pitchFamily="49" charset="-122"/>
              </a:rPr>
              <a:t>的最小值</a:t>
            </a:r>
            <a:r>
              <a:rPr lang="en-US" altLang="zh-CN" sz="1825" dirty="0">
                <a:solidFill>
                  <a:schemeClr val="tx1"/>
                </a:solidFill>
                <a:latin typeface="Arial" panose="020B0604020202020204" pitchFamily="34" charset="0"/>
                <a:ea typeface="楷体_GB2312" pitchFamily="49" charset="-122"/>
              </a:rPr>
              <a:t>,</a:t>
            </a:r>
            <a:r>
              <a:rPr lang="zh-CN" altLang="en-US" sz="1825" dirty="0">
                <a:solidFill>
                  <a:schemeClr val="tx1"/>
                </a:solidFill>
                <a:latin typeface="Arial" panose="020B0604020202020204" pitchFamily="34" charset="0"/>
                <a:ea typeface="楷体_GB2312" pitchFamily="49" charset="-122"/>
              </a:rPr>
              <a:t>调用</a:t>
            </a:r>
            <a:r>
              <a:rPr lang="zh-CN" altLang="en-US" sz="1825" dirty="0">
                <a:solidFill>
                  <a:schemeClr val="tx1"/>
                </a:solidFill>
                <a:latin typeface="Arial" panose="020B0604020202020204" pitchFamily="34" charset="0"/>
                <a:ea typeface="宋体" panose="02010600030101010101" pitchFamily="2" charset="-122"/>
              </a:rPr>
              <a:t>“</a:t>
            </a:r>
            <a:r>
              <a:rPr lang="en-US" altLang="zh-CN" sz="1825" dirty="0">
                <a:solidFill>
                  <a:srgbClr val="FF0000"/>
                </a:solidFill>
                <a:latin typeface="Arial" panose="020B0604020202020204" pitchFamily="34" charset="0"/>
                <a:ea typeface="宋体" panose="02010600030101010101" pitchFamily="2" charset="-122"/>
              </a:rPr>
              <a:t>int Min(int a, int b)</a:t>
            </a:r>
            <a:r>
              <a:rPr lang="en-US" altLang="zh-CN" sz="1825" dirty="0">
                <a:solidFill>
                  <a:schemeClr val="tx1"/>
                </a:solidFill>
                <a:latin typeface="Arial" panose="020B0604020202020204" pitchFamily="34" charset="0"/>
                <a:ea typeface="宋体" panose="02010600030101010101" pitchFamily="2" charset="-122"/>
              </a:rPr>
              <a:t>”</a:t>
            </a:r>
            <a:endParaRPr lang="en-US" altLang="zh-CN" sz="1825" dirty="0">
              <a:solidFill>
                <a:schemeClr val="tx1"/>
              </a:solidFill>
              <a:latin typeface="Arial" panose="020B0604020202020204" pitchFamily="34" charset="0"/>
              <a:ea typeface="楷体_GB2312" pitchFamily="49" charset="-122"/>
            </a:endParaRPr>
          </a:p>
          <a:p>
            <a:pPr>
              <a:lnSpc>
                <a:spcPct val="90000"/>
              </a:lnSpc>
              <a:buSzTx/>
            </a:pPr>
            <a:r>
              <a:rPr lang="en-US" altLang="zh-CN" sz="1825" dirty="0">
                <a:solidFill>
                  <a:schemeClr val="tx1"/>
                </a:solidFill>
                <a:latin typeface="Arial" panose="020B0604020202020204" pitchFamily="34" charset="0"/>
                <a:ea typeface="楷体_GB2312" pitchFamily="49" charset="-122"/>
              </a:rPr>
              <a:t>	cout &lt;&lt; “</a:t>
            </a:r>
            <a:r>
              <a:rPr lang="zh-CN" altLang="en-US" sz="1825" dirty="0">
                <a:solidFill>
                  <a:schemeClr val="tx1"/>
                </a:solidFill>
                <a:latin typeface="Arial" panose="020B0604020202020204" pitchFamily="34" charset="0"/>
                <a:ea typeface="楷体_GB2312" pitchFamily="49" charset="-122"/>
              </a:rPr>
              <a:t>输入浮点数</a:t>
            </a:r>
            <a:r>
              <a:rPr lang="en-US" altLang="zh-CN" sz="1825" dirty="0">
                <a:solidFill>
                  <a:schemeClr val="tx1"/>
                </a:solidFill>
                <a:latin typeface="Arial" panose="020B0604020202020204" pitchFamily="34" charset="0"/>
                <a:ea typeface="楷体_GB2312" pitchFamily="49" charset="-122"/>
              </a:rPr>
              <a:t>x,y:";	// </a:t>
            </a:r>
            <a:r>
              <a:rPr lang="zh-CN" altLang="en-US" sz="1825" dirty="0">
                <a:solidFill>
                  <a:schemeClr val="tx1"/>
                </a:solidFill>
                <a:latin typeface="Arial" panose="020B0604020202020204" pitchFamily="34" charset="0"/>
                <a:ea typeface="楷体_GB2312" pitchFamily="49" charset="-122"/>
              </a:rPr>
              <a:t>输入提示</a:t>
            </a:r>
            <a:endParaRPr lang="zh-CN" altLang="en-US" sz="1825" dirty="0">
              <a:solidFill>
                <a:schemeClr val="tx1"/>
              </a:solidFill>
              <a:latin typeface="Arial" panose="020B0604020202020204" pitchFamily="34" charset="0"/>
              <a:ea typeface="楷体_GB2312" pitchFamily="49" charset="-122"/>
            </a:endParaRPr>
          </a:p>
          <a:p>
            <a:pPr>
              <a:lnSpc>
                <a:spcPct val="90000"/>
              </a:lnSpc>
              <a:buSzTx/>
            </a:pPr>
            <a:r>
              <a:rPr lang="zh-CN" altLang="en-US" sz="1825" dirty="0">
                <a:solidFill>
                  <a:schemeClr val="tx1"/>
                </a:solidFill>
                <a:latin typeface="Arial" panose="020B0604020202020204" pitchFamily="34" charset="0"/>
                <a:ea typeface="楷体_GB2312" pitchFamily="49" charset="-122"/>
              </a:rPr>
              <a:t>	</a:t>
            </a:r>
            <a:r>
              <a:rPr lang="en-US" altLang="zh-CN" sz="1825" dirty="0">
                <a:solidFill>
                  <a:schemeClr val="tx1"/>
                </a:solidFill>
                <a:latin typeface="Arial" panose="020B0604020202020204" pitchFamily="34" charset="0"/>
                <a:ea typeface="楷体_GB2312" pitchFamily="49" charset="-122"/>
              </a:rPr>
              <a:t>cin &gt;&gt; x &gt;&gt; y;		// </a:t>
            </a:r>
            <a:r>
              <a:rPr lang="zh-CN" altLang="en-US" sz="1825" dirty="0">
                <a:solidFill>
                  <a:schemeClr val="tx1"/>
                </a:solidFill>
                <a:latin typeface="Arial" panose="020B0604020202020204" pitchFamily="34" charset="0"/>
                <a:ea typeface="楷体_GB2312" pitchFamily="49" charset="-122"/>
              </a:rPr>
              <a:t>输入</a:t>
            </a:r>
            <a:r>
              <a:rPr lang="en-US" altLang="zh-CN" sz="1825" dirty="0">
                <a:solidFill>
                  <a:schemeClr val="tx1"/>
                </a:solidFill>
                <a:latin typeface="Arial" panose="020B0604020202020204" pitchFamily="34" charset="0"/>
                <a:ea typeface="楷体_GB2312" pitchFamily="49" charset="-122"/>
              </a:rPr>
              <a:t>x,y</a:t>
            </a:r>
            <a:endParaRPr lang="en-US" altLang="zh-CN" sz="1825" dirty="0">
              <a:solidFill>
                <a:schemeClr val="tx1"/>
              </a:solidFill>
              <a:latin typeface="Arial" panose="020B0604020202020204" pitchFamily="34" charset="0"/>
              <a:ea typeface="楷体_GB2312" pitchFamily="49" charset="-122"/>
            </a:endParaRPr>
          </a:p>
          <a:p>
            <a:pPr>
              <a:lnSpc>
                <a:spcPct val="90000"/>
              </a:lnSpc>
              <a:buSzTx/>
            </a:pPr>
            <a:r>
              <a:rPr lang="en-US" altLang="zh-CN" sz="1825" dirty="0">
                <a:solidFill>
                  <a:schemeClr val="tx1"/>
                </a:solidFill>
                <a:latin typeface="Arial" panose="020B0604020202020204" pitchFamily="34" charset="0"/>
                <a:ea typeface="楷体_GB2312" pitchFamily="49" charset="-122"/>
              </a:rPr>
              <a:t>	cout &lt;&lt; x &lt;&lt; "," &lt;&lt; y &lt;&lt; "</a:t>
            </a:r>
            <a:r>
              <a:rPr lang="zh-CN" altLang="en-US" sz="1825" dirty="0">
                <a:solidFill>
                  <a:schemeClr val="tx1"/>
                </a:solidFill>
                <a:latin typeface="Arial" panose="020B0604020202020204" pitchFamily="34" charset="0"/>
                <a:ea typeface="楷体_GB2312" pitchFamily="49" charset="-122"/>
              </a:rPr>
              <a:t>的最小值为</a:t>
            </a:r>
            <a:r>
              <a:rPr lang="en-US" altLang="zh-CN" sz="1825" dirty="0">
                <a:solidFill>
                  <a:schemeClr val="tx1"/>
                </a:solidFill>
                <a:latin typeface="Arial" panose="020B0604020202020204" pitchFamily="34" charset="0"/>
                <a:ea typeface="楷体_GB2312" pitchFamily="49" charset="-122"/>
              </a:rPr>
              <a:t>" &lt;&lt; Min(x, y) &lt;&lt; endl;	</a:t>
            </a:r>
            <a:endParaRPr lang="en-US" altLang="zh-CN" sz="1825" dirty="0">
              <a:solidFill>
                <a:schemeClr val="tx1"/>
              </a:solidFill>
              <a:latin typeface="Arial" panose="020B0604020202020204" pitchFamily="34" charset="0"/>
              <a:ea typeface="楷体_GB2312" pitchFamily="49" charset="-122"/>
            </a:endParaRPr>
          </a:p>
          <a:p>
            <a:pPr>
              <a:lnSpc>
                <a:spcPct val="90000"/>
              </a:lnSpc>
              <a:buSzTx/>
            </a:pPr>
            <a:r>
              <a:rPr lang="en-US" altLang="zh-CN" sz="1825" dirty="0">
                <a:solidFill>
                  <a:schemeClr val="tx1"/>
                </a:solidFill>
                <a:latin typeface="Arial" panose="020B0604020202020204" pitchFamily="34" charset="0"/>
                <a:ea typeface="楷体_GB2312" pitchFamily="49" charset="-122"/>
              </a:rPr>
              <a:t>		// </a:t>
            </a:r>
            <a:r>
              <a:rPr lang="zh-CN" altLang="en-US" sz="1825" dirty="0">
                <a:solidFill>
                  <a:schemeClr val="tx1"/>
                </a:solidFill>
                <a:latin typeface="Arial" panose="020B0604020202020204" pitchFamily="34" charset="0"/>
                <a:ea typeface="楷体_GB2312" pitchFamily="49" charset="-122"/>
              </a:rPr>
              <a:t>输出</a:t>
            </a:r>
            <a:r>
              <a:rPr lang="en-US" altLang="zh-CN" sz="1825" dirty="0">
                <a:solidFill>
                  <a:schemeClr val="tx1"/>
                </a:solidFill>
                <a:latin typeface="Arial" panose="020B0604020202020204" pitchFamily="34" charset="0"/>
                <a:ea typeface="楷体_GB2312" pitchFamily="49" charset="-122"/>
              </a:rPr>
              <a:t>x,y</a:t>
            </a:r>
            <a:r>
              <a:rPr lang="zh-CN" altLang="en-US" sz="1825" dirty="0">
                <a:solidFill>
                  <a:schemeClr val="tx1"/>
                </a:solidFill>
                <a:latin typeface="Arial" panose="020B0604020202020204" pitchFamily="34" charset="0"/>
                <a:ea typeface="楷体_GB2312" pitchFamily="49" charset="-122"/>
              </a:rPr>
              <a:t>的最小值</a:t>
            </a:r>
            <a:r>
              <a:rPr lang="en-US" altLang="zh-CN" sz="1825" dirty="0">
                <a:solidFill>
                  <a:schemeClr val="tx1"/>
                </a:solidFill>
                <a:latin typeface="Arial" panose="020B0604020202020204" pitchFamily="34" charset="0"/>
                <a:ea typeface="宋体" panose="02010600030101010101" pitchFamily="2" charset="-122"/>
              </a:rPr>
              <a:t>,</a:t>
            </a:r>
            <a:r>
              <a:rPr lang="zh-CN" altLang="en-US" sz="1825" dirty="0">
                <a:solidFill>
                  <a:schemeClr val="tx1"/>
                </a:solidFill>
                <a:latin typeface="Arial" panose="020B0604020202020204" pitchFamily="34" charset="0"/>
                <a:ea typeface="宋体" panose="02010600030101010101" pitchFamily="2" charset="-122"/>
              </a:rPr>
              <a:t>调用“</a:t>
            </a:r>
            <a:r>
              <a:rPr lang="en-US" altLang="zh-CN" sz="1825" dirty="0">
                <a:solidFill>
                  <a:srgbClr val="FF0000"/>
                </a:solidFill>
                <a:latin typeface="Arial" panose="020B0604020202020204" pitchFamily="34" charset="0"/>
                <a:ea typeface="宋体" panose="02010600030101010101" pitchFamily="2" charset="-122"/>
              </a:rPr>
              <a:t>float Min(float a, float b)</a:t>
            </a:r>
            <a:r>
              <a:rPr lang="en-US" altLang="zh-CN" sz="1825" dirty="0">
                <a:solidFill>
                  <a:schemeClr val="tx1"/>
                </a:solidFill>
                <a:latin typeface="Arial" panose="020B0604020202020204" pitchFamily="34" charset="0"/>
                <a:ea typeface="宋体" panose="02010600030101010101" pitchFamily="2" charset="-122"/>
              </a:rPr>
              <a:t>”</a:t>
            </a:r>
            <a:endParaRPr lang="en-US" altLang="zh-CN" sz="1825" dirty="0">
              <a:solidFill>
                <a:schemeClr val="tx1"/>
              </a:solidFill>
              <a:latin typeface="Arial" panose="020B0604020202020204" pitchFamily="34" charset="0"/>
              <a:ea typeface="楷体_GB2312" pitchFamily="49" charset="-122"/>
            </a:endParaRPr>
          </a:p>
          <a:p>
            <a:pPr>
              <a:lnSpc>
                <a:spcPct val="90000"/>
              </a:lnSpc>
              <a:buSzTx/>
            </a:pPr>
            <a:r>
              <a:rPr lang="en-US" altLang="zh-CN" sz="1825" dirty="0">
                <a:solidFill>
                  <a:schemeClr val="tx1"/>
                </a:solidFill>
                <a:latin typeface="Arial" panose="020B0604020202020204" pitchFamily="34" charset="0"/>
                <a:ea typeface="楷体_GB2312" pitchFamily="49" charset="-122"/>
              </a:rPr>
              <a:t>	system("PAUSE");	// </a:t>
            </a:r>
            <a:r>
              <a:rPr lang="zh-CN" altLang="en-US" sz="1825" dirty="0">
                <a:solidFill>
                  <a:schemeClr val="tx1"/>
                </a:solidFill>
                <a:latin typeface="Arial" panose="020B0604020202020204" pitchFamily="34" charset="0"/>
                <a:ea typeface="楷体_GB2312" pitchFamily="49" charset="-122"/>
              </a:rPr>
              <a:t>调用库函数</a:t>
            </a:r>
            <a:r>
              <a:rPr lang="en-US" altLang="zh-CN" sz="1825" dirty="0">
                <a:solidFill>
                  <a:schemeClr val="tx1"/>
                </a:solidFill>
                <a:latin typeface="Arial" panose="020B0604020202020204" pitchFamily="34" charset="0"/>
                <a:ea typeface="楷体_GB2312" pitchFamily="49" charset="-122"/>
              </a:rPr>
              <a:t>system( )</a:t>
            </a:r>
            <a:r>
              <a:rPr lang="zh-CN" altLang="en-US" sz="1825" dirty="0">
                <a:solidFill>
                  <a:schemeClr val="tx1"/>
                </a:solidFill>
                <a:latin typeface="Arial" panose="020B0604020202020204" pitchFamily="34" charset="0"/>
                <a:ea typeface="楷体_GB2312" pitchFamily="49" charset="-122"/>
              </a:rPr>
              <a:t>，输出系统提示信息</a:t>
            </a:r>
            <a:endParaRPr lang="zh-CN" altLang="en-US" sz="1825" dirty="0">
              <a:solidFill>
                <a:schemeClr val="tx1"/>
              </a:solidFill>
              <a:latin typeface="Arial" panose="020B0604020202020204" pitchFamily="34" charset="0"/>
              <a:ea typeface="楷体_GB2312" pitchFamily="49" charset="-122"/>
            </a:endParaRPr>
          </a:p>
          <a:p>
            <a:pPr>
              <a:lnSpc>
                <a:spcPct val="90000"/>
              </a:lnSpc>
              <a:buSzTx/>
            </a:pPr>
            <a:r>
              <a:rPr lang="en-US" altLang="zh-CN" sz="1825" dirty="0">
                <a:solidFill>
                  <a:schemeClr val="tx1"/>
                </a:solidFill>
                <a:latin typeface="Arial" panose="020B0604020202020204" pitchFamily="34" charset="0"/>
                <a:ea typeface="楷体_GB2312" pitchFamily="49" charset="-122"/>
              </a:rPr>
              <a:t>}</a:t>
            </a:r>
            <a:endParaRPr lang="en-US" altLang="zh-CN" sz="1825" dirty="0">
              <a:solidFill>
                <a:schemeClr val="tx1"/>
              </a:solidFill>
              <a:latin typeface="Arial" panose="020B0604020202020204" pitchFamily="34" charset="0"/>
              <a:ea typeface="楷体_GB2312" pitchFamily="49" charset="-122"/>
            </a:endParaRPr>
          </a:p>
        </p:txBody>
      </p:sp>
    </p:spTree>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a:t>
            </a:r>
            <a:r>
              <a:rPr lang="zh-CN" altLang="en-US"/>
              <a:t>语言的设计</a:t>
            </a:r>
            <a:r>
              <a:rPr lang="zh-CN" altLang="en-US"/>
              <a:t>理念</a:t>
            </a:r>
            <a:endParaRPr lang="zh-CN" altLang="en-US"/>
          </a:p>
        </p:txBody>
      </p:sp>
      <p:sp>
        <p:nvSpPr>
          <p:cNvPr id="3" name="内容占位符 2"/>
          <p:cNvSpPr>
            <a:spLocks noGrp="1"/>
          </p:cNvSpPr>
          <p:nvPr>
            <p:ph idx="1"/>
          </p:nvPr>
        </p:nvSpPr>
        <p:spPr/>
        <p:txBody>
          <a:bodyPr/>
          <a:p>
            <a:r>
              <a:rPr lang="zh-CN" altLang="en-US">
                <a:solidFill>
                  <a:schemeClr val="tx2"/>
                </a:solidFill>
              </a:rPr>
              <a:t>C++语言的设计理念</a:t>
            </a:r>
            <a:endParaRPr lang="zh-CN" altLang="en-US"/>
          </a:p>
          <a:p>
            <a:pPr lvl="1"/>
            <a:r>
              <a:rPr lang="zh-CN" altLang="en-US"/>
              <a:t>将内置操作和内置类型直接映射到硬件，从而提供高效的内存利用和高效的底层操作。</a:t>
            </a:r>
            <a:endParaRPr lang="zh-CN" altLang="en-US"/>
          </a:p>
          <a:p>
            <a:pPr lvl="1"/>
            <a:r>
              <a:rPr lang="zh-CN" altLang="en-US"/>
              <a:t>灵活且低开销的抽象机制，使得用户自定义类型，从符合表达、使用范围、性能方面都能与内置类型相当。</a:t>
            </a:r>
            <a:endParaRPr lang="zh-CN" altLang="en-US"/>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Text Box 4"/>
          <p:cNvSpPr txBox="1"/>
          <p:nvPr/>
        </p:nvSpPr>
        <p:spPr>
          <a:xfrm>
            <a:off x="436944" y="399608"/>
            <a:ext cx="8203557" cy="6132830"/>
          </a:xfrm>
          <a:prstGeom prst="rect">
            <a:avLst/>
          </a:prstGeom>
          <a:solidFill>
            <a:schemeClr val="bg1"/>
          </a:solidFill>
          <a:ln w="9525">
            <a:noFill/>
          </a:ln>
        </p:spPr>
        <p:txBody>
          <a:bodyPr anchor="t">
            <a:spAutoFit/>
          </a:bodyPr>
          <a:p>
            <a:pPr>
              <a:lnSpc>
                <a:spcPct val="93000"/>
              </a:lnSpc>
              <a:buSzTx/>
            </a:pPr>
            <a:r>
              <a:rPr lang="zh-CN" altLang="en-US" sz="2000" b="1" dirty="0">
                <a:latin typeface="Arial" panose="020B0604020202020204" pitchFamily="34" charset="0"/>
                <a:ea typeface="楷体_GB2312" pitchFamily="49" charset="-122"/>
              </a:rPr>
              <a:t>例用重载函数实现分别求</a:t>
            </a:r>
            <a:r>
              <a:rPr lang="en-US" altLang="zh-CN" sz="2000" b="1" dirty="0">
                <a:latin typeface="Arial" panose="020B0604020202020204" pitchFamily="34" charset="0"/>
                <a:ea typeface="楷体_GB2312" pitchFamily="49" charset="-122"/>
              </a:rPr>
              <a:t>2</a:t>
            </a:r>
            <a:r>
              <a:rPr lang="zh-CN" altLang="en-US" sz="2000" b="1" dirty="0">
                <a:latin typeface="Arial" panose="020B0604020202020204" pitchFamily="34" charset="0"/>
                <a:ea typeface="楷体_GB2312" pitchFamily="49" charset="-122"/>
              </a:rPr>
              <a:t>个整数或</a:t>
            </a:r>
            <a:r>
              <a:rPr lang="en-US" altLang="zh-CN" sz="2000" b="1" dirty="0">
                <a:latin typeface="Arial" panose="020B0604020202020204" pitchFamily="34" charset="0"/>
                <a:ea typeface="楷体_GB2312" pitchFamily="49" charset="-122"/>
              </a:rPr>
              <a:t>3</a:t>
            </a:r>
            <a:r>
              <a:rPr lang="zh-CN" altLang="en-US" sz="2000" b="1" dirty="0">
                <a:latin typeface="Arial" panose="020B0604020202020204" pitchFamily="34" charset="0"/>
                <a:ea typeface="楷体_GB2312" pitchFamily="49" charset="-122"/>
              </a:rPr>
              <a:t>个整数中的最小者</a:t>
            </a:r>
            <a:r>
              <a:rPr lang="zh-CN" altLang="en-US" sz="2000" b="1" dirty="0">
                <a:solidFill>
                  <a:schemeClr val="tx1"/>
                </a:solidFill>
                <a:latin typeface="Arial" panose="020B0604020202020204" pitchFamily="34" charset="0"/>
                <a:ea typeface="楷体_GB2312" pitchFamily="49" charset="-122"/>
              </a:rPr>
              <a:t>。</a:t>
            </a:r>
            <a:endParaRPr lang="zh-CN" altLang="en-US" sz="2000" b="1" dirty="0">
              <a:solidFill>
                <a:schemeClr val="tx1"/>
              </a:solidFill>
              <a:latin typeface="Arial" panose="020B0604020202020204" pitchFamily="34" charset="0"/>
              <a:ea typeface="楷体_GB2312" pitchFamily="49" charset="-122"/>
            </a:endParaRPr>
          </a:p>
          <a:p>
            <a:pPr>
              <a:lnSpc>
                <a:spcPct val="93000"/>
              </a:lnSpc>
              <a:buSzTx/>
            </a:pPr>
            <a:endParaRPr lang="zh-CN" altLang="en-US" sz="1825" dirty="0">
              <a:solidFill>
                <a:schemeClr val="tx1"/>
              </a:solidFill>
              <a:latin typeface="Arial" panose="020B0604020202020204" pitchFamily="34" charset="0"/>
              <a:ea typeface="楷体_GB2312" pitchFamily="49" charset="-122"/>
            </a:endParaRPr>
          </a:p>
          <a:p>
            <a:pPr>
              <a:lnSpc>
                <a:spcPct val="93000"/>
              </a:lnSpc>
              <a:buSzTx/>
            </a:pPr>
            <a:r>
              <a:rPr lang="en-US" altLang="zh-CN" sz="1825" dirty="0">
                <a:solidFill>
                  <a:schemeClr val="tx1"/>
                </a:solidFill>
                <a:latin typeface="Arial" panose="020B0604020202020204" pitchFamily="34" charset="0"/>
                <a:ea typeface="楷体_GB2312" pitchFamily="49" charset="-122"/>
              </a:rPr>
              <a:t>int Min(int a, int b)			// </a:t>
            </a:r>
            <a:r>
              <a:rPr lang="zh-CN" altLang="en-US" sz="1825" dirty="0">
                <a:solidFill>
                  <a:schemeClr val="tx1"/>
                </a:solidFill>
                <a:latin typeface="Arial" panose="020B0604020202020204" pitchFamily="34" charset="0"/>
                <a:ea typeface="楷体_GB2312" pitchFamily="49" charset="-122"/>
              </a:rPr>
              <a:t>求</a:t>
            </a:r>
            <a:r>
              <a:rPr lang="en-US" altLang="zh-CN" sz="1825" dirty="0">
                <a:solidFill>
                  <a:schemeClr val="tx1"/>
                </a:solidFill>
                <a:latin typeface="Arial" panose="020B0604020202020204" pitchFamily="34" charset="0"/>
                <a:ea typeface="楷体_GB2312" pitchFamily="49" charset="-122"/>
              </a:rPr>
              <a:t>2</a:t>
            </a:r>
            <a:r>
              <a:rPr lang="zh-CN" altLang="en-US" sz="1825" dirty="0">
                <a:solidFill>
                  <a:schemeClr val="tx1"/>
                </a:solidFill>
                <a:latin typeface="Arial" panose="020B0604020202020204" pitchFamily="34" charset="0"/>
                <a:ea typeface="楷体_GB2312" pitchFamily="49" charset="-122"/>
              </a:rPr>
              <a:t>个整数的最小值</a:t>
            </a:r>
            <a:endParaRPr lang="zh-CN" altLang="en-US" sz="1825" dirty="0">
              <a:solidFill>
                <a:schemeClr val="tx1"/>
              </a:solidFill>
              <a:latin typeface="Arial" panose="020B0604020202020204" pitchFamily="34" charset="0"/>
              <a:ea typeface="楷体_GB2312" pitchFamily="49" charset="-122"/>
            </a:endParaRPr>
          </a:p>
          <a:p>
            <a:pPr>
              <a:lnSpc>
                <a:spcPct val="93000"/>
              </a:lnSpc>
              <a:buSzTx/>
            </a:pPr>
            <a:r>
              <a:rPr lang="en-US" altLang="zh-CN" sz="1825" dirty="0">
                <a:solidFill>
                  <a:schemeClr val="tx1"/>
                </a:solidFill>
                <a:latin typeface="Arial" panose="020B0604020202020204" pitchFamily="34" charset="0"/>
                <a:ea typeface="楷体_GB2312" pitchFamily="49" charset="-122"/>
              </a:rPr>
              <a:t>{</a:t>
            </a:r>
            <a:endParaRPr lang="en-US" altLang="zh-CN" sz="1825" dirty="0">
              <a:solidFill>
                <a:schemeClr val="tx1"/>
              </a:solidFill>
              <a:latin typeface="Arial" panose="020B0604020202020204" pitchFamily="34" charset="0"/>
              <a:ea typeface="楷体_GB2312" pitchFamily="49" charset="-122"/>
            </a:endParaRPr>
          </a:p>
          <a:p>
            <a:pPr>
              <a:lnSpc>
                <a:spcPct val="93000"/>
              </a:lnSpc>
              <a:buSzTx/>
            </a:pPr>
            <a:r>
              <a:rPr lang="en-US" altLang="zh-CN" sz="1825" dirty="0">
                <a:solidFill>
                  <a:schemeClr val="tx1"/>
                </a:solidFill>
                <a:latin typeface="Arial" panose="020B0604020202020204" pitchFamily="34" charset="0"/>
                <a:ea typeface="楷体_GB2312" pitchFamily="49" charset="-122"/>
              </a:rPr>
              <a:t>	return a &lt; b ? a : b;		// </a:t>
            </a:r>
            <a:r>
              <a:rPr lang="zh-CN" altLang="en-US" sz="1825" dirty="0">
                <a:solidFill>
                  <a:schemeClr val="tx1"/>
                </a:solidFill>
                <a:latin typeface="Arial" panose="020B0604020202020204" pitchFamily="34" charset="0"/>
                <a:ea typeface="楷体_GB2312" pitchFamily="49" charset="-122"/>
              </a:rPr>
              <a:t>返回</a:t>
            </a:r>
            <a:r>
              <a:rPr lang="en-US" altLang="zh-CN" sz="1825" dirty="0">
                <a:solidFill>
                  <a:schemeClr val="tx1"/>
                </a:solidFill>
                <a:latin typeface="Arial" panose="020B0604020202020204" pitchFamily="34" charset="0"/>
                <a:ea typeface="楷体_GB2312" pitchFamily="49" charset="-122"/>
              </a:rPr>
              <a:t>a,b</a:t>
            </a:r>
            <a:r>
              <a:rPr lang="zh-CN" altLang="en-US" sz="1825" dirty="0">
                <a:solidFill>
                  <a:schemeClr val="tx1"/>
                </a:solidFill>
                <a:latin typeface="Arial" panose="020B0604020202020204" pitchFamily="34" charset="0"/>
                <a:ea typeface="楷体_GB2312" pitchFamily="49" charset="-122"/>
              </a:rPr>
              <a:t>的最小值	</a:t>
            </a:r>
            <a:endParaRPr lang="zh-CN" altLang="en-US" sz="1825" dirty="0">
              <a:solidFill>
                <a:schemeClr val="tx1"/>
              </a:solidFill>
              <a:latin typeface="Arial" panose="020B0604020202020204" pitchFamily="34" charset="0"/>
              <a:ea typeface="楷体_GB2312" pitchFamily="49" charset="-122"/>
            </a:endParaRPr>
          </a:p>
          <a:p>
            <a:pPr>
              <a:lnSpc>
                <a:spcPct val="93000"/>
              </a:lnSpc>
              <a:buSzTx/>
            </a:pPr>
            <a:r>
              <a:rPr lang="en-US" altLang="zh-CN" sz="1825" dirty="0">
                <a:solidFill>
                  <a:schemeClr val="tx1"/>
                </a:solidFill>
                <a:latin typeface="Arial" panose="020B0604020202020204" pitchFamily="34" charset="0"/>
                <a:ea typeface="楷体_GB2312" pitchFamily="49" charset="-122"/>
              </a:rPr>
              <a:t>}</a:t>
            </a:r>
            <a:endParaRPr lang="en-US" altLang="zh-CN" sz="1825" dirty="0">
              <a:solidFill>
                <a:schemeClr val="tx1"/>
              </a:solidFill>
              <a:latin typeface="Arial" panose="020B0604020202020204" pitchFamily="34" charset="0"/>
              <a:ea typeface="楷体_GB2312" pitchFamily="49" charset="-122"/>
            </a:endParaRPr>
          </a:p>
          <a:p>
            <a:pPr>
              <a:lnSpc>
                <a:spcPct val="93000"/>
              </a:lnSpc>
              <a:buSzTx/>
            </a:pPr>
            <a:r>
              <a:rPr lang="en-US" altLang="zh-CN" sz="1825" dirty="0">
                <a:solidFill>
                  <a:schemeClr val="tx1"/>
                </a:solidFill>
                <a:latin typeface="Arial" panose="020B0604020202020204" pitchFamily="34" charset="0"/>
                <a:ea typeface="楷体_GB2312" pitchFamily="49" charset="-122"/>
              </a:rPr>
              <a:t>int Min(int a, int b, int c)		// </a:t>
            </a:r>
            <a:r>
              <a:rPr lang="zh-CN" altLang="en-US" sz="1825" dirty="0">
                <a:solidFill>
                  <a:schemeClr val="tx1"/>
                </a:solidFill>
                <a:latin typeface="Arial" panose="020B0604020202020204" pitchFamily="34" charset="0"/>
                <a:ea typeface="楷体_GB2312" pitchFamily="49" charset="-122"/>
              </a:rPr>
              <a:t>求</a:t>
            </a:r>
            <a:r>
              <a:rPr lang="en-US" altLang="zh-CN" sz="1825" dirty="0">
                <a:solidFill>
                  <a:schemeClr val="tx1"/>
                </a:solidFill>
                <a:latin typeface="Arial" panose="020B0604020202020204" pitchFamily="34" charset="0"/>
                <a:ea typeface="楷体_GB2312" pitchFamily="49" charset="-122"/>
              </a:rPr>
              <a:t>3</a:t>
            </a:r>
            <a:r>
              <a:rPr lang="zh-CN" altLang="en-US" sz="1825" dirty="0">
                <a:solidFill>
                  <a:schemeClr val="tx1"/>
                </a:solidFill>
                <a:latin typeface="Arial" panose="020B0604020202020204" pitchFamily="34" charset="0"/>
                <a:ea typeface="楷体_GB2312" pitchFamily="49" charset="-122"/>
              </a:rPr>
              <a:t>个整数的最小值</a:t>
            </a:r>
            <a:endParaRPr lang="zh-CN" altLang="en-US" sz="1825" dirty="0">
              <a:solidFill>
                <a:schemeClr val="tx1"/>
              </a:solidFill>
              <a:latin typeface="Arial" panose="020B0604020202020204" pitchFamily="34" charset="0"/>
              <a:ea typeface="楷体_GB2312" pitchFamily="49" charset="-122"/>
            </a:endParaRPr>
          </a:p>
          <a:p>
            <a:pPr>
              <a:lnSpc>
                <a:spcPct val="93000"/>
              </a:lnSpc>
              <a:buSzTx/>
            </a:pPr>
            <a:r>
              <a:rPr lang="en-US" altLang="zh-CN" sz="1825" dirty="0">
                <a:solidFill>
                  <a:schemeClr val="tx1"/>
                </a:solidFill>
                <a:latin typeface="Arial" panose="020B0604020202020204" pitchFamily="34" charset="0"/>
                <a:ea typeface="楷体_GB2312" pitchFamily="49" charset="-122"/>
              </a:rPr>
              <a:t>{</a:t>
            </a:r>
            <a:endParaRPr lang="en-US" altLang="zh-CN" sz="1825" dirty="0">
              <a:solidFill>
                <a:schemeClr val="tx1"/>
              </a:solidFill>
              <a:latin typeface="Arial" panose="020B0604020202020204" pitchFamily="34" charset="0"/>
              <a:ea typeface="楷体_GB2312" pitchFamily="49" charset="-122"/>
            </a:endParaRPr>
          </a:p>
          <a:p>
            <a:pPr>
              <a:lnSpc>
                <a:spcPct val="93000"/>
              </a:lnSpc>
              <a:buSzTx/>
            </a:pPr>
            <a:r>
              <a:rPr lang="en-US" altLang="zh-CN" sz="1825" dirty="0">
                <a:solidFill>
                  <a:schemeClr val="tx1"/>
                </a:solidFill>
                <a:latin typeface="Arial" panose="020B0604020202020204" pitchFamily="34" charset="0"/>
                <a:ea typeface="楷体_GB2312" pitchFamily="49" charset="-122"/>
              </a:rPr>
              <a:t>	int t = a &lt; b ? a : b;		// a,b</a:t>
            </a:r>
            <a:r>
              <a:rPr lang="zh-CN" altLang="en-US" sz="1825" dirty="0">
                <a:solidFill>
                  <a:schemeClr val="tx1"/>
                </a:solidFill>
                <a:latin typeface="Arial" panose="020B0604020202020204" pitchFamily="34" charset="0"/>
                <a:ea typeface="楷体_GB2312" pitchFamily="49" charset="-122"/>
              </a:rPr>
              <a:t>的最小值</a:t>
            </a:r>
            <a:endParaRPr lang="zh-CN" altLang="en-US" sz="1825" dirty="0">
              <a:solidFill>
                <a:schemeClr val="tx1"/>
              </a:solidFill>
              <a:latin typeface="Arial" panose="020B0604020202020204" pitchFamily="34" charset="0"/>
              <a:ea typeface="楷体_GB2312" pitchFamily="49" charset="-122"/>
            </a:endParaRPr>
          </a:p>
          <a:p>
            <a:pPr>
              <a:lnSpc>
                <a:spcPct val="93000"/>
              </a:lnSpc>
              <a:buSzTx/>
            </a:pPr>
            <a:r>
              <a:rPr lang="zh-CN" altLang="en-US" sz="1825" dirty="0">
                <a:solidFill>
                  <a:schemeClr val="tx1"/>
                </a:solidFill>
                <a:latin typeface="Arial" panose="020B0604020202020204" pitchFamily="34" charset="0"/>
                <a:ea typeface="楷体_GB2312" pitchFamily="49" charset="-122"/>
              </a:rPr>
              <a:t>	</a:t>
            </a:r>
            <a:r>
              <a:rPr lang="de-DE" altLang="en-US" sz="1825" dirty="0">
                <a:solidFill>
                  <a:schemeClr val="tx1"/>
                </a:solidFill>
                <a:latin typeface="Arial" panose="020B0604020202020204" pitchFamily="34" charset="0"/>
                <a:ea typeface="楷体_GB2312" pitchFamily="49" charset="-122"/>
              </a:rPr>
              <a:t>t = t &lt; c ? t : c;			// t,c</a:t>
            </a:r>
            <a:r>
              <a:rPr lang="zh-CN" altLang="en-US" sz="1825" dirty="0">
                <a:solidFill>
                  <a:schemeClr val="tx1"/>
                </a:solidFill>
                <a:latin typeface="Arial" panose="020B0604020202020204" pitchFamily="34" charset="0"/>
                <a:ea typeface="楷体_GB2312" pitchFamily="49" charset="-122"/>
              </a:rPr>
              <a:t>的最小值</a:t>
            </a:r>
            <a:endParaRPr lang="zh-CN" altLang="en-US" sz="1825" dirty="0">
              <a:solidFill>
                <a:schemeClr val="tx1"/>
              </a:solidFill>
              <a:latin typeface="Arial" panose="020B0604020202020204" pitchFamily="34" charset="0"/>
              <a:ea typeface="楷体_GB2312" pitchFamily="49" charset="-122"/>
            </a:endParaRPr>
          </a:p>
          <a:p>
            <a:pPr>
              <a:lnSpc>
                <a:spcPct val="93000"/>
              </a:lnSpc>
              <a:buSzTx/>
            </a:pPr>
            <a:r>
              <a:rPr lang="zh-CN" altLang="en-US" sz="1825" dirty="0">
                <a:solidFill>
                  <a:schemeClr val="tx1"/>
                </a:solidFill>
                <a:latin typeface="Arial" panose="020B0604020202020204" pitchFamily="34" charset="0"/>
                <a:ea typeface="楷体_GB2312" pitchFamily="49" charset="-122"/>
              </a:rPr>
              <a:t>	</a:t>
            </a:r>
            <a:r>
              <a:rPr lang="en-US" altLang="zh-CN" sz="1825" dirty="0">
                <a:solidFill>
                  <a:schemeClr val="tx1"/>
                </a:solidFill>
                <a:latin typeface="Arial" panose="020B0604020202020204" pitchFamily="34" charset="0"/>
                <a:ea typeface="楷体_GB2312" pitchFamily="49" charset="-122"/>
              </a:rPr>
              <a:t>return t;			// </a:t>
            </a:r>
            <a:r>
              <a:rPr lang="zh-CN" altLang="en-US" sz="1825" dirty="0">
                <a:solidFill>
                  <a:schemeClr val="tx1"/>
                </a:solidFill>
                <a:latin typeface="Arial" panose="020B0604020202020204" pitchFamily="34" charset="0"/>
                <a:ea typeface="楷体_GB2312" pitchFamily="49" charset="-122"/>
              </a:rPr>
              <a:t>返回</a:t>
            </a:r>
            <a:r>
              <a:rPr lang="en-US" altLang="zh-CN" sz="1825" dirty="0">
                <a:solidFill>
                  <a:schemeClr val="tx1"/>
                </a:solidFill>
                <a:latin typeface="Arial" panose="020B0604020202020204" pitchFamily="34" charset="0"/>
                <a:ea typeface="楷体_GB2312" pitchFamily="49" charset="-122"/>
              </a:rPr>
              <a:t>a,b,c</a:t>
            </a:r>
            <a:r>
              <a:rPr lang="zh-CN" altLang="en-US" sz="1825" dirty="0">
                <a:solidFill>
                  <a:schemeClr val="tx1"/>
                </a:solidFill>
                <a:latin typeface="Arial" panose="020B0604020202020204" pitchFamily="34" charset="0"/>
                <a:ea typeface="楷体_GB2312" pitchFamily="49" charset="-122"/>
              </a:rPr>
              <a:t>的最小值	</a:t>
            </a:r>
            <a:endParaRPr lang="zh-CN" altLang="en-US" sz="1825" dirty="0">
              <a:solidFill>
                <a:schemeClr val="tx1"/>
              </a:solidFill>
              <a:latin typeface="Arial" panose="020B0604020202020204" pitchFamily="34" charset="0"/>
              <a:ea typeface="楷体_GB2312" pitchFamily="49" charset="-122"/>
            </a:endParaRPr>
          </a:p>
          <a:p>
            <a:pPr>
              <a:lnSpc>
                <a:spcPct val="93000"/>
              </a:lnSpc>
              <a:buSzTx/>
            </a:pPr>
            <a:r>
              <a:rPr lang="en-US" altLang="zh-CN" sz="1825" dirty="0">
                <a:solidFill>
                  <a:schemeClr val="tx1"/>
                </a:solidFill>
                <a:latin typeface="Arial" panose="020B0604020202020204" pitchFamily="34" charset="0"/>
                <a:ea typeface="楷体_GB2312" pitchFamily="49" charset="-122"/>
              </a:rPr>
              <a:t>}</a:t>
            </a:r>
            <a:endParaRPr lang="en-US" altLang="zh-CN" sz="1825" dirty="0">
              <a:solidFill>
                <a:schemeClr val="tx1"/>
              </a:solidFill>
              <a:latin typeface="Arial" panose="020B0604020202020204" pitchFamily="34" charset="0"/>
              <a:ea typeface="楷体_GB2312" pitchFamily="49" charset="-122"/>
            </a:endParaRPr>
          </a:p>
          <a:p>
            <a:pPr>
              <a:lnSpc>
                <a:spcPct val="93000"/>
              </a:lnSpc>
              <a:buSzTx/>
            </a:pPr>
            <a:r>
              <a:rPr lang="en-US" altLang="zh-CN" sz="1825" dirty="0">
                <a:solidFill>
                  <a:schemeClr val="tx1"/>
                </a:solidFill>
                <a:latin typeface="Arial" panose="020B0604020202020204" pitchFamily="34" charset="0"/>
                <a:ea typeface="楷体_GB2312" pitchFamily="49" charset="-122"/>
              </a:rPr>
              <a:t>int main()				// </a:t>
            </a:r>
            <a:r>
              <a:rPr lang="zh-CN" altLang="en-US" sz="1825" dirty="0">
                <a:solidFill>
                  <a:schemeClr val="tx1"/>
                </a:solidFill>
                <a:latin typeface="Arial" panose="020B0604020202020204" pitchFamily="34" charset="0"/>
                <a:ea typeface="楷体_GB2312" pitchFamily="49" charset="-122"/>
              </a:rPr>
              <a:t>主函数</a:t>
            </a:r>
            <a:r>
              <a:rPr lang="en-US" altLang="zh-CN" sz="1825" dirty="0">
                <a:solidFill>
                  <a:schemeClr val="tx1"/>
                </a:solidFill>
                <a:latin typeface="Arial" panose="020B0604020202020204" pitchFamily="34" charset="0"/>
                <a:ea typeface="楷体_GB2312" pitchFamily="49" charset="-122"/>
              </a:rPr>
              <a:t>main()</a:t>
            </a:r>
            <a:endParaRPr lang="en-US" altLang="zh-CN" sz="1825" dirty="0">
              <a:solidFill>
                <a:schemeClr val="tx1"/>
              </a:solidFill>
              <a:latin typeface="Arial" panose="020B0604020202020204" pitchFamily="34" charset="0"/>
              <a:ea typeface="楷体_GB2312" pitchFamily="49" charset="-122"/>
            </a:endParaRPr>
          </a:p>
          <a:p>
            <a:pPr>
              <a:lnSpc>
                <a:spcPct val="93000"/>
              </a:lnSpc>
              <a:buSzTx/>
            </a:pPr>
            <a:r>
              <a:rPr lang="en-US" altLang="zh-CN" sz="1825" dirty="0">
                <a:solidFill>
                  <a:schemeClr val="tx1"/>
                </a:solidFill>
                <a:latin typeface="Arial" panose="020B0604020202020204" pitchFamily="34" charset="0"/>
                <a:ea typeface="楷体_GB2312" pitchFamily="49" charset="-122"/>
              </a:rPr>
              <a:t>{</a:t>
            </a:r>
            <a:endParaRPr lang="en-US" altLang="zh-CN" sz="1825" dirty="0">
              <a:solidFill>
                <a:schemeClr val="tx1"/>
              </a:solidFill>
              <a:latin typeface="Arial" panose="020B0604020202020204" pitchFamily="34" charset="0"/>
              <a:ea typeface="楷体_GB2312" pitchFamily="49" charset="-122"/>
            </a:endParaRPr>
          </a:p>
          <a:p>
            <a:pPr>
              <a:lnSpc>
                <a:spcPct val="93000"/>
              </a:lnSpc>
              <a:buSzTx/>
            </a:pPr>
            <a:r>
              <a:rPr lang="en-US" altLang="zh-CN" sz="1825" dirty="0">
                <a:solidFill>
                  <a:schemeClr val="tx1"/>
                </a:solidFill>
                <a:latin typeface="Arial" panose="020B0604020202020204" pitchFamily="34" charset="0"/>
                <a:ea typeface="楷体_GB2312" pitchFamily="49" charset="-122"/>
              </a:rPr>
              <a:t>	int a, b, c;			// </a:t>
            </a:r>
            <a:r>
              <a:rPr lang="zh-CN" altLang="en-US" sz="1825" dirty="0">
                <a:solidFill>
                  <a:schemeClr val="tx1"/>
                </a:solidFill>
                <a:latin typeface="Arial" panose="020B0604020202020204" pitchFamily="34" charset="0"/>
                <a:ea typeface="楷体_GB2312" pitchFamily="49" charset="-122"/>
              </a:rPr>
              <a:t>定义整型变量</a:t>
            </a:r>
            <a:endParaRPr lang="zh-CN" altLang="en-US" sz="1825" dirty="0">
              <a:solidFill>
                <a:schemeClr val="tx1"/>
              </a:solidFill>
              <a:latin typeface="Arial" panose="020B0604020202020204" pitchFamily="34" charset="0"/>
              <a:ea typeface="楷体_GB2312" pitchFamily="49" charset="-122"/>
            </a:endParaRPr>
          </a:p>
          <a:p>
            <a:pPr>
              <a:lnSpc>
                <a:spcPct val="93000"/>
              </a:lnSpc>
              <a:buSzTx/>
            </a:pPr>
            <a:r>
              <a:rPr lang="zh-CN" altLang="en-US" sz="1825" dirty="0">
                <a:solidFill>
                  <a:schemeClr val="tx1"/>
                </a:solidFill>
                <a:latin typeface="Arial" panose="020B0604020202020204" pitchFamily="34" charset="0"/>
                <a:ea typeface="楷体_GB2312" pitchFamily="49" charset="-122"/>
              </a:rPr>
              <a:t>	</a:t>
            </a:r>
            <a:r>
              <a:rPr lang="en-US" altLang="zh-CN" sz="1825" dirty="0">
                <a:solidFill>
                  <a:schemeClr val="tx1"/>
                </a:solidFill>
                <a:latin typeface="Arial" panose="020B0604020202020204" pitchFamily="34" charset="0"/>
                <a:ea typeface="楷体_GB2312" pitchFamily="49" charset="-122"/>
              </a:rPr>
              <a:t>cout &lt;&lt; "</a:t>
            </a:r>
            <a:r>
              <a:rPr lang="zh-CN" altLang="en-US" sz="1825" dirty="0">
                <a:solidFill>
                  <a:schemeClr val="tx1"/>
                </a:solidFill>
                <a:latin typeface="Arial" panose="020B0604020202020204" pitchFamily="34" charset="0"/>
                <a:ea typeface="楷体_GB2312" pitchFamily="49" charset="-122"/>
              </a:rPr>
              <a:t>输入整数</a:t>
            </a:r>
            <a:r>
              <a:rPr lang="en-US" altLang="zh-CN" sz="1825" dirty="0">
                <a:solidFill>
                  <a:schemeClr val="tx1"/>
                </a:solidFill>
                <a:latin typeface="Arial" panose="020B0604020202020204" pitchFamily="34" charset="0"/>
                <a:ea typeface="楷体_GB2312" pitchFamily="49" charset="-122"/>
              </a:rPr>
              <a:t>a,b,c:";	// </a:t>
            </a:r>
            <a:r>
              <a:rPr lang="zh-CN" altLang="en-US" sz="1825" dirty="0">
                <a:solidFill>
                  <a:schemeClr val="tx1"/>
                </a:solidFill>
                <a:latin typeface="Arial" panose="020B0604020202020204" pitchFamily="34" charset="0"/>
                <a:ea typeface="楷体_GB2312" pitchFamily="49" charset="-122"/>
              </a:rPr>
              <a:t>输入提示</a:t>
            </a:r>
            <a:endParaRPr lang="zh-CN" altLang="en-US" sz="1825" dirty="0">
              <a:solidFill>
                <a:schemeClr val="tx1"/>
              </a:solidFill>
              <a:latin typeface="Arial" panose="020B0604020202020204" pitchFamily="34" charset="0"/>
              <a:ea typeface="楷体_GB2312" pitchFamily="49" charset="-122"/>
            </a:endParaRPr>
          </a:p>
          <a:p>
            <a:pPr>
              <a:lnSpc>
                <a:spcPct val="93000"/>
              </a:lnSpc>
              <a:buSzTx/>
            </a:pPr>
            <a:r>
              <a:rPr lang="zh-CN" altLang="en-US" sz="1825" dirty="0">
                <a:solidFill>
                  <a:schemeClr val="tx1"/>
                </a:solidFill>
                <a:latin typeface="Arial" panose="020B0604020202020204" pitchFamily="34" charset="0"/>
                <a:ea typeface="楷体_GB2312" pitchFamily="49" charset="-122"/>
              </a:rPr>
              <a:t>	</a:t>
            </a:r>
            <a:r>
              <a:rPr lang="en-US" altLang="zh-CN" sz="1825" dirty="0">
                <a:solidFill>
                  <a:schemeClr val="tx1"/>
                </a:solidFill>
                <a:latin typeface="Arial" panose="020B0604020202020204" pitchFamily="34" charset="0"/>
                <a:ea typeface="楷体_GB2312" pitchFamily="49" charset="-122"/>
              </a:rPr>
              <a:t>cin &gt;&gt; a &gt;&gt; b &gt;&gt; c;		// </a:t>
            </a:r>
            <a:r>
              <a:rPr lang="zh-CN" altLang="en-US" sz="1825" dirty="0">
                <a:solidFill>
                  <a:schemeClr val="tx1"/>
                </a:solidFill>
                <a:latin typeface="Arial" panose="020B0604020202020204" pitchFamily="34" charset="0"/>
                <a:ea typeface="楷体_GB2312" pitchFamily="49" charset="-122"/>
              </a:rPr>
              <a:t>输入</a:t>
            </a:r>
            <a:r>
              <a:rPr lang="en-US" altLang="zh-CN" sz="1825" dirty="0">
                <a:solidFill>
                  <a:schemeClr val="tx1"/>
                </a:solidFill>
                <a:latin typeface="Arial" panose="020B0604020202020204" pitchFamily="34" charset="0"/>
                <a:ea typeface="楷体_GB2312" pitchFamily="49" charset="-122"/>
              </a:rPr>
              <a:t>a,b,c</a:t>
            </a:r>
            <a:endParaRPr lang="en-US" altLang="zh-CN" sz="1825" dirty="0">
              <a:solidFill>
                <a:schemeClr val="tx1"/>
              </a:solidFill>
              <a:latin typeface="Arial" panose="020B0604020202020204" pitchFamily="34" charset="0"/>
              <a:ea typeface="楷体_GB2312" pitchFamily="49" charset="-122"/>
            </a:endParaRPr>
          </a:p>
          <a:p>
            <a:pPr>
              <a:lnSpc>
                <a:spcPct val="93000"/>
              </a:lnSpc>
              <a:buSzTx/>
            </a:pPr>
            <a:r>
              <a:rPr lang="en-US" altLang="zh-CN" sz="1825" dirty="0">
                <a:solidFill>
                  <a:schemeClr val="tx1"/>
                </a:solidFill>
                <a:latin typeface="Arial" panose="020B0604020202020204" pitchFamily="34" charset="0"/>
                <a:ea typeface="楷体_GB2312" pitchFamily="49" charset="-122"/>
              </a:rPr>
              <a:t> 	cout &lt;&lt; a &lt;&lt; “,” &lt;&lt; b &lt;&lt; “</a:t>
            </a:r>
            <a:r>
              <a:rPr lang="zh-CN" altLang="en-US" sz="1825" dirty="0">
                <a:solidFill>
                  <a:schemeClr val="tx1"/>
                </a:solidFill>
                <a:latin typeface="Arial" panose="020B0604020202020204" pitchFamily="34" charset="0"/>
                <a:ea typeface="楷体_GB2312" pitchFamily="49" charset="-122"/>
              </a:rPr>
              <a:t>的最小值为” </a:t>
            </a:r>
            <a:r>
              <a:rPr lang="en-US" altLang="zh-CN" sz="1825" dirty="0">
                <a:solidFill>
                  <a:schemeClr val="tx1"/>
                </a:solidFill>
                <a:latin typeface="Arial" panose="020B0604020202020204" pitchFamily="34" charset="0"/>
                <a:ea typeface="楷体_GB2312" pitchFamily="49" charset="-122"/>
              </a:rPr>
              <a:t>&lt;&lt; Min(a, b) &lt;&lt; endl;			// </a:t>
            </a:r>
            <a:r>
              <a:rPr lang="zh-CN" altLang="en-US" sz="1825" dirty="0">
                <a:solidFill>
                  <a:schemeClr val="tx1"/>
                </a:solidFill>
                <a:latin typeface="Arial" panose="020B0604020202020204" pitchFamily="34" charset="0"/>
                <a:ea typeface="楷体_GB2312" pitchFamily="49" charset="-122"/>
              </a:rPr>
              <a:t>输出</a:t>
            </a:r>
            <a:r>
              <a:rPr lang="en-US" altLang="zh-CN" sz="1825" dirty="0">
                <a:solidFill>
                  <a:schemeClr val="tx1"/>
                </a:solidFill>
                <a:latin typeface="Arial" panose="020B0604020202020204" pitchFamily="34" charset="0"/>
                <a:ea typeface="楷体_GB2312" pitchFamily="49" charset="-122"/>
              </a:rPr>
              <a:t>a,b</a:t>
            </a:r>
            <a:r>
              <a:rPr lang="zh-CN" altLang="en-US" sz="1825" dirty="0">
                <a:solidFill>
                  <a:schemeClr val="tx1"/>
                </a:solidFill>
                <a:latin typeface="Arial" panose="020B0604020202020204" pitchFamily="34" charset="0"/>
                <a:ea typeface="楷体_GB2312" pitchFamily="49" charset="-122"/>
              </a:rPr>
              <a:t>的最小值</a:t>
            </a:r>
            <a:r>
              <a:rPr lang="en-US" altLang="zh-CN" sz="1825" dirty="0">
                <a:solidFill>
                  <a:schemeClr val="tx1"/>
                </a:solidFill>
                <a:latin typeface="Arial" panose="020B0604020202020204" pitchFamily="34" charset="0"/>
                <a:ea typeface="楷体_GB2312" pitchFamily="49" charset="-122"/>
              </a:rPr>
              <a:t>,</a:t>
            </a:r>
            <a:r>
              <a:rPr lang="zh-CN" altLang="en-US" sz="1825" dirty="0">
                <a:solidFill>
                  <a:schemeClr val="tx1"/>
                </a:solidFill>
                <a:latin typeface="Arial" panose="020B0604020202020204" pitchFamily="34" charset="0"/>
                <a:ea typeface="楷体_GB2312" pitchFamily="49" charset="-122"/>
              </a:rPr>
              <a:t>调用“</a:t>
            </a:r>
            <a:r>
              <a:rPr lang="en-US" altLang="zh-CN" sz="1825" dirty="0">
                <a:solidFill>
                  <a:srgbClr val="FF0000"/>
                </a:solidFill>
                <a:latin typeface="Arial" panose="020B0604020202020204" pitchFamily="34" charset="0"/>
                <a:ea typeface="宋体" panose="02010600030101010101" pitchFamily="2" charset="-122"/>
              </a:rPr>
              <a:t>int Min(int a, int b)</a:t>
            </a:r>
            <a:r>
              <a:rPr lang="en-US" altLang="zh-CN" sz="1825" dirty="0">
                <a:solidFill>
                  <a:schemeClr val="tx1"/>
                </a:solidFill>
                <a:latin typeface="Arial" panose="020B0604020202020204" pitchFamily="34" charset="0"/>
                <a:ea typeface="楷体_GB2312" pitchFamily="49" charset="-122"/>
              </a:rPr>
              <a:t>”</a:t>
            </a:r>
            <a:endParaRPr lang="en-US" altLang="zh-CN" sz="1825" dirty="0">
              <a:solidFill>
                <a:schemeClr val="tx1"/>
              </a:solidFill>
              <a:latin typeface="Arial" panose="020B0604020202020204" pitchFamily="34" charset="0"/>
              <a:ea typeface="楷体_GB2312" pitchFamily="49" charset="-122"/>
            </a:endParaRPr>
          </a:p>
          <a:p>
            <a:pPr>
              <a:lnSpc>
                <a:spcPct val="93000"/>
              </a:lnSpc>
              <a:buSzTx/>
            </a:pPr>
            <a:r>
              <a:rPr lang="en-US" altLang="zh-CN" sz="1825" dirty="0">
                <a:solidFill>
                  <a:schemeClr val="tx1"/>
                </a:solidFill>
                <a:latin typeface="Arial" panose="020B0604020202020204" pitchFamily="34" charset="0"/>
                <a:ea typeface="楷体_GB2312" pitchFamily="49" charset="-122"/>
              </a:rPr>
              <a:t>	cout &lt;&lt; a &lt;&lt; "," &lt;&lt; b &lt;&lt; "," &lt;&lt; c &lt;&lt; "</a:t>
            </a:r>
            <a:r>
              <a:rPr lang="zh-CN" altLang="en-US" sz="1825" dirty="0">
                <a:solidFill>
                  <a:schemeClr val="tx1"/>
                </a:solidFill>
                <a:latin typeface="Arial" panose="020B0604020202020204" pitchFamily="34" charset="0"/>
                <a:ea typeface="楷体_GB2312" pitchFamily="49" charset="-122"/>
              </a:rPr>
              <a:t>的最小值为</a:t>
            </a:r>
            <a:r>
              <a:rPr lang="en-US" altLang="zh-CN" sz="1825" dirty="0">
                <a:solidFill>
                  <a:schemeClr val="tx1"/>
                </a:solidFill>
                <a:latin typeface="Arial" panose="020B0604020202020204" pitchFamily="34" charset="0"/>
                <a:ea typeface="楷体_GB2312" pitchFamily="49" charset="-122"/>
              </a:rPr>
              <a:t>" &lt;&lt; Min(a, b, c) </a:t>
            </a:r>
            <a:endParaRPr lang="en-US" altLang="zh-CN" sz="1825" dirty="0">
              <a:solidFill>
                <a:schemeClr val="tx1"/>
              </a:solidFill>
              <a:latin typeface="Arial" panose="020B0604020202020204" pitchFamily="34" charset="0"/>
              <a:ea typeface="楷体_GB2312" pitchFamily="49" charset="-122"/>
            </a:endParaRPr>
          </a:p>
          <a:p>
            <a:pPr>
              <a:lnSpc>
                <a:spcPct val="93000"/>
              </a:lnSpc>
              <a:buSzTx/>
            </a:pPr>
            <a:r>
              <a:rPr lang="en-US" altLang="zh-CN" sz="1825" dirty="0">
                <a:solidFill>
                  <a:schemeClr val="tx1"/>
                </a:solidFill>
                <a:latin typeface="Arial" panose="020B0604020202020204" pitchFamily="34" charset="0"/>
                <a:ea typeface="楷体_GB2312" pitchFamily="49" charset="-122"/>
              </a:rPr>
              <a:t>		&lt;&lt; endl;// </a:t>
            </a:r>
            <a:r>
              <a:rPr lang="zh-CN" altLang="en-US" sz="1825" dirty="0">
                <a:solidFill>
                  <a:schemeClr val="tx1"/>
                </a:solidFill>
                <a:latin typeface="Arial" panose="020B0604020202020204" pitchFamily="34" charset="0"/>
                <a:ea typeface="楷体_GB2312" pitchFamily="49" charset="-122"/>
              </a:rPr>
              <a:t>输出</a:t>
            </a:r>
            <a:r>
              <a:rPr lang="en-US" altLang="zh-CN" sz="1825" dirty="0">
                <a:solidFill>
                  <a:schemeClr val="tx1"/>
                </a:solidFill>
                <a:latin typeface="Arial" panose="020B0604020202020204" pitchFamily="34" charset="0"/>
                <a:ea typeface="楷体_GB2312" pitchFamily="49" charset="-122"/>
              </a:rPr>
              <a:t>a,b,c</a:t>
            </a:r>
            <a:r>
              <a:rPr lang="zh-CN" altLang="en-US" sz="1825" dirty="0">
                <a:solidFill>
                  <a:schemeClr val="tx1"/>
                </a:solidFill>
                <a:latin typeface="Arial" panose="020B0604020202020204" pitchFamily="34" charset="0"/>
                <a:ea typeface="楷体_GB2312" pitchFamily="49" charset="-122"/>
              </a:rPr>
              <a:t>的最小</a:t>
            </a:r>
            <a:r>
              <a:rPr lang="zh-CN" altLang="en-US" sz="1825" dirty="0">
                <a:solidFill>
                  <a:schemeClr val="tx1"/>
                </a:solidFill>
                <a:latin typeface="Arial" panose="020B0604020202020204" pitchFamily="34" charset="0"/>
                <a:ea typeface="仿宋_GB2312" pitchFamily="1" charset="-122"/>
              </a:rPr>
              <a:t>值</a:t>
            </a:r>
            <a:r>
              <a:rPr lang="en-US" altLang="zh-CN" sz="1825" dirty="0">
                <a:solidFill>
                  <a:schemeClr val="tx1"/>
                </a:solidFill>
                <a:latin typeface="Arial" panose="020B0604020202020204" pitchFamily="34" charset="0"/>
                <a:ea typeface="仿宋_GB2312" pitchFamily="1" charset="-122"/>
              </a:rPr>
              <a:t>,</a:t>
            </a:r>
            <a:r>
              <a:rPr lang="zh-CN" altLang="en-US" sz="1825" dirty="0">
                <a:solidFill>
                  <a:schemeClr val="tx1"/>
                </a:solidFill>
                <a:latin typeface="Arial" panose="020B0604020202020204" pitchFamily="34" charset="0"/>
                <a:ea typeface="仿宋_GB2312" pitchFamily="1" charset="-122"/>
              </a:rPr>
              <a:t>调用“</a:t>
            </a:r>
            <a:r>
              <a:rPr lang="en-US" altLang="zh-CN" sz="1825" dirty="0">
                <a:solidFill>
                  <a:srgbClr val="FF0000"/>
                </a:solidFill>
                <a:latin typeface="Arial" panose="020B0604020202020204" pitchFamily="34" charset="0"/>
                <a:ea typeface="仿宋_GB2312" pitchFamily="1" charset="-122"/>
              </a:rPr>
              <a:t>int Min(int a, int b, int c)</a:t>
            </a:r>
            <a:r>
              <a:rPr lang="en-US" altLang="zh-CN" sz="1825" dirty="0">
                <a:solidFill>
                  <a:schemeClr val="tx1"/>
                </a:solidFill>
                <a:latin typeface="Arial" panose="020B0604020202020204" pitchFamily="34" charset="0"/>
                <a:ea typeface="仿宋_GB2312" pitchFamily="1" charset="-122"/>
              </a:rPr>
              <a:t>”</a:t>
            </a:r>
            <a:endParaRPr lang="en-US" altLang="zh-CN" sz="1825" dirty="0">
              <a:solidFill>
                <a:schemeClr val="tx1"/>
              </a:solidFill>
              <a:latin typeface="Arial" panose="020B0604020202020204" pitchFamily="34" charset="0"/>
              <a:ea typeface="仿宋_GB2312" pitchFamily="1" charset="-122"/>
            </a:endParaRPr>
          </a:p>
          <a:p>
            <a:pPr>
              <a:lnSpc>
                <a:spcPct val="93000"/>
              </a:lnSpc>
              <a:buSzTx/>
            </a:pPr>
            <a:r>
              <a:rPr lang="en-US" altLang="zh-CN" sz="1825" dirty="0">
                <a:solidFill>
                  <a:schemeClr val="tx1"/>
                </a:solidFill>
                <a:latin typeface="Arial" panose="020B0604020202020204" pitchFamily="34" charset="0"/>
                <a:ea typeface="楷体_GB2312" pitchFamily="49" charset="-122"/>
              </a:rPr>
              <a:t>	system("PAUSE");		// </a:t>
            </a:r>
            <a:r>
              <a:rPr lang="zh-CN" altLang="en-US" sz="1825" dirty="0">
                <a:solidFill>
                  <a:schemeClr val="tx1"/>
                </a:solidFill>
                <a:latin typeface="Arial" panose="020B0604020202020204" pitchFamily="34" charset="0"/>
                <a:ea typeface="楷体_GB2312" pitchFamily="49" charset="-122"/>
              </a:rPr>
              <a:t>输出系统提示信息</a:t>
            </a:r>
            <a:endParaRPr lang="zh-CN" altLang="en-US" sz="1825" dirty="0">
              <a:solidFill>
                <a:schemeClr val="tx1"/>
              </a:solidFill>
              <a:latin typeface="Arial" panose="020B0604020202020204" pitchFamily="34" charset="0"/>
              <a:ea typeface="楷体_GB2312" pitchFamily="49" charset="-122"/>
            </a:endParaRPr>
          </a:p>
          <a:p>
            <a:pPr>
              <a:lnSpc>
                <a:spcPct val="93000"/>
              </a:lnSpc>
              <a:buSzTx/>
            </a:pPr>
            <a:r>
              <a:rPr lang="en-US" altLang="zh-CN" sz="1825" dirty="0">
                <a:solidFill>
                  <a:schemeClr val="tx1"/>
                </a:solidFill>
                <a:latin typeface="Arial" panose="020B0604020202020204" pitchFamily="34" charset="0"/>
                <a:ea typeface="楷体_GB2312" pitchFamily="49" charset="-122"/>
              </a:rPr>
              <a:t>}</a:t>
            </a:r>
            <a:endParaRPr lang="en-US" altLang="zh-CN" sz="1825" dirty="0">
              <a:solidFill>
                <a:schemeClr val="tx1"/>
              </a:solidFill>
              <a:latin typeface="Arial" panose="020B0604020202020204" pitchFamily="34" charset="0"/>
              <a:ea typeface="楷体_GB2312" pitchFamily="49" charset="-122"/>
            </a:endParaRPr>
          </a:p>
        </p:txBody>
      </p:sp>
    </p:spTree>
  </p:cSld>
  <p:clrMapOvr>
    <a:masterClrMapping/>
  </p:clrMapOvr>
  <p:transition spd="slow">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2"/>
          <p:cNvSpPr>
            <a:spLocks noGrp="1"/>
          </p:cNvSpPr>
          <p:nvPr>
            <p:ph type="title"/>
          </p:nvPr>
        </p:nvSpPr>
        <p:spPr>
          <a:xfrm>
            <a:off x="1115808" y="692729"/>
            <a:ext cx="7500395" cy="726311"/>
          </a:xfrm>
        </p:spPr>
        <p:txBody>
          <a:bodyPr vert="horz" wrap="square" lIns="83337" tIns="41668" rIns="83337" bIns="41668" anchor="ctr"/>
          <a:p>
            <a:pPr eaLnBrk="1" hangingPunct="1"/>
            <a:r>
              <a:rPr lang="zh-CN" altLang="en-US" dirty="0"/>
              <a:t>内联函数</a:t>
            </a:r>
            <a:endParaRPr lang="zh-CN" altLang="en-US" dirty="0"/>
          </a:p>
        </p:txBody>
      </p:sp>
      <p:sp>
        <p:nvSpPr>
          <p:cNvPr id="50178" name="Rectangle 3"/>
          <p:cNvSpPr>
            <a:spLocks noGrp="1"/>
          </p:cNvSpPr>
          <p:nvPr>
            <p:ph idx="4294967295"/>
          </p:nvPr>
        </p:nvSpPr>
        <p:spPr>
          <a:xfrm>
            <a:off x="611368" y="1772775"/>
            <a:ext cx="7500395" cy="4686300"/>
          </a:xfrm>
        </p:spPr>
        <p:txBody>
          <a:bodyPr vert="horz" wrap="square" lIns="83337" tIns="41668" rIns="83337" bIns="41668" anchor="t"/>
          <a:p>
            <a:pPr indent="0" eaLnBrk="1" latinLnBrk="0" hangingPunct="1">
              <a:lnSpc>
                <a:spcPct val="150000"/>
              </a:lnSpc>
              <a:spcBef>
                <a:spcPts val="0"/>
              </a:spcBef>
            </a:pPr>
            <a:r>
              <a:rPr lang="zh-CN" altLang="en-US" sz="2800" dirty="0"/>
              <a:t>内联函数</a:t>
            </a:r>
            <a:endParaRPr lang="zh-CN" altLang="en-US" sz="2800" dirty="0"/>
          </a:p>
          <a:p>
            <a:pPr indent="0" eaLnBrk="1" latinLnBrk="0" hangingPunct="1">
              <a:lnSpc>
                <a:spcPct val="150000"/>
              </a:lnSpc>
              <a:spcBef>
                <a:spcPts val="0"/>
              </a:spcBef>
              <a:buNone/>
            </a:pPr>
            <a:r>
              <a:rPr lang="en-US" altLang="zh-CN" sz="2400" dirty="0">
                <a:latin typeface="微软雅黑" panose="020B0503020204020204" charset="-122"/>
                <a:ea typeface="微软雅黑" panose="020B0503020204020204" charset="-122"/>
              </a:rPr>
              <a:t>   </a:t>
            </a:r>
            <a:r>
              <a:rPr lang="zh-CN" altLang="en-US" sz="2400" dirty="0">
                <a:latin typeface="微软雅黑" panose="020B0503020204020204" charset="-122"/>
                <a:ea typeface="微软雅黑" panose="020B0503020204020204" charset="-122"/>
              </a:rPr>
              <a:t>为了避免函数调用开销， 可以使用关键字</a:t>
            </a:r>
            <a:r>
              <a:rPr lang="en-US" altLang="zh-CN" sz="2400" dirty="0">
                <a:latin typeface="微软雅黑" panose="020B0503020204020204" charset="-122"/>
                <a:ea typeface="微软雅黑" panose="020B0503020204020204" charset="-122"/>
              </a:rPr>
              <a:t>inline</a:t>
            </a:r>
            <a:r>
              <a:rPr lang="zh-CN" altLang="en-US" sz="2400" dirty="0">
                <a:latin typeface="微软雅黑" panose="020B0503020204020204" charset="-122"/>
                <a:ea typeface="微软雅黑" panose="020B0503020204020204" charset="-122"/>
              </a:rPr>
              <a:t>指示编译器将函数作内联函数处理</a:t>
            </a:r>
            <a:endParaRPr lang="zh-CN" altLang="en-US" sz="2400" dirty="0">
              <a:latin typeface="微软雅黑" panose="020B0503020204020204" charset="-122"/>
              <a:ea typeface="微软雅黑" panose="020B0503020204020204" charset="-122"/>
            </a:endParaRPr>
          </a:p>
          <a:p>
            <a:pPr indent="0" latinLnBrk="0">
              <a:lnSpc>
                <a:spcPct val="150000"/>
              </a:lnSpc>
              <a:spcBef>
                <a:spcPts val="0"/>
              </a:spcBef>
              <a:buFont typeface="Monotype Sorts" pitchFamily="2" charset="2"/>
              <a:buChar char=" "/>
            </a:pPr>
            <a:endParaRPr lang="zh-CN" altLang="en-US" sz="2185" dirty="0">
              <a:latin typeface="微软雅黑" panose="020B0503020204020204" charset="-122"/>
              <a:ea typeface="微软雅黑" panose="020B0503020204020204" charset="-122"/>
            </a:endParaRPr>
          </a:p>
          <a:p>
            <a:pPr indent="0" latinLnBrk="0">
              <a:lnSpc>
                <a:spcPct val="150000"/>
              </a:lnSpc>
              <a:spcBef>
                <a:spcPts val="0"/>
              </a:spcBef>
              <a:buFont typeface="Monotype Sorts" pitchFamily="2" charset="2"/>
              <a:buChar char=" "/>
            </a:pPr>
            <a:r>
              <a:rPr lang="zh-CN" altLang="en-US" sz="2400" dirty="0">
                <a:latin typeface="微软雅黑" panose="020B0503020204020204" charset="-122"/>
                <a:ea typeface="微软雅黑" panose="020B0503020204020204" charset="-122"/>
              </a:rPr>
              <a:t>例 :</a:t>
            </a:r>
            <a:endParaRPr lang="zh-CN" altLang="en-US" sz="2400" dirty="0">
              <a:latin typeface="微软雅黑" panose="020B0503020204020204" charset="-122"/>
              <a:ea typeface="微软雅黑" panose="020B0503020204020204" charset="-122"/>
            </a:endParaRPr>
          </a:p>
          <a:p>
            <a:pPr lvl="1" indent="0" latinLnBrk="0">
              <a:lnSpc>
                <a:spcPct val="150000"/>
              </a:lnSpc>
              <a:spcBef>
                <a:spcPts val="0"/>
              </a:spcBef>
              <a:buFont typeface="Monotype Sorts" pitchFamily="2" charset="2"/>
              <a:buChar char=" "/>
            </a:pPr>
            <a:r>
              <a:rPr lang="en-US" altLang="zh-CN" sz="2400" dirty="0">
                <a:solidFill>
                  <a:schemeClr val="tx2"/>
                </a:solidFill>
                <a:latin typeface="微软雅黑" panose="020B0503020204020204" charset="-122"/>
                <a:ea typeface="微软雅黑" panose="020B0503020204020204" charset="-122"/>
              </a:rPr>
              <a:t>inline  int Max (int a, int b);</a:t>
            </a:r>
            <a:endParaRPr lang="en-US" altLang="zh-CN" sz="2400" dirty="0">
              <a:solidFill>
                <a:schemeClr val="tx2"/>
              </a:solidFill>
              <a:latin typeface="微软雅黑" panose="020B0503020204020204" charset="-122"/>
              <a:ea typeface="微软雅黑" panose="020B0503020204020204" charset="-122"/>
            </a:endParaRPr>
          </a:p>
          <a:p>
            <a:pPr lvl="1" indent="0" latinLnBrk="0">
              <a:lnSpc>
                <a:spcPct val="150000"/>
              </a:lnSpc>
              <a:spcBef>
                <a:spcPts val="0"/>
              </a:spcBef>
              <a:buFont typeface="Monotype Sorts" pitchFamily="2" charset="2"/>
              <a:buChar char=" "/>
            </a:pPr>
            <a:r>
              <a:rPr lang="en-US" altLang="zh-CN" sz="2400" dirty="0">
                <a:solidFill>
                  <a:schemeClr val="tx2"/>
                </a:solidFill>
                <a:latin typeface="微软雅黑" panose="020B0503020204020204" charset="-122"/>
                <a:ea typeface="微软雅黑" panose="020B0503020204020204" charset="-122"/>
              </a:rPr>
              <a:t>inline float Max (float a, float b);</a:t>
            </a:r>
            <a:endParaRPr lang="en-US" altLang="zh-CN" sz="2400" dirty="0">
              <a:solidFill>
                <a:schemeClr val="tx2"/>
              </a:solidFill>
              <a:latin typeface="微软雅黑" panose="020B0503020204020204" charset="-122"/>
              <a:ea typeface="微软雅黑" panose="020B0503020204020204" charset="-122"/>
            </a:endParaRPr>
          </a:p>
          <a:p>
            <a:pPr lvl="1" indent="0" latinLnBrk="0">
              <a:lnSpc>
                <a:spcPct val="150000"/>
              </a:lnSpc>
              <a:spcBef>
                <a:spcPts val="0"/>
              </a:spcBef>
              <a:buFont typeface="Monotype Sorts" pitchFamily="2" charset="2"/>
              <a:buChar char=" "/>
            </a:pPr>
            <a:r>
              <a:rPr lang="en-US" altLang="zh-CN" sz="2400" dirty="0">
                <a:solidFill>
                  <a:schemeClr val="tx2"/>
                </a:solidFill>
                <a:latin typeface="微软雅黑" panose="020B0503020204020204" charset="-122"/>
                <a:ea typeface="微软雅黑" panose="020B0503020204020204" charset="-122"/>
              </a:rPr>
              <a:t>inline double Max (double a, double b);</a:t>
            </a:r>
            <a:endParaRPr lang="zh-CN" altLang="en-US" sz="2400" dirty="0">
              <a:solidFill>
                <a:schemeClr val="tx2"/>
              </a:solidFill>
              <a:latin typeface="微软雅黑" panose="020B0503020204020204" charset="-122"/>
              <a:ea typeface="微软雅黑" panose="020B0503020204020204" charset="-122"/>
            </a:endParaRPr>
          </a:p>
          <a:p>
            <a:pPr eaLnBrk="1" hangingPunct="1">
              <a:lnSpc>
                <a:spcPct val="90000"/>
              </a:lnSpc>
              <a:buNone/>
            </a:pPr>
            <a:endParaRPr lang="zh-CN" altLang="en-US" sz="2400" dirty="0">
              <a:solidFill>
                <a:schemeClr val="tx2"/>
              </a:solidFill>
              <a:latin typeface="微软雅黑" panose="020B0503020204020204" charset="-122"/>
              <a:ea typeface="微软雅黑" panose="020B0503020204020204" charset="-122"/>
            </a:endParaRPr>
          </a:p>
        </p:txBody>
      </p:sp>
    </p:spTree>
  </p:cSld>
  <p:clrMapOvr>
    <a:masterClrMapping/>
  </p:clrMapOvr>
  <p:transition spd="slow">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a:spLocks noGrp="1"/>
          </p:cNvSpPr>
          <p:nvPr>
            <p:ph type="title"/>
          </p:nvPr>
        </p:nvSpPr>
        <p:spPr>
          <a:xfrm>
            <a:off x="1080135" y="443865"/>
            <a:ext cx="7162800" cy="1143000"/>
          </a:xfrm>
        </p:spPr>
        <p:txBody>
          <a:bodyPr vert="horz" wrap="square" lIns="83337" tIns="41668" rIns="83337" bIns="41668" anchor="ctr"/>
          <a:p>
            <a:pPr eaLnBrk="1" hangingPunct="1"/>
            <a:r>
              <a:rPr lang="zh-CN" altLang="en-US" dirty="0"/>
              <a:t>有默认参数的函数</a:t>
            </a:r>
            <a:endParaRPr lang="zh-CN" altLang="en-US" dirty="0"/>
          </a:p>
        </p:txBody>
      </p:sp>
      <p:sp>
        <p:nvSpPr>
          <p:cNvPr id="51202" name="Rectangle 3"/>
          <p:cNvSpPr>
            <a:spLocks noGrp="1"/>
          </p:cNvSpPr>
          <p:nvPr>
            <p:ph idx="4294967295"/>
          </p:nvPr>
        </p:nvSpPr>
        <p:spPr>
          <a:xfrm>
            <a:off x="208280" y="1767840"/>
            <a:ext cx="8530590" cy="4336415"/>
          </a:xfrm>
        </p:spPr>
        <p:txBody>
          <a:bodyPr vert="horz" wrap="square" lIns="83337" tIns="41668" rIns="83337" bIns="41668" anchor="t"/>
          <a:p>
            <a:pPr marL="952500" eaLnBrk="1" latinLnBrk="0" hangingPunct="1">
              <a:lnSpc>
                <a:spcPct val="150000"/>
              </a:lnSpc>
              <a:spcBef>
                <a:spcPts val="0"/>
              </a:spcBef>
            </a:pPr>
            <a:r>
              <a:rPr lang="zh-CN" altLang="en-US" sz="2400" dirty="0">
                <a:latin typeface="微软雅黑" panose="020B0503020204020204" charset="-122"/>
                <a:ea typeface="微软雅黑" panose="020B0503020204020204" charset="-122"/>
              </a:rPr>
              <a:t>有时多次调用同一函数时使用</a:t>
            </a:r>
            <a:r>
              <a:rPr lang="zh-CN" altLang="en-US" sz="2400" dirty="0">
                <a:solidFill>
                  <a:schemeClr val="tx2"/>
                </a:solidFill>
                <a:latin typeface="微软雅黑" panose="020B0503020204020204" charset="-122"/>
                <a:ea typeface="微软雅黑" panose="020B0503020204020204" charset="-122"/>
              </a:rPr>
              <a:t>相同的实参值</a:t>
            </a:r>
            <a:r>
              <a:rPr lang="zh-CN" altLang="en-US" sz="2400" dirty="0">
                <a:latin typeface="微软雅黑" panose="020B0503020204020204" charset="-122"/>
                <a:ea typeface="微软雅黑" panose="020B0503020204020204" charset="-122"/>
              </a:rPr>
              <a:t>，</a:t>
            </a:r>
            <a:r>
              <a:rPr lang="en-US" altLang="zh-CN" sz="2400" dirty="0">
                <a:latin typeface="微软雅黑" panose="020B0503020204020204" charset="-122"/>
                <a:ea typeface="微软雅黑" panose="020B0503020204020204" charset="-122"/>
              </a:rPr>
              <a:t>C++</a:t>
            </a:r>
            <a:r>
              <a:rPr lang="zh-CN" altLang="en-US" sz="2400" dirty="0">
                <a:latin typeface="微软雅黑" panose="020B0503020204020204" charset="-122"/>
                <a:ea typeface="微软雅黑" panose="020B0503020204020204" charset="-122"/>
              </a:rPr>
              <a:t>允许给形参提供</a:t>
            </a:r>
            <a:r>
              <a:rPr lang="zh-CN" altLang="en-US" sz="2400" dirty="0">
                <a:solidFill>
                  <a:schemeClr val="tx2"/>
                </a:solidFill>
                <a:latin typeface="微软雅黑" panose="020B0503020204020204" charset="-122"/>
                <a:ea typeface="微软雅黑" panose="020B0503020204020204" charset="-122"/>
              </a:rPr>
              <a:t>默认值</a:t>
            </a:r>
            <a:r>
              <a:rPr lang="zh-CN" altLang="en-US" sz="2400" dirty="0">
                <a:latin typeface="微软雅黑" panose="020B0503020204020204" charset="-122"/>
                <a:ea typeface="微软雅黑" panose="020B0503020204020204" charset="-122"/>
              </a:rPr>
              <a:t>，这样形参就不一定要从实参取值了。如有一函数声明：</a:t>
            </a:r>
            <a:endParaRPr lang="zh-CN" altLang="en-US" sz="2400" dirty="0">
              <a:latin typeface="微软雅黑" panose="020B0503020204020204" charset="-122"/>
              <a:ea typeface="微软雅黑" panose="020B0503020204020204" charset="-122"/>
            </a:endParaRPr>
          </a:p>
          <a:p>
            <a:pPr marL="990600" lvl="1" indent="0" eaLnBrk="1" latinLnBrk="0" hangingPunct="1">
              <a:lnSpc>
                <a:spcPct val="150000"/>
              </a:lnSpc>
              <a:spcBef>
                <a:spcPts val="0"/>
              </a:spcBef>
              <a:buNone/>
            </a:pPr>
            <a:r>
              <a:rPr lang="en-US" altLang="zh-CN" sz="2400" dirty="0">
                <a:latin typeface="微软雅黑" panose="020B0503020204020204" charset="-122"/>
                <a:ea typeface="微软雅黑" panose="020B0503020204020204" charset="-122"/>
              </a:rPr>
              <a:t>  float Area(float r = 1.6);	  // </a:t>
            </a:r>
            <a:r>
              <a:rPr lang="zh-CN" altLang="en-US" sz="2400" dirty="0">
                <a:latin typeface="微软雅黑" panose="020B0503020204020204" charset="-122"/>
                <a:ea typeface="微软雅黑" panose="020B0503020204020204" charset="-122"/>
              </a:rPr>
              <a:t>有默认值的函数声明</a:t>
            </a:r>
            <a:endParaRPr lang="zh-CN" altLang="en-US" sz="2400" dirty="0">
              <a:latin typeface="微软雅黑" panose="020B0503020204020204" charset="-122"/>
              <a:ea typeface="微软雅黑" panose="020B0503020204020204" charset="-122"/>
            </a:endParaRPr>
          </a:p>
          <a:p>
            <a:pPr marL="609600" indent="0" eaLnBrk="1" latinLnBrk="0" hangingPunct="1">
              <a:lnSpc>
                <a:spcPct val="150000"/>
              </a:lnSpc>
              <a:spcBef>
                <a:spcPts val="0"/>
              </a:spcBef>
              <a:buNone/>
            </a:pPr>
            <a:r>
              <a:rPr lang="zh-CN" altLang="en-US" sz="2400" dirty="0">
                <a:latin typeface="微软雅黑" panose="020B0503020204020204" charset="-122"/>
                <a:ea typeface="微软雅黑" panose="020B0503020204020204" charset="-122"/>
              </a:rPr>
              <a:t>	如果在调用此函数时无实参，则参数</a:t>
            </a:r>
            <a:r>
              <a:rPr lang="en-US" altLang="zh-CN" sz="2400" dirty="0">
                <a:latin typeface="微软雅黑" panose="020B0503020204020204" charset="-122"/>
                <a:ea typeface="微软雅黑" panose="020B0503020204020204" charset="-122"/>
              </a:rPr>
              <a:t>r</a:t>
            </a:r>
            <a:r>
              <a:rPr lang="zh-CN" altLang="en-US" sz="2400" dirty="0">
                <a:latin typeface="微软雅黑" panose="020B0503020204020204" charset="-122"/>
                <a:ea typeface="微软雅黑" panose="020B0503020204020204" charset="-122"/>
              </a:rPr>
              <a:t>的值为</a:t>
            </a:r>
            <a:r>
              <a:rPr lang="en-US" altLang="zh-CN" sz="2400" dirty="0">
                <a:latin typeface="微软雅黑" panose="020B0503020204020204" charset="-122"/>
                <a:ea typeface="微软雅黑" panose="020B0503020204020204" charset="-122"/>
              </a:rPr>
              <a:t>1.6</a:t>
            </a:r>
            <a:r>
              <a:rPr lang="zh-CN" altLang="en-US" sz="2400" dirty="0">
                <a:latin typeface="微软雅黑" panose="020B0503020204020204" charset="-122"/>
                <a:ea typeface="微软雅黑" panose="020B0503020204020204" charset="-122"/>
              </a:rPr>
              <a:t>，</a:t>
            </a:r>
            <a:endParaRPr lang="zh-CN" altLang="en-US" sz="2400" dirty="0">
              <a:latin typeface="微软雅黑" panose="020B0503020204020204" charset="-122"/>
              <a:ea typeface="微软雅黑" panose="020B0503020204020204" charset="-122"/>
            </a:endParaRPr>
          </a:p>
          <a:p>
            <a:pPr marL="609600" indent="0" eaLnBrk="1" latinLnBrk="0" hangingPunct="1">
              <a:lnSpc>
                <a:spcPct val="150000"/>
              </a:lnSpc>
              <a:spcBef>
                <a:spcPts val="0"/>
              </a:spcBef>
              <a:buNone/>
            </a:pPr>
            <a:r>
              <a:rPr lang="zh-CN" altLang="en-US" sz="2400" dirty="0">
                <a:latin typeface="微软雅黑" panose="020B0503020204020204" charset="-122"/>
                <a:ea typeface="微软雅黑" panose="020B0503020204020204" charset="-122"/>
              </a:rPr>
              <a:t>   例如： </a:t>
            </a:r>
            <a:endParaRPr lang="zh-CN" altLang="en-US" sz="2400" dirty="0">
              <a:latin typeface="微软雅黑" panose="020B0503020204020204" charset="-122"/>
              <a:ea typeface="微软雅黑" panose="020B0503020204020204" charset="-122"/>
            </a:endParaRPr>
          </a:p>
          <a:p>
            <a:pPr marL="990600" lvl="1" indent="0" eaLnBrk="1" latinLnBrk="0" hangingPunct="1">
              <a:lnSpc>
                <a:spcPct val="150000"/>
              </a:lnSpc>
              <a:spcBef>
                <a:spcPts val="0"/>
              </a:spcBef>
              <a:buNone/>
            </a:pPr>
            <a:r>
              <a:rPr lang="zh-CN" altLang="en-US" sz="2400" dirty="0">
                <a:latin typeface="微软雅黑" panose="020B0503020204020204" charset="-122"/>
                <a:ea typeface="微软雅黑" panose="020B0503020204020204" charset="-122"/>
              </a:rPr>
              <a:t>	</a:t>
            </a:r>
            <a:r>
              <a:rPr lang="en-US" altLang="zh-CN" sz="2400" dirty="0">
                <a:latin typeface="微软雅黑" panose="020B0503020204020204" charset="-122"/>
                <a:ea typeface="微软雅黑" panose="020B0503020204020204" charset="-122"/>
              </a:rPr>
              <a:t>s = Area();	           // </a:t>
            </a:r>
            <a:r>
              <a:rPr lang="zh-CN" altLang="en-US" sz="2400" dirty="0">
                <a:latin typeface="微软雅黑" panose="020B0503020204020204" charset="-122"/>
                <a:ea typeface="微软雅黑" panose="020B0503020204020204" charset="-122"/>
              </a:rPr>
              <a:t>等价于</a:t>
            </a:r>
            <a:r>
              <a:rPr lang="en-US" altLang="zh-CN" sz="2400" dirty="0">
                <a:latin typeface="微软雅黑" panose="020B0503020204020204" charset="-122"/>
                <a:ea typeface="微软雅黑" panose="020B0503020204020204" charset="-122"/>
              </a:rPr>
              <a:t>Area(1.6)</a:t>
            </a:r>
            <a:endParaRPr lang="en-US" altLang="zh-CN" sz="2400" dirty="0">
              <a:latin typeface="微软雅黑" panose="020B0503020204020204" charset="-122"/>
              <a:ea typeface="微软雅黑" panose="020B0503020204020204" charset="-122"/>
            </a:endParaRPr>
          </a:p>
        </p:txBody>
      </p:sp>
    </p:spTree>
  </p:cSld>
  <p:clrMapOvr>
    <a:masterClrMapping/>
  </p:clrMapOvr>
  <p:transition spd="slow">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3"/>
          <p:cNvSpPr>
            <a:spLocks noGrp="1"/>
          </p:cNvSpPr>
          <p:nvPr>
            <p:ph idx="4294967295"/>
          </p:nvPr>
        </p:nvSpPr>
        <p:spPr>
          <a:xfrm>
            <a:off x="635" y="504825"/>
            <a:ext cx="9098915" cy="5850890"/>
          </a:xfrm>
          <a:ln>
            <a:noFill/>
          </a:ln>
        </p:spPr>
        <p:style>
          <a:lnRef idx="2">
            <a:schemeClr val="dk1"/>
          </a:lnRef>
          <a:fillRef idx="1">
            <a:schemeClr val="lt1"/>
          </a:fillRef>
          <a:effectRef idx="0">
            <a:schemeClr val="dk1"/>
          </a:effectRef>
          <a:fontRef idx="minor">
            <a:schemeClr val="dk1"/>
          </a:fontRef>
        </p:style>
        <p:txBody>
          <a:bodyPr vert="horz" wrap="square" lIns="83337" tIns="41668" rIns="83337" bIns="41668" anchor="t"/>
          <a:p>
            <a:pPr marL="952500" eaLnBrk="1" latinLnBrk="0" hangingPunct="1">
              <a:lnSpc>
                <a:spcPts val="3200"/>
              </a:lnSpc>
              <a:spcBef>
                <a:spcPct val="0"/>
              </a:spcBef>
            </a:pPr>
            <a:r>
              <a:rPr lang="zh-CN" altLang="en-US" sz="2400" dirty="0">
                <a:latin typeface="微软雅黑" panose="020B0503020204020204" charset="-122"/>
                <a:ea typeface="微软雅黑" panose="020B0503020204020204" charset="-122"/>
              </a:rPr>
              <a:t>默认参数应在函数名第一次出现时指定。</a:t>
            </a:r>
            <a:endParaRPr lang="zh-CN" altLang="en-US" sz="2400" dirty="0">
              <a:latin typeface="微软雅黑" panose="020B0503020204020204" charset="-122"/>
              <a:ea typeface="微软雅黑" panose="020B0503020204020204" charset="-122"/>
            </a:endParaRPr>
          </a:p>
          <a:p>
            <a:pPr marL="952500" eaLnBrk="1" latinLnBrk="0" hangingPunct="1">
              <a:lnSpc>
                <a:spcPts val="3200"/>
              </a:lnSpc>
              <a:spcBef>
                <a:spcPct val="0"/>
              </a:spcBef>
            </a:pPr>
            <a:r>
              <a:rPr lang="zh-CN" altLang="en-US" sz="2400" dirty="0">
                <a:latin typeface="微软雅黑" panose="020B0503020204020204" charset="-122"/>
                <a:ea typeface="微软雅黑" panose="020B0503020204020204" charset="-122"/>
              </a:rPr>
              <a:t>默认参数必须是函数参数表中最右边</a:t>
            </a:r>
            <a:r>
              <a:rPr lang="en-US" altLang="zh-CN" sz="2400" dirty="0">
                <a:latin typeface="微软雅黑" panose="020B0503020204020204" charset="-122"/>
                <a:ea typeface="微软雅黑" panose="020B0503020204020204" charset="-122"/>
              </a:rPr>
              <a:t>(</a:t>
            </a:r>
            <a:r>
              <a:rPr lang="zh-CN" altLang="en-US" sz="2400" dirty="0">
                <a:latin typeface="微软雅黑" panose="020B0503020204020204" charset="-122"/>
                <a:ea typeface="微软雅黑" panose="020B0503020204020204" charset="-122"/>
              </a:rPr>
              <a:t>尾部</a:t>
            </a:r>
            <a:r>
              <a:rPr lang="en-US" altLang="zh-CN" sz="2400" dirty="0">
                <a:latin typeface="微软雅黑" panose="020B0503020204020204" charset="-122"/>
                <a:ea typeface="微软雅黑" panose="020B0503020204020204" charset="-122"/>
              </a:rPr>
              <a:t>)</a:t>
            </a:r>
            <a:r>
              <a:rPr lang="zh-CN" altLang="en-US" sz="2400" dirty="0">
                <a:latin typeface="微软雅黑" panose="020B0503020204020204" charset="-122"/>
                <a:ea typeface="微软雅黑" panose="020B0503020204020204" charset="-122"/>
              </a:rPr>
              <a:t>的参数。例如：</a:t>
            </a:r>
            <a:endParaRPr lang="zh-CN" altLang="en-US" sz="2185" dirty="0">
              <a:latin typeface="微软雅黑" panose="020B0503020204020204" charset="-122"/>
              <a:ea typeface="微软雅黑" panose="020B0503020204020204" charset="-122"/>
            </a:endParaRPr>
          </a:p>
          <a:p>
            <a:pPr marL="990600" lvl="1" indent="0" eaLnBrk="1" latinLnBrk="0" hangingPunct="1">
              <a:lnSpc>
                <a:spcPts val="3200"/>
              </a:lnSpc>
              <a:spcBef>
                <a:spcPct val="0"/>
              </a:spcBef>
              <a:buNone/>
            </a:pPr>
            <a:r>
              <a:rPr lang="en-US" altLang="zh-CN" sz="2000" dirty="0">
                <a:solidFill>
                  <a:schemeClr val="tx2"/>
                </a:solidFill>
                <a:latin typeface="微软雅黑" panose="020B0503020204020204" charset="-122"/>
                <a:ea typeface="微软雅黑" panose="020B0503020204020204" charset="-122"/>
              </a:rPr>
              <a:t>float Volume(float l = 10.0, float w = 8.0, float h);// </a:t>
            </a:r>
            <a:r>
              <a:rPr lang="zh-CN" altLang="en-US" sz="2000" dirty="0">
                <a:solidFill>
                  <a:schemeClr val="tx2"/>
                </a:solidFill>
                <a:latin typeface="微软雅黑" panose="020B0503020204020204" charset="-122"/>
                <a:ea typeface="微软雅黑" panose="020B0503020204020204" charset="-122"/>
              </a:rPr>
              <a:t>错误</a:t>
            </a:r>
            <a:endParaRPr lang="zh-CN" altLang="en-US" sz="2000" dirty="0">
              <a:solidFill>
                <a:schemeClr val="tx2"/>
              </a:solidFill>
              <a:latin typeface="微软雅黑" panose="020B0503020204020204" charset="-122"/>
              <a:ea typeface="微软雅黑" panose="020B0503020204020204" charset="-122"/>
            </a:endParaRPr>
          </a:p>
          <a:p>
            <a:pPr marL="990600" lvl="1" indent="0" eaLnBrk="1" latinLnBrk="0" hangingPunct="1">
              <a:lnSpc>
                <a:spcPts val="3200"/>
              </a:lnSpc>
              <a:spcBef>
                <a:spcPct val="0"/>
              </a:spcBef>
              <a:buNone/>
            </a:pPr>
            <a:r>
              <a:rPr lang="en-US" altLang="zh-CN" sz="2000" dirty="0">
                <a:solidFill>
                  <a:schemeClr val="tx2"/>
                </a:solidFill>
                <a:latin typeface="微软雅黑" panose="020B0503020204020204" charset="-122"/>
                <a:ea typeface="微软雅黑" panose="020B0503020204020204" charset="-122"/>
              </a:rPr>
              <a:t>float Volume(float l = 10.0, float w = 8.0, float h = 6.0);// </a:t>
            </a:r>
            <a:r>
              <a:rPr lang="zh-CN" altLang="en-US" sz="2000" dirty="0">
                <a:solidFill>
                  <a:schemeClr val="tx2"/>
                </a:solidFill>
                <a:latin typeface="微软雅黑" panose="020B0503020204020204" charset="-122"/>
                <a:ea typeface="微软雅黑" panose="020B0503020204020204" charset="-122"/>
              </a:rPr>
              <a:t>正确</a:t>
            </a:r>
            <a:endParaRPr lang="zh-CN" altLang="en-US" sz="2000" dirty="0">
              <a:solidFill>
                <a:schemeClr val="tx2"/>
              </a:solidFill>
              <a:latin typeface="微软雅黑" panose="020B0503020204020204" charset="-122"/>
              <a:ea typeface="微软雅黑" panose="020B0503020204020204" charset="-122"/>
            </a:endParaRPr>
          </a:p>
          <a:p>
            <a:pPr marL="609600" indent="0" eaLnBrk="1" latinLnBrk="0" hangingPunct="1">
              <a:lnSpc>
                <a:spcPts val="3200"/>
              </a:lnSpc>
              <a:spcBef>
                <a:spcPct val="0"/>
              </a:spcBef>
              <a:buNone/>
            </a:pPr>
            <a:r>
              <a:rPr lang="zh-CN" altLang="en-US" sz="2185" dirty="0">
                <a:latin typeface="微软雅黑" panose="020B0503020204020204" charset="-122"/>
                <a:ea typeface="微软雅黑" panose="020B0503020204020204" charset="-122"/>
              </a:rPr>
              <a:t>	</a:t>
            </a:r>
            <a:endParaRPr lang="zh-CN" altLang="en-US" sz="2185" dirty="0">
              <a:latin typeface="微软雅黑" panose="020B0503020204020204" charset="-122"/>
              <a:ea typeface="微软雅黑" panose="020B0503020204020204" charset="-122"/>
            </a:endParaRPr>
          </a:p>
          <a:p>
            <a:pPr marL="952500" eaLnBrk="1" latinLnBrk="0" hangingPunct="1">
              <a:lnSpc>
                <a:spcPts val="3200"/>
              </a:lnSpc>
              <a:spcBef>
                <a:spcPct val="0"/>
              </a:spcBef>
            </a:pPr>
            <a:r>
              <a:rPr lang="zh-CN" altLang="en-US" sz="2400" dirty="0">
                <a:latin typeface="微软雅黑" panose="020B0503020204020204" charset="-122"/>
                <a:ea typeface="微软雅黑" panose="020B0503020204020204" charset="-122"/>
              </a:rPr>
              <a:t>对于上面正确的函数声明，可采用如下形式的函数调用：</a:t>
            </a:r>
            <a:endParaRPr lang="zh-CN" altLang="en-US" sz="2400" dirty="0">
              <a:latin typeface="微软雅黑" panose="020B0503020204020204" charset="-122"/>
              <a:ea typeface="微软雅黑" panose="020B0503020204020204" charset="-122"/>
            </a:endParaRPr>
          </a:p>
          <a:p>
            <a:pPr marL="1371600" lvl="2" indent="0" eaLnBrk="1" latinLnBrk="0" hangingPunct="1">
              <a:lnSpc>
                <a:spcPts val="3200"/>
              </a:lnSpc>
              <a:spcBef>
                <a:spcPct val="0"/>
              </a:spcBef>
              <a:buNone/>
            </a:pPr>
            <a:r>
              <a:rPr lang="en-US" altLang="zh-CN" sz="2000" dirty="0">
                <a:solidFill>
                  <a:schemeClr val="tx2"/>
                </a:solidFill>
                <a:latin typeface="微软雅黑" panose="020B0503020204020204" charset="-122"/>
                <a:ea typeface="微软雅黑" panose="020B0503020204020204" charset="-122"/>
              </a:rPr>
              <a:t>v = Volume(10.1, 8.2, 6.8);	</a:t>
            </a:r>
            <a:endParaRPr lang="en-US" altLang="zh-CN" sz="2000" dirty="0">
              <a:solidFill>
                <a:schemeClr val="tx2"/>
              </a:solidFill>
              <a:latin typeface="微软雅黑" panose="020B0503020204020204" charset="-122"/>
              <a:ea typeface="微软雅黑" panose="020B0503020204020204" charset="-122"/>
            </a:endParaRPr>
          </a:p>
          <a:p>
            <a:pPr marL="1371600" lvl="2" indent="0" eaLnBrk="1" latinLnBrk="0" hangingPunct="1">
              <a:lnSpc>
                <a:spcPts val="3200"/>
              </a:lnSpc>
              <a:spcBef>
                <a:spcPct val="0"/>
              </a:spcBef>
              <a:buNone/>
            </a:pPr>
            <a:r>
              <a:rPr lang="en-US" altLang="zh-CN" sz="2000" dirty="0">
                <a:solidFill>
                  <a:schemeClr val="tx2"/>
                </a:solidFill>
                <a:latin typeface="微软雅黑" panose="020B0503020204020204" charset="-122"/>
                <a:ea typeface="微软雅黑" panose="020B0503020204020204" charset="-122"/>
              </a:rPr>
              <a:t>	// </a:t>
            </a:r>
            <a:r>
              <a:rPr lang="zh-CN" altLang="en-US" sz="2000" dirty="0">
                <a:solidFill>
                  <a:schemeClr val="tx2"/>
                </a:solidFill>
                <a:latin typeface="微软雅黑" panose="020B0503020204020204" charset="-122"/>
                <a:ea typeface="微软雅黑" panose="020B0503020204020204" charset="-122"/>
              </a:rPr>
              <a:t>形参值全从实参得到</a:t>
            </a:r>
            <a:r>
              <a:rPr lang="en-US" altLang="zh-CN" sz="2000" dirty="0">
                <a:solidFill>
                  <a:schemeClr val="tx2"/>
                </a:solidFill>
                <a:latin typeface="微软雅黑" panose="020B0503020204020204" charset="-122"/>
                <a:ea typeface="微软雅黑" panose="020B0503020204020204" charset="-122"/>
              </a:rPr>
              <a:t>,l=10.1,w=8.2,h=6.8</a:t>
            </a:r>
            <a:endParaRPr lang="en-US" altLang="zh-CN" sz="2000" dirty="0">
              <a:solidFill>
                <a:schemeClr val="tx2"/>
              </a:solidFill>
              <a:latin typeface="微软雅黑" panose="020B0503020204020204" charset="-122"/>
              <a:ea typeface="微软雅黑" panose="020B0503020204020204" charset="-122"/>
            </a:endParaRPr>
          </a:p>
          <a:p>
            <a:pPr marL="1371600" lvl="2" indent="0" eaLnBrk="1" latinLnBrk="0" hangingPunct="1">
              <a:lnSpc>
                <a:spcPts val="3200"/>
              </a:lnSpc>
              <a:spcBef>
                <a:spcPct val="0"/>
              </a:spcBef>
              <a:buNone/>
            </a:pPr>
            <a:r>
              <a:rPr lang="en-US" altLang="zh-CN" sz="2000" dirty="0">
                <a:solidFill>
                  <a:schemeClr val="tx2"/>
                </a:solidFill>
                <a:latin typeface="微软雅黑" panose="020B0503020204020204" charset="-122"/>
                <a:ea typeface="微软雅黑" panose="020B0503020204020204" charset="-122"/>
              </a:rPr>
              <a:t>v = Volume(10.1, 8.2);	</a:t>
            </a:r>
            <a:endParaRPr lang="en-US" altLang="zh-CN" sz="2000" dirty="0">
              <a:solidFill>
                <a:schemeClr val="tx2"/>
              </a:solidFill>
              <a:latin typeface="微软雅黑" panose="020B0503020204020204" charset="-122"/>
              <a:ea typeface="微软雅黑" panose="020B0503020204020204" charset="-122"/>
            </a:endParaRPr>
          </a:p>
          <a:p>
            <a:pPr marL="1371600" lvl="2" indent="0" eaLnBrk="1" latinLnBrk="0" hangingPunct="1">
              <a:lnSpc>
                <a:spcPts val="3200"/>
              </a:lnSpc>
              <a:spcBef>
                <a:spcPct val="0"/>
              </a:spcBef>
              <a:buNone/>
            </a:pPr>
            <a:r>
              <a:rPr lang="en-US" altLang="zh-CN" sz="2000" dirty="0">
                <a:solidFill>
                  <a:schemeClr val="tx2"/>
                </a:solidFill>
                <a:latin typeface="微软雅黑" panose="020B0503020204020204" charset="-122"/>
                <a:ea typeface="微软雅黑" panose="020B0503020204020204" charset="-122"/>
              </a:rPr>
              <a:t>	// </a:t>
            </a:r>
            <a:r>
              <a:rPr lang="zh-CN" altLang="en-US" sz="2000" dirty="0">
                <a:solidFill>
                  <a:schemeClr val="tx2"/>
                </a:solidFill>
                <a:latin typeface="微软雅黑" panose="020B0503020204020204" charset="-122"/>
                <a:ea typeface="微软雅黑" panose="020B0503020204020204" charset="-122"/>
              </a:rPr>
              <a:t>最后</a:t>
            </a:r>
            <a:r>
              <a:rPr lang="en-US" altLang="zh-CN" sz="2000" dirty="0">
                <a:solidFill>
                  <a:schemeClr val="tx2"/>
                </a:solidFill>
                <a:latin typeface="微软雅黑" panose="020B0503020204020204" charset="-122"/>
                <a:ea typeface="微软雅黑" panose="020B0503020204020204" charset="-122"/>
              </a:rPr>
              <a:t>1</a:t>
            </a:r>
            <a:r>
              <a:rPr lang="zh-CN" altLang="en-US" sz="2000" dirty="0">
                <a:solidFill>
                  <a:schemeClr val="tx2"/>
                </a:solidFill>
                <a:latin typeface="微软雅黑" panose="020B0503020204020204" charset="-122"/>
                <a:ea typeface="微软雅黑" panose="020B0503020204020204" charset="-122"/>
              </a:rPr>
              <a:t>个形参的值取默认值</a:t>
            </a:r>
            <a:r>
              <a:rPr lang="en-US" altLang="zh-CN" sz="2000" dirty="0">
                <a:solidFill>
                  <a:schemeClr val="tx2"/>
                </a:solidFill>
                <a:latin typeface="微软雅黑" panose="020B0503020204020204" charset="-122"/>
                <a:ea typeface="微软雅黑" panose="020B0503020204020204" charset="-122"/>
              </a:rPr>
              <a:t>,l=10.1,w=8.2,h=6.0</a:t>
            </a:r>
            <a:endParaRPr lang="en-US" altLang="zh-CN" sz="2000" dirty="0">
              <a:solidFill>
                <a:schemeClr val="tx2"/>
              </a:solidFill>
              <a:latin typeface="微软雅黑" panose="020B0503020204020204" charset="-122"/>
              <a:ea typeface="微软雅黑" panose="020B0503020204020204" charset="-122"/>
            </a:endParaRPr>
          </a:p>
          <a:p>
            <a:pPr marL="1371600" lvl="2" indent="0" eaLnBrk="1" latinLnBrk="0" hangingPunct="1">
              <a:lnSpc>
                <a:spcPts val="3200"/>
              </a:lnSpc>
              <a:spcBef>
                <a:spcPct val="0"/>
              </a:spcBef>
              <a:buNone/>
            </a:pPr>
            <a:r>
              <a:rPr lang="en-US" altLang="zh-CN" sz="2000" dirty="0">
                <a:solidFill>
                  <a:schemeClr val="tx2"/>
                </a:solidFill>
                <a:latin typeface="微软雅黑" panose="020B0503020204020204" charset="-122"/>
                <a:ea typeface="微软雅黑" panose="020B0503020204020204" charset="-122"/>
              </a:rPr>
              <a:t>v = Volume(10.1);	</a:t>
            </a:r>
            <a:endParaRPr lang="en-US" altLang="zh-CN" sz="2000" dirty="0">
              <a:solidFill>
                <a:schemeClr val="tx2"/>
              </a:solidFill>
              <a:latin typeface="微软雅黑" panose="020B0503020204020204" charset="-122"/>
              <a:ea typeface="微软雅黑" panose="020B0503020204020204" charset="-122"/>
            </a:endParaRPr>
          </a:p>
          <a:p>
            <a:pPr marL="1371600" lvl="2" indent="0" eaLnBrk="1" latinLnBrk="0" hangingPunct="1">
              <a:lnSpc>
                <a:spcPts val="3200"/>
              </a:lnSpc>
              <a:spcBef>
                <a:spcPct val="0"/>
              </a:spcBef>
              <a:buNone/>
            </a:pPr>
            <a:r>
              <a:rPr lang="en-US" altLang="zh-CN" sz="2000" dirty="0">
                <a:solidFill>
                  <a:schemeClr val="tx2"/>
                </a:solidFill>
                <a:latin typeface="微软雅黑" panose="020B0503020204020204" charset="-122"/>
                <a:ea typeface="微软雅黑" panose="020B0503020204020204" charset="-122"/>
              </a:rPr>
              <a:t>	// </a:t>
            </a:r>
            <a:r>
              <a:rPr lang="zh-CN" altLang="en-US" sz="2000" dirty="0">
                <a:solidFill>
                  <a:schemeClr val="tx2"/>
                </a:solidFill>
                <a:latin typeface="微软雅黑" panose="020B0503020204020204" charset="-122"/>
                <a:ea typeface="微软雅黑" panose="020B0503020204020204" charset="-122"/>
              </a:rPr>
              <a:t>最后</a:t>
            </a:r>
            <a:r>
              <a:rPr lang="en-US" altLang="zh-CN" sz="2000" dirty="0">
                <a:solidFill>
                  <a:schemeClr val="tx2"/>
                </a:solidFill>
                <a:latin typeface="微软雅黑" panose="020B0503020204020204" charset="-122"/>
                <a:ea typeface="微软雅黑" panose="020B0503020204020204" charset="-122"/>
              </a:rPr>
              <a:t>2</a:t>
            </a:r>
            <a:r>
              <a:rPr lang="zh-CN" altLang="en-US" sz="2000" dirty="0">
                <a:solidFill>
                  <a:schemeClr val="tx2"/>
                </a:solidFill>
                <a:latin typeface="微软雅黑" panose="020B0503020204020204" charset="-122"/>
                <a:ea typeface="微软雅黑" panose="020B0503020204020204" charset="-122"/>
              </a:rPr>
              <a:t>个形参的值取默认值</a:t>
            </a:r>
            <a:r>
              <a:rPr lang="en-US" altLang="zh-CN" sz="2000" dirty="0">
                <a:solidFill>
                  <a:schemeClr val="tx2"/>
                </a:solidFill>
                <a:latin typeface="微软雅黑" panose="020B0503020204020204" charset="-122"/>
                <a:ea typeface="微软雅黑" panose="020B0503020204020204" charset="-122"/>
              </a:rPr>
              <a:t>,l=10.1,w=8.0,h=6.0</a:t>
            </a:r>
            <a:endParaRPr lang="en-US" altLang="zh-CN" sz="2000" dirty="0">
              <a:solidFill>
                <a:schemeClr val="tx2"/>
              </a:solidFill>
              <a:latin typeface="微软雅黑" panose="020B0503020204020204" charset="-122"/>
              <a:ea typeface="微软雅黑" panose="020B0503020204020204" charset="-122"/>
            </a:endParaRPr>
          </a:p>
          <a:p>
            <a:pPr marL="1371600" lvl="2" indent="0" eaLnBrk="1" latinLnBrk="0" hangingPunct="1">
              <a:lnSpc>
                <a:spcPts val="3200"/>
              </a:lnSpc>
              <a:spcBef>
                <a:spcPct val="0"/>
              </a:spcBef>
              <a:buNone/>
            </a:pPr>
            <a:r>
              <a:rPr lang="en-US" altLang="zh-CN" sz="2000" dirty="0">
                <a:solidFill>
                  <a:schemeClr val="tx2"/>
                </a:solidFill>
                <a:latin typeface="微软雅黑" panose="020B0503020204020204" charset="-122"/>
                <a:ea typeface="微软雅黑" panose="020B0503020204020204" charset="-122"/>
              </a:rPr>
              <a:t>v = Volume();		</a:t>
            </a:r>
            <a:endParaRPr lang="en-US" altLang="zh-CN" sz="2000" dirty="0">
              <a:solidFill>
                <a:schemeClr val="tx2"/>
              </a:solidFill>
              <a:latin typeface="微软雅黑" panose="020B0503020204020204" charset="-122"/>
              <a:ea typeface="微软雅黑" panose="020B0503020204020204" charset="-122"/>
            </a:endParaRPr>
          </a:p>
          <a:p>
            <a:pPr marL="1371600" lvl="2" indent="0" eaLnBrk="1" latinLnBrk="0" hangingPunct="1">
              <a:lnSpc>
                <a:spcPts val="3200"/>
              </a:lnSpc>
              <a:spcBef>
                <a:spcPct val="0"/>
              </a:spcBef>
              <a:buNone/>
            </a:pPr>
            <a:r>
              <a:rPr lang="en-US" altLang="zh-CN" sz="2000" dirty="0">
                <a:solidFill>
                  <a:schemeClr val="tx2"/>
                </a:solidFill>
                <a:latin typeface="微软雅黑" panose="020B0503020204020204" charset="-122"/>
                <a:ea typeface="微软雅黑" panose="020B0503020204020204" charset="-122"/>
              </a:rPr>
              <a:t>	// </a:t>
            </a:r>
            <a:r>
              <a:rPr lang="zh-CN" altLang="en-US" sz="2000" dirty="0">
                <a:solidFill>
                  <a:schemeClr val="tx2"/>
                </a:solidFill>
                <a:latin typeface="微软雅黑" panose="020B0503020204020204" charset="-122"/>
                <a:ea typeface="微软雅黑" panose="020B0503020204020204" charset="-122"/>
              </a:rPr>
              <a:t>形参的值全取默认值</a:t>
            </a:r>
            <a:r>
              <a:rPr lang="en-US" altLang="zh-CN" sz="2000" dirty="0">
                <a:solidFill>
                  <a:schemeClr val="tx2"/>
                </a:solidFill>
                <a:latin typeface="微软雅黑" panose="020B0503020204020204" charset="-122"/>
                <a:ea typeface="微软雅黑" panose="020B0503020204020204" charset="-122"/>
              </a:rPr>
              <a:t>,l=10.0,w=8.0,h=6.0</a:t>
            </a:r>
            <a:endParaRPr lang="en-US" altLang="zh-CN" sz="2000" dirty="0">
              <a:solidFill>
                <a:schemeClr val="tx2"/>
              </a:solidFill>
              <a:latin typeface="微软雅黑" panose="020B0503020204020204" charset="-122"/>
              <a:ea typeface="微软雅黑" panose="020B0503020204020204" charset="-122"/>
            </a:endParaRPr>
          </a:p>
        </p:txBody>
      </p:sp>
    </p:spTree>
  </p:cSld>
  <p:clrMapOvr>
    <a:masterClrMapping/>
  </p:clrMapOvr>
  <p:transition spd="slow">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Text Box 4"/>
          <p:cNvSpPr txBox="1"/>
          <p:nvPr/>
        </p:nvSpPr>
        <p:spPr>
          <a:xfrm>
            <a:off x="405130" y="303530"/>
            <a:ext cx="8333740" cy="6183630"/>
          </a:xfrm>
          <a:prstGeom prst="rect">
            <a:avLst/>
          </a:prstGeom>
          <a:solidFill>
            <a:schemeClr val="bg1"/>
          </a:solidFill>
          <a:ln w="9525">
            <a:noFill/>
          </a:ln>
        </p:spPr>
        <p:txBody>
          <a:bodyPr anchor="t">
            <a:noAutofit/>
          </a:bodyPr>
          <a:p>
            <a:pPr>
              <a:buSzTx/>
            </a:pPr>
            <a:r>
              <a:rPr lang="zh-CN" altLang="en-US" b="1" dirty="0">
                <a:latin typeface="Arial" panose="020B0604020202020204" pitchFamily="34" charset="0"/>
                <a:ea typeface="楷体_GB2312" pitchFamily="49" charset="-122"/>
              </a:rPr>
              <a:t>例函数默认参数示例。</a:t>
            </a:r>
            <a:endParaRPr lang="zh-CN" altLang="en-US" b="1" dirty="0">
              <a:latin typeface="Arial" panose="020B0604020202020204" pitchFamily="34" charset="0"/>
              <a:ea typeface="楷体_GB2312" pitchFamily="49" charset="-122"/>
            </a:endParaRPr>
          </a:p>
          <a:p>
            <a:pPr>
              <a:buSzTx/>
            </a:pPr>
            <a:endParaRPr lang="zh-CN" altLang="en-US" sz="2185" dirty="0">
              <a:latin typeface="Arial" panose="020B0604020202020204" pitchFamily="34" charset="0"/>
              <a:ea typeface="楷体_GB2312" pitchFamily="49" charset="-122"/>
            </a:endParaRPr>
          </a:p>
          <a:p>
            <a:pPr>
              <a:buSzTx/>
            </a:pPr>
            <a:r>
              <a:rPr lang="en-US" altLang="zh-CN" sz="2185" dirty="0">
                <a:solidFill>
                  <a:schemeClr val="tx1"/>
                </a:solidFill>
                <a:latin typeface="Arial" panose="020B0604020202020204" pitchFamily="34" charset="0"/>
                <a:ea typeface="楷体_GB2312" pitchFamily="49" charset="-122"/>
              </a:rPr>
              <a:t>void Show(char str1[], char str2[] </a:t>
            </a:r>
            <a:r>
              <a:rPr lang="en-US" altLang="zh-CN" sz="2185" dirty="0">
                <a:latin typeface="Arial" panose="020B0604020202020204" pitchFamily="34" charset="0"/>
                <a:ea typeface="楷体_GB2312" pitchFamily="49" charset="-122"/>
              </a:rPr>
              <a:t>= "",</a:t>
            </a:r>
            <a:r>
              <a:rPr lang="en-US" altLang="zh-CN" sz="2185" dirty="0">
                <a:solidFill>
                  <a:schemeClr val="tx1"/>
                </a:solidFill>
                <a:latin typeface="Arial" panose="020B0604020202020204" pitchFamily="34" charset="0"/>
                <a:ea typeface="楷体_GB2312" pitchFamily="49" charset="-122"/>
              </a:rPr>
              <a:t> char str3[] </a:t>
            </a:r>
            <a:r>
              <a:rPr lang="en-US" altLang="zh-CN" sz="2185" dirty="0">
                <a:latin typeface="Arial" panose="020B0604020202020204" pitchFamily="34" charset="0"/>
                <a:ea typeface="楷体_GB2312" pitchFamily="49" charset="-122"/>
              </a:rPr>
              <a:t>= ""</a:t>
            </a:r>
            <a:r>
              <a:rPr lang="en-US" altLang="zh-CN" sz="2185" dirty="0">
                <a:solidFill>
                  <a:schemeClr val="tx1"/>
                </a:solidFill>
                <a:latin typeface="Arial" panose="020B0604020202020204" pitchFamily="34" charset="0"/>
                <a:ea typeface="楷体_GB2312" pitchFamily="49" charset="-122"/>
              </a:rPr>
              <a:t>);	</a:t>
            </a:r>
            <a:endParaRPr lang="en-US" altLang="zh-CN" sz="2185" dirty="0">
              <a:solidFill>
                <a:schemeClr val="tx1"/>
              </a:solidFill>
              <a:latin typeface="Arial" panose="020B0604020202020204" pitchFamily="34" charset="0"/>
              <a:ea typeface="楷体_GB2312" pitchFamily="49" charset="-122"/>
            </a:endParaRPr>
          </a:p>
          <a:p>
            <a:pPr>
              <a:buSzTx/>
            </a:pPr>
            <a:r>
              <a:rPr lang="en-US" altLang="zh-CN" sz="2185" dirty="0">
                <a:solidFill>
                  <a:schemeClr val="tx1"/>
                </a:solidFill>
                <a:latin typeface="Arial" panose="020B0604020202020204" pitchFamily="34" charset="0"/>
                <a:ea typeface="楷体_GB2312" pitchFamily="49" charset="-122"/>
              </a:rPr>
              <a:t>	// </a:t>
            </a:r>
            <a:r>
              <a:rPr lang="zh-CN" altLang="en-US" sz="2185" dirty="0">
                <a:solidFill>
                  <a:schemeClr val="tx1"/>
                </a:solidFill>
                <a:latin typeface="Arial" panose="020B0604020202020204" pitchFamily="34" charset="0"/>
                <a:ea typeface="楷体_GB2312" pitchFamily="49" charset="-122"/>
              </a:rPr>
              <a:t>在</a:t>
            </a:r>
            <a:r>
              <a:rPr lang="zh-CN" altLang="en-US" sz="2185" dirty="0">
                <a:latin typeface="Arial" panose="020B0604020202020204" pitchFamily="34" charset="0"/>
                <a:ea typeface="楷体_GB2312" pitchFamily="49" charset="-122"/>
              </a:rPr>
              <a:t>声明函数时给出默认值</a:t>
            </a:r>
            <a:endParaRPr lang="zh-CN" altLang="en-US" sz="2185" dirty="0">
              <a:latin typeface="Arial" panose="020B0604020202020204" pitchFamily="34" charset="0"/>
              <a:ea typeface="楷体_GB2312" pitchFamily="49" charset="-122"/>
            </a:endParaRPr>
          </a:p>
          <a:p>
            <a:pPr>
              <a:buSzTx/>
            </a:pPr>
            <a:r>
              <a:rPr lang="en-US" altLang="zh-CN" sz="2185" dirty="0">
                <a:solidFill>
                  <a:schemeClr val="tx1"/>
                </a:solidFill>
                <a:latin typeface="Arial" panose="020B0604020202020204" pitchFamily="34" charset="0"/>
                <a:ea typeface="楷体_GB2312" pitchFamily="49" charset="-122"/>
              </a:rPr>
              <a:t>int main()			// </a:t>
            </a:r>
            <a:r>
              <a:rPr lang="zh-CN" altLang="en-US" sz="2185" dirty="0">
                <a:solidFill>
                  <a:schemeClr val="tx1"/>
                </a:solidFill>
                <a:latin typeface="Arial" panose="020B0604020202020204" pitchFamily="34" charset="0"/>
                <a:ea typeface="楷体_GB2312" pitchFamily="49" charset="-122"/>
              </a:rPr>
              <a:t>主函数</a:t>
            </a:r>
            <a:r>
              <a:rPr lang="en-US" altLang="zh-CN" sz="2185" dirty="0">
                <a:solidFill>
                  <a:schemeClr val="tx1"/>
                </a:solidFill>
                <a:latin typeface="Arial" panose="020B0604020202020204" pitchFamily="34" charset="0"/>
                <a:ea typeface="楷体_GB2312" pitchFamily="49" charset="-122"/>
              </a:rPr>
              <a:t>main()</a:t>
            </a:r>
            <a:endParaRPr lang="en-US" altLang="zh-CN" sz="2185" dirty="0">
              <a:solidFill>
                <a:schemeClr val="tx1"/>
              </a:solidFill>
              <a:latin typeface="Arial" panose="020B0604020202020204" pitchFamily="34" charset="0"/>
              <a:ea typeface="楷体_GB2312" pitchFamily="49" charset="-122"/>
            </a:endParaRPr>
          </a:p>
          <a:p>
            <a:pPr>
              <a:buSzTx/>
            </a:pPr>
            <a:r>
              <a:rPr lang="en-US" altLang="zh-CN" sz="2185" dirty="0">
                <a:solidFill>
                  <a:schemeClr val="tx1"/>
                </a:solidFill>
                <a:latin typeface="Arial" panose="020B0604020202020204" pitchFamily="34" charset="0"/>
                <a:ea typeface="楷体_GB2312" pitchFamily="49" charset="-122"/>
              </a:rPr>
              <a:t>{</a:t>
            </a:r>
            <a:endParaRPr lang="en-US" altLang="zh-CN" sz="2185" dirty="0">
              <a:solidFill>
                <a:schemeClr val="tx1"/>
              </a:solidFill>
              <a:latin typeface="Arial" panose="020B0604020202020204" pitchFamily="34" charset="0"/>
              <a:ea typeface="楷体_GB2312" pitchFamily="49" charset="-122"/>
            </a:endParaRPr>
          </a:p>
          <a:p>
            <a:pPr>
              <a:buSzTx/>
            </a:pPr>
            <a:r>
              <a:rPr lang="en-US" altLang="zh-CN" sz="2185" dirty="0">
                <a:solidFill>
                  <a:schemeClr val="tx1"/>
                </a:solidFill>
                <a:latin typeface="Arial" panose="020B0604020202020204" pitchFamily="34" charset="0"/>
                <a:ea typeface="楷体_GB2312" pitchFamily="49" charset="-122"/>
              </a:rPr>
              <a:t>	Show("</a:t>
            </a:r>
            <a:r>
              <a:rPr lang="zh-CN" altLang="en-US" sz="2185" dirty="0">
                <a:solidFill>
                  <a:schemeClr val="tx1"/>
                </a:solidFill>
                <a:latin typeface="Arial" panose="020B0604020202020204" pitchFamily="34" charset="0"/>
                <a:ea typeface="楷体_GB2312" pitchFamily="49" charset="-122"/>
              </a:rPr>
              <a:t>你好</a:t>
            </a:r>
            <a:r>
              <a:rPr lang="en-US" altLang="zh-CN" sz="2185" dirty="0">
                <a:solidFill>
                  <a:schemeClr val="tx1"/>
                </a:solidFill>
                <a:latin typeface="Arial" panose="020B0604020202020204" pitchFamily="34" charset="0"/>
                <a:ea typeface="楷体_GB2312" pitchFamily="49" charset="-122"/>
              </a:rPr>
              <a:t>!");	// str1</a:t>
            </a:r>
            <a:r>
              <a:rPr lang="zh-CN" altLang="en-US" sz="2185" dirty="0">
                <a:solidFill>
                  <a:schemeClr val="tx1"/>
                </a:solidFill>
                <a:latin typeface="Arial" panose="020B0604020202020204" pitchFamily="34" charset="0"/>
                <a:ea typeface="楷体_GB2312" pitchFamily="49" charset="-122"/>
              </a:rPr>
              <a:t>值取</a:t>
            </a:r>
            <a:r>
              <a:rPr lang="en-US" altLang="zh-CN" sz="2185" dirty="0">
                <a:solidFill>
                  <a:schemeClr val="tx1"/>
                </a:solidFill>
                <a:latin typeface="Arial" panose="020B0604020202020204" pitchFamily="34" charset="0"/>
                <a:ea typeface="楷体_GB2312" pitchFamily="49" charset="-122"/>
              </a:rPr>
              <a:t>"</a:t>
            </a:r>
            <a:r>
              <a:rPr lang="zh-CN" altLang="en-US" sz="2185" dirty="0">
                <a:solidFill>
                  <a:schemeClr val="tx1"/>
                </a:solidFill>
                <a:latin typeface="Arial" panose="020B0604020202020204" pitchFamily="34" charset="0"/>
                <a:ea typeface="楷体_GB2312" pitchFamily="49" charset="-122"/>
              </a:rPr>
              <a:t>你好</a:t>
            </a:r>
            <a:r>
              <a:rPr lang="en-US" altLang="zh-CN" sz="2185" dirty="0">
                <a:solidFill>
                  <a:schemeClr val="tx1"/>
                </a:solidFill>
                <a:latin typeface="Arial" panose="020B0604020202020204" pitchFamily="34" charset="0"/>
                <a:ea typeface="楷体_GB2312" pitchFamily="49" charset="-122"/>
              </a:rPr>
              <a:t>!",str2</a:t>
            </a:r>
            <a:r>
              <a:rPr lang="zh-CN" altLang="en-US" sz="2185" dirty="0">
                <a:solidFill>
                  <a:schemeClr val="tx1"/>
                </a:solidFill>
                <a:latin typeface="Arial" panose="020B0604020202020204" pitchFamily="34" charset="0"/>
                <a:ea typeface="楷体_GB2312" pitchFamily="49" charset="-122"/>
              </a:rPr>
              <a:t>与</a:t>
            </a:r>
            <a:r>
              <a:rPr lang="en-US" altLang="zh-CN" sz="2185" dirty="0">
                <a:solidFill>
                  <a:schemeClr val="tx1"/>
                </a:solidFill>
                <a:latin typeface="Arial" panose="020B0604020202020204" pitchFamily="34" charset="0"/>
                <a:ea typeface="楷体_GB2312" pitchFamily="49" charset="-122"/>
              </a:rPr>
              <a:t>str3</a:t>
            </a:r>
            <a:r>
              <a:rPr lang="zh-CN" altLang="en-US" sz="2185" dirty="0">
                <a:solidFill>
                  <a:schemeClr val="tx1"/>
                </a:solidFill>
                <a:latin typeface="Arial" panose="020B0604020202020204" pitchFamily="34" charset="0"/>
                <a:ea typeface="楷体_GB2312" pitchFamily="49" charset="-122"/>
              </a:rPr>
              <a:t>取</a:t>
            </a:r>
            <a:r>
              <a:rPr lang="zh-CN" altLang="en-US" sz="2185" dirty="0">
                <a:latin typeface="Arial" panose="020B0604020202020204" pitchFamily="34" charset="0"/>
                <a:ea typeface="楷体_GB2312" pitchFamily="49" charset="-122"/>
              </a:rPr>
              <a:t>默认值</a:t>
            </a:r>
            <a:endParaRPr lang="zh-CN" altLang="en-US" sz="2185" dirty="0">
              <a:latin typeface="Arial" panose="020B0604020202020204" pitchFamily="34" charset="0"/>
              <a:ea typeface="楷体_GB2312" pitchFamily="49" charset="-122"/>
            </a:endParaRPr>
          </a:p>
          <a:p>
            <a:pPr>
              <a:buSzTx/>
            </a:pPr>
            <a:r>
              <a:rPr lang="zh-CN" altLang="en-US" sz="2185" dirty="0">
                <a:solidFill>
                  <a:schemeClr val="tx1"/>
                </a:solidFill>
                <a:latin typeface="Arial" panose="020B0604020202020204" pitchFamily="34" charset="0"/>
                <a:ea typeface="楷体_GB2312" pitchFamily="49" charset="-122"/>
              </a:rPr>
              <a:t>	</a:t>
            </a:r>
            <a:r>
              <a:rPr lang="en-US" altLang="zh-CN" sz="2185" dirty="0">
                <a:solidFill>
                  <a:schemeClr val="tx1"/>
                </a:solidFill>
                <a:latin typeface="Arial" panose="020B0604020202020204" pitchFamily="34" charset="0"/>
                <a:ea typeface="楷体_GB2312" pitchFamily="49" charset="-122"/>
              </a:rPr>
              <a:t>Show("</a:t>
            </a:r>
            <a:r>
              <a:rPr lang="zh-CN" altLang="en-US" sz="2185" dirty="0">
                <a:solidFill>
                  <a:schemeClr val="tx1"/>
                </a:solidFill>
                <a:latin typeface="Arial" panose="020B0604020202020204" pitchFamily="34" charset="0"/>
                <a:ea typeface="楷体_GB2312" pitchFamily="49" charset="-122"/>
              </a:rPr>
              <a:t>你好</a:t>
            </a:r>
            <a:r>
              <a:rPr lang="en-US" altLang="zh-CN" sz="2185" dirty="0">
                <a:solidFill>
                  <a:schemeClr val="tx1"/>
                </a:solidFill>
                <a:latin typeface="Arial" panose="020B0604020202020204" pitchFamily="34" charset="0"/>
                <a:ea typeface="楷体_GB2312" pitchFamily="49" charset="-122"/>
              </a:rPr>
              <a:t>,", "</a:t>
            </a:r>
            <a:r>
              <a:rPr lang="zh-CN" altLang="en-US" sz="2185" dirty="0">
                <a:solidFill>
                  <a:schemeClr val="tx1"/>
                </a:solidFill>
                <a:latin typeface="Arial" panose="020B0604020202020204" pitchFamily="34" charset="0"/>
                <a:ea typeface="楷体_GB2312" pitchFamily="49" charset="-122"/>
              </a:rPr>
              <a:t>欢迎学习</a:t>
            </a:r>
            <a:r>
              <a:rPr lang="en-US" altLang="zh-CN" sz="2185" dirty="0">
                <a:solidFill>
                  <a:schemeClr val="tx1"/>
                </a:solidFill>
                <a:latin typeface="Arial" panose="020B0604020202020204" pitchFamily="34" charset="0"/>
                <a:ea typeface="楷体_GB2312" pitchFamily="49" charset="-122"/>
              </a:rPr>
              <a:t>C++!");		</a:t>
            </a:r>
            <a:endParaRPr lang="en-US" altLang="zh-CN" sz="2185" dirty="0">
              <a:solidFill>
                <a:schemeClr val="tx1"/>
              </a:solidFill>
              <a:latin typeface="Arial" panose="020B0604020202020204" pitchFamily="34" charset="0"/>
              <a:ea typeface="楷体_GB2312" pitchFamily="49" charset="-122"/>
            </a:endParaRPr>
          </a:p>
          <a:p>
            <a:pPr>
              <a:buSzTx/>
            </a:pPr>
            <a:r>
              <a:rPr lang="en-US" altLang="zh-CN" sz="2185" dirty="0">
                <a:solidFill>
                  <a:schemeClr val="tx1"/>
                </a:solidFill>
                <a:latin typeface="Arial" panose="020B0604020202020204" pitchFamily="34" charset="0"/>
                <a:ea typeface="楷体_GB2312" pitchFamily="49" charset="-122"/>
              </a:rPr>
              <a:t>		// str1</a:t>
            </a:r>
            <a:r>
              <a:rPr lang="zh-CN" altLang="en-US" sz="2185" dirty="0">
                <a:solidFill>
                  <a:schemeClr val="tx1"/>
                </a:solidFill>
                <a:latin typeface="Arial" panose="020B0604020202020204" pitchFamily="34" charset="0"/>
                <a:ea typeface="楷体_GB2312" pitchFamily="49" charset="-122"/>
              </a:rPr>
              <a:t>值</a:t>
            </a:r>
            <a:r>
              <a:rPr lang="en-US" altLang="zh-CN" sz="2185" dirty="0">
                <a:solidFill>
                  <a:schemeClr val="tx1"/>
                </a:solidFill>
                <a:latin typeface="Arial" panose="020B0604020202020204" pitchFamily="34" charset="0"/>
                <a:ea typeface="楷体_GB2312" pitchFamily="49" charset="-122"/>
              </a:rPr>
              <a:t>"</a:t>
            </a:r>
            <a:r>
              <a:rPr lang="zh-CN" altLang="en-US" sz="2185" dirty="0">
                <a:solidFill>
                  <a:schemeClr val="tx1"/>
                </a:solidFill>
                <a:latin typeface="Arial" panose="020B0604020202020204" pitchFamily="34" charset="0"/>
                <a:ea typeface="楷体_GB2312" pitchFamily="49" charset="-122"/>
              </a:rPr>
              <a:t>你好</a:t>
            </a:r>
            <a:r>
              <a:rPr lang="en-US" altLang="zh-CN" sz="2185" dirty="0">
                <a:solidFill>
                  <a:schemeClr val="tx1"/>
                </a:solidFill>
                <a:latin typeface="Arial" panose="020B0604020202020204" pitchFamily="34" charset="0"/>
                <a:ea typeface="楷体_GB2312" pitchFamily="49" charset="-122"/>
              </a:rPr>
              <a:t>,",str2</a:t>
            </a:r>
            <a:r>
              <a:rPr lang="zh-CN" altLang="en-US" sz="2185" dirty="0">
                <a:solidFill>
                  <a:schemeClr val="tx1"/>
                </a:solidFill>
                <a:latin typeface="Arial" panose="020B0604020202020204" pitchFamily="34" charset="0"/>
                <a:ea typeface="楷体_GB2312" pitchFamily="49" charset="-122"/>
              </a:rPr>
              <a:t>取</a:t>
            </a:r>
            <a:r>
              <a:rPr lang="en-US" altLang="zh-CN" sz="2185" dirty="0">
                <a:solidFill>
                  <a:schemeClr val="tx1"/>
                </a:solidFill>
                <a:latin typeface="Arial" panose="020B0604020202020204" pitchFamily="34" charset="0"/>
                <a:ea typeface="楷体_GB2312" pitchFamily="49" charset="-122"/>
              </a:rPr>
              <a:t>"</a:t>
            </a:r>
            <a:r>
              <a:rPr lang="zh-CN" altLang="en-US" sz="2185" dirty="0">
                <a:solidFill>
                  <a:schemeClr val="tx1"/>
                </a:solidFill>
                <a:latin typeface="Arial" panose="020B0604020202020204" pitchFamily="34" charset="0"/>
                <a:ea typeface="楷体_GB2312" pitchFamily="49" charset="-122"/>
              </a:rPr>
              <a:t>欢迎学习</a:t>
            </a:r>
            <a:r>
              <a:rPr lang="en-US" altLang="zh-CN" sz="2185" dirty="0">
                <a:solidFill>
                  <a:schemeClr val="tx1"/>
                </a:solidFill>
                <a:latin typeface="Arial" panose="020B0604020202020204" pitchFamily="34" charset="0"/>
                <a:ea typeface="楷体_GB2312" pitchFamily="49" charset="-122"/>
              </a:rPr>
              <a:t>C++!",str3</a:t>
            </a:r>
            <a:r>
              <a:rPr lang="zh-CN" altLang="en-US" sz="2185" dirty="0">
                <a:solidFill>
                  <a:schemeClr val="tx1"/>
                </a:solidFill>
                <a:latin typeface="Arial" panose="020B0604020202020204" pitchFamily="34" charset="0"/>
                <a:ea typeface="楷体_GB2312" pitchFamily="49" charset="-122"/>
              </a:rPr>
              <a:t>取</a:t>
            </a:r>
            <a:r>
              <a:rPr lang="zh-CN" altLang="en-US" sz="2185" dirty="0">
                <a:latin typeface="Arial" panose="020B0604020202020204" pitchFamily="34" charset="0"/>
                <a:ea typeface="楷体_GB2312" pitchFamily="49" charset="-122"/>
              </a:rPr>
              <a:t>默认值</a:t>
            </a:r>
            <a:endParaRPr lang="zh-CN" altLang="en-US" sz="2185" dirty="0">
              <a:latin typeface="Arial" panose="020B0604020202020204" pitchFamily="34" charset="0"/>
              <a:ea typeface="楷体_GB2312" pitchFamily="49" charset="-122"/>
            </a:endParaRPr>
          </a:p>
          <a:p>
            <a:pPr>
              <a:buSzTx/>
            </a:pPr>
            <a:r>
              <a:rPr lang="zh-CN" altLang="en-US" sz="2185" dirty="0">
                <a:solidFill>
                  <a:schemeClr val="tx1"/>
                </a:solidFill>
                <a:latin typeface="Arial" panose="020B0604020202020204" pitchFamily="34" charset="0"/>
                <a:ea typeface="楷体_GB2312" pitchFamily="49" charset="-122"/>
              </a:rPr>
              <a:t>	</a:t>
            </a:r>
            <a:r>
              <a:rPr lang="en-US" altLang="zh-CN" sz="2185" dirty="0">
                <a:solidFill>
                  <a:schemeClr val="tx1"/>
                </a:solidFill>
                <a:latin typeface="Arial" panose="020B0604020202020204" pitchFamily="34" charset="0"/>
                <a:ea typeface="楷体_GB2312" pitchFamily="49" charset="-122"/>
              </a:rPr>
              <a:t>Show("</a:t>
            </a:r>
            <a:r>
              <a:rPr lang="zh-CN" altLang="en-US" sz="2185" dirty="0">
                <a:solidFill>
                  <a:schemeClr val="tx1"/>
                </a:solidFill>
                <a:latin typeface="Arial" panose="020B0604020202020204" pitchFamily="34" charset="0"/>
                <a:ea typeface="楷体_GB2312" pitchFamily="49" charset="-122"/>
              </a:rPr>
              <a:t>你好</a:t>
            </a:r>
            <a:r>
              <a:rPr lang="en-US" altLang="zh-CN" sz="2185" dirty="0">
                <a:solidFill>
                  <a:schemeClr val="tx1"/>
                </a:solidFill>
                <a:latin typeface="Arial" panose="020B0604020202020204" pitchFamily="34" charset="0"/>
                <a:ea typeface="楷体_GB2312" pitchFamily="49" charset="-122"/>
              </a:rPr>
              <a:t>", ",", "</a:t>
            </a:r>
            <a:r>
              <a:rPr lang="zh-CN" altLang="en-US" sz="2185" dirty="0">
                <a:solidFill>
                  <a:schemeClr val="tx1"/>
                </a:solidFill>
                <a:latin typeface="Arial" panose="020B0604020202020204" pitchFamily="34" charset="0"/>
                <a:ea typeface="楷体_GB2312" pitchFamily="49" charset="-122"/>
              </a:rPr>
              <a:t>欢迎学习</a:t>
            </a:r>
            <a:r>
              <a:rPr lang="en-US" altLang="zh-CN" sz="2185" dirty="0">
                <a:solidFill>
                  <a:schemeClr val="tx1"/>
                </a:solidFill>
                <a:latin typeface="Arial" panose="020B0604020202020204" pitchFamily="34" charset="0"/>
                <a:ea typeface="楷体_GB2312" pitchFamily="49" charset="-122"/>
              </a:rPr>
              <a:t>C++!");	</a:t>
            </a:r>
            <a:endParaRPr lang="en-US" altLang="zh-CN" sz="2185" dirty="0">
              <a:solidFill>
                <a:schemeClr val="tx1"/>
              </a:solidFill>
              <a:latin typeface="Arial" panose="020B0604020202020204" pitchFamily="34" charset="0"/>
              <a:ea typeface="楷体_GB2312" pitchFamily="49" charset="-122"/>
            </a:endParaRPr>
          </a:p>
          <a:p>
            <a:pPr>
              <a:buSzTx/>
            </a:pPr>
            <a:r>
              <a:rPr lang="en-US" altLang="zh-CN" sz="2185" dirty="0">
                <a:solidFill>
                  <a:schemeClr val="tx1"/>
                </a:solidFill>
                <a:latin typeface="Arial" panose="020B0604020202020204" pitchFamily="34" charset="0"/>
                <a:ea typeface="楷体_GB2312" pitchFamily="49" charset="-122"/>
              </a:rPr>
              <a:t>		// str1</a:t>
            </a:r>
            <a:r>
              <a:rPr lang="zh-CN" altLang="en-US" sz="2185" dirty="0">
                <a:solidFill>
                  <a:schemeClr val="tx1"/>
                </a:solidFill>
                <a:latin typeface="Arial" panose="020B0604020202020204" pitchFamily="34" charset="0"/>
                <a:ea typeface="楷体_GB2312" pitchFamily="49" charset="-122"/>
              </a:rPr>
              <a:t>值</a:t>
            </a:r>
            <a:r>
              <a:rPr lang="en-US" altLang="zh-CN" sz="2185" dirty="0">
                <a:solidFill>
                  <a:schemeClr val="tx1"/>
                </a:solidFill>
                <a:latin typeface="Arial" panose="020B0604020202020204" pitchFamily="34" charset="0"/>
                <a:ea typeface="楷体_GB2312" pitchFamily="49" charset="-122"/>
              </a:rPr>
              <a:t>"</a:t>
            </a:r>
            <a:r>
              <a:rPr lang="zh-CN" altLang="en-US" sz="2185" dirty="0">
                <a:solidFill>
                  <a:schemeClr val="tx1"/>
                </a:solidFill>
                <a:latin typeface="Arial" panose="020B0604020202020204" pitchFamily="34" charset="0"/>
                <a:ea typeface="楷体_GB2312" pitchFamily="49" charset="-122"/>
              </a:rPr>
              <a:t>你好</a:t>
            </a:r>
            <a:r>
              <a:rPr lang="en-US" altLang="zh-CN" sz="2185" dirty="0">
                <a:solidFill>
                  <a:schemeClr val="tx1"/>
                </a:solidFill>
                <a:latin typeface="Arial" panose="020B0604020202020204" pitchFamily="34" charset="0"/>
                <a:ea typeface="楷体_GB2312" pitchFamily="49" charset="-122"/>
              </a:rPr>
              <a:t>,",str2</a:t>
            </a:r>
            <a:r>
              <a:rPr lang="zh-CN" altLang="en-US" sz="2185" dirty="0">
                <a:solidFill>
                  <a:schemeClr val="tx1"/>
                </a:solidFill>
                <a:latin typeface="Arial" panose="020B0604020202020204" pitchFamily="34" charset="0"/>
                <a:ea typeface="楷体_GB2312" pitchFamily="49" charset="-122"/>
              </a:rPr>
              <a:t>取</a:t>
            </a:r>
            <a:r>
              <a:rPr lang="en-US" altLang="zh-CN" sz="2185" dirty="0">
                <a:solidFill>
                  <a:schemeClr val="tx1"/>
                </a:solidFill>
                <a:latin typeface="Arial" panose="020B0604020202020204" pitchFamily="34" charset="0"/>
                <a:ea typeface="楷体_GB2312" pitchFamily="49" charset="-122"/>
              </a:rPr>
              <a:t>",",str3</a:t>
            </a:r>
            <a:r>
              <a:rPr lang="zh-CN" altLang="en-US" sz="2185" dirty="0">
                <a:solidFill>
                  <a:schemeClr val="tx1"/>
                </a:solidFill>
                <a:latin typeface="Arial" panose="020B0604020202020204" pitchFamily="34" charset="0"/>
                <a:ea typeface="楷体_GB2312" pitchFamily="49" charset="-122"/>
              </a:rPr>
              <a:t>取值</a:t>
            </a:r>
            <a:r>
              <a:rPr lang="en-US" altLang="zh-CN" sz="2185" dirty="0">
                <a:solidFill>
                  <a:schemeClr val="tx1"/>
                </a:solidFill>
                <a:latin typeface="Arial" panose="020B0604020202020204" pitchFamily="34" charset="0"/>
                <a:ea typeface="楷体_GB2312" pitchFamily="49" charset="-122"/>
              </a:rPr>
              <a:t>"</a:t>
            </a:r>
            <a:r>
              <a:rPr lang="zh-CN" altLang="en-US" sz="2185" dirty="0">
                <a:solidFill>
                  <a:schemeClr val="tx1"/>
                </a:solidFill>
                <a:latin typeface="Arial" panose="020B0604020202020204" pitchFamily="34" charset="0"/>
                <a:ea typeface="楷体_GB2312" pitchFamily="49" charset="-122"/>
              </a:rPr>
              <a:t>欢迎学习</a:t>
            </a:r>
            <a:r>
              <a:rPr lang="en-US" altLang="zh-CN" sz="2185" dirty="0">
                <a:solidFill>
                  <a:schemeClr val="tx1"/>
                </a:solidFill>
                <a:latin typeface="Arial" panose="020B0604020202020204" pitchFamily="34" charset="0"/>
                <a:ea typeface="楷体_GB2312" pitchFamily="49" charset="-122"/>
              </a:rPr>
              <a:t>C++!"</a:t>
            </a:r>
            <a:endParaRPr lang="en-US" altLang="zh-CN" sz="2185" dirty="0">
              <a:solidFill>
                <a:schemeClr val="tx1"/>
              </a:solidFill>
              <a:latin typeface="Arial" panose="020B0604020202020204" pitchFamily="34" charset="0"/>
              <a:ea typeface="楷体_GB2312" pitchFamily="49" charset="-122"/>
            </a:endParaRPr>
          </a:p>
          <a:p>
            <a:pPr>
              <a:buSzTx/>
            </a:pPr>
            <a:r>
              <a:rPr lang="en-US" altLang="zh-CN" sz="2185" dirty="0">
                <a:solidFill>
                  <a:schemeClr val="tx1"/>
                </a:solidFill>
                <a:latin typeface="Arial" panose="020B0604020202020204" pitchFamily="34" charset="0"/>
                <a:ea typeface="楷体_GB2312" pitchFamily="49" charset="-122"/>
              </a:rPr>
              <a:t>	system("PAUSE");	// </a:t>
            </a:r>
            <a:r>
              <a:rPr lang="zh-CN" altLang="en-US" sz="2185" dirty="0">
                <a:solidFill>
                  <a:schemeClr val="tx1"/>
                </a:solidFill>
                <a:latin typeface="Arial" panose="020B0604020202020204" pitchFamily="34" charset="0"/>
                <a:ea typeface="楷体_GB2312" pitchFamily="49" charset="-122"/>
              </a:rPr>
              <a:t>输出系统提示信息</a:t>
            </a:r>
            <a:endParaRPr lang="zh-CN" altLang="en-US" sz="2185" dirty="0">
              <a:solidFill>
                <a:schemeClr val="tx1"/>
              </a:solidFill>
              <a:latin typeface="Arial" panose="020B0604020202020204" pitchFamily="34" charset="0"/>
              <a:ea typeface="楷体_GB2312" pitchFamily="49" charset="-122"/>
            </a:endParaRPr>
          </a:p>
          <a:p>
            <a:pPr>
              <a:buSzTx/>
            </a:pPr>
            <a:r>
              <a:rPr lang="zh-CN" altLang="en-US" sz="2185" dirty="0">
                <a:solidFill>
                  <a:schemeClr val="tx1"/>
                </a:solidFill>
                <a:latin typeface="Arial" panose="020B0604020202020204" pitchFamily="34" charset="0"/>
                <a:ea typeface="楷体_GB2312" pitchFamily="49" charset="-122"/>
              </a:rPr>
              <a:t>	</a:t>
            </a:r>
            <a:r>
              <a:rPr lang="en-US" altLang="zh-CN" sz="2185" dirty="0">
                <a:solidFill>
                  <a:schemeClr val="tx1"/>
                </a:solidFill>
                <a:latin typeface="Arial" panose="020B0604020202020204" pitchFamily="34" charset="0"/>
                <a:ea typeface="楷体_GB2312" pitchFamily="49" charset="-122"/>
              </a:rPr>
              <a:t>return 0;               	// </a:t>
            </a:r>
            <a:r>
              <a:rPr lang="zh-CN" altLang="en-US" sz="2185" dirty="0">
                <a:solidFill>
                  <a:schemeClr val="tx1"/>
                </a:solidFill>
                <a:latin typeface="Arial" panose="020B0604020202020204" pitchFamily="34" charset="0"/>
                <a:ea typeface="楷体_GB2312" pitchFamily="49" charset="-122"/>
              </a:rPr>
              <a:t>返回值</a:t>
            </a:r>
            <a:r>
              <a:rPr lang="en-US" altLang="zh-CN" sz="2185" dirty="0">
                <a:solidFill>
                  <a:schemeClr val="tx1"/>
                </a:solidFill>
                <a:latin typeface="Arial" panose="020B0604020202020204" pitchFamily="34" charset="0"/>
                <a:ea typeface="楷体_GB2312" pitchFamily="49" charset="-122"/>
              </a:rPr>
              <a:t>0, </a:t>
            </a:r>
            <a:r>
              <a:rPr lang="zh-CN" altLang="en-US" sz="2185" dirty="0">
                <a:solidFill>
                  <a:schemeClr val="tx1"/>
                </a:solidFill>
                <a:latin typeface="Arial" panose="020B0604020202020204" pitchFamily="34" charset="0"/>
                <a:ea typeface="楷体_GB2312" pitchFamily="49" charset="-122"/>
              </a:rPr>
              <a:t>返回操作系统</a:t>
            </a:r>
            <a:endParaRPr lang="zh-CN" altLang="en-US" sz="2185" dirty="0">
              <a:solidFill>
                <a:schemeClr val="tx1"/>
              </a:solidFill>
              <a:latin typeface="Arial" panose="020B0604020202020204" pitchFamily="34" charset="0"/>
              <a:ea typeface="楷体_GB2312" pitchFamily="49" charset="-122"/>
            </a:endParaRPr>
          </a:p>
          <a:p>
            <a:pPr>
              <a:buSzTx/>
            </a:pPr>
            <a:r>
              <a:rPr lang="en-US" altLang="zh-CN" sz="2185" dirty="0">
                <a:solidFill>
                  <a:schemeClr val="tx1"/>
                </a:solidFill>
                <a:latin typeface="Arial" panose="020B0604020202020204" pitchFamily="34" charset="0"/>
                <a:ea typeface="楷体_GB2312" pitchFamily="49" charset="-122"/>
              </a:rPr>
              <a:t>}</a:t>
            </a:r>
            <a:endParaRPr lang="en-US" altLang="zh-CN" sz="2185" dirty="0">
              <a:solidFill>
                <a:schemeClr val="tx1"/>
              </a:solidFill>
              <a:latin typeface="Arial" panose="020B0604020202020204" pitchFamily="34" charset="0"/>
              <a:ea typeface="楷体_GB2312" pitchFamily="49" charset="-122"/>
            </a:endParaRPr>
          </a:p>
          <a:p>
            <a:pPr>
              <a:buSzTx/>
            </a:pPr>
            <a:r>
              <a:rPr lang="en-US" altLang="zh-CN" sz="2185" dirty="0">
                <a:solidFill>
                  <a:schemeClr val="tx1"/>
                </a:solidFill>
                <a:latin typeface="Arial" panose="020B0604020202020204" pitchFamily="34" charset="0"/>
                <a:ea typeface="楷体_GB2312" pitchFamily="49" charset="-122"/>
              </a:rPr>
              <a:t>void Show(char str1[], char str2[], char str3[])</a:t>
            </a:r>
            <a:endParaRPr lang="en-US" altLang="zh-CN" sz="2185" dirty="0">
              <a:solidFill>
                <a:schemeClr val="tx1"/>
              </a:solidFill>
              <a:latin typeface="Arial" panose="020B0604020202020204" pitchFamily="34" charset="0"/>
              <a:ea typeface="楷体_GB2312" pitchFamily="49" charset="-122"/>
            </a:endParaRPr>
          </a:p>
          <a:p>
            <a:pPr>
              <a:buSzTx/>
            </a:pPr>
            <a:r>
              <a:rPr lang="en-US" altLang="zh-CN" sz="2185" dirty="0">
                <a:solidFill>
                  <a:schemeClr val="tx1"/>
                </a:solidFill>
                <a:latin typeface="Arial" panose="020B0604020202020204" pitchFamily="34" charset="0"/>
                <a:ea typeface="楷体_GB2312" pitchFamily="49" charset="-122"/>
              </a:rPr>
              <a:t>{</a:t>
            </a:r>
            <a:endParaRPr lang="en-US" altLang="zh-CN" sz="2185" dirty="0">
              <a:solidFill>
                <a:schemeClr val="tx1"/>
              </a:solidFill>
              <a:latin typeface="Arial" panose="020B0604020202020204" pitchFamily="34" charset="0"/>
              <a:ea typeface="楷体_GB2312" pitchFamily="49" charset="-122"/>
            </a:endParaRPr>
          </a:p>
          <a:p>
            <a:pPr>
              <a:buSzTx/>
            </a:pPr>
            <a:r>
              <a:rPr lang="en-US" altLang="zh-CN" sz="2185" dirty="0">
                <a:solidFill>
                  <a:schemeClr val="tx1"/>
                </a:solidFill>
                <a:latin typeface="Arial" panose="020B0604020202020204" pitchFamily="34" charset="0"/>
                <a:ea typeface="楷体_GB2312" pitchFamily="49" charset="-122"/>
              </a:rPr>
              <a:t>	cout &lt;&lt; str1 &lt;&lt; str2 &lt;&lt; str3 &lt;&lt; endl;	</a:t>
            </a:r>
            <a:endParaRPr lang="en-US" altLang="zh-CN" sz="2185" dirty="0">
              <a:solidFill>
                <a:schemeClr val="tx1"/>
              </a:solidFill>
              <a:latin typeface="Arial" panose="020B0604020202020204" pitchFamily="34" charset="0"/>
              <a:ea typeface="楷体_GB2312" pitchFamily="49" charset="-122"/>
            </a:endParaRPr>
          </a:p>
          <a:p>
            <a:pPr>
              <a:buSzTx/>
            </a:pPr>
            <a:r>
              <a:rPr lang="en-US" altLang="zh-CN" sz="2185" dirty="0">
                <a:solidFill>
                  <a:schemeClr val="tx1"/>
                </a:solidFill>
                <a:latin typeface="Arial" panose="020B0604020202020204" pitchFamily="34" charset="0"/>
                <a:ea typeface="楷体_GB2312" pitchFamily="49" charset="-122"/>
              </a:rPr>
              <a:t>		// </a:t>
            </a:r>
            <a:r>
              <a:rPr lang="zh-CN" altLang="en-US" sz="2185" dirty="0">
                <a:solidFill>
                  <a:schemeClr val="tx1"/>
                </a:solidFill>
                <a:latin typeface="Arial" panose="020B0604020202020204" pitchFamily="34" charset="0"/>
                <a:ea typeface="楷体_GB2312" pitchFamily="49" charset="-122"/>
              </a:rPr>
              <a:t>输出</a:t>
            </a:r>
            <a:r>
              <a:rPr lang="en-US" altLang="zh-CN" sz="2185" dirty="0">
                <a:solidFill>
                  <a:schemeClr val="tx1"/>
                </a:solidFill>
                <a:latin typeface="Arial" panose="020B0604020202020204" pitchFamily="34" charset="0"/>
                <a:ea typeface="楷体_GB2312" pitchFamily="49" charset="-122"/>
              </a:rPr>
              <a:t>str1,str2,str3</a:t>
            </a:r>
            <a:endParaRPr lang="en-US" altLang="zh-CN" sz="2185" dirty="0">
              <a:solidFill>
                <a:schemeClr val="tx1"/>
              </a:solidFill>
              <a:latin typeface="Arial" panose="020B0604020202020204" pitchFamily="34" charset="0"/>
              <a:ea typeface="楷体_GB2312" pitchFamily="49" charset="-122"/>
            </a:endParaRPr>
          </a:p>
          <a:p>
            <a:pPr>
              <a:buSzTx/>
            </a:pPr>
            <a:r>
              <a:rPr lang="en-US" altLang="zh-CN" sz="2185" dirty="0">
                <a:solidFill>
                  <a:schemeClr val="tx1"/>
                </a:solidFill>
                <a:latin typeface="Arial" panose="020B0604020202020204" pitchFamily="34" charset="0"/>
                <a:ea typeface="楷体_GB2312" pitchFamily="49" charset="-122"/>
              </a:rPr>
              <a:t>}</a:t>
            </a:r>
            <a:endParaRPr lang="en-US" altLang="zh-CN" sz="2185" dirty="0">
              <a:solidFill>
                <a:schemeClr val="tx1"/>
              </a:solidFill>
              <a:latin typeface="Arial" panose="020B0604020202020204" pitchFamily="34" charset="0"/>
              <a:ea typeface="楷体_GB2312" pitchFamily="49" charset="-122"/>
            </a:endParaRPr>
          </a:p>
        </p:txBody>
      </p:sp>
    </p:spTree>
  </p:cSld>
  <p:clrMapOvr>
    <a:masterClrMapping/>
  </p:clrMapOvr>
  <p:transition spd="slow">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2"/>
          <p:cNvSpPr>
            <a:spLocks noGrp="1"/>
          </p:cNvSpPr>
          <p:nvPr>
            <p:ph type="title"/>
          </p:nvPr>
        </p:nvSpPr>
        <p:spPr>
          <a:xfrm>
            <a:off x="821803" y="548584"/>
            <a:ext cx="7500395" cy="791419"/>
          </a:xfrm>
        </p:spPr>
        <p:txBody>
          <a:bodyPr vert="horz" wrap="square" lIns="83337" tIns="41668" rIns="83337" bIns="41668" anchor="ctr"/>
          <a:p>
            <a:pPr eaLnBrk="1" hangingPunct="1"/>
            <a:r>
              <a:rPr lang="zh-CN" altLang="en-US" dirty="0"/>
              <a:t> </a:t>
            </a:r>
            <a:r>
              <a:rPr lang="en-US" altLang="zh-CN" dirty="0"/>
              <a:t> </a:t>
            </a:r>
            <a:r>
              <a:rPr lang="zh-CN" altLang="en-US" dirty="0"/>
              <a:t>引用</a:t>
            </a:r>
            <a:endParaRPr lang="zh-CN" altLang="en-US" sz="2550" dirty="0"/>
          </a:p>
        </p:txBody>
      </p:sp>
      <p:sp>
        <p:nvSpPr>
          <p:cNvPr id="63490" name="Rectangle 3"/>
          <p:cNvSpPr>
            <a:spLocks noGrp="1"/>
          </p:cNvSpPr>
          <p:nvPr>
            <p:ph idx="4294967295"/>
          </p:nvPr>
        </p:nvSpPr>
        <p:spPr>
          <a:xfrm>
            <a:off x="735330" y="1730375"/>
            <a:ext cx="8003540" cy="4580255"/>
          </a:xfrm>
        </p:spPr>
        <p:txBody>
          <a:bodyPr vert="horz" wrap="square" lIns="83337" tIns="41668" rIns="83337" bIns="41668" anchor="t"/>
          <a:p>
            <a:pPr eaLnBrk="1" latinLnBrk="0" hangingPunct="1">
              <a:lnSpc>
                <a:spcPct val="150000"/>
              </a:lnSpc>
              <a:spcBef>
                <a:spcPts val="0"/>
              </a:spcBef>
            </a:pPr>
            <a:r>
              <a:rPr lang="zh-CN" altLang="zh-CN" sz="2800" dirty="0">
                <a:latin typeface="微软雅黑" panose="020B0503020204020204" charset="-122"/>
                <a:ea typeface="微软雅黑" panose="020B0503020204020204" charset="-122"/>
                <a:cs typeface="微软雅黑" panose="020B0503020204020204" charset="-122"/>
              </a:rPr>
              <a:t>引用是</a:t>
            </a:r>
            <a:r>
              <a:rPr lang="en-US" altLang="zh-CN" sz="2800" dirty="0">
                <a:latin typeface="微软雅黑" panose="020B0503020204020204" charset="-122"/>
                <a:ea typeface="微软雅黑" panose="020B0503020204020204" charset="-122"/>
                <a:cs typeface="微软雅黑" panose="020B0503020204020204" charset="-122"/>
              </a:rPr>
              <a:t>C++</a:t>
            </a:r>
            <a:r>
              <a:rPr lang="zh-CN" altLang="zh-CN" sz="2800" dirty="0">
                <a:latin typeface="微软雅黑" panose="020B0503020204020204" charset="-122"/>
                <a:ea typeface="微软雅黑" panose="020B0503020204020204" charset="-122"/>
                <a:cs typeface="微软雅黑" panose="020B0503020204020204" charset="-122"/>
              </a:rPr>
              <a:t>引入的重要机制，广泛应用在函数间参数传递、函数返回值和运算符重载中。</a:t>
            </a:r>
            <a:endParaRPr lang="en-US" altLang="zh-CN" sz="2800" dirty="0">
              <a:latin typeface="微软雅黑" panose="020B0503020204020204" charset="-122"/>
              <a:ea typeface="微软雅黑" panose="020B0503020204020204" charset="-122"/>
              <a:cs typeface="微软雅黑" panose="020B0503020204020204" charset="-122"/>
            </a:endParaRPr>
          </a:p>
          <a:p>
            <a:pPr eaLnBrk="1" latinLnBrk="0" hangingPunct="1">
              <a:lnSpc>
                <a:spcPct val="150000"/>
              </a:lnSpc>
              <a:spcBef>
                <a:spcPts val="0"/>
              </a:spcBef>
            </a:pPr>
            <a:endParaRPr lang="zh-CN" altLang="en-US" sz="2800" dirty="0">
              <a:latin typeface="微软雅黑" panose="020B0503020204020204" charset="-122"/>
              <a:ea typeface="微软雅黑" panose="020B0503020204020204" charset="-122"/>
              <a:cs typeface="微软雅黑" panose="020B0503020204020204" charset="-122"/>
            </a:endParaRPr>
          </a:p>
          <a:p>
            <a:pPr eaLnBrk="1" latinLnBrk="0" hangingPunct="1">
              <a:lnSpc>
                <a:spcPct val="150000"/>
              </a:lnSpc>
              <a:spcBef>
                <a:spcPts val="0"/>
              </a:spcBef>
            </a:pPr>
            <a:r>
              <a:rPr lang="zh-CN" altLang="en-US" sz="2800" dirty="0">
                <a:latin typeface="微软雅黑" panose="020B0503020204020204" charset="-122"/>
                <a:ea typeface="微软雅黑" panose="020B0503020204020204" charset="-122"/>
                <a:cs typeface="微软雅黑" panose="020B0503020204020204" charset="-122"/>
              </a:rPr>
              <a:t>简单的说，引用就是别名，代表被引用的对象或变量。</a:t>
            </a:r>
            <a:endParaRPr lang="zh-CN" altLang="en-US" sz="2550" dirty="0">
              <a:latin typeface="微软雅黑" panose="020B0503020204020204" charset="-122"/>
              <a:ea typeface="微软雅黑" panose="020B0503020204020204" charset="-122"/>
            </a:endParaRPr>
          </a:p>
          <a:p>
            <a:pPr eaLnBrk="1" hangingPunct="1"/>
            <a:endParaRPr lang="zh-CN" altLang="en-US" sz="2550" dirty="0">
              <a:latin typeface="微软雅黑" panose="020B0503020204020204" charset="-122"/>
              <a:ea typeface="微软雅黑" panose="020B0503020204020204" charset="-122"/>
            </a:endParaRPr>
          </a:p>
        </p:txBody>
      </p:sp>
    </p:spTree>
  </p:cSld>
  <p:clrMapOvr>
    <a:masterClrMapping/>
  </p:clrMapOvr>
  <p:transition spd="slow">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1" name="Rectangle 3"/>
          <p:cNvSpPr>
            <a:spLocks noGrp="1" noChangeArrowheads="1"/>
          </p:cNvSpPr>
          <p:nvPr>
            <p:ph idx="4294967295"/>
          </p:nvPr>
        </p:nvSpPr>
        <p:spPr>
          <a:xfrm>
            <a:off x="251460" y="764540"/>
            <a:ext cx="8840470" cy="5315585"/>
          </a:xfrm>
          <a:solidFill>
            <a:schemeClr val="bg1"/>
          </a:solidFill>
        </p:spPr>
        <p:txBody>
          <a:bodyPr vert="horz" wrap="square" lIns="83337" tIns="41668" rIns="83337" bIns="41668" numCol="1" anchor="t" anchorCtr="0" compatLnSpc="1"/>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int    </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i</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 = 5, j = 10;</a:t>
            </a:r>
            <a:endPar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int  &amp;</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ri</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 = </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i</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 //</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ri</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是引用，初始化为</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i</a:t>
            </a:r>
            <a:endPar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const  int &amp;</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rj</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 = j; //</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rj</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是常引用，初始化为</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j</a:t>
            </a:r>
            <a:endPar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cout</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 &lt;&lt; "</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i</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 = " &lt;&lt; </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i</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 &lt;&lt; "," &lt;&lt; "</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ri</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 = " &lt;&lt; </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ri</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 &lt;&lt; </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endl</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 //</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输出</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i</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 = 5,ri=5</a:t>
            </a:r>
            <a:endPar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 </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ri</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endPar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cout</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 &lt;&lt; "</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i</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 = " &lt;&lt; </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i</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 &lt;&lt; "," &lt;&lt; "</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ri</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 = " &lt;&lt; </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ri</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 &lt;&lt; </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endl</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输出</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i</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 = 6,ri=6</a:t>
            </a:r>
            <a:endPar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i</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endPar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cout</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 &lt;&lt; "</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i</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 = " &lt;&lt; </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i</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 &lt;&lt; "," &lt;&lt; "</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ri</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 = " &lt;&lt; </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ri</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 &lt;&lt; </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endl</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输出</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i</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 = 7,ri=7</a:t>
            </a:r>
            <a:endPar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cout</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 &lt;&lt; "j = " &lt;&lt; j &lt;&lt; "," &lt;&lt; "</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rj</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 = " &lt;&lt; </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rj</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 &lt;&lt; </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endl</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输出</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j = 10,rj=10</a:t>
            </a:r>
            <a:endPar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 </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rj</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     //</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报错，</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rj</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是常量引用，不可修改</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rj</a:t>
            </a:r>
            <a:endPar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++j;</a:t>
            </a:r>
            <a:endPar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cout</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 &lt;&lt; "j = " &lt;&lt; j &lt;&lt; "," &lt;&lt; "</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rj</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 = " &lt;&lt; </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rj</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 &lt;&lt; </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endl</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输出</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j = 11,rj=11</a:t>
            </a:r>
            <a:endPar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ri</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 = </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rj</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endPar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cout</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 &lt;&lt; "</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i</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 = " &lt;&lt; </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i</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 &lt;&lt; "," &lt;&lt; "</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ri</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 = " &lt;&lt; </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ri</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 &lt;&lt; </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endl</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输出</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i</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 = 11,ri=11</a:t>
            </a:r>
            <a:endPar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rj</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 = </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ri</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    //</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报错，</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rj</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是常量引用，不可修改</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mn-cs"/>
              </a:rPr>
              <a:t>rj</a:t>
            </a:r>
            <a:endPar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2" panose="05020102010507070707" pitchFamily="2" charset="2"/>
              <a:buChar char="ß"/>
              <a:defRPr/>
            </a:pPr>
            <a:endPar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Tree>
  </p:cSld>
  <p:clrMapOvr>
    <a:masterClrMapping/>
  </p:clrMapOvr>
  <p:transition spd="slow">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2"/>
          <p:cNvSpPr>
            <a:spLocks noGrp="1"/>
          </p:cNvSpPr>
          <p:nvPr>
            <p:ph type="title"/>
          </p:nvPr>
        </p:nvSpPr>
        <p:spPr>
          <a:xfrm>
            <a:off x="1033893" y="548584"/>
            <a:ext cx="7500395" cy="791419"/>
          </a:xfrm>
        </p:spPr>
        <p:txBody>
          <a:bodyPr vert="horz" wrap="square" lIns="83337" tIns="41668" rIns="83337" bIns="41668" anchor="ctr"/>
          <a:p>
            <a:pPr eaLnBrk="1" hangingPunct="1"/>
            <a:r>
              <a:rPr lang="zh-CN" altLang="en-US" dirty="0"/>
              <a:t>参数传递和引用</a:t>
            </a:r>
            <a:endParaRPr lang="zh-CN" altLang="en-US" dirty="0"/>
          </a:p>
        </p:txBody>
      </p:sp>
      <p:sp>
        <p:nvSpPr>
          <p:cNvPr id="65538" name="Rectangle 3"/>
          <p:cNvSpPr>
            <a:spLocks noGrp="1"/>
          </p:cNvSpPr>
          <p:nvPr>
            <p:ph idx="4294967295"/>
          </p:nvPr>
        </p:nvSpPr>
        <p:spPr>
          <a:xfrm>
            <a:off x="920115" y="1905000"/>
            <a:ext cx="7614285" cy="4114800"/>
          </a:xfrm>
          <a:ln>
            <a:noFill/>
            <a:miter/>
          </a:ln>
        </p:spPr>
        <p:txBody>
          <a:bodyPr vert="horz" wrap="square" lIns="83337" tIns="41668" rIns="83337" bIns="41668" anchor="t"/>
          <a:p>
            <a:pPr eaLnBrk="1" latinLnBrk="0" hangingPunct="1">
              <a:lnSpc>
                <a:spcPct val="150000"/>
              </a:lnSpc>
              <a:spcBef>
                <a:spcPts val="0"/>
              </a:spcBef>
            </a:pPr>
            <a:r>
              <a:rPr lang="en-US" altLang="zh-CN" sz="2800" dirty="0">
                <a:latin typeface="微软雅黑" panose="020B0503020204020204" charset="-122"/>
                <a:ea typeface="微软雅黑" panose="020B0503020204020204" charset="-122"/>
              </a:rPr>
              <a:t>C++</a:t>
            </a:r>
            <a:r>
              <a:rPr lang="zh-CN" altLang="en-US" sz="2800" dirty="0">
                <a:latin typeface="微软雅黑" panose="020B0503020204020204" charset="-122"/>
                <a:ea typeface="微软雅黑" panose="020B0503020204020204" charset="-122"/>
              </a:rPr>
              <a:t>中增加了参数引用传递方式，</a:t>
            </a:r>
            <a:r>
              <a:rPr lang="zh-CN" altLang="en-US" sz="2800" dirty="0">
                <a:solidFill>
                  <a:schemeClr val="tx2"/>
                </a:solidFill>
                <a:latin typeface="微软雅黑" panose="020B0503020204020204" charset="-122"/>
                <a:ea typeface="微软雅黑" panose="020B0503020204020204" charset="-122"/>
              </a:rPr>
              <a:t>形参就是实参别名，形参变化即实参变化。</a:t>
            </a:r>
            <a:endParaRPr lang="zh-CN" altLang="en-US" sz="2800" dirty="0">
              <a:solidFill>
                <a:schemeClr val="tx2"/>
              </a:solidFill>
              <a:latin typeface="微软雅黑" panose="020B0503020204020204" charset="-122"/>
              <a:ea typeface="微软雅黑" panose="020B0503020204020204" charset="-122"/>
            </a:endParaRPr>
          </a:p>
        </p:txBody>
      </p:sp>
    </p:spTree>
  </p:cSld>
  <p:clrMapOvr>
    <a:masterClrMapping/>
  </p:clrMapOvr>
  <p:transition spd="slow">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Text Box 4"/>
          <p:cNvSpPr txBox="1"/>
          <p:nvPr/>
        </p:nvSpPr>
        <p:spPr>
          <a:xfrm>
            <a:off x="633730" y="620395"/>
            <a:ext cx="8037830" cy="3596640"/>
          </a:xfrm>
          <a:prstGeom prst="rect">
            <a:avLst/>
          </a:prstGeom>
          <a:solidFill>
            <a:schemeClr val="bg1"/>
          </a:solidFill>
          <a:ln w="9525">
            <a:noFill/>
          </a:ln>
        </p:spPr>
        <p:txBody>
          <a:bodyPr wrap="square" anchor="t">
            <a:spAutoFit/>
          </a:bodyPr>
          <a:p>
            <a:pPr>
              <a:lnSpc>
                <a:spcPct val="86000"/>
              </a:lnSpc>
              <a:buSzTx/>
            </a:pPr>
            <a:r>
              <a:rPr lang="zh-CN" altLang="en-US" b="1" dirty="0">
                <a:latin typeface="Arial" panose="020B0604020202020204" pitchFamily="34" charset="0"/>
                <a:ea typeface="楷体_GB2312" pitchFamily="49" charset="-122"/>
              </a:rPr>
              <a:t>例以变量为实参不能实现交换变量的值的。</a:t>
            </a:r>
            <a:endParaRPr lang="zh-CN" altLang="en-US" b="1" dirty="0">
              <a:latin typeface="Arial" panose="020B0604020202020204" pitchFamily="34" charset="0"/>
              <a:ea typeface="楷体_GB2312" pitchFamily="49" charset="-122"/>
            </a:endParaRPr>
          </a:p>
          <a:p>
            <a:pPr>
              <a:lnSpc>
                <a:spcPct val="86000"/>
              </a:lnSpc>
              <a:buSzTx/>
            </a:pPr>
            <a:endParaRPr lang="zh-CN" altLang="en-US" sz="2185" dirty="0">
              <a:latin typeface="Arial" panose="020B0604020202020204" pitchFamily="34" charset="0"/>
              <a:ea typeface="楷体_GB2312" pitchFamily="49" charset="-122"/>
            </a:endParaRPr>
          </a:p>
          <a:p>
            <a:pPr>
              <a:lnSpc>
                <a:spcPct val="86000"/>
              </a:lnSpc>
              <a:buSzTx/>
            </a:pPr>
            <a:r>
              <a:rPr lang="en-US" altLang="zh-CN" sz="2185" dirty="0">
                <a:solidFill>
                  <a:schemeClr val="tx1"/>
                </a:solidFill>
                <a:latin typeface="Arial" panose="020B0604020202020204" pitchFamily="34" charset="0"/>
                <a:ea typeface="楷体_GB2312" pitchFamily="49" charset="-122"/>
              </a:rPr>
              <a:t>void Swap(int a, int b)	// </a:t>
            </a:r>
            <a:r>
              <a:rPr lang="zh-CN" altLang="en-US" sz="2185" dirty="0">
                <a:solidFill>
                  <a:schemeClr val="tx1"/>
                </a:solidFill>
                <a:latin typeface="Arial" panose="020B0604020202020204" pitchFamily="34" charset="0"/>
                <a:ea typeface="楷体_GB2312" pitchFamily="49" charset="-122"/>
              </a:rPr>
              <a:t>不能实现交换实参变量的值</a:t>
            </a:r>
            <a:endParaRPr lang="zh-CN" altLang="en-US" sz="2185" dirty="0">
              <a:solidFill>
                <a:schemeClr val="tx1"/>
              </a:solidFill>
              <a:latin typeface="Arial" panose="020B0604020202020204" pitchFamily="34" charset="0"/>
              <a:ea typeface="楷体_GB2312" pitchFamily="49" charset="-122"/>
            </a:endParaRPr>
          </a:p>
          <a:p>
            <a:pPr>
              <a:lnSpc>
                <a:spcPct val="86000"/>
              </a:lnSpc>
              <a:buSzTx/>
            </a:pPr>
            <a:r>
              <a:rPr lang="en-US" altLang="zh-CN" sz="2185" dirty="0">
                <a:solidFill>
                  <a:schemeClr val="tx1"/>
                </a:solidFill>
                <a:latin typeface="Arial" panose="020B0604020202020204" pitchFamily="34" charset="0"/>
                <a:ea typeface="楷体_GB2312" pitchFamily="49" charset="-122"/>
              </a:rPr>
              <a:t>{</a:t>
            </a:r>
            <a:endParaRPr lang="en-US" altLang="zh-CN" sz="2185" dirty="0">
              <a:solidFill>
                <a:schemeClr val="tx1"/>
              </a:solidFill>
              <a:latin typeface="Arial" panose="020B0604020202020204" pitchFamily="34" charset="0"/>
              <a:ea typeface="楷体_GB2312" pitchFamily="49" charset="-122"/>
            </a:endParaRPr>
          </a:p>
          <a:p>
            <a:pPr>
              <a:lnSpc>
                <a:spcPct val="86000"/>
              </a:lnSpc>
              <a:buSzTx/>
            </a:pPr>
            <a:r>
              <a:rPr lang="en-US" altLang="zh-CN" sz="2185" dirty="0">
                <a:solidFill>
                  <a:schemeClr val="tx1"/>
                </a:solidFill>
                <a:latin typeface="Arial" panose="020B0604020202020204" pitchFamily="34" charset="0"/>
                <a:ea typeface="楷体_GB2312" pitchFamily="49" charset="-122"/>
              </a:rPr>
              <a:t>	int t = a; a = b; b = t;	// </a:t>
            </a:r>
            <a:r>
              <a:rPr lang="zh-CN" altLang="en-US" sz="2185" dirty="0">
                <a:solidFill>
                  <a:schemeClr val="tx1"/>
                </a:solidFill>
                <a:latin typeface="Arial" panose="020B0604020202020204" pitchFamily="34" charset="0"/>
                <a:ea typeface="楷体_GB2312" pitchFamily="49" charset="-122"/>
              </a:rPr>
              <a:t>循环赋值交换</a:t>
            </a:r>
            <a:r>
              <a:rPr lang="en-US" altLang="zh-CN" sz="2185" dirty="0">
                <a:solidFill>
                  <a:schemeClr val="tx1"/>
                </a:solidFill>
                <a:latin typeface="Arial" panose="020B0604020202020204" pitchFamily="34" charset="0"/>
                <a:ea typeface="楷体_GB2312" pitchFamily="49" charset="-122"/>
              </a:rPr>
              <a:t>a,b</a:t>
            </a:r>
            <a:r>
              <a:rPr lang="zh-CN" altLang="en-US" sz="2185" dirty="0">
                <a:solidFill>
                  <a:schemeClr val="tx1"/>
                </a:solidFill>
                <a:latin typeface="Arial" panose="020B0604020202020204" pitchFamily="34" charset="0"/>
                <a:ea typeface="楷体_GB2312" pitchFamily="49" charset="-122"/>
              </a:rPr>
              <a:t>的值</a:t>
            </a:r>
            <a:endParaRPr lang="zh-CN" altLang="en-US" sz="2185" dirty="0">
              <a:solidFill>
                <a:schemeClr val="tx1"/>
              </a:solidFill>
              <a:latin typeface="Arial" panose="020B0604020202020204" pitchFamily="34" charset="0"/>
              <a:ea typeface="楷体_GB2312" pitchFamily="49" charset="-122"/>
            </a:endParaRPr>
          </a:p>
          <a:p>
            <a:pPr>
              <a:lnSpc>
                <a:spcPct val="86000"/>
              </a:lnSpc>
              <a:buSzTx/>
            </a:pPr>
            <a:r>
              <a:rPr lang="en-US" altLang="zh-CN" sz="2185" dirty="0">
                <a:solidFill>
                  <a:schemeClr val="tx1"/>
                </a:solidFill>
                <a:latin typeface="Arial" panose="020B0604020202020204" pitchFamily="34" charset="0"/>
                <a:ea typeface="楷体_GB2312" pitchFamily="49" charset="-122"/>
              </a:rPr>
              <a:t>}</a:t>
            </a:r>
            <a:endParaRPr lang="en-US" altLang="zh-CN" sz="2185" dirty="0">
              <a:solidFill>
                <a:schemeClr val="tx1"/>
              </a:solidFill>
              <a:latin typeface="Arial" panose="020B0604020202020204" pitchFamily="34" charset="0"/>
              <a:ea typeface="楷体_GB2312" pitchFamily="49" charset="-122"/>
            </a:endParaRPr>
          </a:p>
          <a:p>
            <a:pPr>
              <a:lnSpc>
                <a:spcPct val="86000"/>
              </a:lnSpc>
              <a:buSzTx/>
            </a:pPr>
            <a:r>
              <a:rPr lang="en-US" altLang="zh-CN" sz="2185" dirty="0">
                <a:solidFill>
                  <a:schemeClr val="tx1"/>
                </a:solidFill>
                <a:latin typeface="Arial" panose="020B0604020202020204" pitchFamily="34" charset="0"/>
                <a:ea typeface="楷体_GB2312" pitchFamily="49" charset="-122"/>
              </a:rPr>
              <a:t>int main()			// </a:t>
            </a:r>
            <a:r>
              <a:rPr lang="zh-CN" altLang="en-US" sz="2185" dirty="0">
                <a:solidFill>
                  <a:schemeClr val="tx1"/>
                </a:solidFill>
                <a:latin typeface="Arial" panose="020B0604020202020204" pitchFamily="34" charset="0"/>
                <a:ea typeface="楷体_GB2312" pitchFamily="49" charset="-122"/>
              </a:rPr>
              <a:t>主函数</a:t>
            </a:r>
            <a:r>
              <a:rPr lang="en-US" altLang="zh-CN" sz="2185" dirty="0">
                <a:solidFill>
                  <a:schemeClr val="tx1"/>
                </a:solidFill>
                <a:latin typeface="Arial" panose="020B0604020202020204" pitchFamily="34" charset="0"/>
                <a:ea typeface="楷体_GB2312" pitchFamily="49" charset="-122"/>
              </a:rPr>
              <a:t>main()</a:t>
            </a:r>
            <a:endParaRPr lang="en-US" altLang="zh-CN" sz="2185" dirty="0">
              <a:solidFill>
                <a:schemeClr val="tx1"/>
              </a:solidFill>
              <a:latin typeface="Arial" panose="020B0604020202020204" pitchFamily="34" charset="0"/>
              <a:ea typeface="楷体_GB2312" pitchFamily="49" charset="-122"/>
            </a:endParaRPr>
          </a:p>
          <a:p>
            <a:pPr>
              <a:lnSpc>
                <a:spcPct val="86000"/>
              </a:lnSpc>
              <a:buSzTx/>
            </a:pPr>
            <a:r>
              <a:rPr lang="en-US" altLang="zh-CN" sz="2185" dirty="0">
                <a:solidFill>
                  <a:schemeClr val="tx1"/>
                </a:solidFill>
                <a:latin typeface="Arial" panose="020B0604020202020204" pitchFamily="34" charset="0"/>
                <a:ea typeface="楷体_GB2312" pitchFamily="49" charset="-122"/>
              </a:rPr>
              <a:t>{</a:t>
            </a:r>
            <a:endParaRPr lang="en-US" altLang="zh-CN" sz="2185" dirty="0">
              <a:solidFill>
                <a:schemeClr val="tx1"/>
              </a:solidFill>
              <a:latin typeface="Arial" panose="020B0604020202020204" pitchFamily="34" charset="0"/>
              <a:ea typeface="楷体_GB2312" pitchFamily="49" charset="-122"/>
            </a:endParaRPr>
          </a:p>
          <a:p>
            <a:pPr>
              <a:lnSpc>
                <a:spcPct val="86000"/>
              </a:lnSpc>
              <a:buSzTx/>
            </a:pPr>
            <a:r>
              <a:rPr lang="en-US" altLang="zh-CN" sz="2185" dirty="0">
                <a:solidFill>
                  <a:schemeClr val="tx1"/>
                </a:solidFill>
                <a:latin typeface="Arial" panose="020B0604020202020204" pitchFamily="34" charset="0"/>
                <a:ea typeface="楷体_GB2312" pitchFamily="49" charset="-122"/>
              </a:rPr>
              <a:t>	int m = 6, n = 8;	// </a:t>
            </a:r>
            <a:r>
              <a:rPr lang="zh-CN" altLang="en-US" sz="2185" dirty="0">
                <a:solidFill>
                  <a:schemeClr val="tx1"/>
                </a:solidFill>
                <a:latin typeface="Arial" panose="020B0604020202020204" pitchFamily="34" charset="0"/>
                <a:ea typeface="楷体_GB2312" pitchFamily="49" charset="-122"/>
              </a:rPr>
              <a:t>定义整型变量</a:t>
            </a:r>
            <a:endParaRPr lang="zh-CN" altLang="en-US" sz="2185" dirty="0">
              <a:solidFill>
                <a:schemeClr val="tx1"/>
              </a:solidFill>
              <a:latin typeface="Arial" panose="020B0604020202020204" pitchFamily="34" charset="0"/>
              <a:ea typeface="楷体_GB2312" pitchFamily="49" charset="-122"/>
            </a:endParaRPr>
          </a:p>
          <a:p>
            <a:pPr>
              <a:lnSpc>
                <a:spcPct val="86000"/>
              </a:lnSpc>
              <a:buSzTx/>
            </a:pPr>
            <a:r>
              <a:rPr lang="zh-CN" altLang="en-US" sz="2185" dirty="0">
                <a:solidFill>
                  <a:schemeClr val="tx1"/>
                </a:solidFill>
                <a:latin typeface="Arial" panose="020B0604020202020204" pitchFamily="34" charset="0"/>
                <a:ea typeface="楷体_GB2312" pitchFamily="49" charset="-122"/>
              </a:rPr>
              <a:t>	</a:t>
            </a:r>
            <a:r>
              <a:rPr lang="en-US" altLang="zh-CN" sz="2185" dirty="0">
                <a:solidFill>
                  <a:schemeClr val="tx1"/>
                </a:solidFill>
                <a:latin typeface="Arial" panose="020B0604020202020204" pitchFamily="34" charset="0"/>
                <a:ea typeface="楷体_GB2312" pitchFamily="49" charset="-122"/>
              </a:rPr>
              <a:t>Swap(m, n);		// </a:t>
            </a:r>
            <a:r>
              <a:rPr lang="zh-CN" altLang="en-US" sz="2185" dirty="0">
                <a:solidFill>
                  <a:schemeClr val="tx1"/>
                </a:solidFill>
                <a:latin typeface="Arial" panose="020B0604020202020204" pitchFamily="34" charset="0"/>
                <a:ea typeface="楷体_GB2312" pitchFamily="49" charset="-122"/>
              </a:rPr>
              <a:t>调用函数</a:t>
            </a:r>
            <a:r>
              <a:rPr lang="en-US" altLang="zh-CN" sz="2185" dirty="0">
                <a:solidFill>
                  <a:schemeClr val="tx1"/>
                </a:solidFill>
                <a:latin typeface="Arial" panose="020B0604020202020204" pitchFamily="34" charset="0"/>
                <a:ea typeface="楷体_GB2312" pitchFamily="49" charset="-122"/>
              </a:rPr>
              <a:t>Swap()</a:t>
            </a:r>
            <a:endParaRPr lang="en-US" altLang="zh-CN" sz="2185" dirty="0">
              <a:solidFill>
                <a:schemeClr val="tx1"/>
              </a:solidFill>
              <a:latin typeface="Arial" panose="020B0604020202020204" pitchFamily="34" charset="0"/>
              <a:ea typeface="楷体_GB2312" pitchFamily="49" charset="-122"/>
            </a:endParaRPr>
          </a:p>
          <a:p>
            <a:pPr>
              <a:lnSpc>
                <a:spcPct val="86000"/>
              </a:lnSpc>
              <a:buSzTx/>
            </a:pPr>
            <a:r>
              <a:rPr lang="en-US" altLang="zh-CN" sz="2185" dirty="0">
                <a:solidFill>
                  <a:schemeClr val="tx1"/>
                </a:solidFill>
                <a:latin typeface="Arial" panose="020B0604020202020204" pitchFamily="34" charset="0"/>
                <a:ea typeface="楷体_GB2312" pitchFamily="49" charset="-122"/>
              </a:rPr>
              <a:t>	cout &lt;&lt; m &lt;&lt; " " &lt;&lt; n &lt;&lt; endl;	// </a:t>
            </a:r>
            <a:r>
              <a:rPr lang="zh-CN" altLang="en-US" sz="2185" dirty="0">
                <a:solidFill>
                  <a:schemeClr val="tx1"/>
                </a:solidFill>
                <a:latin typeface="Arial" panose="020B0604020202020204" pitchFamily="34" charset="0"/>
                <a:ea typeface="楷体_GB2312" pitchFamily="49" charset="-122"/>
              </a:rPr>
              <a:t>输出</a:t>
            </a:r>
            <a:r>
              <a:rPr lang="en-US" altLang="zh-CN" sz="2185" dirty="0">
                <a:solidFill>
                  <a:schemeClr val="tx1"/>
                </a:solidFill>
                <a:latin typeface="Arial" panose="020B0604020202020204" pitchFamily="34" charset="0"/>
                <a:ea typeface="楷体_GB2312" pitchFamily="49" charset="-122"/>
              </a:rPr>
              <a:t>m,n</a:t>
            </a:r>
            <a:r>
              <a:rPr lang="zh-CN" altLang="en-US" sz="2185" dirty="0">
                <a:solidFill>
                  <a:schemeClr val="tx1"/>
                </a:solidFill>
                <a:latin typeface="Arial" panose="020B0604020202020204" pitchFamily="34" charset="0"/>
                <a:ea typeface="楷体_GB2312" pitchFamily="49" charset="-122"/>
              </a:rPr>
              <a:t>的值</a:t>
            </a:r>
            <a:endParaRPr lang="zh-CN" altLang="en-US" sz="2185" dirty="0">
              <a:solidFill>
                <a:schemeClr val="tx1"/>
              </a:solidFill>
              <a:latin typeface="Arial" panose="020B0604020202020204" pitchFamily="34" charset="0"/>
              <a:ea typeface="楷体_GB2312" pitchFamily="49" charset="-122"/>
            </a:endParaRPr>
          </a:p>
          <a:p>
            <a:pPr>
              <a:lnSpc>
                <a:spcPct val="86000"/>
              </a:lnSpc>
              <a:buSzTx/>
            </a:pPr>
            <a:r>
              <a:rPr lang="en-US" altLang="zh-CN" sz="2185" dirty="0">
                <a:solidFill>
                  <a:schemeClr val="tx1"/>
                </a:solidFill>
                <a:latin typeface="Arial" panose="020B0604020202020204" pitchFamily="34" charset="0"/>
                <a:ea typeface="楷体_GB2312" pitchFamily="49" charset="-122"/>
              </a:rPr>
              <a:t>}</a:t>
            </a:r>
            <a:endParaRPr lang="en-US" altLang="zh-CN" sz="2185" dirty="0">
              <a:solidFill>
                <a:schemeClr val="tx1"/>
              </a:solidFill>
              <a:latin typeface="Arial" panose="020B0604020202020204" pitchFamily="34" charset="0"/>
              <a:ea typeface="楷体_GB2312" pitchFamily="49" charset="-122"/>
            </a:endParaRPr>
          </a:p>
        </p:txBody>
      </p:sp>
      <p:sp>
        <p:nvSpPr>
          <p:cNvPr id="66562" name="Rectangle 6"/>
          <p:cNvSpPr/>
          <p:nvPr/>
        </p:nvSpPr>
        <p:spPr>
          <a:xfrm>
            <a:off x="405114" y="2595759"/>
            <a:ext cx="309880" cy="427990"/>
          </a:xfrm>
          <a:prstGeom prst="rect">
            <a:avLst/>
          </a:prstGeom>
          <a:noFill/>
          <a:ln w="9525">
            <a:noFill/>
          </a:ln>
        </p:spPr>
        <p:txBody>
          <a:bodyPr wrap="none" anchor="ctr">
            <a:spAutoFit/>
          </a:bodyPr>
          <a:p>
            <a:pPr>
              <a:buSzTx/>
            </a:pPr>
            <a:endParaRPr lang="zh-CN" altLang="en-US" sz="2185" dirty="0">
              <a:latin typeface="Arial" panose="020B0604020202020204" pitchFamily="34" charset="0"/>
              <a:ea typeface="楷体_GB2312" pitchFamily="49" charset="-122"/>
            </a:endParaRPr>
          </a:p>
        </p:txBody>
      </p:sp>
      <p:graphicFrame>
        <p:nvGraphicFramePr>
          <p:cNvPr id="66563" name="Object 5"/>
          <p:cNvGraphicFramePr>
            <a:graphicFrameLocks noChangeAspect="1"/>
          </p:cNvGraphicFramePr>
          <p:nvPr/>
        </p:nvGraphicFramePr>
        <p:xfrm>
          <a:off x="1815465" y="4004945"/>
          <a:ext cx="3801745" cy="2592705"/>
        </p:xfrm>
        <a:graphic>
          <a:graphicData uri="http://schemas.openxmlformats.org/presentationml/2006/ole">
            <mc:AlternateContent xmlns:mc="http://schemas.openxmlformats.org/markup-compatibility/2006">
              <mc:Choice xmlns:v="urn:schemas-microsoft-com:vml" Requires="v">
                <p:oleObj spid="_x0000_s3078" name="" r:id="rId1" imgW="1837690" imgH="1174115" progId="">
                  <p:embed/>
                </p:oleObj>
              </mc:Choice>
              <mc:Fallback>
                <p:oleObj name="" r:id="rId1" imgW="1837690" imgH="1174115" progId="">
                  <p:embed/>
                  <p:pic>
                    <p:nvPicPr>
                      <p:cNvPr id="0" name="图片 3077"/>
                      <p:cNvPicPr/>
                      <p:nvPr/>
                    </p:nvPicPr>
                    <p:blipFill>
                      <a:blip r:embed="rId2"/>
                      <a:stretch>
                        <a:fillRect/>
                      </a:stretch>
                    </p:blipFill>
                    <p:spPr>
                      <a:xfrm>
                        <a:off x="1815465" y="4004945"/>
                        <a:ext cx="3801745" cy="2592705"/>
                      </a:xfrm>
                      <a:prstGeom prst="rect">
                        <a:avLst/>
                      </a:prstGeom>
                      <a:solidFill>
                        <a:schemeClr val="tx1"/>
                      </a:solidFill>
                      <a:ln w="38100">
                        <a:noFill/>
                        <a:miter/>
                      </a:ln>
                    </p:spPr>
                  </p:pic>
                </p:oleObj>
              </mc:Fallback>
            </mc:AlternateContent>
          </a:graphicData>
        </a:graphic>
      </p:graphicFrame>
    </p:spTree>
  </p:cSld>
  <p:clrMapOvr>
    <a:masterClrMapping/>
  </p:clrMapOvr>
  <p:transition spd="slow">
    <p:pul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Text Box 4"/>
          <p:cNvSpPr txBox="1"/>
          <p:nvPr/>
        </p:nvSpPr>
        <p:spPr>
          <a:xfrm>
            <a:off x="611505" y="692785"/>
            <a:ext cx="8049895" cy="4110990"/>
          </a:xfrm>
          <a:prstGeom prst="rect">
            <a:avLst/>
          </a:prstGeom>
          <a:solidFill>
            <a:schemeClr val="bg1"/>
          </a:solidFill>
          <a:ln w="9525">
            <a:noFill/>
          </a:ln>
        </p:spPr>
        <p:txBody>
          <a:bodyPr wrap="square" anchor="t">
            <a:spAutoFit/>
          </a:bodyPr>
          <a:p>
            <a:pPr>
              <a:buSzTx/>
            </a:pPr>
            <a:r>
              <a:rPr lang="zh-CN" altLang="en-US" sz="2000" b="1" dirty="0">
                <a:solidFill>
                  <a:schemeClr val="tx1"/>
                </a:solidFill>
                <a:latin typeface="Arial" panose="020B0604020202020204" pitchFamily="34" charset="0"/>
                <a:ea typeface="楷体_GB2312" pitchFamily="49" charset="-122"/>
              </a:rPr>
              <a:t>在</a:t>
            </a:r>
            <a:r>
              <a:rPr lang="en-US" altLang="zh-CN" sz="2000" b="1" dirty="0">
                <a:solidFill>
                  <a:schemeClr val="tx1"/>
                </a:solidFill>
                <a:latin typeface="Arial" panose="020B0604020202020204" pitchFamily="34" charset="0"/>
                <a:ea typeface="楷体_GB2312" pitchFamily="49" charset="-122"/>
              </a:rPr>
              <a:t>C</a:t>
            </a:r>
            <a:r>
              <a:rPr lang="zh-CN" altLang="en-US" sz="2000" b="1" dirty="0">
                <a:solidFill>
                  <a:schemeClr val="tx1"/>
                </a:solidFill>
                <a:latin typeface="Arial" panose="020B0604020202020204" pitchFamily="34" charset="0"/>
                <a:ea typeface="楷体_GB2312" pitchFamily="49" charset="-122"/>
              </a:rPr>
              <a:t>程序中可以用指针传递变量地址的方法。使形参得到一个变量的地址，这时形参指针变量指向实参变量单元。</a:t>
            </a:r>
            <a:endParaRPr lang="zh-CN" altLang="en-US" sz="2000" b="1" dirty="0">
              <a:solidFill>
                <a:schemeClr val="tx1"/>
              </a:solidFill>
              <a:latin typeface="Arial" panose="020B0604020202020204" pitchFamily="34" charset="0"/>
              <a:ea typeface="楷体_GB2312" pitchFamily="49" charset="-122"/>
            </a:endParaRPr>
          </a:p>
          <a:p>
            <a:pPr>
              <a:buSzTx/>
            </a:pPr>
            <a:r>
              <a:rPr lang="zh-CN" altLang="en-US" sz="2000" b="1" dirty="0">
                <a:latin typeface="Arial" panose="020B0604020202020204" pitchFamily="34" charset="0"/>
                <a:ea typeface="楷体_GB2312" pitchFamily="49" charset="-122"/>
              </a:rPr>
              <a:t>例用指针变量作形参，实现两个变量的值互换。</a:t>
            </a:r>
            <a:endParaRPr lang="zh-CN" altLang="en-US" sz="2000" b="1" dirty="0">
              <a:latin typeface="Arial" panose="020B0604020202020204" pitchFamily="34" charset="0"/>
              <a:ea typeface="楷体_GB2312" pitchFamily="49" charset="-122"/>
            </a:endParaRPr>
          </a:p>
          <a:p>
            <a:pPr>
              <a:buSzTx/>
            </a:pPr>
            <a:endParaRPr lang="zh-CN" altLang="en-US" sz="1825" dirty="0">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void Swap(int </a:t>
            </a:r>
            <a:r>
              <a:rPr lang="en-US" altLang="zh-CN" sz="1825" dirty="0">
                <a:latin typeface="Arial" panose="020B0604020202020204" pitchFamily="34" charset="0"/>
                <a:ea typeface="楷体_GB2312" pitchFamily="49" charset="-122"/>
              </a:rPr>
              <a:t>*</a:t>
            </a:r>
            <a:r>
              <a:rPr lang="en-US" altLang="zh-CN" sz="1825" dirty="0">
                <a:solidFill>
                  <a:schemeClr val="tx1"/>
                </a:solidFill>
                <a:latin typeface="Arial" panose="020B0604020202020204" pitchFamily="34" charset="0"/>
                <a:ea typeface="楷体_GB2312" pitchFamily="49" charset="-122"/>
              </a:rPr>
              <a:t>p, int </a:t>
            </a:r>
            <a:r>
              <a:rPr lang="en-US" altLang="zh-CN" sz="1825" dirty="0">
                <a:latin typeface="Arial" panose="020B0604020202020204" pitchFamily="34" charset="0"/>
                <a:ea typeface="楷体_GB2312" pitchFamily="49" charset="-122"/>
              </a:rPr>
              <a:t>*</a:t>
            </a:r>
            <a:r>
              <a:rPr lang="en-US" altLang="zh-CN" sz="1825" dirty="0">
                <a:solidFill>
                  <a:schemeClr val="tx1"/>
                </a:solidFill>
                <a:latin typeface="Arial" panose="020B0604020202020204" pitchFamily="34" charset="0"/>
                <a:ea typeface="楷体_GB2312" pitchFamily="49" charset="-122"/>
              </a:rPr>
              <a:t>q)		// </a:t>
            </a:r>
            <a:r>
              <a:rPr lang="zh-CN" altLang="en-US" sz="1825" dirty="0">
                <a:solidFill>
                  <a:schemeClr val="tx1"/>
                </a:solidFill>
                <a:latin typeface="Arial" panose="020B0604020202020204" pitchFamily="34" charset="0"/>
                <a:ea typeface="楷体_GB2312" pitchFamily="49" charset="-122"/>
              </a:rPr>
              <a:t>实现交换*</a:t>
            </a:r>
            <a:r>
              <a:rPr lang="en-US" altLang="zh-CN" sz="1825" dirty="0">
                <a:solidFill>
                  <a:schemeClr val="tx1"/>
                </a:solidFill>
                <a:latin typeface="Arial" panose="020B0604020202020204" pitchFamily="34" charset="0"/>
                <a:ea typeface="楷体_GB2312" pitchFamily="49" charset="-122"/>
              </a:rPr>
              <a:t>p</a:t>
            </a:r>
            <a:r>
              <a:rPr lang="zh-CN" altLang="en-US" sz="1825" dirty="0">
                <a:solidFill>
                  <a:schemeClr val="tx1"/>
                </a:solidFill>
                <a:latin typeface="Arial" panose="020B0604020202020204" pitchFamily="34" charset="0"/>
                <a:ea typeface="楷体_GB2312" pitchFamily="49" charset="-122"/>
              </a:rPr>
              <a:t>与*</a:t>
            </a:r>
            <a:r>
              <a:rPr lang="en-US" altLang="zh-CN" sz="1825" dirty="0">
                <a:solidFill>
                  <a:schemeClr val="tx1"/>
                </a:solidFill>
                <a:latin typeface="Arial" panose="020B0604020202020204" pitchFamily="34" charset="0"/>
                <a:ea typeface="楷体_GB2312" pitchFamily="49" charset="-122"/>
              </a:rPr>
              <a:t>q</a:t>
            </a:r>
            <a:r>
              <a:rPr lang="zh-CN" altLang="en-US" sz="1825" dirty="0">
                <a:solidFill>
                  <a:schemeClr val="tx1"/>
                </a:solidFill>
                <a:latin typeface="Arial" panose="020B0604020202020204" pitchFamily="34" charset="0"/>
                <a:ea typeface="楷体_GB2312" pitchFamily="49" charset="-122"/>
              </a:rPr>
              <a:t>的值</a:t>
            </a:r>
            <a:endParaRPr lang="zh-CN" altLang="en-US"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a:t>
            </a:r>
            <a:endParaRPr lang="en-US" altLang="zh-CN"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	int t = *p; *p = *q; *q = t;	// </a:t>
            </a:r>
            <a:r>
              <a:rPr lang="zh-CN" altLang="en-US" sz="1825" dirty="0">
                <a:solidFill>
                  <a:schemeClr val="tx1"/>
                </a:solidFill>
                <a:latin typeface="Arial" panose="020B0604020202020204" pitchFamily="34" charset="0"/>
                <a:ea typeface="楷体_GB2312" pitchFamily="49" charset="-122"/>
              </a:rPr>
              <a:t>循环赋值交换*</a:t>
            </a:r>
            <a:r>
              <a:rPr lang="en-US" altLang="zh-CN" sz="1825" dirty="0">
                <a:solidFill>
                  <a:schemeClr val="tx1"/>
                </a:solidFill>
                <a:latin typeface="Arial" panose="020B0604020202020204" pitchFamily="34" charset="0"/>
                <a:ea typeface="楷体_GB2312" pitchFamily="49" charset="-122"/>
              </a:rPr>
              <a:t>p</a:t>
            </a:r>
            <a:r>
              <a:rPr lang="zh-CN" altLang="en-US" sz="1825" dirty="0">
                <a:solidFill>
                  <a:schemeClr val="tx1"/>
                </a:solidFill>
                <a:latin typeface="Arial" panose="020B0604020202020204" pitchFamily="34" charset="0"/>
                <a:ea typeface="楷体_GB2312" pitchFamily="49" charset="-122"/>
              </a:rPr>
              <a:t>与*</a:t>
            </a:r>
            <a:r>
              <a:rPr lang="en-US" altLang="zh-CN" sz="1825" dirty="0">
                <a:solidFill>
                  <a:schemeClr val="tx1"/>
                </a:solidFill>
                <a:latin typeface="Arial" panose="020B0604020202020204" pitchFamily="34" charset="0"/>
                <a:ea typeface="楷体_GB2312" pitchFamily="49" charset="-122"/>
              </a:rPr>
              <a:t>q</a:t>
            </a:r>
            <a:r>
              <a:rPr lang="zh-CN" altLang="en-US" sz="1825" dirty="0">
                <a:solidFill>
                  <a:schemeClr val="tx1"/>
                </a:solidFill>
                <a:latin typeface="Arial" panose="020B0604020202020204" pitchFamily="34" charset="0"/>
                <a:ea typeface="楷体_GB2312" pitchFamily="49" charset="-122"/>
              </a:rPr>
              <a:t>的值</a:t>
            </a:r>
            <a:endParaRPr lang="zh-CN" altLang="en-US"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a:t>
            </a:r>
            <a:endParaRPr lang="en-US" altLang="zh-CN"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int main()				// </a:t>
            </a:r>
            <a:r>
              <a:rPr lang="zh-CN" altLang="en-US" sz="1825" dirty="0">
                <a:solidFill>
                  <a:schemeClr val="tx1"/>
                </a:solidFill>
                <a:latin typeface="Arial" panose="020B0604020202020204" pitchFamily="34" charset="0"/>
                <a:ea typeface="楷体_GB2312" pitchFamily="49" charset="-122"/>
              </a:rPr>
              <a:t>主函数</a:t>
            </a:r>
            <a:r>
              <a:rPr lang="en-US" altLang="zh-CN" sz="1825" dirty="0">
                <a:solidFill>
                  <a:schemeClr val="tx1"/>
                </a:solidFill>
                <a:latin typeface="Arial" panose="020B0604020202020204" pitchFamily="34" charset="0"/>
                <a:ea typeface="楷体_GB2312" pitchFamily="49" charset="-122"/>
              </a:rPr>
              <a:t>main()</a:t>
            </a:r>
            <a:endParaRPr lang="en-US" altLang="zh-CN"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a:t>
            </a:r>
            <a:endParaRPr lang="en-US" altLang="zh-CN"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	int m = 6, n = 8;		// </a:t>
            </a:r>
            <a:r>
              <a:rPr lang="zh-CN" altLang="en-US" sz="1825" dirty="0">
                <a:solidFill>
                  <a:schemeClr val="tx1"/>
                </a:solidFill>
                <a:latin typeface="Arial" panose="020B0604020202020204" pitchFamily="34" charset="0"/>
                <a:ea typeface="楷体_GB2312" pitchFamily="49" charset="-122"/>
              </a:rPr>
              <a:t>定义整型变量</a:t>
            </a:r>
            <a:endParaRPr lang="zh-CN" altLang="en-US" sz="1825" dirty="0">
              <a:solidFill>
                <a:schemeClr val="tx1"/>
              </a:solidFill>
              <a:latin typeface="Arial" panose="020B0604020202020204" pitchFamily="34" charset="0"/>
              <a:ea typeface="楷体_GB2312" pitchFamily="49" charset="-122"/>
            </a:endParaRPr>
          </a:p>
          <a:p>
            <a:pPr>
              <a:buSzTx/>
            </a:pPr>
            <a:r>
              <a:rPr lang="zh-CN" altLang="en-US" sz="1825" dirty="0">
                <a:solidFill>
                  <a:schemeClr val="tx1"/>
                </a:solidFill>
                <a:latin typeface="Arial" panose="020B0604020202020204" pitchFamily="34" charset="0"/>
                <a:ea typeface="楷体_GB2312" pitchFamily="49" charset="-122"/>
              </a:rPr>
              <a:t>	</a:t>
            </a:r>
            <a:r>
              <a:rPr lang="en-US" altLang="zh-CN" sz="1825" dirty="0">
                <a:solidFill>
                  <a:schemeClr val="tx1"/>
                </a:solidFill>
                <a:latin typeface="Arial" panose="020B0604020202020204" pitchFamily="34" charset="0"/>
                <a:ea typeface="楷体_GB2312" pitchFamily="49" charset="-122"/>
              </a:rPr>
              <a:t>Swap(&amp;m, &amp;n);			// </a:t>
            </a:r>
            <a:r>
              <a:rPr lang="zh-CN" altLang="en-US" sz="1825" dirty="0">
                <a:solidFill>
                  <a:schemeClr val="tx1"/>
                </a:solidFill>
                <a:latin typeface="Arial" panose="020B0604020202020204" pitchFamily="34" charset="0"/>
                <a:ea typeface="楷体_GB2312" pitchFamily="49" charset="-122"/>
              </a:rPr>
              <a:t>调用函数</a:t>
            </a:r>
            <a:r>
              <a:rPr lang="en-US" altLang="zh-CN" sz="1825" dirty="0">
                <a:solidFill>
                  <a:schemeClr val="tx1"/>
                </a:solidFill>
                <a:latin typeface="Arial" panose="020B0604020202020204" pitchFamily="34" charset="0"/>
                <a:ea typeface="楷体_GB2312" pitchFamily="49" charset="-122"/>
              </a:rPr>
              <a:t>Swap()</a:t>
            </a:r>
            <a:endParaRPr lang="en-US" altLang="zh-CN"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	cout &lt;&lt; m &lt;&lt; " " &lt;&lt; n &lt;&lt; endl;	// </a:t>
            </a:r>
            <a:r>
              <a:rPr lang="zh-CN" altLang="en-US" sz="1825" dirty="0">
                <a:solidFill>
                  <a:schemeClr val="tx1"/>
                </a:solidFill>
                <a:latin typeface="Arial" panose="020B0604020202020204" pitchFamily="34" charset="0"/>
                <a:ea typeface="楷体_GB2312" pitchFamily="49" charset="-122"/>
              </a:rPr>
              <a:t>输出</a:t>
            </a:r>
            <a:r>
              <a:rPr lang="en-US" altLang="zh-CN" sz="1825" dirty="0">
                <a:solidFill>
                  <a:schemeClr val="tx1"/>
                </a:solidFill>
                <a:latin typeface="Arial" panose="020B0604020202020204" pitchFamily="34" charset="0"/>
                <a:ea typeface="楷体_GB2312" pitchFamily="49" charset="-122"/>
              </a:rPr>
              <a:t>m,n</a:t>
            </a:r>
            <a:r>
              <a:rPr lang="zh-CN" altLang="en-US" sz="1825" dirty="0">
                <a:solidFill>
                  <a:schemeClr val="tx1"/>
                </a:solidFill>
                <a:latin typeface="Arial" panose="020B0604020202020204" pitchFamily="34" charset="0"/>
                <a:ea typeface="楷体_GB2312" pitchFamily="49" charset="-122"/>
              </a:rPr>
              <a:t>的值</a:t>
            </a:r>
            <a:endParaRPr lang="zh-CN" altLang="en-US"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a:t>
            </a:r>
            <a:endParaRPr lang="en-US" altLang="zh-CN" sz="1825" dirty="0">
              <a:solidFill>
                <a:schemeClr val="tx1"/>
              </a:solidFill>
              <a:latin typeface="Arial" panose="020B0604020202020204" pitchFamily="34" charset="0"/>
              <a:ea typeface="楷体_GB2312" pitchFamily="49" charset="-122"/>
            </a:endParaRPr>
          </a:p>
        </p:txBody>
      </p:sp>
      <p:sp>
        <p:nvSpPr>
          <p:cNvPr id="67586" name="Rectangle 6"/>
          <p:cNvSpPr/>
          <p:nvPr/>
        </p:nvSpPr>
        <p:spPr>
          <a:xfrm>
            <a:off x="405114" y="2829424"/>
            <a:ext cx="309880" cy="427990"/>
          </a:xfrm>
          <a:prstGeom prst="rect">
            <a:avLst/>
          </a:prstGeom>
          <a:noFill/>
          <a:ln w="9525">
            <a:noFill/>
          </a:ln>
        </p:spPr>
        <p:txBody>
          <a:bodyPr wrap="none" anchor="ctr">
            <a:spAutoFit/>
          </a:bodyPr>
          <a:p>
            <a:pPr>
              <a:buSzTx/>
            </a:pPr>
            <a:endParaRPr lang="zh-CN" altLang="en-US" sz="2185" dirty="0">
              <a:latin typeface="Arial" panose="020B0604020202020204" pitchFamily="34" charset="0"/>
              <a:ea typeface="楷体_GB2312" pitchFamily="49" charset="-122"/>
            </a:endParaRPr>
          </a:p>
        </p:txBody>
      </p:sp>
      <p:graphicFrame>
        <p:nvGraphicFramePr>
          <p:cNvPr id="67587" name="Object 5"/>
          <p:cNvGraphicFramePr>
            <a:graphicFrameLocks noChangeAspect="1"/>
          </p:cNvGraphicFramePr>
          <p:nvPr/>
        </p:nvGraphicFramePr>
        <p:xfrm>
          <a:off x="1619009" y="4642895"/>
          <a:ext cx="4922134" cy="2025570"/>
        </p:xfrm>
        <a:graphic>
          <a:graphicData uri="http://schemas.openxmlformats.org/presentationml/2006/ole">
            <mc:AlternateContent xmlns:mc="http://schemas.openxmlformats.org/markup-compatibility/2006">
              <mc:Choice xmlns:v="urn:schemas-microsoft-com:vml" Requires="v">
                <p:oleObj spid="_x0000_s3076" name="" r:id="rId1" imgW="1945640" imgH="735330" progId="">
                  <p:embed/>
                </p:oleObj>
              </mc:Choice>
              <mc:Fallback>
                <p:oleObj name="" r:id="rId1" imgW="1945640" imgH="735330" progId="">
                  <p:embed/>
                  <p:pic>
                    <p:nvPicPr>
                      <p:cNvPr id="0" name="图片 3075"/>
                      <p:cNvPicPr/>
                      <p:nvPr/>
                    </p:nvPicPr>
                    <p:blipFill>
                      <a:blip r:embed="rId2"/>
                      <a:stretch>
                        <a:fillRect/>
                      </a:stretch>
                    </p:blipFill>
                    <p:spPr>
                      <a:xfrm>
                        <a:off x="1619009" y="4642895"/>
                        <a:ext cx="4922134" cy="2025570"/>
                      </a:xfrm>
                      <a:prstGeom prst="rect">
                        <a:avLst/>
                      </a:prstGeom>
                      <a:solidFill>
                        <a:schemeClr val="tx1"/>
                      </a:solidFill>
                      <a:ln w="38100">
                        <a:noFill/>
                        <a:miter/>
                      </a:ln>
                    </p:spPr>
                  </p:pic>
                </p:oleObj>
              </mc:Fallback>
            </mc:AlternateContent>
          </a:graphicData>
        </a:graphic>
      </p:graphicFrame>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a:t>
            </a:r>
            <a:r>
              <a:rPr lang="zh-CN" altLang="en-US"/>
              <a:t>语言的设计</a:t>
            </a:r>
            <a:r>
              <a:rPr lang="zh-CN" altLang="en-US"/>
              <a:t>理念</a:t>
            </a:r>
            <a:endParaRPr lang="zh-CN" altLang="en-US"/>
          </a:p>
        </p:txBody>
      </p:sp>
      <p:sp>
        <p:nvSpPr>
          <p:cNvPr id="3" name="内容占位符 2"/>
          <p:cNvSpPr>
            <a:spLocks noGrp="1"/>
          </p:cNvSpPr>
          <p:nvPr>
            <p:ph idx="1"/>
          </p:nvPr>
        </p:nvSpPr>
        <p:spPr/>
        <p:txBody>
          <a:bodyPr/>
          <a:p>
            <a:r>
              <a:rPr lang="zh-CN" altLang="en-US">
                <a:solidFill>
                  <a:schemeClr val="tx2"/>
                </a:solidFill>
              </a:rPr>
              <a:t>C ++语言的特性</a:t>
            </a:r>
            <a:endParaRPr lang="zh-CN" altLang="en-US">
              <a:solidFill>
                <a:schemeClr val="tx2"/>
              </a:solidFill>
            </a:endParaRPr>
          </a:p>
          <a:p>
            <a:pPr lvl="1"/>
            <a:r>
              <a:rPr lang="zh-CN" altLang="en-US"/>
              <a:t>同时支持面向过程、面向对象和泛型三种不同的编程风格。</a:t>
            </a:r>
            <a:endParaRPr lang="zh-CN" altLang="en-US"/>
          </a:p>
          <a:p>
            <a:pPr lvl="1"/>
            <a:r>
              <a:rPr lang="zh-CN" altLang="en-US"/>
              <a:t>具备C语言的灵活、高效的特点。</a:t>
            </a:r>
            <a:endParaRPr lang="zh-CN" altLang="en-US">
              <a:solidFill>
                <a:schemeClr val="tx2"/>
              </a:solidFill>
            </a:endParaRPr>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Text Box 4"/>
          <p:cNvSpPr txBox="1"/>
          <p:nvPr/>
        </p:nvSpPr>
        <p:spPr>
          <a:xfrm>
            <a:off x="539750" y="548640"/>
            <a:ext cx="8235950" cy="4110990"/>
          </a:xfrm>
          <a:prstGeom prst="rect">
            <a:avLst/>
          </a:prstGeom>
          <a:solidFill>
            <a:schemeClr val="bg1"/>
          </a:solidFill>
          <a:ln w="9525">
            <a:noFill/>
          </a:ln>
        </p:spPr>
        <p:txBody>
          <a:bodyPr wrap="square" anchor="t">
            <a:spAutoFit/>
          </a:bodyPr>
          <a:p>
            <a:pPr>
              <a:buSzTx/>
            </a:pPr>
            <a:r>
              <a:rPr lang="zh-CN" altLang="en-US" sz="2000" b="1" dirty="0">
                <a:solidFill>
                  <a:schemeClr val="tx1"/>
                </a:solidFill>
                <a:latin typeface="Arial" panose="020B0604020202020204" pitchFamily="34" charset="0"/>
                <a:ea typeface="楷体_GB2312" pitchFamily="49" charset="-122"/>
              </a:rPr>
              <a:t>在</a:t>
            </a:r>
            <a:r>
              <a:rPr lang="en-US" altLang="zh-CN" sz="2000" b="1" dirty="0">
                <a:solidFill>
                  <a:schemeClr val="tx1"/>
                </a:solidFill>
                <a:latin typeface="Arial" panose="020B0604020202020204" pitchFamily="34" charset="0"/>
                <a:ea typeface="楷体_GB2312" pitchFamily="49" charset="-122"/>
              </a:rPr>
              <a:t>C++</a:t>
            </a:r>
            <a:r>
              <a:rPr lang="zh-CN" altLang="en-US" sz="2000" b="1" dirty="0">
                <a:solidFill>
                  <a:schemeClr val="tx1"/>
                </a:solidFill>
                <a:latin typeface="Arial" panose="020B0604020202020204" pitchFamily="34" charset="0"/>
                <a:ea typeface="楷体_GB2312" pitchFamily="49" charset="-122"/>
              </a:rPr>
              <a:t>中，把变量的引用作为函数形参，由于形参是实参的引用，也就是形参是实参的别名，这样对形参的操作等价于对实参的操作。</a:t>
            </a:r>
            <a:endParaRPr lang="zh-CN" altLang="en-US" sz="2000" b="1" dirty="0">
              <a:solidFill>
                <a:schemeClr val="tx1"/>
              </a:solidFill>
              <a:latin typeface="Arial" panose="020B0604020202020204" pitchFamily="34" charset="0"/>
              <a:ea typeface="楷体_GB2312" pitchFamily="49" charset="-122"/>
            </a:endParaRPr>
          </a:p>
          <a:p>
            <a:pPr>
              <a:buSzTx/>
            </a:pPr>
            <a:r>
              <a:rPr lang="zh-CN" altLang="en-US" sz="2000" b="1" dirty="0">
                <a:latin typeface="Arial" panose="020B0604020202020204" pitchFamily="34" charset="0"/>
                <a:ea typeface="楷体_GB2312" pitchFamily="49" charset="-122"/>
              </a:rPr>
              <a:t>例利用引用形参实现交换两个变量的值。</a:t>
            </a:r>
            <a:endParaRPr lang="zh-CN" altLang="en-US" sz="2000" b="1" dirty="0">
              <a:latin typeface="Arial" panose="020B0604020202020204" pitchFamily="34" charset="0"/>
              <a:ea typeface="楷体_GB2312" pitchFamily="49" charset="-122"/>
            </a:endParaRPr>
          </a:p>
          <a:p>
            <a:pPr>
              <a:buSzTx/>
            </a:pPr>
            <a:endParaRPr lang="zh-CN" altLang="en-US" sz="1825" dirty="0">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void Swap(int </a:t>
            </a:r>
            <a:r>
              <a:rPr lang="en-US" altLang="zh-CN" sz="1825" dirty="0">
                <a:latin typeface="Arial" panose="020B0604020202020204" pitchFamily="34" charset="0"/>
                <a:ea typeface="楷体_GB2312" pitchFamily="49" charset="-122"/>
              </a:rPr>
              <a:t>&amp;</a:t>
            </a:r>
            <a:r>
              <a:rPr lang="en-US" altLang="zh-CN" sz="1825" dirty="0">
                <a:solidFill>
                  <a:schemeClr val="tx1"/>
                </a:solidFill>
                <a:latin typeface="Arial" panose="020B0604020202020204" pitchFamily="34" charset="0"/>
                <a:ea typeface="楷体_GB2312" pitchFamily="49" charset="-122"/>
              </a:rPr>
              <a:t>a, int </a:t>
            </a:r>
            <a:r>
              <a:rPr lang="en-US" altLang="zh-CN" sz="1825" dirty="0">
                <a:latin typeface="Arial" panose="020B0604020202020204" pitchFamily="34" charset="0"/>
                <a:ea typeface="楷体_GB2312" pitchFamily="49" charset="-122"/>
              </a:rPr>
              <a:t>&amp;</a:t>
            </a:r>
            <a:r>
              <a:rPr lang="en-US" altLang="zh-CN" sz="1825" dirty="0">
                <a:solidFill>
                  <a:schemeClr val="tx1"/>
                </a:solidFill>
                <a:latin typeface="Arial" panose="020B0604020202020204" pitchFamily="34" charset="0"/>
                <a:ea typeface="楷体_GB2312" pitchFamily="49" charset="-122"/>
              </a:rPr>
              <a:t>b)		// </a:t>
            </a:r>
            <a:r>
              <a:rPr lang="zh-CN" altLang="en-US" sz="1825" dirty="0">
                <a:solidFill>
                  <a:schemeClr val="tx1"/>
                </a:solidFill>
                <a:latin typeface="Arial" panose="020B0604020202020204" pitchFamily="34" charset="0"/>
                <a:ea typeface="楷体_GB2312" pitchFamily="49" charset="-122"/>
              </a:rPr>
              <a:t>实现交换实参变量的值</a:t>
            </a:r>
            <a:endParaRPr lang="zh-CN" altLang="en-US"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a:t>
            </a:r>
            <a:endParaRPr lang="en-US" altLang="zh-CN"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	int t = a; a = b; b = t;		// </a:t>
            </a:r>
            <a:r>
              <a:rPr lang="zh-CN" altLang="en-US" sz="1825" dirty="0">
                <a:solidFill>
                  <a:schemeClr val="tx1"/>
                </a:solidFill>
                <a:latin typeface="Arial" panose="020B0604020202020204" pitchFamily="34" charset="0"/>
                <a:ea typeface="楷体_GB2312" pitchFamily="49" charset="-122"/>
              </a:rPr>
              <a:t>循环赋值交换</a:t>
            </a:r>
            <a:r>
              <a:rPr lang="en-US" altLang="zh-CN" sz="1825" dirty="0">
                <a:solidFill>
                  <a:schemeClr val="tx1"/>
                </a:solidFill>
                <a:latin typeface="Arial" panose="020B0604020202020204" pitchFamily="34" charset="0"/>
                <a:ea typeface="楷体_GB2312" pitchFamily="49" charset="-122"/>
              </a:rPr>
              <a:t>a</a:t>
            </a:r>
            <a:r>
              <a:rPr lang="zh-CN" altLang="en-US" sz="1825" dirty="0">
                <a:solidFill>
                  <a:schemeClr val="tx1"/>
                </a:solidFill>
                <a:latin typeface="Arial" panose="020B0604020202020204" pitchFamily="34" charset="0"/>
                <a:ea typeface="楷体_GB2312" pitchFamily="49" charset="-122"/>
              </a:rPr>
              <a:t>与</a:t>
            </a:r>
            <a:r>
              <a:rPr lang="en-US" altLang="zh-CN" sz="1825" dirty="0">
                <a:solidFill>
                  <a:schemeClr val="tx1"/>
                </a:solidFill>
                <a:latin typeface="Arial" panose="020B0604020202020204" pitchFamily="34" charset="0"/>
                <a:ea typeface="楷体_GB2312" pitchFamily="49" charset="-122"/>
              </a:rPr>
              <a:t>b</a:t>
            </a:r>
            <a:r>
              <a:rPr lang="zh-CN" altLang="en-US" sz="1825" dirty="0">
                <a:solidFill>
                  <a:schemeClr val="tx1"/>
                </a:solidFill>
                <a:latin typeface="Arial" panose="020B0604020202020204" pitchFamily="34" charset="0"/>
                <a:ea typeface="楷体_GB2312" pitchFamily="49" charset="-122"/>
              </a:rPr>
              <a:t>的值</a:t>
            </a:r>
            <a:endParaRPr lang="zh-CN" altLang="en-US"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a:t>
            </a:r>
            <a:endParaRPr lang="en-US" altLang="zh-CN"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int main()				// </a:t>
            </a:r>
            <a:r>
              <a:rPr lang="zh-CN" altLang="en-US" sz="1825" dirty="0">
                <a:solidFill>
                  <a:schemeClr val="tx1"/>
                </a:solidFill>
                <a:latin typeface="Arial" panose="020B0604020202020204" pitchFamily="34" charset="0"/>
                <a:ea typeface="楷体_GB2312" pitchFamily="49" charset="-122"/>
              </a:rPr>
              <a:t>主函数</a:t>
            </a:r>
            <a:r>
              <a:rPr lang="en-US" altLang="zh-CN" sz="1825" dirty="0">
                <a:solidFill>
                  <a:schemeClr val="tx1"/>
                </a:solidFill>
                <a:latin typeface="Arial" panose="020B0604020202020204" pitchFamily="34" charset="0"/>
                <a:ea typeface="楷体_GB2312" pitchFamily="49" charset="-122"/>
              </a:rPr>
              <a:t>main()</a:t>
            </a:r>
            <a:endParaRPr lang="en-US" altLang="zh-CN"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a:t>
            </a:r>
            <a:endParaRPr lang="en-US" altLang="zh-CN"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	int m = 6, n = 8;		// </a:t>
            </a:r>
            <a:r>
              <a:rPr lang="zh-CN" altLang="en-US" sz="1825" dirty="0">
                <a:solidFill>
                  <a:schemeClr val="tx1"/>
                </a:solidFill>
                <a:latin typeface="Arial" panose="020B0604020202020204" pitchFamily="34" charset="0"/>
                <a:ea typeface="楷体_GB2312" pitchFamily="49" charset="-122"/>
              </a:rPr>
              <a:t>定义整型变量</a:t>
            </a:r>
            <a:endParaRPr lang="zh-CN" altLang="en-US" sz="1825" dirty="0">
              <a:solidFill>
                <a:schemeClr val="tx1"/>
              </a:solidFill>
              <a:latin typeface="Arial" panose="020B0604020202020204" pitchFamily="34" charset="0"/>
              <a:ea typeface="楷体_GB2312" pitchFamily="49" charset="-122"/>
            </a:endParaRPr>
          </a:p>
          <a:p>
            <a:pPr>
              <a:buSzTx/>
            </a:pPr>
            <a:r>
              <a:rPr lang="zh-CN" altLang="en-US" sz="1825" dirty="0">
                <a:solidFill>
                  <a:schemeClr val="tx1"/>
                </a:solidFill>
                <a:latin typeface="Arial" panose="020B0604020202020204" pitchFamily="34" charset="0"/>
                <a:ea typeface="楷体_GB2312" pitchFamily="49" charset="-122"/>
              </a:rPr>
              <a:t>	</a:t>
            </a:r>
            <a:r>
              <a:rPr lang="en-US" altLang="zh-CN" sz="1825" dirty="0">
                <a:solidFill>
                  <a:schemeClr val="tx1"/>
                </a:solidFill>
                <a:latin typeface="Arial" panose="020B0604020202020204" pitchFamily="34" charset="0"/>
                <a:ea typeface="楷体_GB2312" pitchFamily="49" charset="-122"/>
              </a:rPr>
              <a:t>Swap(m, n);			// </a:t>
            </a:r>
            <a:r>
              <a:rPr lang="zh-CN" altLang="en-US" sz="1825" dirty="0">
                <a:solidFill>
                  <a:schemeClr val="tx1"/>
                </a:solidFill>
                <a:latin typeface="Arial" panose="020B0604020202020204" pitchFamily="34" charset="0"/>
                <a:ea typeface="楷体_GB2312" pitchFamily="49" charset="-122"/>
              </a:rPr>
              <a:t>调用函数</a:t>
            </a:r>
            <a:r>
              <a:rPr lang="en-US" altLang="zh-CN" sz="1825" dirty="0">
                <a:solidFill>
                  <a:schemeClr val="tx1"/>
                </a:solidFill>
                <a:latin typeface="Arial" panose="020B0604020202020204" pitchFamily="34" charset="0"/>
                <a:ea typeface="楷体_GB2312" pitchFamily="49" charset="-122"/>
              </a:rPr>
              <a:t>Swap()</a:t>
            </a:r>
            <a:endParaRPr lang="en-US" altLang="zh-CN"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	cout &lt;&lt; m &lt;&lt; " " &lt;&lt; n &lt;&lt; endl;	// </a:t>
            </a:r>
            <a:r>
              <a:rPr lang="zh-CN" altLang="en-US" sz="1825" dirty="0">
                <a:solidFill>
                  <a:schemeClr val="tx1"/>
                </a:solidFill>
                <a:latin typeface="Arial" panose="020B0604020202020204" pitchFamily="34" charset="0"/>
                <a:ea typeface="楷体_GB2312" pitchFamily="49" charset="-122"/>
              </a:rPr>
              <a:t>输出</a:t>
            </a:r>
            <a:r>
              <a:rPr lang="en-US" altLang="zh-CN" sz="1825" dirty="0">
                <a:solidFill>
                  <a:schemeClr val="tx1"/>
                </a:solidFill>
                <a:latin typeface="Arial" panose="020B0604020202020204" pitchFamily="34" charset="0"/>
                <a:ea typeface="楷体_GB2312" pitchFamily="49" charset="-122"/>
              </a:rPr>
              <a:t>m,n</a:t>
            </a:r>
            <a:r>
              <a:rPr lang="zh-CN" altLang="en-US" sz="1825" dirty="0">
                <a:solidFill>
                  <a:schemeClr val="tx1"/>
                </a:solidFill>
                <a:latin typeface="Arial" panose="020B0604020202020204" pitchFamily="34" charset="0"/>
                <a:ea typeface="楷体_GB2312" pitchFamily="49" charset="-122"/>
              </a:rPr>
              <a:t>的值</a:t>
            </a:r>
            <a:endParaRPr lang="zh-CN" altLang="en-US"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a:t>
            </a:r>
            <a:endParaRPr lang="en-US" altLang="zh-CN" sz="1825" dirty="0">
              <a:solidFill>
                <a:schemeClr val="tx1"/>
              </a:solidFill>
              <a:latin typeface="Arial" panose="020B0604020202020204" pitchFamily="34" charset="0"/>
              <a:ea typeface="楷体_GB2312" pitchFamily="49" charset="-122"/>
            </a:endParaRPr>
          </a:p>
        </p:txBody>
      </p:sp>
      <p:sp>
        <p:nvSpPr>
          <p:cNvPr id="68610" name="Rectangle 6"/>
          <p:cNvSpPr/>
          <p:nvPr/>
        </p:nvSpPr>
        <p:spPr>
          <a:xfrm>
            <a:off x="405114" y="2829424"/>
            <a:ext cx="309880" cy="427990"/>
          </a:xfrm>
          <a:prstGeom prst="rect">
            <a:avLst/>
          </a:prstGeom>
          <a:noFill/>
          <a:ln w="9525">
            <a:noFill/>
          </a:ln>
        </p:spPr>
        <p:txBody>
          <a:bodyPr wrap="none" anchor="ctr">
            <a:spAutoFit/>
          </a:bodyPr>
          <a:p>
            <a:pPr>
              <a:buSzTx/>
            </a:pPr>
            <a:endParaRPr lang="zh-CN" altLang="en-US" sz="2185" dirty="0">
              <a:latin typeface="Arial" panose="020B0604020202020204" pitchFamily="34" charset="0"/>
              <a:ea typeface="楷体_GB2312" pitchFamily="49" charset="-122"/>
            </a:endParaRPr>
          </a:p>
        </p:txBody>
      </p:sp>
      <p:graphicFrame>
        <p:nvGraphicFramePr>
          <p:cNvPr id="68611" name="Object 5"/>
          <p:cNvGraphicFramePr>
            <a:graphicFrameLocks noChangeAspect="1"/>
          </p:cNvGraphicFramePr>
          <p:nvPr/>
        </p:nvGraphicFramePr>
        <p:xfrm>
          <a:off x="1487347" y="4653248"/>
          <a:ext cx="5512443" cy="2093570"/>
        </p:xfrm>
        <a:graphic>
          <a:graphicData uri="http://schemas.openxmlformats.org/presentationml/2006/ole">
            <mc:AlternateContent xmlns:mc="http://schemas.openxmlformats.org/markup-compatibility/2006">
              <mc:Choice xmlns:v="urn:schemas-microsoft-com:vml" Requires="v">
                <p:oleObj spid="_x0000_s3077" name="" r:id="rId1" imgW="2106930" imgH="735330" progId="">
                  <p:embed/>
                </p:oleObj>
              </mc:Choice>
              <mc:Fallback>
                <p:oleObj name="" r:id="rId1" imgW="2106930" imgH="735330" progId="">
                  <p:embed/>
                  <p:pic>
                    <p:nvPicPr>
                      <p:cNvPr id="0" name="图片 3076"/>
                      <p:cNvPicPr/>
                      <p:nvPr/>
                    </p:nvPicPr>
                    <p:blipFill>
                      <a:blip r:embed="rId2"/>
                      <a:stretch>
                        <a:fillRect/>
                      </a:stretch>
                    </p:blipFill>
                    <p:spPr>
                      <a:xfrm>
                        <a:off x="1487347" y="4653248"/>
                        <a:ext cx="5512443" cy="2093570"/>
                      </a:xfrm>
                      <a:prstGeom prst="rect">
                        <a:avLst/>
                      </a:prstGeom>
                      <a:solidFill>
                        <a:schemeClr val="tx1"/>
                      </a:solidFill>
                      <a:ln w="38100">
                        <a:noFill/>
                        <a:miter/>
                      </a:ln>
                    </p:spPr>
                  </p:pic>
                </p:oleObj>
              </mc:Fallback>
            </mc:AlternateContent>
          </a:graphicData>
        </a:graphic>
      </p:graphicFrame>
    </p:spTree>
  </p:cSld>
  <p:clrMapOvr>
    <a:masterClrMapping/>
  </p:clrMapOvr>
  <p:transition spd="slow">
    <p:pull/>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p:cNvSpPr>
            <a:spLocks noGrp="1"/>
          </p:cNvSpPr>
          <p:nvPr>
            <p:ph type="title"/>
          </p:nvPr>
        </p:nvSpPr>
        <p:spPr>
          <a:xfrm>
            <a:off x="1043940" y="404495"/>
            <a:ext cx="7162800" cy="1143000"/>
          </a:xfrm>
        </p:spPr>
        <p:txBody>
          <a:bodyPr vert="horz" wrap="square" lIns="83337" tIns="41668" rIns="83337" bIns="41668" anchor="ctr"/>
          <a:p>
            <a:pPr eaLnBrk="1" hangingPunct="1"/>
            <a:r>
              <a:rPr lang="zh-CN" altLang="en-US" dirty="0"/>
              <a:t>常引用 </a:t>
            </a:r>
            <a:endParaRPr lang="zh-CN" altLang="en-US" dirty="0"/>
          </a:p>
        </p:txBody>
      </p:sp>
      <p:sp>
        <p:nvSpPr>
          <p:cNvPr id="69634" name="Rectangle 3"/>
          <p:cNvSpPr>
            <a:spLocks noGrp="1"/>
          </p:cNvSpPr>
          <p:nvPr>
            <p:ph idx="4294967295"/>
          </p:nvPr>
        </p:nvSpPr>
        <p:spPr>
          <a:xfrm>
            <a:off x="367665" y="1671955"/>
            <a:ext cx="8536940" cy="4686300"/>
          </a:xfrm>
        </p:spPr>
        <p:txBody>
          <a:bodyPr vert="horz" wrap="square" lIns="83337" tIns="41668" rIns="83337" bIns="41668" anchor="t"/>
          <a:p>
            <a:pPr marL="685800" eaLnBrk="1" latinLnBrk="0" hangingPunct="1">
              <a:lnSpc>
                <a:spcPts val="3500"/>
              </a:lnSpc>
              <a:spcBef>
                <a:spcPts val="0"/>
              </a:spcBef>
            </a:pPr>
            <a:r>
              <a:rPr lang="zh-CN" altLang="en-US" sz="2400" dirty="0">
                <a:latin typeface="微软雅黑" panose="020B0503020204020204" charset="-122"/>
                <a:ea typeface="微软雅黑" panose="020B0503020204020204" charset="-122"/>
              </a:rPr>
              <a:t>常引用就是用</a:t>
            </a:r>
            <a:r>
              <a:rPr lang="en-US" altLang="zh-CN" sz="2400" dirty="0">
                <a:latin typeface="微软雅黑" panose="020B0503020204020204" charset="-122"/>
                <a:ea typeface="微软雅黑" panose="020B0503020204020204" charset="-122"/>
              </a:rPr>
              <a:t>const</a:t>
            </a:r>
            <a:r>
              <a:rPr lang="zh-CN" altLang="en-US" sz="2400" dirty="0">
                <a:latin typeface="微软雅黑" panose="020B0503020204020204" charset="-122"/>
                <a:ea typeface="微软雅黑" panose="020B0503020204020204" charset="-122"/>
              </a:rPr>
              <a:t>对引用加以限定，表示不允许改变该引用的值。例如：</a:t>
            </a:r>
            <a:endParaRPr lang="zh-CN" altLang="en-US" sz="2400" dirty="0">
              <a:latin typeface="微软雅黑" panose="020B0503020204020204" charset="-122"/>
              <a:ea typeface="微软雅黑" panose="020B0503020204020204" charset="-122"/>
            </a:endParaRPr>
          </a:p>
          <a:p>
            <a:pPr lvl="1" indent="0" eaLnBrk="1" latinLnBrk="0" hangingPunct="1">
              <a:lnSpc>
                <a:spcPts val="3500"/>
              </a:lnSpc>
              <a:spcBef>
                <a:spcPts val="0"/>
              </a:spcBef>
              <a:buNone/>
            </a:pPr>
            <a:r>
              <a:rPr lang="en-US" altLang="zh-CN" sz="2185" dirty="0">
                <a:solidFill>
                  <a:schemeClr val="tx2"/>
                </a:solidFill>
                <a:latin typeface="微软雅黑" panose="020B0503020204020204" charset="-122"/>
                <a:ea typeface="微软雅黑" panose="020B0503020204020204" charset="-122"/>
              </a:rPr>
              <a:t>int a = 6;		// </a:t>
            </a:r>
            <a:r>
              <a:rPr lang="zh-CN" altLang="en-US" sz="2185" dirty="0">
                <a:solidFill>
                  <a:schemeClr val="tx2"/>
                </a:solidFill>
                <a:latin typeface="微软雅黑" panose="020B0503020204020204" charset="-122"/>
                <a:ea typeface="微软雅黑" panose="020B0503020204020204" charset="-122"/>
              </a:rPr>
              <a:t>定义整型变量</a:t>
            </a:r>
            <a:r>
              <a:rPr lang="en-US" altLang="zh-CN" sz="2185" dirty="0">
                <a:solidFill>
                  <a:schemeClr val="tx2"/>
                </a:solidFill>
                <a:latin typeface="微软雅黑" panose="020B0503020204020204" charset="-122"/>
                <a:ea typeface="微软雅黑" panose="020B0503020204020204" charset="-122"/>
              </a:rPr>
              <a:t>a</a:t>
            </a:r>
            <a:r>
              <a:rPr lang="zh-CN" altLang="en-US" sz="2185" dirty="0">
                <a:solidFill>
                  <a:schemeClr val="tx2"/>
                </a:solidFill>
                <a:latin typeface="微软雅黑" panose="020B0503020204020204" charset="-122"/>
                <a:ea typeface="微软雅黑" panose="020B0503020204020204" charset="-122"/>
              </a:rPr>
              <a:t>，初值为</a:t>
            </a:r>
            <a:r>
              <a:rPr lang="en-US" altLang="zh-CN" sz="2185" dirty="0">
                <a:solidFill>
                  <a:schemeClr val="tx2"/>
                </a:solidFill>
                <a:latin typeface="微软雅黑" panose="020B0503020204020204" charset="-122"/>
                <a:ea typeface="微软雅黑" panose="020B0503020204020204" charset="-122"/>
              </a:rPr>
              <a:t>6</a:t>
            </a:r>
            <a:endParaRPr lang="en-US" altLang="zh-CN" sz="2185" dirty="0">
              <a:solidFill>
                <a:schemeClr val="tx2"/>
              </a:solidFill>
              <a:latin typeface="微软雅黑" panose="020B0503020204020204" charset="-122"/>
              <a:ea typeface="微软雅黑" panose="020B0503020204020204" charset="-122"/>
            </a:endParaRPr>
          </a:p>
          <a:p>
            <a:pPr lvl="1" indent="0" eaLnBrk="1" latinLnBrk="0" hangingPunct="1">
              <a:lnSpc>
                <a:spcPts val="3500"/>
              </a:lnSpc>
              <a:spcBef>
                <a:spcPts val="0"/>
              </a:spcBef>
              <a:buNone/>
            </a:pPr>
            <a:r>
              <a:rPr lang="en-US" altLang="zh-CN" sz="2185" dirty="0">
                <a:solidFill>
                  <a:schemeClr val="tx2"/>
                </a:solidFill>
                <a:latin typeface="微软雅黑" panose="020B0503020204020204" charset="-122"/>
                <a:ea typeface="微软雅黑" panose="020B0503020204020204" charset="-122"/>
              </a:rPr>
              <a:t>const int &amp;b = a;	// </a:t>
            </a:r>
            <a:r>
              <a:rPr lang="zh-CN" altLang="en-US" sz="2185" dirty="0">
                <a:solidFill>
                  <a:schemeClr val="tx2"/>
                </a:solidFill>
                <a:latin typeface="微软雅黑" panose="020B0503020204020204" charset="-122"/>
                <a:ea typeface="微软雅黑" panose="020B0503020204020204" charset="-122"/>
              </a:rPr>
              <a:t>声明常引用，不允许改变</a:t>
            </a:r>
            <a:r>
              <a:rPr lang="en-US" altLang="zh-CN" sz="2185" dirty="0">
                <a:solidFill>
                  <a:schemeClr val="tx2"/>
                </a:solidFill>
                <a:latin typeface="微软雅黑" panose="020B0503020204020204" charset="-122"/>
                <a:ea typeface="微软雅黑" panose="020B0503020204020204" charset="-122"/>
              </a:rPr>
              <a:t>b</a:t>
            </a:r>
            <a:r>
              <a:rPr lang="zh-CN" altLang="en-US" sz="2185" dirty="0">
                <a:solidFill>
                  <a:schemeClr val="tx2"/>
                </a:solidFill>
                <a:latin typeface="微软雅黑" panose="020B0503020204020204" charset="-122"/>
                <a:ea typeface="微软雅黑" panose="020B0503020204020204" charset="-122"/>
              </a:rPr>
              <a:t>的值</a:t>
            </a:r>
            <a:endParaRPr lang="zh-CN" altLang="en-US" sz="2185" dirty="0">
              <a:solidFill>
                <a:schemeClr val="tx2"/>
              </a:solidFill>
              <a:latin typeface="微软雅黑" panose="020B0503020204020204" charset="-122"/>
              <a:ea typeface="微软雅黑" panose="020B0503020204020204" charset="-122"/>
            </a:endParaRPr>
          </a:p>
          <a:p>
            <a:pPr lvl="1" indent="0" eaLnBrk="1" latinLnBrk="0" hangingPunct="1">
              <a:lnSpc>
                <a:spcPts val="3500"/>
              </a:lnSpc>
              <a:spcBef>
                <a:spcPts val="0"/>
              </a:spcBef>
              <a:buNone/>
            </a:pPr>
            <a:r>
              <a:rPr lang="en-US" altLang="zh-CN" sz="2185" dirty="0">
                <a:solidFill>
                  <a:schemeClr val="tx2"/>
                </a:solidFill>
                <a:latin typeface="微软雅黑" panose="020B0503020204020204" charset="-122"/>
                <a:ea typeface="微软雅黑" panose="020B0503020204020204" charset="-122"/>
              </a:rPr>
              <a:t>b = 8;		// </a:t>
            </a:r>
            <a:r>
              <a:rPr lang="zh-CN" altLang="en-US" sz="2185" dirty="0">
                <a:solidFill>
                  <a:schemeClr val="tx2"/>
                </a:solidFill>
                <a:latin typeface="微软雅黑" panose="020B0503020204020204" charset="-122"/>
                <a:ea typeface="微软雅黑" panose="020B0503020204020204" charset="-122"/>
              </a:rPr>
              <a:t>改变常引用</a:t>
            </a:r>
            <a:r>
              <a:rPr lang="en-US" altLang="zh-CN" sz="2185" dirty="0">
                <a:solidFill>
                  <a:schemeClr val="tx2"/>
                </a:solidFill>
                <a:latin typeface="微软雅黑" panose="020B0503020204020204" charset="-122"/>
                <a:ea typeface="微软雅黑" panose="020B0503020204020204" charset="-122"/>
              </a:rPr>
              <a:t>b</a:t>
            </a:r>
            <a:r>
              <a:rPr lang="zh-CN" altLang="en-US" sz="2185" dirty="0">
                <a:solidFill>
                  <a:schemeClr val="tx2"/>
                </a:solidFill>
                <a:latin typeface="微软雅黑" panose="020B0503020204020204" charset="-122"/>
                <a:ea typeface="微软雅黑" panose="020B0503020204020204" charset="-122"/>
              </a:rPr>
              <a:t>的值，错误</a:t>
            </a:r>
            <a:endParaRPr lang="zh-CN" altLang="en-US" sz="2185" dirty="0">
              <a:solidFill>
                <a:schemeClr val="tx2"/>
              </a:solidFill>
              <a:latin typeface="微软雅黑" panose="020B0503020204020204" charset="-122"/>
              <a:ea typeface="微软雅黑" panose="020B0503020204020204" charset="-122"/>
            </a:endParaRPr>
          </a:p>
          <a:p>
            <a:pPr lvl="1" indent="0" eaLnBrk="1" latinLnBrk="0" hangingPunct="1">
              <a:lnSpc>
                <a:spcPts val="3500"/>
              </a:lnSpc>
              <a:spcBef>
                <a:spcPts val="0"/>
              </a:spcBef>
              <a:buNone/>
            </a:pPr>
            <a:r>
              <a:rPr lang="en-US" altLang="zh-CN" sz="2185" dirty="0">
                <a:solidFill>
                  <a:schemeClr val="tx2"/>
                </a:solidFill>
                <a:latin typeface="微软雅黑" panose="020B0503020204020204" charset="-122"/>
                <a:ea typeface="微软雅黑" panose="020B0503020204020204" charset="-122"/>
              </a:rPr>
              <a:t>a = 8;		// </a:t>
            </a:r>
            <a:r>
              <a:rPr lang="zh-CN" altLang="en-US" sz="2185" dirty="0">
                <a:solidFill>
                  <a:schemeClr val="tx2"/>
                </a:solidFill>
                <a:latin typeface="微软雅黑" panose="020B0503020204020204" charset="-122"/>
                <a:ea typeface="微软雅黑" panose="020B0503020204020204" charset="-122"/>
              </a:rPr>
              <a:t>改变</a:t>
            </a:r>
            <a:r>
              <a:rPr lang="en-US" altLang="zh-CN" sz="2185" dirty="0">
                <a:solidFill>
                  <a:schemeClr val="tx2"/>
                </a:solidFill>
                <a:latin typeface="微软雅黑" panose="020B0503020204020204" charset="-122"/>
                <a:ea typeface="微软雅黑" panose="020B0503020204020204" charset="-122"/>
              </a:rPr>
              <a:t>a</a:t>
            </a:r>
            <a:r>
              <a:rPr lang="zh-CN" altLang="en-US" sz="2185" dirty="0">
                <a:solidFill>
                  <a:schemeClr val="tx2"/>
                </a:solidFill>
                <a:latin typeface="微软雅黑" panose="020B0503020204020204" charset="-122"/>
                <a:ea typeface="微软雅黑" panose="020B0503020204020204" charset="-122"/>
              </a:rPr>
              <a:t>的值，正确</a:t>
            </a:r>
            <a:endParaRPr lang="zh-CN" altLang="en-US" sz="2185" dirty="0">
              <a:solidFill>
                <a:schemeClr val="tx2"/>
              </a:solidFill>
              <a:latin typeface="微软雅黑" panose="020B0503020204020204" charset="-122"/>
              <a:ea typeface="微软雅黑" panose="020B0503020204020204" charset="-122"/>
            </a:endParaRPr>
          </a:p>
          <a:p>
            <a:pPr marL="685800" eaLnBrk="1" latinLnBrk="0" hangingPunct="1">
              <a:lnSpc>
                <a:spcPts val="3500"/>
              </a:lnSpc>
              <a:spcBef>
                <a:spcPts val="0"/>
              </a:spcBef>
            </a:pPr>
            <a:endParaRPr lang="zh-CN" altLang="en-US" sz="2400" dirty="0">
              <a:solidFill>
                <a:schemeClr val="tx2"/>
              </a:solidFill>
              <a:latin typeface="微软雅黑" panose="020B0503020204020204" charset="-122"/>
              <a:ea typeface="微软雅黑" panose="020B0503020204020204" charset="-122"/>
            </a:endParaRPr>
          </a:p>
          <a:p>
            <a:pPr marL="685800" eaLnBrk="1" latinLnBrk="0" hangingPunct="1">
              <a:lnSpc>
                <a:spcPts val="3500"/>
              </a:lnSpc>
              <a:spcBef>
                <a:spcPts val="0"/>
              </a:spcBef>
            </a:pPr>
            <a:r>
              <a:rPr lang="zh-CN" altLang="en-US" sz="2400" dirty="0">
                <a:solidFill>
                  <a:schemeClr val="tx2"/>
                </a:solidFill>
                <a:latin typeface="微软雅黑" panose="020B0503020204020204" charset="-122"/>
                <a:ea typeface="微软雅黑" panose="020B0503020204020204" charset="-122"/>
              </a:rPr>
              <a:t>常引用通常用作函数形参</a:t>
            </a:r>
            <a:r>
              <a:rPr lang="zh-CN" altLang="en-US" sz="2400" dirty="0">
                <a:latin typeface="微软雅黑" panose="020B0503020204020204" charset="-122"/>
                <a:ea typeface="微软雅黑" panose="020B0503020204020204" charset="-122"/>
              </a:rPr>
              <a:t>，这样能保证形参的值不被改变，又可提高大对象参数传递效率。</a:t>
            </a:r>
            <a:endParaRPr lang="zh-CN" altLang="en-US" sz="2400" dirty="0">
              <a:latin typeface="微软雅黑" panose="020B0503020204020204" charset="-122"/>
              <a:ea typeface="微软雅黑" panose="020B0503020204020204" charset="-122"/>
            </a:endParaRPr>
          </a:p>
        </p:txBody>
      </p:sp>
    </p:spTree>
  </p:cSld>
  <p:clrMapOvr>
    <a:masterClrMapping/>
  </p:clrMapOvr>
  <p:transition spd="slow">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Text Box 4"/>
          <p:cNvSpPr txBox="1"/>
          <p:nvPr/>
        </p:nvSpPr>
        <p:spPr>
          <a:xfrm>
            <a:off x="539750" y="836930"/>
            <a:ext cx="8218805" cy="4683125"/>
          </a:xfrm>
          <a:prstGeom prst="rect">
            <a:avLst/>
          </a:prstGeom>
          <a:solidFill>
            <a:schemeClr val="bg1"/>
          </a:solidFill>
          <a:ln w="9525">
            <a:noFill/>
          </a:ln>
        </p:spPr>
        <p:txBody>
          <a:bodyPr wrap="square" anchor="t">
            <a:spAutoFit/>
          </a:bodyPr>
          <a:p>
            <a:pPr>
              <a:buSzTx/>
            </a:pPr>
            <a:r>
              <a:rPr lang="zh-CN" altLang="en-US" b="1" dirty="0">
                <a:latin typeface="Arial" panose="020B0604020202020204" pitchFamily="34" charset="0"/>
                <a:ea typeface="楷体_GB2312" pitchFamily="49" charset="-122"/>
              </a:rPr>
              <a:t>例常引用形参示例。</a:t>
            </a:r>
            <a:endParaRPr lang="zh-CN" altLang="en-US" b="1" dirty="0">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struct Person</a:t>
            </a:r>
            <a:endParaRPr lang="en-US" altLang="zh-CN"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a:t>
            </a:r>
            <a:endParaRPr lang="en-US" altLang="zh-CN"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	char name[20];		// </a:t>
            </a:r>
            <a:r>
              <a:rPr lang="zh-CN" altLang="en-US" sz="1825" dirty="0">
                <a:solidFill>
                  <a:schemeClr val="tx1"/>
                </a:solidFill>
                <a:latin typeface="Arial" panose="020B0604020202020204" pitchFamily="34" charset="0"/>
                <a:ea typeface="楷体_GB2312" pitchFamily="49" charset="-122"/>
              </a:rPr>
              <a:t>姓名</a:t>
            </a:r>
            <a:endParaRPr lang="zh-CN" altLang="en-US" sz="1825" dirty="0">
              <a:solidFill>
                <a:schemeClr val="tx1"/>
              </a:solidFill>
              <a:latin typeface="Arial" panose="020B0604020202020204" pitchFamily="34" charset="0"/>
              <a:ea typeface="楷体_GB2312" pitchFamily="49" charset="-122"/>
            </a:endParaRPr>
          </a:p>
          <a:p>
            <a:pPr>
              <a:buSzTx/>
            </a:pPr>
            <a:r>
              <a:rPr lang="zh-CN" altLang="en-US" sz="1825" dirty="0">
                <a:solidFill>
                  <a:schemeClr val="tx1"/>
                </a:solidFill>
                <a:latin typeface="Arial" panose="020B0604020202020204" pitchFamily="34" charset="0"/>
                <a:ea typeface="楷体_GB2312" pitchFamily="49" charset="-122"/>
              </a:rPr>
              <a:t>	</a:t>
            </a:r>
            <a:r>
              <a:rPr lang="en-US" altLang="zh-CN" sz="1825" dirty="0">
                <a:solidFill>
                  <a:schemeClr val="tx1"/>
                </a:solidFill>
                <a:latin typeface="Arial" panose="020B0604020202020204" pitchFamily="34" charset="0"/>
                <a:ea typeface="楷体_GB2312" pitchFamily="49" charset="-122"/>
              </a:rPr>
              <a:t>char sex[3];		// </a:t>
            </a:r>
            <a:r>
              <a:rPr lang="zh-CN" altLang="en-US" sz="1825" dirty="0">
                <a:solidFill>
                  <a:schemeClr val="tx1"/>
                </a:solidFill>
                <a:latin typeface="Arial" panose="020B0604020202020204" pitchFamily="34" charset="0"/>
                <a:ea typeface="楷体_GB2312" pitchFamily="49" charset="-122"/>
              </a:rPr>
              <a:t>性别</a:t>
            </a:r>
            <a:endParaRPr lang="zh-CN" altLang="en-US"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a:t>
            </a:r>
            <a:endParaRPr lang="en-US" altLang="zh-CN"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void Show(</a:t>
            </a:r>
            <a:r>
              <a:rPr lang="en-US" altLang="zh-CN" sz="1825" dirty="0">
                <a:latin typeface="Arial" panose="020B0604020202020204" pitchFamily="34" charset="0"/>
                <a:ea typeface="楷体_GB2312" pitchFamily="49" charset="-122"/>
              </a:rPr>
              <a:t>const</a:t>
            </a:r>
            <a:r>
              <a:rPr lang="en-US" altLang="zh-CN" sz="1825" dirty="0">
                <a:solidFill>
                  <a:schemeClr val="tx1"/>
                </a:solidFill>
                <a:latin typeface="Arial" panose="020B0604020202020204" pitchFamily="34" charset="0"/>
                <a:ea typeface="楷体_GB2312" pitchFamily="49" charset="-122"/>
              </a:rPr>
              <a:t> Person </a:t>
            </a:r>
            <a:r>
              <a:rPr lang="en-US" altLang="zh-CN" sz="1825" dirty="0">
                <a:latin typeface="Arial" panose="020B0604020202020204" pitchFamily="34" charset="0"/>
                <a:ea typeface="楷体_GB2312" pitchFamily="49" charset="-122"/>
              </a:rPr>
              <a:t>&amp;</a:t>
            </a:r>
            <a:r>
              <a:rPr lang="en-US" altLang="zh-CN" sz="1825" dirty="0">
                <a:solidFill>
                  <a:schemeClr val="tx1"/>
                </a:solidFill>
                <a:latin typeface="Arial" panose="020B0604020202020204" pitchFamily="34" charset="0"/>
                <a:ea typeface="楷体_GB2312" pitchFamily="49" charset="-122"/>
              </a:rPr>
              <a:t>p)</a:t>
            </a:r>
            <a:endParaRPr lang="en-US" altLang="zh-CN"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a:t>
            </a:r>
            <a:endParaRPr lang="en-US" altLang="zh-CN"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	cout &lt;&lt; "</a:t>
            </a:r>
            <a:r>
              <a:rPr lang="zh-CN" altLang="en-US" sz="1825" dirty="0">
                <a:solidFill>
                  <a:schemeClr val="tx1"/>
                </a:solidFill>
                <a:latin typeface="Arial" panose="020B0604020202020204" pitchFamily="34" charset="0"/>
                <a:ea typeface="楷体_GB2312" pitchFamily="49" charset="-122"/>
              </a:rPr>
              <a:t>姓名</a:t>
            </a:r>
            <a:r>
              <a:rPr lang="en-US" altLang="zh-CN" sz="1825" dirty="0">
                <a:solidFill>
                  <a:schemeClr val="tx1"/>
                </a:solidFill>
                <a:latin typeface="Arial" panose="020B0604020202020204" pitchFamily="34" charset="0"/>
                <a:ea typeface="楷体_GB2312" pitchFamily="49" charset="-122"/>
              </a:rPr>
              <a:t>:" &lt;&lt; p.name &lt;&lt; endl;	// </a:t>
            </a:r>
            <a:r>
              <a:rPr lang="zh-CN" altLang="en-US" sz="1825" dirty="0">
                <a:solidFill>
                  <a:schemeClr val="tx1"/>
                </a:solidFill>
                <a:latin typeface="Arial" panose="020B0604020202020204" pitchFamily="34" charset="0"/>
                <a:ea typeface="楷体_GB2312" pitchFamily="49" charset="-122"/>
              </a:rPr>
              <a:t>输出姓名</a:t>
            </a:r>
            <a:endParaRPr lang="zh-CN" altLang="en-US" sz="1825" dirty="0">
              <a:solidFill>
                <a:schemeClr val="tx1"/>
              </a:solidFill>
              <a:latin typeface="Arial" panose="020B0604020202020204" pitchFamily="34" charset="0"/>
              <a:ea typeface="楷体_GB2312" pitchFamily="49" charset="-122"/>
            </a:endParaRPr>
          </a:p>
          <a:p>
            <a:pPr>
              <a:buSzTx/>
            </a:pPr>
            <a:r>
              <a:rPr lang="zh-CN" altLang="en-US" sz="1825" dirty="0">
                <a:solidFill>
                  <a:schemeClr val="tx1"/>
                </a:solidFill>
                <a:latin typeface="Arial" panose="020B0604020202020204" pitchFamily="34" charset="0"/>
                <a:ea typeface="楷体_GB2312" pitchFamily="49" charset="-122"/>
              </a:rPr>
              <a:t>	</a:t>
            </a:r>
            <a:r>
              <a:rPr lang="en-US" altLang="zh-CN" sz="1825" dirty="0">
                <a:solidFill>
                  <a:schemeClr val="tx1"/>
                </a:solidFill>
                <a:latin typeface="Arial" panose="020B0604020202020204" pitchFamily="34" charset="0"/>
                <a:ea typeface="楷体_GB2312" pitchFamily="49" charset="-122"/>
              </a:rPr>
              <a:t>cout &lt;&lt; "</a:t>
            </a:r>
            <a:r>
              <a:rPr lang="zh-CN" altLang="en-US" sz="1825" dirty="0">
                <a:solidFill>
                  <a:schemeClr val="tx1"/>
                </a:solidFill>
                <a:latin typeface="Arial" panose="020B0604020202020204" pitchFamily="34" charset="0"/>
                <a:ea typeface="楷体_GB2312" pitchFamily="49" charset="-122"/>
              </a:rPr>
              <a:t>性别</a:t>
            </a:r>
            <a:r>
              <a:rPr lang="en-US" altLang="zh-CN" sz="1825" dirty="0">
                <a:solidFill>
                  <a:schemeClr val="tx1"/>
                </a:solidFill>
                <a:latin typeface="Arial" panose="020B0604020202020204" pitchFamily="34" charset="0"/>
                <a:ea typeface="楷体_GB2312" pitchFamily="49" charset="-122"/>
              </a:rPr>
              <a:t>:" &lt;&lt; p.sex &lt;&lt; endl;	// </a:t>
            </a:r>
            <a:r>
              <a:rPr lang="zh-CN" altLang="en-US" sz="1825" dirty="0">
                <a:solidFill>
                  <a:schemeClr val="tx1"/>
                </a:solidFill>
                <a:latin typeface="Arial" panose="020B0604020202020204" pitchFamily="34" charset="0"/>
                <a:ea typeface="楷体_GB2312" pitchFamily="49" charset="-122"/>
              </a:rPr>
              <a:t>输出性别</a:t>
            </a:r>
            <a:endParaRPr lang="zh-CN" altLang="en-US"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 </a:t>
            </a:r>
            <a:endParaRPr lang="en-US" altLang="zh-CN"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int main()					// </a:t>
            </a:r>
            <a:r>
              <a:rPr lang="zh-CN" altLang="en-US" sz="1825" dirty="0">
                <a:solidFill>
                  <a:schemeClr val="tx1"/>
                </a:solidFill>
                <a:latin typeface="Arial" panose="020B0604020202020204" pitchFamily="34" charset="0"/>
                <a:ea typeface="楷体_GB2312" pitchFamily="49" charset="-122"/>
              </a:rPr>
              <a:t>主函数</a:t>
            </a:r>
            <a:r>
              <a:rPr lang="en-US" altLang="zh-CN" sz="1825" dirty="0">
                <a:solidFill>
                  <a:schemeClr val="tx1"/>
                </a:solidFill>
                <a:latin typeface="Arial" panose="020B0604020202020204" pitchFamily="34" charset="0"/>
                <a:ea typeface="楷体_GB2312" pitchFamily="49" charset="-122"/>
              </a:rPr>
              <a:t>main()</a:t>
            </a:r>
            <a:endParaRPr lang="en-US" altLang="zh-CN"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a:t>
            </a:r>
            <a:endParaRPr lang="en-US" altLang="zh-CN" sz="1825" dirty="0">
              <a:solidFill>
                <a:schemeClr val="tx1"/>
              </a:solidFill>
              <a:latin typeface="Arial" panose="020B0604020202020204" pitchFamily="34" charset="0"/>
              <a:ea typeface="楷体_GB2312" pitchFamily="49" charset="-122"/>
            </a:endParaRPr>
          </a:p>
          <a:p>
            <a:pPr>
              <a:buSzTx/>
            </a:pPr>
            <a:r>
              <a:rPr lang="en-US" altLang="zh-CN" sz="1825" dirty="0">
                <a:solidFill>
                  <a:srgbClr val="FF0000"/>
                </a:solidFill>
                <a:latin typeface="Arial" panose="020B0604020202020204" pitchFamily="34" charset="0"/>
                <a:ea typeface="楷体_GB2312" pitchFamily="49" charset="-122"/>
              </a:rPr>
              <a:t>	</a:t>
            </a:r>
            <a:r>
              <a:rPr lang="en-US" altLang="zh-CN" sz="1825" dirty="0">
                <a:solidFill>
                  <a:schemeClr val="tx2"/>
                </a:solidFill>
                <a:latin typeface="Arial" panose="020B0604020202020204" pitchFamily="34" charset="0"/>
                <a:ea typeface="楷体_GB2312" pitchFamily="49" charset="-122"/>
              </a:rPr>
              <a:t>Person p = {"</a:t>
            </a:r>
            <a:r>
              <a:rPr lang="zh-CN" altLang="en-US" sz="1825" dirty="0">
                <a:solidFill>
                  <a:schemeClr val="tx2"/>
                </a:solidFill>
                <a:latin typeface="Arial" panose="020B0604020202020204" pitchFamily="34" charset="0"/>
                <a:ea typeface="楷体_GB2312" pitchFamily="49" charset="-122"/>
              </a:rPr>
              <a:t>李倩</a:t>
            </a:r>
            <a:r>
              <a:rPr lang="en-US" altLang="zh-CN" sz="1825" dirty="0">
                <a:solidFill>
                  <a:schemeClr val="tx2"/>
                </a:solidFill>
                <a:latin typeface="Arial" panose="020B0604020202020204" pitchFamily="34" charset="0"/>
                <a:ea typeface="楷体_GB2312" pitchFamily="49" charset="-122"/>
              </a:rPr>
              <a:t>", "</a:t>
            </a:r>
            <a:r>
              <a:rPr lang="zh-CN" altLang="en-US" sz="1825" dirty="0">
                <a:solidFill>
                  <a:schemeClr val="tx2"/>
                </a:solidFill>
                <a:latin typeface="Arial" panose="020B0604020202020204" pitchFamily="34" charset="0"/>
                <a:ea typeface="楷体_GB2312" pitchFamily="49" charset="-122"/>
              </a:rPr>
              <a:t>女</a:t>
            </a:r>
            <a:r>
              <a:rPr lang="en-US" altLang="zh-CN" sz="1825" dirty="0">
                <a:solidFill>
                  <a:schemeClr val="tx2"/>
                </a:solidFill>
                <a:latin typeface="Arial" panose="020B0604020202020204" pitchFamily="34" charset="0"/>
                <a:ea typeface="楷体_GB2312" pitchFamily="49" charset="-122"/>
              </a:rPr>
              <a:t>"};		// </a:t>
            </a:r>
            <a:r>
              <a:rPr lang="zh-CN" altLang="en-US" sz="1825" dirty="0">
                <a:solidFill>
                  <a:schemeClr val="tx2"/>
                </a:solidFill>
                <a:latin typeface="Arial" panose="020B0604020202020204" pitchFamily="34" charset="0"/>
                <a:ea typeface="楷体_GB2312" pitchFamily="49" charset="-122"/>
              </a:rPr>
              <a:t>定义结构体变量</a:t>
            </a:r>
            <a:endParaRPr lang="zh-CN" altLang="en-US" sz="1825" dirty="0">
              <a:solidFill>
                <a:schemeClr val="tx2"/>
              </a:solidFill>
              <a:latin typeface="Arial" panose="020B0604020202020204" pitchFamily="34" charset="0"/>
              <a:ea typeface="楷体_GB2312" pitchFamily="49" charset="-122"/>
            </a:endParaRPr>
          </a:p>
          <a:p>
            <a:pPr>
              <a:buSzTx/>
            </a:pPr>
            <a:r>
              <a:rPr lang="zh-CN" altLang="en-US" sz="1825" dirty="0">
                <a:solidFill>
                  <a:schemeClr val="tx1"/>
                </a:solidFill>
                <a:latin typeface="Arial" panose="020B0604020202020204" pitchFamily="34" charset="0"/>
                <a:ea typeface="楷体_GB2312" pitchFamily="49" charset="-122"/>
              </a:rPr>
              <a:t>	</a:t>
            </a:r>
            <a:r>
              <a:rPr lang="en-US" altLang="zh-CN" sz="1825" dirty="0">
                <a:solidFill>
                  <a:schemeClr val="tx1"/>
                </a:solidFill>
                <a:latin typeface="Arial" panose="020B0604020202020204" pitchFamily="34" charset="0"/>
                <a:ea typeface="楷体_GB2312" pitchFamily="49" charset="-122"/>
              </a:rPr>
              <a:t>Show(p);				// </a:t>
            </a:r>
            <a:r>
              <a:rPr lang="zh-CN" altLang="en-US" sz="1825" dirty="0">
                <a:solidFill>
                  <a:schemeClr val="tx1"/>
                </a:solidFill>
                <a:latin typeface="Arial" panose="020B0604020202020204" pitchFamily="34" charset="0"/>
                <a:ea typeface="楷体_GB2312" pitchFamily="49" charset="-122"/>
              </a:rPr>
              <a:t>输出</a:t>
            </a:r>
            <a:r>
              <a:rPr lang="en-US" altLang="zh-CN" sz="1825" dirty="0">
                <a:solidFill>
                  <a:schemeClr val="tx1"/>
                </a:solidFill>
                <a:latin typeface="Arial" panose="020B0604020202020204" pitchFamily="34" charset="0"/>
                <a:ea typeface="楷体_GB2312" pitchFamily="49" charset="-122"/>
              </a:rPr>
              <a:t>p</a:t>
            </a:r>
            <a:endParaRPr lang="en-US" altLang="zh-CN"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a:t>
            </a:r>
            <a:endParaRPr lang="en-US" altLang="zh-CN" sz="1825" dirty="0">
              <a:solidFill>
                <a:schemeClr val="tx1"/>
              </a:solidFill>
              <a:latin typeface="Arial" panose="020B0604020202020204" pitchFamily="34" charset="0"/>
              <a:ea typeface="楷体_GB2312" pitchFamily="49" charset="-122"/>
            </a:endParaRPr>
          </a:p>
        </p:txBody>
      </p:sp>
      <p:sp>
        <p:nvSpPr>
          <p:cNvPr id="38915" name="AutoShape 6"/>
          <p:cNvSpPr/>
          <p:nvPr/>
        </p:nvSpPr>
        <p:spPr>
          <a:xfrm>
            <a:off x="2537749" y="1915610"/>
            <a:ext cx="5840875" cy="1944547"/>
          </a:xfrm>
          <a:prstGeom prst="wedgeRectCallout">
            <a:avLst>
              <a:gd name="adj1" fmla="val -56389"/>
              <a:gd name="adj2" fmla="val 74815"/>
            </a:avLst>
          </a:prstGeom>
          <a:solidFill>
            <a:schemeClr val="bg1"/>
          </a:solidFill>
          <a:ln w="9525" cap="flat" cmpd="sng">
            <a:solidFill>
              <a:schemeClr val="tx1"/>
            </a:solidFill>
            <a:prstDash val="solid"/>
            <a:miter/>
            <a:headEnd type="none" w="med" len="med"/>
            <a:tailEnd type="none" w="med" len="med"/>
          </a:ln>
        </p:spPr>
        <p:txBody>
          <a:bodyPr anchor="t"/>
          <a:p>
            <a:pPr>
              <a:buSzTx/>
            </a:pPr>
            <a:r>
              <a:rPr lang="zh-CN" altLang="en-US" sz="1825" dirty="0">
                <a:solidFill>
                  <a:schemeClr val="tx1"/>
                </a:solidFill>
                <a:latin typeface="Arial" panose="020B0604020202020204" pitchFamily="34" charset="0"/>
                <a:ea typeface="楷体_GB2312" pitchFamily="49" charset="-122"/>
              </a:rPr>
              <a:t>在程序中，用结构名</a:t>
            </a:r>
            <a:r>
              <a:rPr lang="en-US" altLang="zh-CN" sz="1825" dirty="0">
                <a:solidFill>
                  <a:schemeClr val="tx2"/>
                </a:solidFill>
                <a:latin typeface="Arial" panose="020B0604020202020204" pitchFamily="34" charset="0"/>
                <a:ea typeface="楷体_GB2312" pitchFamily="49" charset="-122"/>
              </a:rPr>
              <a:t>Person</a:t>
            </a:r>
            <a:r>
              <a:rPr lang="zh-CN" altLang="en-US" sz="1825" dirty="0">
                <a:solidFill>
                  <a:schemeClr val="tx1"/>
                </a:solidFill>
                <a:latin typeface="Arial" panose="020B0604020202020204" pitchFamily="34" charset="0"/>
                <a:ea typeface="楷体_GB2312" pitchFamily="49" charset="-122"/>
              </a:rPr>
              <a:t>作为类型来定义变量</a:t>
            </a:r>
            <a:r>
              <a:rPr lang="en-US" altLang="zh-CN" sz="1825" dirty="0">
                <a:solidFill>
                  <a:schemeClr val="tx1"/>
                </a:solidFill>
                <a:latin typeface="Arial" panose="020B0604020202020204" pitchFamily="34" charset="0"/>
                <a:ea typeface="楷体_GB2312" pitchFamily="49" charset="-122"/>
              </a:rPr>
              <a:t>p</a:t>
            </a:r>
            <a:r>
              <a:rPr lang="zh-CN" altLang="en-US" sz="1825" dirty="0">
                <a:solidFill>
                  <a:schemeClr val="tx1"/>
                </a:solidFill>
                <a:latin typeface="Arial" panose="020B0604020202020204" pitchFamily="34" charset="0"/>
                <a:ea typeface="楷体_GB2312" pitchFamily="49" charset="-122"/>
              </a:rPr>
              <a:t>，在</a:t>
            </a:r>
            <a:r>
              <a:rPr lang="en-US" altLang="zh-CN" sz="1825" dirty="0">
                <a:solidFill>
                  <a:schemeClr val="tx1"/>
                </a:solidFill>
                <a:latin typeface="Arial" panose="020B0604020202020204" pitchFamily="34" charset="0"/>
                <a:ea typeface="楷体_GB2312" pitchFamily="49" charset="-122"/>
              </a:rPr>
              <a:t>C</a:t>
            </a:r>
            <a:r>
              <a:rPr lang="zh-CN" altLang="en-US" sz="1825" dirty="0">
                <a:solidFill>
                  <a:schemeClr val="tx1"/>
                </a:solidFill>
                <a:latin typeface="Arial" panose="020B0604020202020204" pitchFamily="34" charset="0"/>
                <a:ea typeface="楷体_GB2312" pitchFamily="49" charset="-122"/>
              </a:rPr>
              <a:t>语言中，不能用结构名来定义结构变量名，必须在结构名前加</a:t>
            </a:r>
            <a:r>
              <a:rPr lang="en-US" altLang="zh-CN" sz="1825" dirty="0">
                <a:solidFill>
                  <a:schemeClr val="tx1"/>
                </a:solidFill>
                <a:latin typeface="Arial" panose="020B0604020202020204" pitchFamily="34" charset="0"/>
                <a:ea typeface="楷体_GB2312" pitchFamily="49" charset="-122"/>
              </a:rPr>
              <a:t>struct</a:t>
            </a:r>
            <a:r>
              <a:rPr lang="zh-CN" altLang="en-US" sz="1825" dirty="0">
                <a:solidFill>
                  <a:schemeClr val="tx1"/>
                </a:solidFill>
                <a:latin typeface="Arial" panose="020B0604020202020204" pitchFamily="34" charset="0"/>
                <a:ea typeface="楷体_GB2312" pitchFamily="49" charset="-122"/>
              </a:rPr>
              <a:t>才能定义结构变量，即应采用如下形式定义：</a:t>
            </a:r>
            <a:endParaRPr lang="zh-CN" altLang="en-US"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2"/>
                </a:solidFill>
                <a:latin typeface="Arial" panose="020B0604020202020204" pitchFamily="34" charset="0"/>
                <a:ea typeface="楷体_GB2312" pitchFamily="49" charset="-122"/>
              </a:rPr>
              <a:t>struct</a:t>
            </a:r>
            <a:r>
              <a:rPr lang="en-US" altLang="zh-CN" sz="1825" dirty="0">
                <a:solidFill>
                  <a:schemeClr val="tx1"/>
                </a:solidFill>
                <a:latin typeface="Arial" panose="020B0604020202020204" pitchFamily="34" charset="0"/>
                <a:ea typeface="楷体_GB2312" pitchFamily="49" charset="-122"/>
              </a:rPr>
              <a:t>	Person p = {"</a:t>
            </a:r>
            <a:r>
              <a:rPr lang="zh-CN" altLang="en-US" sz="1825" dirty="0">
                <a:solidFill>
                  <a:schemeClr val="tx1"/>
                </a:solidFill>
                <a:latin typeface="Arial" panose="020B0604020202020204" pitchFamily="34" charset="0"/>
                <a:ea typeface="楷体_GB2312" pitchFamily="49" charset="-122"/>
              </a:rPr>
              <a:t>李倩</a:t>
            </a:r>
            <a:r>
              <a:rPr lang="en-US" altLang="zh-CN" sz="1825" dirty="0">
                <a:solidFill>
                  <a:schemeClr val="tx1"/>
                </a:solidFill>
                <a:latin typeface="Arial" panose="020B0604020202020204" pitchFamily="34" charset="0"/>
                <a:ea typeface="楷体_GB2312" pitchFamily="49" charset="-122"/>
              </a:rPr>
              <a:t>", "</a:t>
            </a:r>
            <a:r>
              <a:rPr lang="zh-CN" altLang="en-US" sz="1825" dirty="0">
                <a:solidFill>
                  <a:schemeClr val="tx1"/>
                </a:solidFill>
                <a:latin typeface="Arial" panose="020B0604020202020204" pitchFamily="34" charset="0"/>
                <a:ea typeface="楷体_GB2312" pitchFamily="49" charset="-122"/>
              </a:rPr>
              <a:t>女</a:t>
            </a:r>
            <a:r>
              <a:rPr lang="en-US" altLang="zh-CN" sz="1825" dirty="0">
                <a:solidFill>
                  <a:schemeClr val="tx1"/>
                </a:solidFill>
                <a:latin typeface="Arial" panose="020B0604020202020204" pitchFamily="34" charset="0"/>
                <a:ea typeface="楷体_GB2312" pitchFamily="49" charset="-122"/>
              </a:rPr>
              <a:t>"};// </a:t>
            </a:r>
            <a:r>
              <a:rPr lang="zh-CN" altLang="en-US" sz="1825" dirty="0">
                <a:solidFill>
                  <a:schemeClr val="tx1"/>
                </a:solidFill>
                <a:latin typeface="Arial" panose="020B0604020202020204" pitchFamily="34" charset="0"/>
                <a:ea typeface="楷体_GB2312" pitchFamily="49" charset="-122"/>
              </a:rPr>
              <a:t>定义结构体变量</a:t>
            </a:r>
            <a:endParaRPr lang="zh-CN" altLang="en-US" sz="1825" dirty="0">
              <a:solidFill>
                <a:schemeClr val="tx1"/>
              </a:solidFill>
              <a:latin typeface="Arial" panose="020B0604020202020204" pitchFamily="34" charset="0"/>
              <a:ea typeface="楷体_GB2312" pitchFamily="49"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 calcmode="lin" valueType="num">
                                      <p:cBhvr additive="base">
                                        <p:cTn id="7" dur="500" fill="hold"/>
                                        <p:tgtEl>
                                          <p:spTgt spid="38915"/>
                                        </p:tgtEl>
                                        <p:attrNameLst>
                                          <p:attrName>ppt_x</p:attrName>
                                        </p:attrNameLst>
                                      </p:cBhvr>
                                      <p:tavLst>
                                        <p:tav tm="0">
                                          <p:val>
                                            <p:strVal val="#ppt_x"/>
                                          </p:val>
                                        </p:tav>
                                        <p:tav tm="100000">
                                          <p:val>
                                            <p:strVal val="#ppt_x"/>
                                          </p:val>
                                        </p:tav>
                                      </p:tavLst>
                                    </p:anim>
                                    <p:anim calcmode="lin" valueType="num">
                                      <p:cBhvr additive="base">
                                        <p:cTn id="8" dur="500" fill="hold"/>
                                        <p:tgtEl>
                                          <p:spTgt spid="389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2"/>
          <p:cNvSpPr>
            <a:spLocks noGrp="1"/>
          </p:cNvSpPr>
          <p:nvPr>
            <p:ph type="title"/>
          </p:nvPr>
        </p:nvSpPr>
        <p:spPr>
          <a:xfrm>
            <a:off x="1115808" y="791243"/>
            <a:ext cx="7500395" cy="572947"/>
          </a:xfrm>
        </p:spPr>
        <p:txBody>
          <a:bodyPr vert="horz" wrap="square" lIns="83337" tIns="41668" rIns="83337" bIns="41668" anchor="ctr"/>
          <a:p>
            <a:pPr eaLnBrk="1" hangingPunct="1"/>
            <a:r>
              <a:rPr lang="en-US" altLang="zh-CN" b="1" dirty="0"/>
              <a:t>动态分配和释放</a:t>
            </a:r>
            <a:endParaRPr lang="en-US" altLang="zh-CN" b="1" dirty="0">
              <a:latin typeface="微软雅黑" panose="020B0503020204020204" charset="-122"/>
            </a:endParaRPr>
          </a:p>
        </p:txBody>
      </p:sp>
      <p:sp>
        <p:nvSpPr>
          <p:cNvPr id="71682" name="Rectangle 3"/>
          <p:cNvSpPr>
            <a:spLocks noGrp="1"/>
          </p:cNvSpPr>
          <p:nvPr>
            <p:ph idx="4294967295"/>
          </p:nvPr>
        </p:nvSpPr>
        <p:spPr>
          <a:xfrm>
            <a:off x="417830" y="1634490"/>
            <a:ext cx="8333740" cy="4418965"/>
          </a:xfrm>
        </p:spPr>
        <p:txBody>
          <a:bodyPr vert="horz" wrap="square" lIns="83337" tIns="41668" rIns="83337" bIns="41668" anchor="t"/>
          <a:p>
            <a:pPr eaLnBrk="1" hangingPunct="1"/>
            <a:r>
              <a:rPr lang="en-US" altLang="zh-CN" sz="2800" dirty="0"/>
              <a:t>C++</a:t>
            </a:r>
            <a:r>
              <a:rPr lang="zh-CN" altLang="en-US" sz="2800" dirty="0"/>
              <a:t>内存申请和释放主要通过</a:t>
            </a:r>
            <a:r>
              <a:rPr lang="en-US" altLang="zh-CN" sz="2800" dirty="0"/>
              <a:t>new</a:t>
            </a:r>
            <a:r>
              <a:rPr lang="zh-CN" altLang="en-US" sz="2800" dirty="0"/>
              <a:t>、</a:t>
            </a:r>
            <a:r>
              <a:rPr lang="en-US" altLang="zh-CN" sz="2800" dirty="0"/>
              <a:t>delete</a:t>
            </a:r>
            <a:r>
              <a:rPr lang="zh-CN" altLang="en-US" sz="2800" dirty="0"/>
              <a:t>运算符进行。</a:t>
            </a:r>
            <a:endParaRPr lang="zh-CN" altLang="en-US" sz="2800" dirty="0"/>
          </a:p>
          <a:p>
            <a:pPr marL="0" indent="0" eaLnBrk="1" hangingPunct="1">
              <a:buNone/>
            </a:pPr>
            <a:r>
              <a:rPr lang="en-US" altLang="zh-CN" sz="2400" dirty="0">
                <a:sym typeface="+mn-ea"/>
              </a:rPr>
              <a:t> </a:t>
            </a:r>
            <a:r>
              <a:rPr lang="en-US" altLang="zh-CN" sz="2400" b="0" dirty="0">
                <a:solidFill>
                  <a:srgbClr val="99FFCC"/>
                </a:solidFill>
                <a:sym typeface="+mn-ea"/>
              </a:rPr>
              <a:t>     T  *p = new  T;</a:t>
            </a:r>
            <a:endParaRPr lang="en-US" altLang="zh-CN" sz="2400" dirty="0"/>
          </a:p>
          <a:p>
            <a:pPr marL="457200" lvl="1" indent="0" eaLnBrk="1" hangingPunct="1">
              <a:buNone/>
            </a:pPr>
            <a:r>
              <a:rPr lang="en-US" altLang="zh-CN" sz="2400" dirty="0">
                <a:sym typeface="+mn-ea"/>
              </a:rPr>
              <a:t>T  *p = new  T (</a:t>
            </a:r>
            <a:r>
              <a:rPr lang="zh-CN" altLang="en-US" sz="2400" dirty="0">
                <a:sym typeface="+mn-ea"/>
              </a:rPr>
              <a:t>初始化实参表</a:t>
            </a:r>
            <a:r>
              <a:rPr lang="en-US" altLang="zh-CN" sz="2400" dirty="0">
                <a:sym typeface="+mn-ea"/>
              </a:rPr>
              <a:t>);</a:t>
            </a:r>
            <a:endParaRPr lang="en-US" altLang="zh-CN" sz="2400" dirty="0"/>
          </a:p>
          <a:p>
            <a:pPr marL="457200" lvl="1" indent="0" eaLnBrk="1" hangingPunct="1">
              <a:buNone/>
            </a:pPr>
            <a:r>
              <a:rPr lang="en-US" altLang="zh-CN" sz="2400" dirty="0">
                <a:sym typeface="+mn-ea"/>
              </a:rPr>
              <a:t>T  *p = new  T {</a:t>
            </a:r>
            <a:r>
              <a:rPr lang="zh-CN" altLang="en-US" sz="2400" dirty="0">
                <a:sym typeface="+mn-ea"/>
              </a:rPr>
              <a:t>初始化实参表</a:t>
            </a:r>
            <a:r>
              <a:rPr lang="en-US" altLang="zh-CN" sz="2400" dirty="0">
                <a:sym typeface="+mn-ea"/>
              </a:rPr>
              <a:t>};</a:t>
            </a:r>
            <a:endParaRPr lang="en-US" altLang="zh-CN" sz="2400" dirty="0"/>
          </a:p>
          <a:p>
            <a:pPr marL="457200" lvl="1" indent="0" eaLnBrk="1" hangingPunct="1">
              <a:buNone/>
            </a:pPr>
            <a:r>
              <a:rPr lang="en-US" altLang="zh-CN" sz="2400" dirty="0">
                <a:sym typeface="+mn-ea"/>
              </a:rPr>
              <a:t>T  *p = new  T [n];</a:t>
            </a:r>
            <a:endParaRPr lang="en-US" altLang="zh-CN" sz="2400" dirty="0"/>
          </a:p>
          <a:p>
            <a:pPr eaLnBrk="1" hangingPunct="1"/>
            <a:endParaRPr lang="en-US" altLang="zh-CN" sz="2400" dirty="0"/>
          </a:p>
          <a:p>
            <a:pPr eaLnBrk="1" hangingPunct="1"/>
            <a:r>
              <a:rPr lang="en-US" altLang="zh-CN" sz="2800" dirty="0">
                <a:sym typeface="+mn-ea"/>
              </a:rPr>
              <a:t>delete   p;</a:t>
            </a:r>
            <a:endParaRPr lang="en-US" altLang="zh-CN" sz="2800" dirty="0"/>
          </a:p>
          <a:p>
            <a:pPr eaLnBrk="1" hangingPunct="1"/>
            <a:r>
              <a:rPr lang="en-US" altLang="zh-CN" sz="2800" dirty="0">
                <a:sym typeface="+mn-ea"/>
              </a:rPr>
              <a:t>delete  [] p;</a:t>
            </a:r>
            <a:endParaRPr lang="en-US" altLang="zh-CN" sz="2800" dirty="0"/>
          </a:p>
          <a:p>
            <a:pPr eaLnBrk="1" hangingPunct="1"/>
            <a:endParaRPr lang="en-US" altLang="zh-CN" sz="2800" dirty="0"/>
          </a:p>
        </p:txBody>
      </p:sp>
    </p:spTree>
  </p:cSld>
  <p:clrMapOvr>
    <a:masterClrMapping/>
  </p:clrMapOvr>
  <p:transition spd="slow">
    <p:pull/>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Text Box 4"/>
          <p:cNvSpPr txBox="1"/>
          <p:nvPr/>
        </p:nvSpPr>
        <p:spPr>
          <a:xfrm>
            <a:off x="466090" y="50800"/>
            <a:ext cx="8351520" cy="6656705"/>
          </a:xfrm>
          <a:prstGeom prst="rect">
            <a:avLst/>
          </a:prstGeom>
          <a:solidFill>
            <a:schemeClr val="bg1"/>
          </a:solidFill>
          <a:ln w="9525">
            <a:noFill/>
          </a:ln>
        </p:spPr>
        <p:txBody>
          <a:bodyPr wrap="square" anchor="t">
            <a:noAutofit/>
          </a:bodyPr>
          <a:p>
            <a:pPr>
              <a:buSzTx/>
            </a:pPr>
            <a:r>
              <a:rPr lang="zh-CN" altLang="en-US" sz="2000" b="1" dirty="0">
                <a:latin typeface="Arial" panose="020B0604020202020204" pitchFamily="34" charset="0"/>
                <a:ea typeface="楷体_GB2312" pitchFamily="49" charset="-122"/>
              </a:rPr>
              <a:t>例</a:t>
            </a:r>
            <a:r>
              <a:rPr lang="en-US" altLang="zh-CN" sz="2000" b="1" dirty="0">
                <a:latin typeface="Arial" panose="020B0604020202020204" pitchFamily="34" charset="0"/>
                <a:ea typeface="楷体_GB2312" pitchFamily="49" charset="-122"/>
              </a:rPr>
              <a:t>new/delete</a:t>
            </a:r>
            <a:r>
              <a:rPr lang="zh-CN" altLang="en-US" sz="2000" b="1" dirty="0">
                <a:latin typeface="Arial" panose="020B0604020202020204" pitchFamily="34" charset="0"/>
                <a:ea typeface="楷体_GB2312" pitchFamily="49" charset="-122"/>
              </a:rPr>
              <a:t>运算符使用示例。</a:t>
            </a:r>
            <a:endParaRPr lang="zh-CN" altLang="en-US" sz="2000" b="1" dirty="0">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int main()			// </a:t>
            </a:r>
            <a:r>
              <a:rPr lang="zh-CN" altLang="en-US" sz="1825" dirty="0">
                <a:solidFill>
                  <a:schemeClr val="tx1"/>
                </a:solidFill>
                <a:latin typeface="Arial" panose="020B0604020202020204" pitchFamily="34" charset="0"/>
                <a:ea typeface="楷体_GB2312" pitchFamily="49" charset="-122"/>
              </a:rPr>
              <a:t>主函数</a:t>
            </a:r>
            <a:r>
              <a:rPr lang="en-US" altLang="zh-CN" sz="1825" dirty="0">
                <a:solidFill>
                  <a:schemeClr val="tx1"/>
                </a:solidFill>
                <a:latin typeface="Arial" panose="020B0604020202020204" pitchFamily="34" charset="0"/>
                <a:ea typeface="楷体_GB2312" pitchFamily="49" charset="-122"/>
              </a:rPr>
              <a:t>main()</a:t>
            </a:r>
            <a:endParaRPr lang="en-US" altLang="zh-CN"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a:t>
            </a:r>
            <a:endParaRPr lang="en-US" altLang="zh-CN"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	int *p;			// </a:t>
            </a:r>
            <a:r>
              <a:rPr lang="zh-CN" altLang="en-US" sz="1825" dirty="0">
                <a:solidFill>
                  <a:schemeClr val="tx1"/>
                </a:solidFill>
                <a:latin typeface="Arial" panose="020B0604020202020204" pitchFamily="34" charset="0"/>
                <a:ea typeface="楷体_GB2312" pitchFamily="49" charset="-122"/>
              </a:rPr>
              <a:t>定义整型指针	</a:t>
            </a:r>
            <a:endParaRPr lang="zh-CN" altLang="en-US" sz="1825" dirty="0">
              <a:solidFill>
                <a:schemeClr val="tx1"/>
              </a:solidFill>
              <a:latin typeface="Arial" panose="020B0604020202020204" pitchFamily="34" charset="0"/>
              <a:ea typeface="楷体_GB2312" pitchFamily="49" charset="-122"/>
            </a:endParaRPr>
          </a:p>
          <a:p>
            <a:pPr>
              <a:buSzTx/>
            </a:pPr>
            <a:r>
              <a:rPr lang="zh-CN" altLang="en-US" sz="1825" dirty="0">
                <a:solidFill>
                  <a:schemeClr val="tx1"/>
                </a:solidFill>
                <a:latin typeface="Arial" panose="020B0604020202020204" pitchFamily="34" charset="0"/>
                <a:ea typeface="楷体_GB2312" pitchFamily="49" charset="-122"/>
              </a:rPr>
              <a:t>	</a:t>
            </a:r>
            <a:r>
              <a:rPr lang="en-US" altLang="zh-CN" sz="1825" dirty="0">
                <a:latin typeface="Arial" panose="020B0604020202020204" pitchFamily="34" charset="0"/>
                <a:ea typeface="楷体_GB2312" pitchFamily="49" charset="-122"/>
              </a:rPr>
              <a:t>p = new int(16);	// </a:t>
            </a:r>
            <a:r>
              <a:rPr lang="zh-CN" altLang="en-US" sz="1825" dirty="0">
                <a:latin typeface="Arial" panose="020B0604020202020204" pitchFamily="34" charset="0"/>
                <a:ea typeface="楷体_GB2312" pitchFamily="49" charset="-122"/>
              </a:rPr>
              <a:t>分配单个整数的存储空间</a:t>
            </a:r>
            <a:r>
              <a:rPr lang="en-US" altLang="zh-CN" sz="1825" dirty="0">
                <a:latin typeface="Arial" panose="020B0604020202020204" pitchFamily="34" charset="0"/>
                <a:ea typeface="楷体_GB2312" pitchFamily="49" charset="-122"/>
              </a:rPr>
              <a:t>,</a:t>
            </a:r>
            <a:r>
              <a:rPr lang="zh-CN" altLang="en-US" sz="1825" dirty="0">
                <a:latin typeface="Arial" panose="020B0604020202020204" pitchFamily="34" charset="0"/>
                <a:ea typeface="楷体_GB2312" pitchFamily="49" charset="-122"/>
              </a:rPr>
              <a:t>并初始化为</a:t>
            </a:r>
            <a:r>
              <a:rPr lang="en-US" altLang="zh-CN" sz="1825" dirty="0">
                <a:latin typeface="Arial" panose="020B0604020202020204" pitchFamily="34" charset="0"/>
                <a:ea typeface="楷体_GB2312" pitchFamily="49" charset="-122"/>
              </a:rPr>
              <a:t>16</a:t>
            </a:r>
            <a:endParaRPr lang="en-US" altLang="zh-CN" sz="1825" dirty="0">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	if (p == NULL)</a:t>
            </a:r>
            <a:endParaRPr lang="en-US" altLang="zh-CN"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	{</a:t>
            </a:r>
            <a:endParaRPr lang="en-US" altLang="zh-CN"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		cout &lt;&lt; "</a:t>
            </a:r>
            <a:r>
              <a:rPr lang="zh-CN" altLang="en-US" sz="1825" dirty="0">
                <a:solidFill>
                  <a:schemeClr val="tx1"/>
                </a:solidFill>
                <a:latin typeface="Arial" panose="020B0604020202020204" pitchFamily="34" charset="0"/>
                <a:ea typeface="楷体_GB2312" pitchFamily="49" charset="-122"/>
              </a:rPr>
              <a:t>分配存储空间失败</a:t>
            </a:r>
            <a:r>
              <a:rPr lang="en-US" altLang="zh-CN" sz="1825" dirty="0">
                <a:solidFill>
                  <a:schemeClr val="tx1"/>
                </a:solidFill>
                <a:latin typeface="Arial" panose="020B0604020202020204" pitchFamily="34" charset="0"/>
                <a:ea typeface="楷体_GB2312" pitchFamily="49" charset="-122"/>
              </a:rPr>
              <a:t>!" &lt;&lt; endl;</a:t>
            </a:r>
            <a:endParaRPr lang="en-US" altLang="zh-CN"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		exit(1);		// </a:t>
            </a:r>
            <a:r>
              <a:rPr lang="zh-CN" altLang="en-US" sz="1825" dirty="0">
                <a:solidFill>
                  <a:schemeClr val="tx1"/>
                </a:solidFill>
                <a:latin typeface="Arial" panose="020B0604020202020204" pitchFamily="34" charset="0"/>
                <a:ea typeface="楷体_GB2312" pitchFamily="49" charset="-122"/>
              </a:rPr>
              <a:t>退出程序的运行</a:t>
            </a:r>
            <a:r>
              <a:rPr lang="en-US" altLang="zh-CN" sz="1825" dirty="0">
                <a:solidFill>
                  <a:schemeClr val="tx1"/>
                </a:solidFill>
                <a:latin typeface="Arial" panose="020B0604020202020204" pitchFamily="34" charset="0"/>
                <a:ea typeface="楷体_GB2312" pitchFamily="49" charset="-122"/>
              </a:rPr>
              <a:t>,</a:t>
            </a:r>
            <a:r>
              <a:rPr lang="zh-CN" altLang="en-US" sz="1825" dirty="0">
                <a:solidFill>
                  <a:schemeClr val="tx1"/>
                </a:solidFill>
                <a:latin typeface="Arial" panose="020B0604020202020204" pitchFamily="34" charset="0"/>
                <a:ea typeface="楷体_GB2312" pitchFamily="49" charset="-122"/>
              </a:rPr>
              <a:t>并向操作系统返回</a:t>
            </a:r>
            <a:r>
              <a:rPr lang="en-US" altLang="zh-CN" sz="1825" dirty="0">
                <a:solidFill>
                  <a:schemeClr val="tx1"/>
                </a:solidFill>
                <a:latin typeface="Arial" panose="020B0604020202020204" pitchFamily="34" charset="0"/>
                <a:ea typeface="楷体_GB2312" pitchFamily="49" charset="-122"/>
              </a:rPr>
              <a:t>1	</a:t>
            </a:r>
            <a:endParaRPr lang="en-US" altLang="zh-CN"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	}</a:t>
            </a:r>
            <a:endParaRPr lang="en-US" altLang="zh-CN"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	cout &lt;&lt; *p &lt;&lt; endl;	// </a:t>
            </a:r>
            <a:r>
              <a:rPr lang="zh-CN" altLang="en-US" sz="1825" dirty="0">
                <a:solidFill>
                  <a:schemeClr val="tx1"/>
                </a:solidFill>
                <a:latin typeface="Arial" panose="020B0604020202020204" pitchFamily="34" charset="0"/>
                <a:ea typeface="楷体_GB2312" pitchFamily="49" charset="-122"/>
              </a:rPr>
              <a:t>输出</a:t>
            </a:r>
            <a:r>
              <a:rPr lang="en-US" altLang="zh-CN" sz="1825" dirty="0">
                <a:solidFill>
                  <a:schemeClr val="tx1"/>
                </a:solidFill>
                <a:latin typeface="Arial" panose="020B0604020202020204" pitchFamily="34" charset="0"/>
                <a:ea typeface="楷体_GB2312" pitchFamily="49" charset="-122"/>
              </a:rPr>
              <a:t>p</a:t>
            </a:r>
            <a:r>
              <a:rPr lang="zh-CN" altLang="en-US" sz="1825" dirty="0">
                <a:solidFill>
                  <a:schemeClr val="tx1"/>
                </a:solidFill>
                <a:latin typeface="Arial" panose="020B0604020202020204" pitchFamily="34" charset="0"/>
                <a:ea typeface="楷体_GB2312" pitchFamily="49" charset="-122"/>
              </a:rPr>
              <a:t>所指向的动态存储空间的值</a:t>
            </a:r>
            <a:r>
              <a:rPr lang="en-US" altLang="zh-CN" sz="1825" dirty="0">
                <a:solidFill>
                  <a:srgbClr val="FF0000"/>
                </a:solidFill>
                <a:latin typeface="Arial" panose="020B0604020202020204" pitchFamily="34" charset="0"/>
                <a:ea typeface="楷体_GB2312" pitchFamily="49" charset="-122"/>
              </a:rPr>
              <a:t>16</a:t>
            </a:r>
            <a:endParaRPr lang="en-US" altLang="zh-CN" sz="1825" dirty="0">
              <a:solidFill>
                <a:srgbClr val="FF0000"/>
              </a:solidFill>
              <a:latin typeface="Arial" panose="020B0604020202020204" pitchFamily="34" charset="0"/>
              <a:ea typeface="楷体_GB2312" pitchFamily="49" charset="-122"/>
            </a:endParaRPr>
          </a:p>
          <a:p>
            <a:pPr>
              <a:buSzTx/>
            </a:pPr>
            <a:r>
              <a:rPr lang="en-US" altLang="zh-CN" sz="1825" dirty="0">
                <a:latin typeface="Arial" panose="020B0604020202020204" pitchFamily="34" charset="0"/>
                <a:ea typeface="楷体_GB2312" pitchFamily="49" charset="-122"/>
              </a:rPr>
              <a:t>	delete p;		// </a:t>
            </a:r>
            <a:r>
              <a:rPr lang="zh-CN" altLang="en-US" sz="1825" dirty="0">
                <a:latin typeface="Arial" panose="020B0604020202020204" pitchFamily="34" charset="0"/>
                <a:ea typeface="楷体_GB2312" pitchFamily="49" charset="-122"/>
              </a:rPr>
              <a:t>释放存储空间</a:t>
            </a:r>
            <a:endParaRPr lang="zh-CN" altLang="en-US" sz="1825" dirty="0">
              <a:latin typeface="Arial" panose="020B0604020202020204" pitchFamily="34" charset="0"/>
              <a:ea typeface="楷体_GB2312" pitchFamily="49" charset="-122"/>
            </a:endParaRPr>
          </a:p>
          <a:p>
            <a:pPr>
              <a:buSzTx/>
            </a:pPr>
            <a:r>
              <a:rPr lang="zh-CN" altLang="en-US" sz="1825" dirty="0">
                <a:solidFill>
                  <a:schemeClr val="tx1"/>
                </a:solidFill>
                <a:latin typeface="Arial" panose="020B0604020202020204" pitchFamily="34" charset="0"/>
                <a:ea typeface="楷体_GB2312" pitchFamily="49" charset="-122"/>
              </a:rPr>
              <a:t>	</a:t>
            </a:r>
            <a:r>
              <a:rPr lang="en-US" altLang="zh-CN" sz="1825" dirty="0">
                <a:solidFill>
                  <a:schemeClr val="tx1"/>
                </a:solidFill>
                <a:latin typeface="Arial" panose="020B0604020202020204" pitchFamily="34" charset="0"/>
                <a:ea typeface="楷体_GB2312" pitchFamily="49" charset="-122"/>
              </a:rPr>
              <a:t>p = new int;		// </a:t>
            </a:r>
            <a:r>
              <a:rPr lang="zh-CN" altLang="en-US" sz="1825" dirty="0">
                <a:solidFill>
                  <a:schemeClr val="tx1"/>
                </a:solidFill>
                <a:latin typeface="Arial" panose="020B0604020202020204" pitchFamily="34" charset="0"/>
                <a:ea typeface="楷体_GB2312" pitchFamily="49" charset="-122"/>
              </a:rPr>
              <a:t>分配单个整数的存储空间</a:t>
            </a:r>
            <a:endParaRPr lang="zh-CN" altLang="en-US" sz="1825" dirty="0">
              <a:solidFill>
                <a:schemeClr val="tx1"/>
              </a:solidFill>
              <a:latin typeface="Arial" panose="020B0604020202020204" pitchFamily="34" charset="0"/>
              <a:ea typeface="楷体_GB2312" pitchFamily="49" charset="-122"/>
            </a:endParaRPr>
          </a:p>
          <a:p>
            <a:pPr>
              <a:buSzTx/>
            </a:pPr>
            <a:r>
              <a:rPr lang="zh-CN" altLang="en-US" sz="1825" dirty="0">
                <a:solidFill>
                  <a:schemeClr val="tx1"/>
                </a:solidFill>
                <a:latin typeface="Arial" panose="020B0604020202020204" pitchFamily="34" charset="0"/>
                <a:ea typeface="楷体_GB2312" pitchFamily="49" charset="-122"/>
              </a:rPr>
              <a:t>	</a:t>
            </a:r>
            <a:r>
              <a:rPr lang="en-US" altLang="zh-CN" sz="1825" dirty="0">
                <a:solidFill>
                  <a:schemeClr val="tx1"/>
                </a:solidFill>
                <a:latin typeface="Arial" panose="020B0604020202020204" pitchFamily="34" charset="0"/>
                <a:ea typeface="楷体_GB2312" pitchFamily="49" charset="-122"/>
              </a:rPr>
              <a:t>if (p == NULL)</a:t>
            </a:r>
            <a:endParaRPr lang="en-US" altLang="zh-CN"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	{</a:t>
            </a:r>
            <a:endParaRPr lang="en-US" altLang="zh-CN"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		cout &lt;&lt; "</a:t>
            </a:r>
            <a:r>
              <a:rPr lang="zh-CN" altLang="en-US" sz="1825" dirty="0">
                <a:solidFill>
                  <a:schemeClr val="tx1"/>
                </a:solidFill>
                <a:latin typeface="Arial" panose="020B0604020202020204" pitchFamily="34" charset="0"/>
                <a:ea typeface="楷体_GB2312" pitchFamily="49" charset="-122"/>
              </a:rPr>
              <a:t>分配存储空间失败</a:t>
            </a:r>
            <a:r>
              <a:rPr lang="en-US" altLang="zh-CN" sz="1825" dirty="0">
                <a:solidFill>
                  <a:schemeClr val="tx1"/>
                </a:solidFill>
                <a:latin typeface="Arial" panose="020B0604020202020204" pitchFamily="34" charset="0"/>
                <a:ea typeface="楷体_GB2312" pitchFamily="49" charset="-122"/>
              </a:rPr>
              <a:t>!" &lt;&lt; endl;</a:t>
            </a:r>
            <a:endParaRPr lang="en-US" altLang="zh-CN"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		exit(2);		// </a:t>
            </a:r>
            <a:r>
              <a:rPr lang="zh-CN" altLang="en-US" sz="1825" dirty="0">
                <a:solidFill>
                  <a:schemeClr val="tx1"/>
                </a:solidFill>
                <a:latin typeface="Arial" panose="020B0604020202020204" pitchFamily="34" charset="0"/>
                <a:ea typeface="楷体_GB2312" pitchFamily="49" charset="-122"/>
              </a:rPr>
              <a:t>退出程序的运行</a:t>
            </a:r>
            <a:r>
              <a:rPr lang="en-US" altLang="zh-CN" sz="1825" dirty="0">
                <a:solidFill>
                  <a:schemeClr val="tx1"/>
                </a:solidFill>
                <a:latin typeface="Arial" panose="020B0604020202020204" pitchFamily="34" charset="0"/>
                <a:ea typeface="楷体_GB2312" pitchFamily="49" charset="-122"/>
              </a:rPr>
              <a:t>,</a:t>
            </a:r>
            <a:r>
              <a:rPr lang="zh-CN" altLang="en-US" sz="1825" dirty="0">
                <a:solidFill>
                  <a:schemeClr val="tx1"/>
                </a:solidFill>
                <a:latin typeface="Arial" panose="020B0604020202020204" pitchFamily="34" charset="0"/>
                <a:ea typeface="楷体_GB2312" pitchFamily="49" charset="-122"/>
              </a:rPr>
              <a:t>并向操作系统返回</a:t>
            </a:r>
            <a:r>
              <a:rPr lang="en-US" altLang="zh-CN" sz="1825" dirty="0">
                <a:solidFill>
                  <a:schemeClr val="tx1"/>
                </a:solidFill>
                <a:latin typeface="Arial" panose="020B0604020202020204" pitchFamily="34" charset="0"/>
                <a:ea typeface="楷体_GB2312" pitchFamily="49" charset="-122"/>
              </a:rPr>
              <a:t>2	</a:t>
            </a:r>
            <a:endParaRPr lang="en-US" altLang="zh-CN"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	}</a:t>
            </a:r>
            <a:endParaRPr lang="en-US" altLang="zh-CN"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	*p = 8;			// </a:t>
            </a:r>
            <a:r>
              <a:rPr lang="zh-CN" altLang="en-US" sz="1825" dirty="0">
                <a:solidFill>
                  <a:schemeClr val="tx1"/>
                </a:solidFill>
                <a:latin typeface="Arial" panose="020B0604020202020204" pitchFamily="34" charset="0"/>
                <a:ea typeface="楷体_GB2312" pitchFamily="49" charset="-122"/>
              </a:rPr>
              <a:t>将</a:t>
            </a:r>
            <a:r>
              <a:rPr lang="en-US" altLang="zh-CN" sz="1825" dirty="0">
                <a:solidFill>
                  <a:schemeClr val="tx1"/>
                </a:solidFill>
                <a:latin typeface="Arial" panose="020B0604020202020204" pitchFamily="34" charset="0"/>
                <a:ea typeface="楷体_GB2312" pitchFamily="49" charset="-122"/>
              </a:rPr>
              <a:t>p</a:t>
            </a:r>
            <a:r>
              <a:rPr lang="zh-CN" altLang="en-US" sz="1825" dirty="0">
                <a:solidFill>
                  <a:schemeClr val="tx1"/>
                </a:solidFill>
                <a:latin typeface="Arial" panose="020B0604020202020204" pitchFamily="34" charset="0"/>
                <a:ea typeface="楷体_GB2312" pitchFamily="49" charset="-122"/>
              </a:rPr>
              <a:t>指向的动态存储空间赋值为</a:t>
            </a:r>
            <a:r>
              <a:rPr lang="en-US" altLang="zh-CN" sz="1825" dirty="0">
                <a:solidFill>
                  <a:schemeClr val="tx1"/>
                </a:solidFill>
                <a:latin typeface="Arial" panose="020B0604020202020204" pitchFamily="34" charset="0"/>
                <a:ea typeface="楷体_GB2312" pitchFamily="49" charset="-122"/>
              </a:rPr>
              <a:t>8</a:t>
            </a:r>
            <a:endParaRPr lang="en-US" altLang="zh-CN" sz="1825" dirty="0">
              <a:solidFill>
                <a:schemeClr val="tx1"/>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	cout &lt;&lt; *p &lt;&lt; endl;	// </a:t>
            </a:r>
            <a:r>
              <a:rPr lang="zh-CN" altLang="en-US" sz="1825" dirty="0">
                <a:solidFill>
                  <a:schemeClr val="tx1"/>
                </a:solidFill>
                <a:latin typeface="Arial" panose="020B0604020202020204" pitchFamily="34" charset="0"/>
                <a:ea typeface="楷体_GB2312" pitchFamily="49" charset="-122"/>
              </a:rPr>
              <a:t>输出</a:t>
            </a:r>
            <a:r>
              <a:rPr lang="en-US" altLang="zh-CN" sz="1825" dirty="0">
                <a:solidFill>
                  <a:schemeClr val="tx1"/>
                </a:solidFill>
                <a:latin typeface="Arial" panose="020B0604020202020204" pitchFamily="34" charset="0"/>
                <a:ea typeface="楷体_GB2312" pitchFamily="49" charset="-122"/>
              </a:rPr>
              <a:t>p</a:t>
            </a:r>
            <a:r>
              <a:rPr lang="zh-CN" altLang="en-US" sz="1825" dirty="0">
                <a:solidFill>
                  <a:schemeClr val="tx1"/>
                </a:solidFill>
                <a:latin typeface="Arial" panose="020B0604020202020204" pitchFamily="34" charset="0"/>
                <a:ea typeface="楷体_GB2312" pitchFamily="49" charset="-122"/>
              </a:rPr>
              <a:t>所指向的动态存储空间的值</a:t>
            </a:r>
            <a:r>
              <a:rPr lang="en-US" altLang="zh-CN" sz="1825" dirty="0">
                <a:solidFill>
                  <a:srgbClr val="FF0000"/>
                </a:solidFill>
                <a:latin typeface="Arial" panose="020B0604020202020204" pitchFamily="34" charset="0"/>
                <a:ea typeface="楷体_GB2312" pitchFamily="49" charset="-122"/>
              </a:rPr>
              <a:t>8</a:t>
            </a:r>
            <a:endParaRPr lang="en-US" altLang="zh-CN" sz="1825" dirty="0">
              <a:solidFill>
                <a:srgbClr val="FF0000"/>
              </a:solidFill>
              <a:latin typeface="Arial" panose="020B0604020202020204" pitchFamily="34" charset="0"/>
              <a:ea typeface="楷体_GB2312" pitchFamily="49" charset="-122"/>
            </a:endParaRPr>
          </a:p>
          <a:p>
            <a:pPr>
              <a:buSzTx/>
            </a:pPr>
            <a:r>
              <a:rPr lang="en-US" altLang="zh-CN" sz="1825" dirty="0">
                <a:solidFill>
                  <a:schemeClr val="tx1"/>
                </a:solidFill>
                <a:latin typeface="Arial" panose="020B0604020202020204" pitchFamily="34" charset="0"/>
                <a:ea typeface="楷体_GB2312" pitchFamily="49" charset="-122"/>
              </a:rPr>
              <a:t>	</a:t>
            </a:r>
            <a:r>
              <a:rPr lang="en-US" altLang="zh-CN" sz="1825" dirty="0">
                <a:latin typeface="Arial" panose="020B0604020202020204" pitchFamily="34" charset="0"/>
                <a:ea typeface="楷体_GB2312" pitchFamily="49" charset="-122"/>
              </a:rPr>
              <a:t>……</a:t>
            </a:r>
            <a:endParaRPr lang="en-US" altLang="zh-CN" sz="1825" dirty="0">
              <a:latin typeface="Arial" panose="020B0604020202020204" pitchFamily="34" charset="0"/>
              <a:ea typeface="楷体_GB2312" pitchFamily="49" charset="-122"/>
            </a:endParaRPr>
          </a:p>
        </p:txBody>
      </p:sp>
    </p:spTree>
  </p:cSld>
  <p:clrMapOvr>
    <a:masterClrMapping/>
  </p:clrMapOvr>
  <p:transition spd="slow">
    <p:pull/>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Text Box 2"/>
          <p:cNvSpPr txBox="1"/>
          <p:nvPr/>
        </p:nvSpPr>
        <p:spPr>
          <a:xfrm>
            <a:off x="416560" y="548640"/>
            <a:ext cx="8589010" cy="5692775"/>
          </a:xfrm>
          <a:prstGeom prst="rect">
            <a:avLst/>
          </a:prstGeom>
          <a:solidFill>
            <a:schemeClr val="bg1"/>
          </a:solidFill>
          <a:ln w="9525">
            <a:noFill/>
          </a:ln>
        </p:spPr>
        <p:txBody>
          <a:bodyPr wrap="square" anchor="t">
            <a:spAutoFit/>
          </a:bodyPr>
          <a:p>
            <a:pPr>
              <a:buSzTx/>
            </a:pPr>
            <a:r>
              <a:rPr lang="zh-CN" altLang="en-US" b="1" dirty="0">
                <a:latin typeface="Arial" panose="020B0604020202020204" pitchFamily="34" charset="0"/>
                <a:ea typeface="楷体_GB2312" pitchFamily="49" charset="-122"/>
              </a:rPr>
              <a:t>例</a:t>
            </a:r>
            <a:r>
              <a:rPr lang="en-US" altLang="zh-CN" b="1" dirty="0">
                <a:latin typeface="Arial" panose="020B0604020202020204" pitchFamily="34" charset="0"/>
                <a:ea typeface="楷体_GB2312" pitchFamily="49" charset="-122"/>
              </a:rPr>
              <a:t> new/delete</a:t>
            </a:r>
            <a:r>
              <a:rPr lang="zh-CN" altLang="en-US" b="1" dirty="0">
                <a:latin typeface="Arial" panose="020B0604020202020204" pitchFamily="34" charset="0"/>
                <a:ea typeface="楷体_GB2312" pitchFamily="49" charset="-122"/>
              </a:rPr>
              <a:t>运算符使用示例。</a:t>
            </a:r>
            <a:endParaRPr lang="zh-CN" altLang="en-US" b="1" dirty="0">
              <a:latin typeface="Arial" panose="020B0604020202020204" pitchFamily="34" charset="0"/>
              <a:ea typeface="楷体_GB2312" pitchFamily="49" charset="-122"/>
            </a:endParaRPr>
          </a:p>
          <a:p>
            <a:pPr>
              <a:buSzTx/>
            </a:pPr>
            <a:r>
              <a:rPr lang="en-US" altLang="zh-CN" sz="2000" dirty="0">
                <a:solidFill>
                  <a:schemeClr val="tx1"/>
                </a:solidFill>
                <a:latin typeface="Arial" panose="020B0604020202020204" pitchFamily="34" charset="0"/>
                <a:ea typeface="楷体_GB2312" pitchFamily="49" charset="-122"/>
              </a:rPr>
              <a:t>int main()			// </a:t>
            </a:r>
            <a:r>
              <a:rPr lang="zh-CN" altLang="en-US" sz="2000" dirty="0">
                <a:solidFill>
                  <a:schemeClr val="tx1"/>
                </a:solidFill>
                <a:latin typeface="Arial" panose="020B0604020202020204" pitchFamily="34" charset="0"/>
                <a:ea typeface="楷体_GB2312" pitchFamily="49" charset="-122"/>
              </a:rPr>
              <a:t>主函数</a:t>
            </a:r>
            <a:r>
              <a:rPr lang="en-US" altLang="zh-CN" sz="2000" dirty="0">
                <a:solidFill>
                  <a:schemeClr val="tx1"/>
                </a:solidFill>
                <a:latin typeface="Arial" panose="020B0604020202020204" pitchFamily="34" charset="0"/>
                <a:ea typeface="楷体_GB2312" pitchFamily="49" charset="-122"/>
              </a:rPr>
              <a:t>main()</a:t>
            </a:r>
            <a:endParaRPr lang="en-US" altLang="zh-CN" sz="2000" dirty="0">
              <a:solidFill>
                <a:schemeClr val="tx1"/>
              </a:solidFill>
              <a:latin typeface="Arial" panose="020B0604020202020204" pitchFamily="34" charset="0"/>
              <a:ea typeface="楷体_GB2312" pitchFamily="49" charset="-122"/>
            </a:endParaRPr>
          </a:p>
          <a:p>
            <a:pPr>
              <a:buSzTx/>
            </a:pPr>
            <a:r>
              <a:rPr lang="en-US" altLang="zh-CN" sz="2000" dirty="0">
                <a:solidFill>
                  <a:schemeClr val="tx1"/>
                </a:solidFill>
                <a:latin typeface="Arial" panose="020B0604020202020204" pitchFamily="34" charset="0"/>
                <a:ea typeface="楷体_GB2312" pitchFamily="49" charset="-122"/>
              </a:rPr>
              <a:t>{</a:t>
            </a:r>
            <a:endParaRPr lang="en-US" altLang="zh-CN" sz="2000" dirty="0">
              <a:solidFill>
                <a:schemeClr val="tx1"/>
              </a:solidFill>
              <a:latin typeface="Arial" panose="020B0604020202020204" pitchFamily="34" charset="0"/>
              <a:ea typeface="楷体_GB2312" pitchFamily="49" charset="-122"/>
            </a:endParaRPr>
          </a:p>
          <a:p>
            <a:pPr>
              <a:buSzTx/>
            </a:pPr>
            <a:r>
              <a:rPr lang="en-US" altLang="zh-CN" sz="2000" dirty="0">
                <a:solidFill>
                  <a:schemeClr val="tx1"/>
                </a:solidFill>
                <a:latin typeface="Arial" panose="020B0604020202020204" pitchFamily="34" charset="0"/>
                <a:ea typeface="楷体_GB2312" pitchFamily="49" charset="-122"/>
              </a:rPr>
              <a:t>	</a:t>
            </a:r>
            <a:r>
              <a:rPr lang="en-US" altLang="zh-CN" sz="2000" dirty="0">
                <a:latin typeface="Arial" panose="020B0604020202020204" pitchFamily="34" charset="0"/>
                <a:ea typeface="楷体_GB2312" pitchFamily="49" charset="-122"/>
              </a:rPr>
              <a:t>……</a:t>
            </a:r>
            <a:r>
              <a:rPr lang="en-US" altLang="zh-CN" sz="2000" dirty="0">
                <a:solidFill>
                  <a:schemeClr val="tx1"/>
                </a:solidFill>
                <a:latin typeface="Arial" panose="020B0604020202020204" pitchFamily="34" charset="0"/>
                <a:ea typeface="楷体_GB2312" pitchFamily="49" charset="-122"/>
              </a:rPr>
              <a:t>	</a:t>
            </a:r>
            <a:endParaRPr lang="en-US" altLang="zh-CN" sz="2000" dirty="0">
              <a:solidFill>
                <a:schemeClr val="tx1"/>
              </a:solidFill>
              <a:latin typeface="Arial" panose="020B0604020202020204" pitchFamily="34" charset="0"/>
              <a:ea typeface="楷体_GB2312" pitchFamily="49" charset="-122"/>
            </a:endParaRPr>
          </a:p>
          <a:p>
            <a:pPr>
              <a:buSzTx/>
            </a:pPr>
            <a:r>
              <a:rPr lang="en-US" altLang="zh-CN" sz="2000" dirty="0">
                <a:solidFill>
                  <a:schemeClr val="tx1"/>
                </a:solidFill>
                <a:latin typeface="Arial" panose="020B0604020202020204" pitchFamily="34" charset="0"/>
                <a:ea typeface="楷体_GB2312" pitchFamily="49" charset="-122"/>
              </a:rPr>
              <a:t>	</a:t>
            </a:r>
            <a:r>
              <a:rPr lang="en-US" altLang="zh-CN" sz="2000" dirty="0">
                <a:latin typeface="Arial" panose="020B0604020202020204" pitchFamily="34" charset="0"/>
                <a:ea typeface="楷体_GB2312" pitchFamily="49" charset="-122"/>
              </a:rPr>
              <a:t>p = new int[8];		// </a:t>
            </a:r>
            <a:r>
              <a:rPr lang="zh-CN" altLang="en-US" sz="2000" dirty="0">
                <a:latin typeface="Arial" panose="020B0604020202020204" pitchFamily="34" charset="0"/>
                <a:ea typeface="楷体_GB2312" pitchFamily="49" charset="-122"/>
              </a:rPr>
              <a:t>分配整型数组存储空间</a:t>
            </a:r>
            <a:endParaRPr lang="zh-CN" altLang="en-US" sz="2000" dirty="0">
              <a:latin typeface="Arial" panose="020B0604020202020204" pitchFamily="34" charset="0"/>
              <a:ea typeface="楷体_GB2312" pitchFamily="49" charset="-122"/>
            </a:endParaRPr>
          </a:p>
          <a:p>
            <a:pPr>
              <a:buSzTx/>
            </a:pPr>
            <a:r>
              <a:rPr lang="zh-CN" altLang="en-US" sz="2000" dirty="0">
                <a:solidFill>
                  <a:schemeClr val="tx1"/>
                </a:solidFill>
                <a:latin typeface="Arial" panose="020B0604020202020204" pitchFamily="34" charset="0"/>
                <a:ea typeface="楷体_GB2312" pitchFamily="49" charset="-122"/>
              </a:rPr>
              <a:t>	</a:t>
            </a:r>
            <a:r>
              <a:rPr lang="en-US" altLang="zh-CN" sz="2000" dirty="0">
                <a:solidFill>
                  <a:schemeClr val="tx1"/>
                </a:solidFill>
                <a:latin typeface="Arial" panose="020B0604020202020204" pitchFamily="34" charset="0"/>
                <a:ea typeface="楷体_GB2312" pitchFamily="49" charset="-122"/>
              </a:rPr>
              <a:t>if (p == NULL)</a:t>
            </a:r>
            <a:endParaRPr lang="en-US" altLang="zh-CN" sz="2000" dirty="0">
              <a:solidFill>
                <a:schemeClr val="tx1"/>
              </a:solidFill>
              <a:latin typeface="Arial" panose="020B0604020202020204" pitchFamily="34" charset="0"/>
              <a:ea typeface="楷体_GB2312" pitchFamily="49" charset="-122"/>
            </a:endParaRPr>
          </a:p>
          <a:p>
            <a:pPr>
              <a:buSzTx/>
            </a:pPr>
            <a:r>
              <a:rPr lang="en-US" altLang="zh-CN" sz="2000" dirty="0">
                <a:solidFill>
                  <a:schemeClr val="tx1"/>
                </a:solidFill>
                <a:latin typeface="Arial" panose="020B0604020202020204" pitchFamily="34" charset="0"/>
                <a:ea typeface="楷体_GB2312" pitchFamily="49" charset="-122"/>
              </a:rPr>
              <a:t>	{</a:t>
            </a:r>
            <a:endParaRPr lang="en-US" altLang="zh-CN" sz="2000" dirty="0">
              <a:solidFill>
                <a:schemeClr val="tx1"/>
              </a:solidFill>
              <a:latin typeface="Arial" panose="020B0604020202020204" pitchFamily="34" charset="0"/>
              <a:ea typeface="楷体_GB2312" pitchFamily="49" charset="-122"/>
            </a:endParaRPr>
          </a:p>
          <a:p>
            <a:pPr>
              <a:buSzTx/>
            </a:pPr>
            <a:r>
              <a:rPr lang="en-US" altLang="zh-CN" sz="2000" dirty="0">
                <a:solidFill>
                  <a:schemeClr val="tx1"/>
                </a:solidFill>
                <a:latin typeface="Arial" panose="020B0604020202020204" pitchFamily="34" charset="0"/>
                <a:ea typeface="楷体_GB2312" pitchFamily="49" charset="-122"/>
              </a:rPr>
              <a:t>		cout &lt;&lt; "</a:t>
            </a:r>
            <a:r>
              <a:rPr lang="zh-CN" altLang="en-US" sz="2000" dirty="0">
                <a:solidFill>
                  <a:schemeClr val="tx1"/>
                </a:solidFill>
                <a:latin typeface="Arial" panose="020B0604020202020204" pitchFamily="34" charset="0"/>
                <a:ea typeface="楷体_GB2312" pitchFamily="49" charset="-122"/>
              </a:rPr>
              <a:t>分配存储空间失败</a:t>
            </a:r>
            <a:r>
              <a:rPr lang="en-US" altLang="zh-CN" sz="2000" dirty="0">
                <a:solidFill>
                  <a:schemeClr val="tx1"/>
                </a:solidFill>
                <a:latin typeface="Arial" panose="020B0604020202020204" pitchFamily="34" charset="0"/>
                <a:ea typeface="楷体_GB2312" pitchFamily="49" charset="-122"/>
              </a:rPr>
              <a:t>!" &lt;&lt; endl;</a:t>
            </a:r>
            <a:endParaRPr lang="en-US" altLang="zh-CN" sz="2000" dirty="0">
              <a:solidFill>
                <a:schemeClr val="tx1"/>
              </a:solidFill>
              <a:latin typeface="Arial" panose="020B0604020202020204" pitchFamily="34" charset="0"/>
              <a:ea typeface="楷体_GB2312" pitchFamily="49" charset="-122"/>
            </a:endParaRPr>
          </a:p>
          <a:p>
            <a:pPr>
              <a:buSzTx/>
            </a:pPr>
            <a:r>
              <a:rPr lang="en-US" altLang="zh-CN" sz="2000" dirty="0">
                <a:solidFill>
                  <a:schemeClr val="tx1"/>
                </a:solidFill>
                <a:latin typeface="Arial" panose="020B0604020202020204" pitchFamily="34" charset="0"/>
                <a:ea typeface="楷体_GB2312" pitchFamily="49" charset="-122"/>
              </a:rPr>
              <a:t>		exit(3);		// </a:t>
            </a:r>
            <a:r>
              <a:rPr lang="zh-CN" altLang="en-US" sz="2000" dirty="0">
                <a:solidFill>
                  <a:schemeClr val="tx1"/>
                </a:solidFill>
                <a:latin typeface="Arial" panose="020B0604020202020204" pitchFamily="34" charset="0"/>
                <a:ea typeface="楷体_GB2312" pitchFamily="49" charset="-122"/>
              </a:rPr>
              <a:t>退出程序的运行</a:t>
            </a:r>
            <a:r>
              <a:rPr lang="en-US" altLang="zh-CN" sz="2000" dirty="0">
                <a:solidFill>
                  <a:schemeClr val="tx1"/>
                </a:solidFill>
                <a:latin typeface="Arial" panose="020B0604020202020204" pitchFamily="34" charset="0"/>
                <a:ea typeface="楷体_GB2312" pitchFamily="49" charset="-122"/>
              </a:rPr>
              <a:t>,</a:t>
            </a:r>
            <a:r>
              <a:rPr lang="zh-CN" altLang="en-US" sz="2000" dirty="0">
                <a:solidFill>
                  <a:schemeClr val="tx1"/>
                </a:solidFill>
                <a:latin typeface="Arial" panose="020B0604020202020204" pitchFamily="34" charset="0"/>
                <a:ea typeface="楷体_GB2312" pitchFamily="49" charset="-122"/>
              </a:rPr>
              <a:t>并向操作系统返回</a:t>
            </a:r>
            <a:r>
              <a:rPr lang="en-US" altLang="zh-CN" sz="2000" dirty="0">
                <a:solidFill>
                  <a:schemeClr val="tx1"/>
                </a:solidFill>
                <a:latin typeface="Arial" panose="020B0604020202020204" pitchFamily="34" charset="0"/>
                <a:ea typeface="楷体_GB2312" pitchFamily="49" charset="-122"/>
              </a:rPr>
              <a:t>3	</a:t>
            </a:r>
            <a:endParaRPr lang="en-US" altLang="zh-CN" sz="2000" dirty="0">
              <a:solidFill>
                <a:schemeClr val="tx1"/>
              </a:solidFill>
              <a:latin typeface="Arial" panose="020B0604020202020204" pitchFamily="34" charset="0"/>
              <a:ea typeface="楷体_GB2312" pitchFamily="49" charset="-122"/>
            </a:endParaRPr>
          </a:p>
          <a:p>
            <a:pPr>
              <a:buSzTx/>
            </a:pPr>
            <a:r>
              <a:rPr lang="en-US" altLang="zh-CN" sz="2000" dirty="0">
                <a:solidFill>
                  <a:schemeClr val="tx1"/>
                </a:solidFill>
                <a:latin typeface="Arial" panose="020B0604020202020204" pitchFamily="34" charset="0"/>
                <a:ea typeface="楷体_GB2312" pitchFamily="49" charset="-122"/>
              </a:rPr>
              <a:t>	}</a:t>
            </a:r>
            <a:endParaRPr lang="en-US" altLang="zh-CN" sz="2000" dirty="0">
              <a:solidFill>
                <a:schemeClr val="tx1"/>
              </a:solidFill>
              <a:latin typeface="Arial" panose="020B0604020202020204" pitchFamily="34" charset="0"/>
              <a:ea typeface="楷体_GB2312" pitchFamily="49" charset="-122"/>
            </a:endParaRPr>
          </a:p>
          <a:p>
            <a:pPr>
              <a:buSzTx/>
            </a:pPr>
            <a:r>
              <a:rPr lang="en-US" altLang="zh-CN" sz="2000" dirty="0">
                <a:solidFill>
                  <a:schemeClr val="tx1"/>
                </a:solidFill>
                <a:latin typeface="Arial" panose="020B0604020202020204" pitchFamily="34" charset="0"/>
                <a:ea typeface="楷体_GB2312" pitchFamily="49" charset="-122"/>
              </a:rPr>
              <a:t>	int i;			// </a:t>
            </a:r>
            <a:r>
              <a:rPr lang="zh-CN" altLang="en-US" sz="2000" dirty="0">
                <a:solidFill>
                  <a:schemeClr val="tx1"/>
                </a:solidFill>
                <a:latin typeface="Arial" panose="020B0604020202020204" pitchFamily="34" charset="0"/>
                <a:ea typeface="楷体_GB2312" pitchFamily="49" charset="-122"/>
              </a:rPr>
              <a:t>定义整型变量</a:t>
            </a:r>
            <a:endParaRPr lang="zh-CN" altLang="en-US" sz="2000" dirty="0">
              <a:solidFill>
                <a:schemeClr val="tx1"/>
              </a:solidFill>
              <a:latin typeface="Arial" panose="020B0604020202020204" pitchFamily="34" charset="0"/>
              <a:ea typeface="楷体_GB2312" pitchFamily="49" charset="-122"/>
            </a:endParaRPr>
          </a:p>
          <a:p>
            <a:pPr>
              <a:buSzTx/>
            </a:pPr>
            <a:r>
              <a:rPr lang="zh-CN" altLang="en-US" sz="2000" dirty="0">
                <a:solidFill>
                  <a:schemeClr val="tx1"/>
                </a:solidFill>
                <a:latin typeface="Arial" panose="020B0604020202020204" pitchFamily="34" charset="0"/>
                <a:ea typeface="楷体_GB2312" pitchFamily="49" charset="-122"/>
              </a:rPr>
              <a:t>	</a:t>
            </a:r>
            <a:r>
              <a:rPr lang="en-US" altLang="zh-CN" sz="2000" dirty="0">
                <a:solidFill>
                  <a:schemeClr val="tx1"/>
                </a:solidFill>
                <a:latin typeface="Arial" panose="020B0604020202020204" pitchFamily="34" charset="0"/>
                <a:ea typeface="楷体_GB2312" pitchFamily="49" charset="-122"/>
              </a:rPr>
              <a:t>for (i = 0; i &lt; 8; i++) </a:t>
            </a:r>
            <a:endParaRPr lang="en-US" altLang="zh-CN" sz="2000" dirty="0">
              <a:solidFill>
                <a:schemeClr val="tx1"/>
              </a:solidFill>
              <a:latin typeface="Arial" panose="020B0604020202020204" pitchFamily="34" charset="0"/>
              <a:ea typeface="楷体_GB2312" pitchFamily="49" charset="-122"/>
            </a:endParaRPr>
          </a:p>
          <a:p>
            <a:pPr>
              <a:buSzTx/>
            </a:pPr>
            <a:r>
              <a:rPr lang="en-US" altLang="zh-CN" sz="2000" dirty="0">
                <a:solidFill>
                  <a:schemeClr val="tx1"/>
                </a:solidFill>
                <a:latin typeface="Arial" panose="020B0604020202020204" pitchFamily="34" charset="0"/>
                <a:ea typeface="楷体_GB2312" pitchFamily="49" charset="-122"/>
              </a:rPr>
              <a:t>		p[i] = i;		// </a:t>
            </a:r>
            <a:r>
              <a:rPr lang="zh-CN" altLang="en-US" sz="2000" dirty="0">
                <a:solidFill>
                  <a:schemeClr val="tx1"/>
                </a:solidFill>
                <a:latin typeface="Arial" panose="020B0604020202020204" pitchFamily="34" charset="0"/>
                <a:ea typeface="楷体_GB2312" pitchFamily="49" charset="-122"/>
              </a:rPr>
              <a:t>为数组赋元素值</a:t>
            </a:r>
            <a:endParaRPr lang="zh-CN" altLang="en-US" sz="2000" dirty="0">
              <a:solidFill>
                <a:schemeClr val="tx1"/>
              </a:solidFill>
              <a:latin typeface="Arial" panose="020B0604020202020204" pitchFamily="34" charset="0"/>
              <a:ea typeface="楷体_GB2312" pitchFamily="49" charset="-122"/>
            </a:endParaRPr>
          </a:p>
          <a:p>
            <a:pPr>
              <a:buSzTx/>
            </a:pPr>
            <a:r>
              <a:rPr lang="zh-CN" altLang="en-US" sz="2000" dirty="0">
                <a:solidFill>
                  <a:schemeClr val="tx1"/>
                </a:solidFill>
                <a:latin typeface="Arial" panose="020B0604020202020204" pitchFamily="34" charset="0"/>
                <a:ea typeface="楷体_GB2312" pitchFamily="49" charset="-122"/>
              </a:rPr>
              <a:t>	</a:t>
            </a:r>
            <a:r>
              <a:rPr lang="en-US" altLang="zh-CN" sz="2000" dirty="0">
                <a:solidFill>
                  <a:schemeClr val="tx1"/>
                </a:solidFill>
                <a:latin typeface="Arial" panose="020B0604020202020204" pitchFamily="34" charset="0"/>
                <a:ea typeface="楷体_GB2312" pitchFamily="49" charset="-122"/>
              </a:rPr>
              <a:t>for (i = 0; i &lt; 8; i++) </a:t>
            </a:r>
            <a:endParaRPr lang="en-US" altLang="zh-CN" sz="2000" dirty="0">
              <a:solidFill>
                <a:schemeClr val="tx1"/>
              </a:solidFill>
              <a:latin typeface="Arial" panose="020B0604020202020204" pitchFamily="34" charset="0"/>
              <a:ea typeface="楷体_GB2312" pitchFamily="49" charset="-122"/>
            </a:endParaRPr>
          </a:p>
          <a:p>
            <a:pPr>
              <a:buSzTx/>
            </a:pPr>
            <a:r>
              <a:rPr lang="en-US" altLang="zh-CN" sz="2000" dirty="0">
                <a:solidFill>
                  <a:schemeClr val="tx1"/>
                </a:solidFill>
                <a:latin typeface="Arial" panose="020B0604020202020204" pitchFamily="34" charset="0"/>
                <a:ea typeface="楷体_GB2312" pitchFamily="49" charset="-122"/>
              </a:rPr>
              <a:t>		cout &lt;&lt; p[i] &lt;&lt; " ";	// </a:t>
            </a:r>
            <a:r>
              <a:rPr lang="zh-CN" altLang="en-US" sz="2000" dirty="0">
                <a:solidFill>
                  <a:schemeClr val="tx1"/>
                </a:solidFill>
                <a:latin typeface="Arial" panose="020B0604020202020204" pitchFamily="34" charset="0"/>
                <a:ea typeface="楷体_GB2312" pitchFamily="49" charset="-122"/>
              </a:rPr>
              <a:t>输出数组元素值</a:t>
            </a:r>
            <a:r>
              <a:rPr lang="en-US" altLang="zh-CN" sz="2000" dirty="0">
                <a:solidFill>
                  <a:srgbClr val="FF0000"/>
                </a:solidFill>
                <a:latin typeface="Arial" panose="020B0604020202020204" pitchFamily="34" charset="0"/>
                <a:ea typeface="宋体" panose="02010600030101010101" pitchFamily="2" charset="-122"/>
              </a:rPr>
              <a:t>0 1 2 3 4 5 6 7 </a:t>
            </a:r>
            <a:endParaRPr lang="en-US" altLang="zh-CN" sz="2000" dirty="0">
              <a:solidFill>
                <a:srgbClr val="FF0000"/>
              </a:solidFill>
              <a:latin typeface="Arial" panose="020B0604020202020204" pitchFamily="34" charset="0"/>
              <a:ea typeface="楷体_GB2312" pitchFamily="49" charset="-122"/>
            </a:endParaRPr>
          </a:p>
          <a:p>
            <a:pPr>
              <a:buSzTx/>
            </a:pPr>
            <a:r>
              <a:rPr lang="en-US" altLang="zh-CN" sz="2000" dirty="0">
                <a:solidFill>
                  <a:schemeClr val="tx1"/>
                </a:solidFill>
                <a:latin typeface="Arial" panose="020B0604020202020204" pitchFamily="34" charset="0"/>
                <a:ea typeface="楷体_GB2312" pitchFamily="49" charset="-122"/>
              </a:rPr>
              <a:t>	cout &lt;&lt; endl;		// </a:t>
            </a:r>
            <a:r>
              <a:rPr lang="zh-CN" altLang="en-US" sz="2000" dirty="0">
                <a:solidFill>
                  <a:schemeClr val="tx1"/>
                </a:solidFill>
                <a:latin typeface="Arial" panose="020B0604020202020204" pitchFamily="34" charset="0"/>
                <a:ea typeface="楷体_GB2312" pitchFamily="49" charset="-122"/>
              </a:rPr>
              <a:t>换行</a:t>
            </a:r>
            <a:endParaRPr lang="zh-CN" altLang="en-US" sz="2000" dirty="0">
              <a:solidFill>
                <a:schemeClr val="tx1"/>
              </a:solidFill>
              <a:latin typeface="Arial" panose="020B0604020202020204" pitchFamily="34" charset="0"/>
              <a:ea typeface="楷体_GB2312" pitchFamily="49" charset="-122"/>
            </a:endParaRPr>
          </a:p>
          <a:p>
            <a:pPr>
              <a:buSzTx/>
            </a:pPr>
            <a:r>
              <a:rPr lang="zh-CN" altLang="en-US" sz="2000" dirty="0">
                <a:latin typeface="Arial" panose="020B0604020202020204" pitchFamily="34" charset="0"/>
                <a:ea typeface="楷体_GB2312" pitchFamily="49" charset="-122"/>
              </a:rPr>
              <a:t>	</a:t>
            </a:r>
            <a:r>
              <a:rPr lang="en-US" altLang="zh-CN" sz="2000" dirty="0">
                <a:latin typeface="Arial" panose="020B0604020202020204" pitchFamily="34" charset="0"/>
                <a:ea typeface="楷体_GB2312" pitchFamily="49" charset="-122"/>
              </a:rPr>
              <a:t>delete []p;		// </a:t>
            </a:r>
            <a:r>
              <a:rPr lang="zh-CN" altLang="en-US" sz="2000" dirty="0">
                <a:latin typeface="Arial" panose="020B0604020202020204" pitchFamily="34" charset="0"/>
                <a:ea typeface="楷体_GB2312" pitchFamily="49" charset="-122"/>
              </a:rPr>
              <a:t>释放存储空间</a:t>
            </a:r>
            <a:endParaRPr lang="zh-CN" altLang="en-US" sz="2000" dirty="0">
              <a:solidFill>
                <a:schemeClr val="tx1"/>
              </a:solidFill>
              <a:latin typeface="Arial" panose="020B0604020202020204" pitchFamily="34" charset="0"/>
              <a:ea typeface="楷体_GB2312" pitchFamily="49" charset="-122"/>
            </a:endParaRPr>
          </a:p>
          <a:p>
            <a:pPr>
              <a:buSzTx/>
            </a:pPr>
            <a:r>
              <a:rPr lang="en-US" altLang="zh-CN" sz="2000" dirty="0">
                <a:solidFill>
                  <a:schemeClr val="tx1"/>
                </a:solidFill>
                <a:latin typeface="Arial" panose="020B0604020202020204" pitchFamily="34" charset="0"/>
                <a:ea typeface="楷体_GB2312" pitchFamily="49" charset="-122"/>
              </a:rPr>
              <a:t>}</a:t>
            </a:r>
            <a:endParaRPr lang="en-US" altLang="zh-CN" sz="2000" dirty="0">
              <a:solidFill>
                <a:schemeClr val="tx1"/>
              </a:solidFill>
              <a:latin typeface="Arial" panose="020B0604020202020204" pitchFamily="34" charset="0"/>
              <a:ea typeface="楷体_GB2312" pitchFamily="49" charset="-122"/>
            </a:endParaRPr>
          </a:p>
        </p:txBody>
      </p:sp>
    </p:spTree>
  </p:cSld>
  <p:clrMapOvr>
    <a:masterClrMapping/>
  </p:clrMapOvr>
  <p:transition spd="slow">
    <p:pull/>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3"/>
          <p:cNvSpPr>
            <a:spLocks noGrp="1"/>
          </p:cNvSpPr>
          <p:nvPr>
            <p:ph idx="4294967295"/>
          </p:nvPr>
        </p:nvSpPr>
        <p:spPr>
          <a:xfrm>
            <a:off x="417830" y="457835"/>
            <a:ext cx="8656955" cy="6226810"/>
          </a:xfrm>
          <a:solidFill>
            <a:schemeClr val="bg1"/>
          </a:solidFill>
        </p:spPr>
        <p:txBody>
          <a:bodyPr vert="horz" wrap="square" lIns="83337" tIns="41668" rIns="83337" bIns="41668" anchor="t"/>
          <a:p>
            <a:pPr marL="0" indent="0" eaLnBrk="1" hangingPunct="1">
              <a:buNone/>
            </a:pPr>
            <a:r>
              <a:rPr lang="zh-CN" altLang="en-US" sz="2185" dirty="0"/>
              <a:t>下述语句分别申请动态分配</a:t>
            </a:r>
            <a:r>
              <a:rPr lang="en-US" altLang="zh-CN" sz="2185" dirty="0"/>
              <a:t>1</a:t>
            </a:r>
            <a:r>
              <a:rPr lang="zh-CN" altLang="en-US" sz="2185" dirty="0"/>
              <a:t>个整形、</a:t>
            </a:r>
            <a:r>
              <a:rPr lang="en-US" altLang="zh-CN" sz="2185" dirty="0"/>
              <a:t>1</a:t>
            </a:r>
            <a:r>
              <a:rPr lang="zh-CN" altLang="en-US" sz="2185" dirty="0"/>
              <a:t>个初始化为</a:t>
            </a:r>
            <a:r>
              <a:rPr lang="en-US" altLang="zh-CN" sz="2185" dirty="0"/>
              <a:t>10</a:t>
            </a:r>
            <a:r>
              <a:rPr lang="zh-CN" altLang="en-US" sz="2185" dirty="0"/>
              <a:t>的整形、</a:t>
            </a:r>
            <a:r>
              <a:rPr lang="en-US" altLang="zh-CN" sz="2185" dirty="0"/>
              <a:t>n</a:t>
            </a:r>
            <a:r>
              <a:rPr lang="zh-CN" altLang="en-US" sz="2185" dirty="0"/>
              <a:t>个连续整形、一个字符串对象和</a:t>
            </a:r>
            <a:r>
              <a:rPr lang="en-US" altLang="zh-CN" sz="2185" dirty="0"/>
              <a:t>n</a:t>
            </a:r>
            <a:r>
              <a:rPr lang="zh-CN" altLang="en-US" sz="2185" dirty="0"/>
              <a:t>个字符串对象，并分别预以释放。</a:t>
            </a:r>
            <a:endParaRPr lang="zh-CN" altLang="en-US" sz="2185" dirty="0"/>
          </a:p>
          <a:p>
            <a:pPr marL="0" indent="0" eaLnBrk="1" hangingPunct="1">
              <a:buNone/>
            </a:pPr>
            <a:r>
              <a:rPr lang="en-US" altLang="zh-CN" sz="2000" b="0" dirty="0"/>
              <a:t>int n = 100;</a:t>
            </a:r>
            <a:endParaRPr lang="en-US" altLang="zh-CN" sz="2000" b="0" dirty="0"/>
          </a:p>
          <a:p>
            <a:pPr marL="0" indent="0" eaLnBrk="1" hangingPunct="1">
              <a:buNone/>
            </a:pPr>
            <a:r>
              <a:rPr lang="en-US" altLang="zh-CN" sz="2000" b="0" dirty="0"/>
              <a:t>int  *p1, *p2,*p3;</a:t>
            </a:r>
            <a:endParaRPr lang="en-US" altLang="zh-CN" sz="2000" b="0" dirty="0"/>
          </a:p>
          <a:p>
            <a:pPr marL="0" indent="0" eaLnBrk="1" hangingPunct="1">
              <a:buNone/>
            </a:pPr>
            <a:r>
              <a:rPr lang="en-US" altLang="zh-CN" sz="2000" b="0" dirty="0"/>
              <a:t>string  *pStr, *pStrs;</a:t>
            </a:r>
            <a:endParaRPr lang="en-US" altLang="zh-CN" sz="2000" b="0" dirty="0"/>
          </a:p>
          <a:p>
            <a:pPr marL="0" indent="0" eaLnBrk="1" hangingPunct="1">
              <a:buNone/>
            </a:pPr>
            <a:r>
              <a:rPr lang="en-US" altLang="zh-CN" sz="2000" b="0" dirty="0"/>
              <a:t>p1 = new int ;</a:t>
            </a:r>
            <a:endParaRPr lang="en-US" altLang="zh-CN" sz="2000" b="0" dirty="0"/>
          </a:p>
          <a:p>
            <a:pPr marL="0" indent="0" eaLnBrk="1" hangingPunct="1">
              <a:buNone/>
            </a:pPr>
            <a:r>
              <a:rPr lang="en-US" altLang="zh-CN" sz="2000" b="0" dirty="0"/>
              <a:t>p2 = new int (10);</a:t>
            </a:r>
            <a:endParaRPr lang="en-US" altLang="zh-CN" sz="2000" b="0" dirty="0"/>
          </a:p>
          <a:p>
            <a:pPr marL="0" indent="0" eaLnBrk="1" hangingPunct="1">
              <a:buNone/>
            </a:pPr>
            <a:r>
              <a:rPr lang="en-US" altLang="zh-CN" sz="2000" b="0" dirty="0"/>
              <a:t>p3 = new int [n];</a:t>
            </a:r>
            <a:endParaRPr lang="en-US" altLang="zh-CN" sz="2000" b="0" dirty="0"/>
          </a:p>
          <a:p>
            <a:pPr marL="0" indent="0" eaLnBrk="1" hangingPunct="1">
              <a:buNone/>
            </a:pPr>
            <a:r>
              <a:rPr lang="en-US" altLang="zh-CN" sz="2000" b="0" dirty="0"/>
              <a:t>pStr = new </a:t>
            </a:r>
            <a:r>
              <a:rPr lang="en-US" altLang="zh-CN" sz="2000" b="0" dirty="0">
                <a:solidFill>
                  <a:schemeClr val="tx2"/>
                </a:solidFill>
              </a:rPr>
              <a:t>string</a:t>
            </a:r>
            <a:r>
              <a:rPr lang="en-US" altLang="zh-CN" sz="2000" b="0" dirty="0"/>
              <a:t>;</a:t>
            </a:r>
            <a:endParaRPr lang="en-US" altLang="zh-CN" sz="2000" b="0" dirty="0"/>
          </a:p>
          <a:p>
            <a:pPr marL="0" indent="0" eaLnBrk="1" hangingPunct="1">
              <a:buNone/>
            </a:pPr>
            <a:r>
              <a:rPr lang="en-US" altLang="zh-CN" sz="2000" b="0" dirty="0"/>
              <a:t>pStrs = new </a:t>
            </a:r>
            <a:r>
              <a:rPr lang="en-US" altLang="zh-CN" sz="2000" b="0" dirty="0">
                <a:solidFill>
                  <a:schemeClr val="tx2"/>
                </a:solidFill>
              </a:rPr>
              <a:t>string</a:t>
            </a:r>
            <a:r>
              <a:rPr lang="en-US" altLang="zh-CN" sz="2000" b="0" dirty="0"/>
              <a:t> [n];</a:t>
            </a:r>
            <a:endParaRPr lang="en-US" altLang="zh-CN" sz="2000" b="0" dirty="0"/>
          </a:p>
          <a:p>
            <a:pPr marL="0" indent="0" eaLnBrk="1" hangingPunct="1">
              <a:buNone/>
            </a:pPr>
            <a:r>
              <a:rPr lang="en-US" altLang="zh-CN" sz="2000" b="0" dirty="0"/>
              <a:t>...</a:t>
            </a:r>
            <a:endParaRPr lang="en-US" altLang="zh-CN" sz="2000" b="0" dirty="0"/>
          </a:p>
          <a:p>
            <a:pPr marL="0" indent="0" eaLnBrk="1" hangingPunct="1">
              <a:buNone/>
            </a:pPr>
            <a:r>
              <a:rPr lang="en-US" altLang="zh-CN" sz="2000" b="0" dirty="0"/>
              <a:t>delete  p1;</a:t>
            </a:r>
            <a:endParaRPr lang="en-US" altLang="zh-CN" sz="2000" b="0" dirty="0"/>
          </a:p>
          <a:p>
            <a:pPr marL="0" indent="0" eaLnBrk="1" hangingPunct="1">
              <a:buNone/>
            </a:pPr>
            <a:r>
              <a:rPr lang="en-US" altLang="zh-CN" sz="2000" b="0" dirty="0"/>
              <a:t>delete  p2;</a:t>
            </a:r>
            <a:endParaRPr lang="en-US" altLang="zh-CN" sz="2000" b="0" dirty="0"/>
          </a:p>
          <a:p>
            <a:pPr marL="0" indent="0" eaLnBrk="1" hangingPunct="1">
              <a:buNone/>
            </a:pPr>
            <a:r>
              <a:rPr lang="en-US" altLang="zh-CN" sz="2000" b="0" dirty="0"/>
              <a:t>delete []  p3;</a:t>
            </a:r>
            <a:endParaRPr lang="en-US" altLang="zh-CN" sz="2000" b="0" dirty="0"/>
          </a:p>
          <a:p>
            <a:pPr marL="0" indent="0" eaLnBrk="1" hangingPunct="1">
              <a:buNone/>
            </a:pPr>
            <a:r>
              <a:rPr lang="en-US" altLang="zh-CN" sz="2000" b="0" dirty="0"/>
              <a:t>delete  pStr;</a:t>
            </a:r>
            <a:endParaRPr lang="en-US" altLang="zh-CN" sz="2000" b="0" dirty="0"/>
          </a:p>
          <a:p>
            <a:pPr marL="0" indent="0" eaLnBrk="1" hangingPunct="1">
              <a:buNone/>
            </a:pPr>
            <a:r>
              <a:rPr lang="en-US" altLang="zh-CN" sz="2000" b="0" dirty="0"/>
              <a:t>delete  [] pStrs;</a:t>
            </a:r>
            <a:endParaRPr lang="en-US" altLang="zh-CN" sz="2000" b="0" dirty="0"/>
          </a:p>
          <a:p>
            <a:pPr marL="0" indent="0" eaLnBrk="1" hangingPunct="1">
              <a:buNone/>
            </a:pPr>
            <a:endParaRPr lang="en-US" altLang="zh-CN" sz="2000" b="0" dirty="0"/>
          </a:p>
        </p:txBody>
      </p:sp>
    </p:spTree>
  </p:cSld>
  <p:clrMapOvr>
    <a:masterClrMapping/>
  </p:clrMapOvr>
  <p:transition spd="slow">
    <p:pull/>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一个简单的</a:t>
            </a:r>
            <a:r>
              <a:rPr lang="en-US" altLang="zh-CN"/>
              <a:t>C++</a:t>
            </a:r>
            <a:r>
              <a:rPr lang="zh-CN" altLang="en-US"/>
              <a:t>程序</a:t>
            </a:r>
            <a:endParaRPr lang="zh-CN" altLang="en-US"/>
          </a:p>
        </p:txBody>
      </p:sp>
      <p:sp>
        <p:nvSpPr>
          <p:cNvPr id="3" name="内容占位符 2"/>
          <p:cNvSpPr>
            <a:spLocks noGrp="1"/>
          </p:cNvSpPr>
          <p:nvPr>
            <p:ph idx="1"/>
          </p:nvPr>
        </p:nvSpPr>
        <p:spPr>
          <a:xfrm>
            <a:off x="939165" y="1905000"/>
            <a:ext cx="7595235" cy="4114800"/>
          </a:xfrm>
        </p:spPr>
        <p:txBody>
          <a:bodyPr/>
          <a:p>
            <a:r>
              <a:rPr lang="zh-CN" altLang="en-US"/>
              <a:t>求圆的周长和面积</a:t>
            </a:r>
            <a:endParaRPr lang="zh-CN" altLang="en-US"/>
          </a:p>
          <a:p>
            <a:pPr lvl="1"/>
            <a:r>
              <a:rPr lang="zh-CN" altLang="en-US"/>
              <a:t>数据描述：	</a:t>
            </a:r>
            <a:endParaRPr lang="zh-CN" altLang="en-US"/>
          </a:p>
          <a:p>
            <a:pPr marL="457200" lvl="1" indent="0">
              <a:buNone/>
            </a:pPr>
            <a:r>
              <a:rPr lang="en-US" altLang="zh-CN"/>
              <a:t>	</a:t>
            </a:r>
            <a:r>
              <a:rPr lang="zh-CN" altLang="en-US"/>
              <a:t>半径，周长，面积均用实型数表示</a:t>
            </a:r>
            <a:endParaRPr lang="zh-CN" altLang="en-US"/>
          </a:p>
          <a:p>
            <a:pPr lvl="1"/>
            <a:r>
              <a:rPr lang="zh-CN" altLang="en-US"/>
              <a:t>数据处理：</a:t>
            </a:r>
            <a:endParaRPr lang="zh-CN" altLang="en-US"/>
          </a:p>
          <a:p>
            <a:pPr marL="457200" lvl="1" indent="0">
              <a:buNone/>
            </a:pPr>
            <a:r>
              <a:rPr lang="zh-CN" altLang="en-US"/>
              <a:t>	输入半径 r；</a:t>
            </a:r>
            <a:endParaRPr lang="zh-CN" altLang="en-US"/>
          </a:p>
          <a:p>
            <a:pPr marL="457200" lvl="1" indent="0">
              <a:buNone/>
            </a:pPr>
            <a:r>
              <a:rPr lang="zh-CN" altLang="en-US"/>
              <a:t>	计算周长 = 2*π*r ；</a:t>
            </a:r>
            <a:endParaRPr lang="zh-CN" altLang="en-US"/>
          </a:p>
          <a:p>
            <a:pPr marL="457200" lvl="1" indent="0">
              <a:buNone/>
            </a:pPr>
            <a:r>
              <a:rPr lang="zh-CN" altLang="en-US"/>
              <a:t>	计算面积 = π* r2 ；</a:t>
            </a:r>
            <a:endParaRPr lang="zh-CN" altLang="en-US"/>
          </a:p>
          <a:p>
            <a:pPr marL="457200" lvl="1" indent="0">
              <a:buNone/>
            </a:pPr>
            <a:r>
              <a:rPr lang="zh-CN" altLang="en-US"/>
              <a:t>	输出半径，周长，面积；</a:t>
            </a:r>
            <a:endParaRPr lang="zh-CN" altLang="en-US"/>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66370" y="228600"/>
            <a:ext cx="8760460" cy="1143000"/>
          </a:xfrm>
        </p:spPr>
        <p:txBody>
          <a:bodyPr/>
          <a:p>
            <a:r>
              <a:rPr lang="zh-CN" altLang="en-US" sz="3200"/>
              <a:t>方法1：用结构化方法编程，求圆的周长和面积</a:t>
            </a:r>
            <a:endParaRPr lang="zh-CN" altLang="en-US" sz="3200"/>
          </a:p>
        </p:txBody>
      </p:sp>
      <p:sp>
        <p:nvSpPr>
          <p:cNvPr id="3" name="内容占位符 2"/>
          <p:cNvSpPr>
            <a:spLocks noGrp="1"/>
          </p:cNvSpPr>
          <p:nvPr>
            <p:ph idx="1"/>
          </p:nvPr>
        </p:nvSpPr>
        <p:spPr>
          <a:xfrm>
            <a:off x="599440" y="1627505"/>
            <a:ext cx="7893685" cy="4259580"/>
          </a:xfrm>
        </p:spPr>
        <p:txBody>
          <a:bodyPr/>
          <a:p>
            <a:r>
              <a:rPr lang="zh-CN" altLang="en-US" sz="2000"/>
              <a:t>#include&lt;iostream&gt;</a:t>
            </a:r>
            <a:endParaRPr lang="zh-CN" altLang="en-US" sz="2000"/>
          </a:p>
          <a:p>
            <a:r>
              <a:rPr lang="zh-CN" altLang="en-US" sz="2000">
                <a:solidFill>
                  <a:schemeClr val="tx2"/>
                </a:solidFill>
              </a:rPr>
              <a:t>using name std;</a:t>
            </a:r>
            <a:endParaRPr lang="zh-CN" altLang="en-US" sz="2000"/>
          </a:p>
          <a:p>
            <a:r>
              <a:rPr lang="en-US" altLang="zh-CN" sz="2000"/>
              <a:t>int</a:t>
            </a:r>
            <a:r>
              <a:rPr lang="zh-CN" altLang="en-US" sz="2000"/>
              <a:t> main ()</a:t>
            </a:r>
            <a:r>
              <a:rPr lang="en-US" altLang="zh-CN" sz="2000"/>
              <a:t> </a:t>
            </a:r>
            <a:r>
              <a:rPr lang="zh-CN" altLang="en-US" sz="2000"/>
              <a:t>{ </a:t>
            </a:r>
            <a:r>
              <a:rPr lang="en-US" altLang="zh-CN" sz="2000"/>
              <a:t>   </a:t>
            </a:r>
            <a:r>
              <a:rPr lang="zh-CN" altLang="en-US" sz="2000">
                <a:sym typeface="+mn-ea"/>
              </a:rPr>
              <a:t>// count the girth and area of circle</a:t>
            </a:r>
            <a:endParaRPr lang="zh-CN" altLang="en-US" sz="2000"/>
          </a:p>
          <a:p>
            <a:r>
              <a:rPr lang="zh-CN" altLang="en-US" sz="2000"/>
              <a:t> </a:t>
            </a:r>
            <a:r>
              <a:rPr lang="en-US" altLang="zh-CN" sz="2000"/>
              <a:t>  </a:t>
            </a:r>
            <a:r>
              <a:rPr lang="zh-CN" altLang="en-US" sz="2000"/>
              <a:t>double r, girth, area ; 		</a:t>
            </a:r>
            <a:endParaRPr lang="zh-CN" altLang="en-US" sz="2000"/>
          </a:p>
          <a:p>
            <a:r>
              <a:rPr lang="zh-CN" altLang="en-US" sz="2000"/>
              <a:t>   </a:t>
            </a:r>
            <a:r>
              <a:rPr lang="zh-CN" altLang="en-US" sz="2000">
                <a:solidFill>
                  <a:schemeClr val="tx2"/>
                </a:solidFill>
              </a:rPr>
              <a:t>const</a:t>
            </a:r>
            <a:r>
              <a:rPr lang="zh-CN" altLang="en-US" sz="2000"/>
              <a:t> double PI = 3.1415 ;</a:t>
            </a:r>
            <a:endParaRPr lang="zh-CN" altLang="en-US" sz="2000"/>
          </a:p>
          <a:p>
            <a:r>
              <a:rPr lang="zh-CN" altLang="en-US" sz="2000"/>
              <a:t>   </a:t>
            </a:r>
            <a:r>
              <a:rPr lang="zh-CN" altLang="en-US" sz="2000">
                <a:solidFill>
                  <a:schemeClr val="tx2"/>
                </a:solidFill>
              </a:rPr>
              <a:t>cout</a:t>
            </a:r>
            <a:r>
              <a:rPr lang="zh-CN" altLang="en-US" sz="2000"/>
              <a:t> &lt;&lt; "Please input radius:\n" ; //操作符重载</a:t>
            </a:r>
            <a:endParaRPr lang="zh-CN" altLang="en-US" sz="2000"/>
          </a:p>
          <a:p>
            <a:r>
              <a:rPr lang="zh-CN" altLang="en-US" sz="2000"/>
              <a:t>   </a:t>
            </a:r>
            <a:r>
              <a:rPr lang="zh-CN" altLang="en-US" sz="2000">
                <a:solidFill>
                  <a:schemeClr val="tx2"/>
                </a:solidFill>
              </a:rPr>
              <a:t>cin</a:t>
            </a:r>
            <a:r>
              <a:rPr lang="zh-CN" altLang="en-US" sz="2000"/>
              <a:t> &gt;&gt; r ;  //输入</a:t>
            </a:r>
            <a:endParaRPr lang="zh-CN" altLang="en-US" sz="2000"/>
          </a:p>
          <a:p>
            <a:r>
              <a:rPr lang="zh-CN" altLang="en-US" sz="2000"/>
              <a:t>   girth = 2 * PI * r ; </a:t>
            </a:r>
            <a:endParaRPr lang="zh-CN" altLang="en-US" sz="2000"/>
          </a:p>
          <a:p>
            <a:r>
              <a:rPr lang="zh-CN" altLang="en-US" sz="2000"/>
              <a:t>   area = PI * r * r ;</a:t>
            </a:r>
            <a:endParaRPr lang="zh-CN" altLang="en-US" sz="2000"/>
          </a:p>
          <a:p>
            <a:r>
              <a:rPr lang="zh-CN" altLang="en-US" sz="2000"/>
              <a:t>   cout &lt;&lt; "girth = " &lt;&lt; girth &lt;&lt; endl ;</a:t>
            </a:r>
            <a:endParaRPr lang="zh-CN" altLang="en-US" sz="2000"/>
          </a:p>
          <a:p>
            <a:r>
              <a:rPr lang="zh-CN" altLang="en-US" sz="2000"/>
              <a:t>   cout &lt;&lt; "area = " &lt;&lt; area &lt;&lt; endl ;</a:t>
            </a:r>
            <a:endParaRPr lang="zh-CN" altLang="en-US" sz="2000"/>
          </a:p>
          <a:p>
            <a:r>
              <a:rPr lang="en-US" altLang="zh-CN" sz="2000"/>
              <a:t>   </a:t>
            </a:r>
            <a:r>
              <a:rPr lang="en-US" altLang="zh-CN" sz="2000" dirty="0">
                <a:latin typeface="Arial" panose="020B0604020202020204" pitchFamily="34" charset="0"/>
                <a:ea typeface="楷体_GB2312" pitchFamily="49" charset="-122"/>
                <a:sym typeface="+mn-ea"/>
              </a:rPr>
              <a:t>system("PAUSE");		// </a:t>
            </a:r>
            <a:r>
              <a:rPr lang="zh-CN" altLang="en-US" sz="2000" dirty="0">
                <a:latin typeface="Arial" panose="020B0604020202020204" pitchFamily="34" charset="0"/>
                <a:ea typeface="楷体_GB2312" pitchFamily="49" charset="-122"/>
                <a:sym typeface="+mn-ea"/>
              </a:rPr>
              <a:t>输出系统提示信息</a:t>
            </a:r>
            <a:endParaRPr lang="zh-CN" altLang="en-US" sz="2000"/>
          </a:p>
          <a:p>
            <a:r>
              <a:rPr lang="zh-CN" altLang="en-US" sz="2000"/>
              <a:t> </a:t>
            </a:r>
            <a:r>
              <a:rPr lang="en-US" altLang="zh-CN" sz="2000"/>
              <a:t>  return 0;</a:t>
            </a:r>
            <a:endParaRPr lang="zh-CN" altLang="en-US" sz="2000"/>
          </a:p>
          <a:p>
            <a:r>
              <a:rPr lang="zh-CN" altLang="en-US" sz="2000"/>
              <a:t>}</a:t>
            </a:r>
            <a:endParaRPr lang="zh-CN" altLang="en-US" sz="2000"/>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66370" y="228600"/>
            <a:ext cx="8760460" cy="1143000"/>
          </a:xfrm>
        </p:spPr>
        <p:txBody>
          <a:bodyPr/>
          <a:p>
            <a:r>
              <a:rPr lang="zh-CN" altLang="en-US" sz="3200"/>
              <a:t>方法</a:t>
            </a:r>
            <a:r>
              <a:rPr lang="en-US" altLang="zh-CN" sz="3200"/>
              <a:t>2</a:t>
            </a:r>
            <a:r>
              <a:rPr lang="zh-CN" altLang="en-US" sz="3200"/>
              <a:t>：用面向对象方法，求圆的周长和面积</a:t>
            </a:r>
            <a:endParaRPr lang="zh-CN" altLang="en-US" sz="3200"/>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pic>
        <p:nvPicPr>
          <p:cNvPr id="30" name="图片 30"/>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827405" y="1772920"/>
            <a:ext cx="7908925" cy="4562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a:t>
            </a:r>
            <a:r>
              <a:rPr lang="zh-CN" altLang="en-US"/>
              <a:t>的前世</a:t>
            </a:r>
            <a:r>
              <a:rPr lang="zh-CN" altLang="en-US"/>
              <a:t>今生</a:t>
            </a:r>
            <a:endParaRPr lang="zh-CN" altLang="en-US"/>
          </a:p>
        </p:txBody>
      </p:sp>
      <p:sp>
        <p:nvSpPr>
          <p:cNvPr id="3" name="内容占位符 2"/>
          <p:cNvSpPr>
            <a:spLocks noGrp="1"/>
          </p:cNvSpPr>
          <p:nvPr>
            <p:ph idx="1"/>
          </p:nvPr>
        </p:nvSpPr>
        <p:spPr/>
        <p:txBody>
          <a:bodyPr/>
          <a:p>
            <a:r>
              <a:rPr lang="zh-CN" altLang="en-US"/>
              <a:t>C语言的发明</a:t>
            </a:r>
            <a:endParaRPr lang="zh-CN" altLang="en-US"/>
          </a:p>
          <a:p>
            <a:pPr lvl="1"/>
            <a:r>
              <a:rPr lang="zh-CN" altLang="en-US"/>
              <a:t>C语言之父：Dennis MacAlistair Ritchie</a:t>
            </a:r>
            <a:endParaRPr lang="zh-CN" altLang="en-US"/>
          </a:p>
          <a:p>
            <a:endParaRPr lang="zh-CN" altLang="en-US"/>
          </a:p>
          <a:p>
            <a:endParaRPr lang="en-US" altLang="zh-CN"/>
          </a:p>
          <a:p>
            <a:r>
              <a:rPr lang="en-US" altLang="zh-CN"/>
              <a:t>C++</a:t>
            </a:r>
            <a:r>
              <a:rPr lang="zh-CN" altLang="en-US"/>
              <a:t>语言的</a:t>
            </a:r>
            <a:r>
              <a:rPr lang="zh-CN" altLang="en-US"/>
              <a:t>发明</a:t>
            </a:r>
            <a:endParaRPr lang="zh-CN" altLang="en-US"/>
          </a:p>
          <a:p>
            <a:pPr lvl="1"/>
            <a:r>
              <a:t>C语言开发大规模的软件时，维护和扩充都比较困难</a:t>
            </a:r>
            <a:r>
              <a:rPr lang="zh-CN"/>
              <a:t>。</a:t>
            </a:r>
            <a:endParaRPr lang="zh-CN"/>
          </a:p>
          <a:p>
            <a:pPr lvl="1"/>
            <a:r>
              <a:rPr lang="zh-CN"/>
              <a:t>Bjarne Stroustmp</a:t>
            </a:r>
            <a:endParaRPr lang="zh-CN"/>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5" name="矩形 4"/>
          <p:cNvSpPr/>
          <p:nvPr/>
        </p:nvSpPr>
        <p:spPr>
          <a:xfrm>
            <a:off x="1625600" y="3213100"/>
            <a:ext cx="1791335" cy="79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r>
              <a:rPr lang="zh-CN" altLang="en-US"/>
              <a:t>语言</a:t>
            </a:r>
            <a:endParaRPr lang="zh-CN" altLang="en-US"/>
          </a:p>
          <a:p>
            <a:pPr algn="ctr"/>
            <a:r>
              <a:rPr lang="en-US" altLang="zh-CN"/>
              <a:t>UNIX</a:t>
            </a:r>
            <a:r>
              <a:rPr lang="zh-CN" altLang="en-US"/>
              <a:t>系统</a:t>
            </a:r>
            <a:endParaRPr lang="zh-CN" altLang="en-US"/>
          </a:p>
        </p:txBody>
      </p:sp>
      <p:sp>
        <p:nvSpPr>
          <p:cNvPr id="6" name="右箭头 5"/>
          <p:cNvSpPr/>
          <p:nvPr/>
        </p:nvSpPr>
        <p:spPr>
          <a:xfrm>
            <a:off x="3489325" y="3500755"/>
            <a:ext cx="504190" cy="288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4065270" y="3213100"/>
            <a:ext cx="1791335" cy="79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r>
              <a:rPr lang="zh-CN" altLang="en-US"/>
              <a:t>语言</a:t>
            </a:r>
            <a:endParaRPr lang="zh-CN" altLang="en-US"/>
          </a:p>
          <a:p>
            <a:pPr algn="ctr"/>
            <a:r>
              <a:rPr lang="en-US" altLang="zh-CN"/>
              <a:t>UNIX</a:t>
            </a:r>
            <a:r>
              <a:rPr lang="zh-CN" altLang="en-US"/>
              <a:t>系统</a:t>
            </a:r>
            <a:endParaRPr lang="zh-CN" altLang="en-US"/>
          </a:p>
        </p:txBody>
      </p:sp>
      <p:sp>
        <p:nvSpPr>
          <p:cNvPr id="8" name="右箭头 7"/>
          <p:cNvSpPr/>
          <p:nvPr/>
        </p:nvSpPr>
        <p:spPr>
          <a:xfrm>
            <a:off x="5937250" y="3535045"/>
            <a:ext cx="504190" cy="288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6522085" y="3248660"/>
            <a:ext cx="1791335" cy="79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微软、苹果</a:t>
            </a:r>
            <a:r>
              <a:rPr lang="en-US" altLang="zh-CN"/>
              <a:t>……</a:t>
            </a:r>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66370" y="228600"/>
            <a:ext cx="8760460" cy="1143000"/>
          </a:xfrm>
        </p:spPr>
        <p:txBody>
          <a:bodyPr/>
          <a:p>
            <a:r>
              <a:rPr lang="zh-CN" altLang="en-US" sz="3200"/>
              <a:t>方法</a:t>
            </a:r>
            <a:r>
              <a:rPr lang="en-US" altLang="zh-CN" sz="3200"/>
              <a:t>2</a:t>
            </a:r>
            <a:r>
              <a:rPr lang="zh-CN" altLang="en-US" sz="3200"/>
              <a:t>：用面向对象方法，求圆的周长和面积</a:t>
            </a:r>
            <a:endParaRPr lang="zh-CN" altLang="en-US" sz="3200"/>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pic>
        <p:nvPicPr>
          <p:cNvPr id="30" name="图片 30"/>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827405" y="1772920"/>
            <a:ext cx="7908925" cy="4562475"/>
          </a:xfrm>
          <a:prstGeom prst="rect">
            <a:avLst/>
          </a:prstGeom>
          <a:noFill/>
          <a:ln>
            <a:noFill/>
          </a:ln>
        </p:spPr>
      </p:pic>
      <p:pic>
        <p:nvPicPr>
          <p:cNvPr id="31" name="图片 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27405" y="1772920"/>
            <a:ext cx="7909560" cy="462851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66370" y="228600"/>
            <a:ext cx="8760460" cy="1143000"/>
          </a:xfrm>
        </p:spPr>
        <p:txBody>
          <a:bodyPr/>
          <a:p>
            <a:r>
              <a:rPr lang="zh-CN" altLang="en-US" sz="3200"/>
              <a:t>方法</a:t>
            </a:r>
            <a:r>
              <a:rPr lang="en-US" altLang="zh-CN" sz="3200"/>
              <a:t>2</a:t>
            </a:r>
            <a:r>
              <a:rPr lang="zh-CN" altLang="en-US" sz="3200"/>
              <a:t>：用面向对象方法，求圆的周长和面积</a:t>
            </a:r>
            <a:endParaRPr lang="zh-CN" altLang="en-US" sz="3200"/>
          </a:p>
        </p:txBody>
      </p:sp>
      <p:sp>
        <p:nvSpPr>
          <p:cNvPr id="3" name="内容占位符 2"/>
          <p:cNvSpPr>
            <a:spLocks noGrp="1"/>
          </p:cNvSpPr>
          <p:nvPr>
            <p:ph idx="1"/>
          </p:nvPr>
        </p:nvSpPr>
        <p:spPr>
          <a:xfrm>
            <a:off x="539750" y="1627505"/>
            <a:ext cx="8258175" cy="4259580"/>
          </a:xfrm>
        </p:spPr>
        <p:txBody>
          <a:bodyPr/>
          <a:p>
            <a:r>
              <a:rPr lang="zh-CN" altLang="en-US" sz="2000"/>
              <a:t>#include&lt;iostream&gt; </a:t>
            </a:r>
            <a:endParaRPr lang="zh-CN" altLang="en-US" sz="2000"/>
          </a:p>
          <a:p>
            <a:r>
              <a:rPr lang="zh-CN" altLang="en-US" sz="2000"/>
              <a:t>using name std;</a:t>
            </a:r>
            <a:endParaRPr lang="zh-CN" altLang="en-US" sz="2000"/>
          </a:p>
          <a:p>
            <a:r>
              <a:rPr lang="zh-CN" altLang="en-US" sz="2000"/>
              <a:t>class Circle</a:t>
            </a:r>
            <a:endParaRPr lang="zh-CN" altLang="en-US" sz="2000"/>
          </a:p>
          <a:p>
            <a:r>
              <a:rPr lang="zh-CN" altLang="en-US" sz="2000"/>
              <a:t>{  </a:t>
            </a:r>
            <a:endParaRPr lang="zh-CN" altLang="en-US" sz="2000"/>
          </a:p>
          <a:p>
            <a:r>
              <a:rPr lang="zh-CN" altLang="en-US" sz="2000"/>
              <a:t> </a:t>
            </a:r>
            <a:r>
              <a:rPr lang="en-US" altLang="zh-CN" sz="2000"/>
              <a:t>   </a:t>
            </a:r>
            <a:r>
              <a:rPr lang="zh-CN" altLang="en-US" sz="2000"/>
              <a:t>double radius ; //成员变量</a:t>
            </a:r>
            <a:endParaRPr lang="zh-CN" altLang="en-US" sz="2000"/>
          </a:p>
          <a:p>
            <a:r>
              <a:rPr lang="zh-CN" altLang="en-US" sz="2000"/>
              <a:t>public : //类的访问控制</a:t>
            </a:r>
            <a:endParaRPr lang="zh-CN" altLang="en-US" sz="2000"/>
          </a:p>
          <a:p>
            <a:r>
              <a:rPr lang="zh-CN" altLang="en-US" sz="2000"/>
              <a:t>    void Set_Radius( double r ) { radius = r ; } //成员函数</a:t>
            </a:r>
            <a:endParaRPr lang="zh-CN" altLang="en-US" sz="2000"/>
          </a:p>
          <a:p>
            <a:r>
              <a:rPr lang="en-US" altLang="zh-CN" sz="2000"/>
              <a:t>    </a:t>
            </a:r>
            <a:r>
              <a:rPr lang="zh-CN" altLang="en-US" sz="2000">
                <a:sym typeface="+mn-ea"/>
              </a:rPr>
              <a:t>//通过成员函数设置成员变量</a:t>
            </a:r>
            <a:endParaRPr lang="zh-CN" altLang="en-US" sz="2000"/>
          </a:p>
          <a:p>
            <a:r>
              <a:rPr lang="zh-CN" altLang="en-US" sz="2000"/>
              <a:t>    double Get_Radius()  { return  radius ; }    </a:t>
            </a:r>
            <a:endParaRPr lang="zh-CN" altLang="en-US" sz="2000"/>
          </a:p>
          <a:p>
            <a:r>
              <a:rPr lang="en-US" altLang="zh-CN" sz="2000">
                <a:sym typeface="+mn-ea"/>
              </a:rPr>
              <a:t>    </a:t>
            </a:r>
            <a:r>
              <a:rPr lang="zh-CN" altLang="en-US" sz="2000">
                <a:sym typeface="+mn-ea"/>
              </a:rPr>
              <a:t>//通过成员函数获取成员变量</a:t>
            </a:r>
            <a:endParaRPr lang="zh-CN" altLang="en-US" sz="2000"/>
          </a:p>
          <a:p>
            <a:r>
              <a:rPr lang="zh-CN" altLang="en-US" sz="2000"/>
              <a:t> </a:t>
            </a:r>
            <a:r>
              <a:rPr lang="en-US" altLang="zh-CN" sz="2000"/>
              <a:t>  </a:t>
            </a:r>
            <a:r>
              <a:rPr lang="zh-CN" altLang="en-US" sz="2000"/>
              <a:t> double Get_Girth()     { return  2 * 3.14f * radius ; } </a:t>
            </a:r>
            <a:endParaRPr lang="zh-CN" altLang="en-US" sz="2000"/>
          </a:p>
          <a:p>
            <a:r>
              <a:rPr lang="zh-CN" altLang="en-US" sz="2000"/>
              <a:t>    double Get_Area()     { return  3.14f * radius * radius ; }</a:t>
            </a:r>
            <a:endParaRPr lang="zh-CN" altLang="en-US" sz="2000"/>
          </a:p>
          <a:p>
            <a:r>
              <a:rPr lang="zh-CN" altLang="en-US" sz="2000"/>
              <a:t>} ;</a:t>
            </a:r>
            <a:endParaRPr lang="zh-CN" altLang="en-US" sz="2000"/>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66370" y="228600"/>
            <a:ext cx="8760460" cy="1143000"/>
          </a:xfrm>
        </p:spPr>
        <p:txBody>
          <a:bodyPr/>
          <a:p>
            <a:r>
              <a:rPr lang="zh-CN" altLang="en-US" sz="3200"/>
              <a:t>方法</a:t>
            </a:r>
            <a:r>
              <a:rPr lang="en-US" altLang="zh-CN" sz="3200"/>
              <a:t>2</a:t>
            </a:r>
            <a:r>
              <a:rPr lang="zh-CN" altLang="en-US" sz="3200"/>
              <a:t>：用面向对象方法，求圆的周长和面积</a:t>
            </a:r>
            <a:endParaRPr lang="zh-CN" altLang="en-US" sz="3200"/>
          </a:p>
        </p:txBody>
      </p:sp>
      <p:sp>
        <p:nvSpPr>
          <p:cNvPr id="3" name="内容占位符 2"/>
          <p:cNvSpPr>
            <a:spLocks noGrp="1"/>
          </p:cNvSpPr>
          <p:nvPr>
            <p:ph idx="1"/>
          </p:nvPr>
        </p:nvSpPr>
        <p:spPr>
          <a:xfrm>
            <a:off x="599440" y="1627505"/>
            <a:ext cx="7893685" cy="4259580"/>
          </a:xfrm>
        </p:spPr>
        <p:txBody>
          <a:bodyPr/>
          <a:p>
            <a:r>
              <a:rPr lang="en-US" altLang="zh-CN" sz="2000"/>
              <a:t>int</a:t>
            </a:r>
            <a:r>
              <a:rPr lang="zh-CN" altLang="en-US" sz="2000"/>
              <a:t> main()</a:t>
            </a:r>
            <a:endParaRPr lang="zh-CN" altLang="en-US" sz="2000"/>
          </a:p>
          <a:p>
            <a:r>
              <a:rPr lang="zh-CN" altLang="en-US" sz="2000"/>
              <a:t>{ </a:t>
            </a:r>
            <a:endParaRPr lang="zh-CN" altLang="en-US" sz="2000"/>
          </a:p>
          <a:p>
            <a:r>
              <a:rPr lang="en-US" altLang="zh-CN" sz="2000"/>
              <a:t>   </a:t>
            </a:r>
            <a:r>
              <a:rPr lang="zh-CN" altLang="en-US" sz="2000"/>
              <a:t>Circle A, B ; //用类定义对象</a:t>
            </a:r>
            <a:endParaRPr lang="zh-CN" altLang="en-US" sz="2000"/>
          </a:p>
          <a:p>
            <a:r>
              <a:rPr lang="zh-CN" altLang="en-US" sz="2000"/>
              <a:t>   A.Set_Radius( 6.23 ) ; //类的调用</a:t>
            </a:r>
            <a:endParaRPr lang="zh-CN" altLang="en-US" sz="2000"/>
          </a:p>
          <a:p>
            <a:r>
              <a:rPr lang="zh-CN" altLang="en-US" sz="2000"/>
              <a:t>   cout &lt;&lt; "A.Radius = " &lt;&lt; A.Get_Radius() &lt;&lt; endl ;</a:t>
            </a:r>
            <a:endParaRPr lang="zh-CN" altLang="en-US" sz="2000"/>
          </a:p>
          <a:p>
            <a:r>
              <a:rPr lang="zh-CN" altLang="en-US" sz="2000"/>
              <a:t>   cout &lt;&lt; "A.Girth = " &lt;&lt; A.Get_Girth() &lt;&lt; endl ;</a:t>
            </a:r>
            <a:endParaRPr lang="zh-CN" altLang="en-US" sz="2000"/>
          </a:p>
          <a:p>
            <a:r>
              <a:rPr lang="zh-CN" altLang="en-US" sz="2000"/>
              <a:t>   cout &lt;&lt; "A.Area = " &lt;&lt; A.Get_Area() &lt;&lt; endl ;</a:t>
            </a:r>
            <a:endParaRPr lang="zh-CN" altLang="en-US" sz="2000"/>
          </a:p>
          <a:p>
            <a:r>
              <a:rPr lang="zh-CN" altLang="en-US" sz="2000"/>
              <a:t>   B.Set_Radius( 10.5 ) ;</a:t>
            </a:r>
            <a:endParaRPr lang="zh-CN" altLang="en-US" sz="2000"/>
          </a:p>
          <a:p>
            <a:r>
              <a:rPr lang="zh-CN" altLang="en-US" sz="2000"/>
              <a:t>   cout &lt;&lt; "B.radius = " &lt;&lt; B.Get_Radius() &lt;&lt; endl ;</a:t>
            </a:r>
            <a:endParaRPr lang="zh-CN" altLang="en-US" sz="2000"/>
          </a:p>
          <a:p>
            <a:r>
              <a:rPr lang="zh-CN" altLang="en-US" sz="2000"/>
              <a:t>   cout &lt;&lt; "B.Girth=" &lt;&lt; B.Get_Girth() &lt;&lt; endl ;</a:t>
            </a:r>
            <a:endParaRPr lang="zh-CN" altLang="en-US" sz="2000"/>
          </a:p>
          <a:p>
            <a:r>
              <a:rPr lang="zh-CN" altLang="en-US" sz="2000"/>
              <a:t>   cout &lt;&lt; "B.Area = " &lt;&lt; B.Get_Area() &lt;&lt; endl ; </a:t>
            </a:r>
            <a:endParaRPr lang="zh-CN" altLang="en-US" sz="2000"/>
          </a:p>
          <a:p>
            <a:r>
              <a:rPr lang="en-US" altLang="zh-CN" sz="2000"/>
              <a:t>   return 0;</a:t>
            </a:r>
            <a:endParaRPr lang="zh-CN" altLang="en-US" sz="2000"/>
          </a:p>
          <a:p>
            <a:r>
              <a:rPr lang="zh-CN" altLang="en-US" sz="2000"/>
              <a:t>}</a:t>
            </a:r>
            <a:endParaRPr lang="zh-CN" altLang="en-US" sz="2000"/>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内容占位符 7"/>
          <p:cNvSpPr>
            <a:spLocks noGrp="1"/>
          </p:cNvSpPr>
          <p:nvPr>
            <p:ph idx="1"/>
          </p:nvPr>
        </p:nvSpPr>
        <p:spPr>
          <a:xfrm>
            <a:off x="591185" y="2493010"/>
            <a:ext cx="7991475" cy="1900555"/>
          </a:xfrm>
        </p:spPr>
        <p:txBody>
          <a:bodyPr/>
          <a:p>
            <a:pPr marL="0" indent="0">
              <a:buNone/>
            </a:pPr>
            <a:r>
              <a:rPr lang="zh-CN" altLang="en-US"/>
              <a:t>总结：建立类、对象、成员变量、成员函数</a:t>
            </a:r>
            <a:endParaRPr lang="zh-CN" altLang="en-US"/>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9" name="标题 8"/>
          <p:cNvSpPr>
            <a:spLocks noGrp="1"/>
          </p:cNvSpPr>
          <p:nvPr>
            <p:ph type="title"/>
          </p:nvPr>
        </p:nvSpPr>
        <p:spPr>
          <a:xfrm>
            <a:off x="166370" y="228600"/>
            <a:ext cx="8760460" cy="1143000"/>
          </a:xfrm>
        </p:spPr>
        <p:txBody>
          <a:bodyPr/>
          <a:p>
            <a:r>
              <a:rPr lang="zh-CN" altLang="en-US" sz="3200"/>
              <a:t>方法</a:t>
            </a:r>
            <a:r>
              <a:rPr lang="en-US" altLang="zh-CN" sz="3200"/>
              <a:t>2</a:t>
            </a:r>
            <a:r>
              <a:rPr lang="zh-CN" altLang="en-US" sz="3200"/>
              <a:t>：用面向对象方法，求圆的周长和面积</a:t>
            </a:r>
            <a:endParaRPr lang="zh-CN" altLang="en-US" sz="32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34818" name="标题 34817"/>
          <p:cNvSpPr>
            <a:spLocks noGrp="1"/>
          </p:cNvSpPr>
          <p:nvPr>
            <p:ph type="title"/>
          </p:nvPr>
        </p:nvSpPr>
        <p:spPr/>
        <p:txBody>
          <a:bodyPr lIns="92075" tIns="46038" rIns="92075" bIns="46038" anchor="b" anchorCtr="0"/>
          <a:p>
            <a:pPr marL="342900">
              <a:lnSpc>
                <a:spcPct val="80000"/>
              </a:lnSpc>
            </a:pPr>
            <a:r>
              <a:rPr lang="zh-CN" altLang="en-US" dirty="0"/>
              <a:t>面向对象的语言</a:t>
            </a:r>
            <a:endParaRPr lang="zh-CN" altLang="en-US" dirty="0"/>
          </a:p>
        </p:txBody>
      </p:sp>
      <p:sp>
        <p:nvSpPr>
          <p:cNvPr id="34819" name="文本占位符 34818"/>
          <p:cNvSpPr>
            <a:spLocks noGrp="1"/>
          </p:cNvSpPr>
          <p:nvPr>
            <p:ph type="body" idx="1"/>
          </p:nvPr>
        </p:nvSpPr>
        <p:spPr>
          <a:xfrm>
            <a:off x="1295400" y="1905000"/>
            <a:ext cx="6858000" cy="4419600"/>
          </a:xfrm>
        </p:spPr>
        <p:txBody>
          <a:bodyPr lIns="92075" tIns="46038" rIns="92075" bIns="46038"/>
          <a:p>
            <a:pPr marL="228600" indent="-228600">
              <a:lnSpc>
                <a:spcPct val="85000"/>
              </a:lnSpc>
            </a:pPr>
            <a:r>
              <a:rPr lang="zh-CN" altLang="en-US" dirty="0"/>
              <a:t>出发点：</a:t>
            </a:r>
            <a:endParaRPr lang="zh-CN" altLang="en-US" dirty="0"/>
          </a:p>
          <a:p>
            <a:pPr marL="571500" lvl="1" indent="-228600">
              <a:lnSpc>
                <a:spcPct val="85000"/>
              </a:lnSpc>
            </a:pPr>
            <a:r>
              <a:rPr lang="zh-CN" altLang="en-US" dirty="0"/>
              <a:t>更直接地描述客观世界中存在的事物</a:t>
            </a:r>
            <a:r>
              <a:rPr lang="en-US" altLang="zh-CN"/>
              <a:t>(</a:t>
            </a:r>
            <a:r>
              <a:rPr lang="zh-CN" altLang="en-US" dirty="0"/>
              <a:t>对象</a:t>
            </a:r>
            <a:r>
              <a:rPr lang="en-US" altLang="zh-CN"/>
              <a:t>)</a:t>
            </a:r>
            <a:r>
              <a:rPr lang="zh-CN" altLang="en-US" dirty="0"/>
              <a:t>以及它们之间的关系。</a:t>
            </a:r>
            <a:endParaRPr lang="zh-CN" altLang="en-US" dirty="0"/>
          </a:p>
          <a:p>
            <a:pPr marL="228600" indent="-228600">
              <a:lnSpc>
                <a:spcPct val="85000"/>
              </a:lnSpc>
            </a:pPr>
            <a:r>
              <a:rPr lang="zh-CN" altLang="en-US" dirty="0"/>
              <a:t>特点：</a:t>
            </a:r>
            <a:endParaRPr lang="zh-CN" altLang="en-US" dirty="0"/>
          </a:p>
          <a:p>
            <a:pPr marL="571500" lvl="1" indent="-228600">
              <a:lnSpc>
                <a:spcPct val="85000"/>
              </a:lnSpc>
            </a:pPr>
            <a:r>
              <a:rPr lang="zh-CN" altLang="en-US" dirty="0"/>
              <a:t>是高级语言。</a:t>
            </a:r>
            <a:endParaRPr lang="zh-CN" altLang="en-US" dirty="0"/>
          </a:p>
          <a:p>
            <a:pPr marL="571500" lvl="1" indent="-228600">
              <a:lnSpc>
                <a:spcPct val="85000"/>
              </a:lnSpc>
            </a:pPr>
            <a:r>
              <a:rPr lang="zh-CN" altLang="en-US" dirty="0"/>
              <a:t>将客观事物看作具有属性和行为的对象。</a:t>
            </a:r>
            <a:endParaRPr lang="zh-CN" altLang="en-US" dirty="0"/>
          </a:p>
          <a:p>
            <a:pPr marL="571500" lvl="1" indent="-228600">
              <a:lnSpc>
                <a:spcPct val="85000"/>
              </a:lnSpc>
            </a:pPr>
            <a:r>
              <a:rPr lang="zh-CN" altLang="en-US" dirty="0"/>
              <a:t>通过抽象找出同一类对象的共同属性和行为，形成类。</a:t>
            </a:r>
            <a:endParaRPr lang="zh-CN" altLang="en-US" dirty="0"/>
          </a:p>
          <a:p>
            <a:pPr marL="571500" lvl="1" indent="-228600">
              <a:lnSpc>
                <a:spcPct val="85000"/>
              </a:lnSpc>
            </a:pPr>
            <a:r>
              <a:rPr lang="zh-CN" altLang="en-US" dirty="0"/>
              <a:t>通过类的继承与多态实现代码重用</a:t>
            </a:r>
            <a:endParaRPr lang="zh-CN" altLang="en-US" dirty="0"/>
          </a:p>
        </p:txBody>
      </p:sp>
      <p:sp>
        <p:nvSpPr>
          <p:cNvPr id="34820" name="文本框 34819"/>
          <p:cNvSpPr txBox="1"/>
          <p:nvPr/>
        </p:nvSpPr>
        <p:spPr>
          <a:xfrm>
            <a:off x="273050" y="914400"/>
            <a:ext cx="793750" cy="4953000"/>
          </a:xfrm>
          <a:prstGeom prst="rect">
            <a:avLst/>
          </a:prstGeom>
          <a:noFill/>
          <a:ln w="12700">
            <a:noFill/>
          </a:ln>
        </p:spPr>
        <p:txBody>
          <a:bodyPr vert="eaVert">
            <a:spAutoFit/>
          </a:bodyPr>
          <a:p>
            <a:pPr>
              <a:spcBef>
                <a:spcPct val="50000"/>
              </a:spcBef>
            </a:pPr>
            <a:r>
              <a:rPr lang="zh-CN" altLang="en-US" sz="4000" dirty="0">
                <a:solidFill>
                  <a:srgbClr val="00FFFF"/>
                </a:solidFill>
                <a:latin typeface="Times New Roman" panose="02020603050405020304" pitchFamily="18" charset="0"/>
                <a:ea typeface="隶书" panose="02010509060101010101" pitchFamily="49" charset="-122"/>
              </a:rPr>
              <a:t>计算机语言的发展</a:t>
            </a:r>
            <a:endParaRPr lang="zh-CN" altLang="en-US" sz="4000" dirty="0">
              <a:solidFill>
                <a:srgbClr val="00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35842" name="标题 35841"/>
          <p:cNvSpPr>
            <a:spLocks noGrp="1"/>
          </p:cNvSpPr>
          <p:nvPr>
            <p:ph type="title"/>
          </p:nvPr>
        </p:nvSpPr>
        <p:spPr>
          <a:xfrm>
            <a:off x="1115695" y="404495"/>
            <a:ext cx="7162800" cy="1066800"/>
          </a:xfrm>
        </p:spPr>
        <p:txBody>
          <a:bodyPr lIns="92075" tIns="46038" rIns="92075" bIns="46038" anchor="b" anchorCtr="0"/>
          <a:p>
            <a:pPr marL="285750">
              <a:lnSpc>
                <a:spcPct val="80000"/>
              </a:lnSpc>
            </a:pPr>
            <a:r>
              <a:rPr lang="zh-CN" altLang="en-US" dirty="0"/>
              <a:t>面向对象的语言</a:t>
            </a:r>
            <a:endParaRPr lang="zh-CN" altLang="en-US" dirty="0"/>
          </a:p>
        </p:txBody>
      </p:sp>
      <p:sp>
        <p:nvSpPr>
          <p:cNvPr id="35843" name="文本占位符 35842"/>
          <p:cNvSpPr>
            <a:spLocks noGrp="1"/>
          </p:cNvSpPr>
          <p:nvPr>
            <p:ph type="body" idx="1"/>
          </p:nvPr>
        </p:nvSpPr>
        <p:spPr>
          <a:xfrm>
            <a:off x="1219200" y="1812290"/>
            <a:ext cx="7467600" cy="4359910"/>
          </a:xfrm>
        </p:spPr>
        <p:txBody>
          <a:bodyPr lIns="92075" tIns="46038" rIns="92075" bIns="46038"/>
          <a:p>
            <a:pPr marL="457200">
              <a:lnSpc>
                <a:spcPct val="140000"/>
              </a:lnSpc>
            </a:pPr>
            <a:r>
              <a:rPr lang="zh-CN" altLang="en-US" dirty="0"/>
              <a:t>优点：</a:t>
            </a:r>
            <a:endParaRPr lang="zh-CN" altLang="en-US" dirty="0"/>
          </a:p>
          <a:p>
            <a:pPr marL="571500" lvl="1" indent="685800">
              <a:lnSpc>
                <a:spcPct val="140000"/>
              </a:lnSpc>
              <a:buNone/>
            </a:pPr>
            <a:r>
              <a:rPr lang="zh-CN" altLang="en-US" dirty="0"/>
              <a:t>使程序能够比较直接地反映问题域的本来面目，软件开发人员能够利用人类认识事物所采用的一般思维方法来进行软件开发。</a:t>
            </a:r>
            <a:endParaRPr lang="zh-CN" altLang="en-US" dirty="0"/>
          </a:p>
        </p:txBody>
      </p:sp>
      <p:sp>
        <p:nvSpPr>
          <p:cNvPr id="35844" name="文本框 35843"/>
          <p:cNvSpPr txBox="1"/>
          <p:nvPr/>
        </p:nvSpPr>
        <p:spPr>
          <a:xfrm>
            <a:off x="273050" y="914400"/>
            <a:ext cx="793750" cy="4953000"/>
          </a:xfrm>
          <a:prstGeom prst="rect">
            <a:avLst/>
          </a:prstGeom>
          <a:noFill/>
          <a:ln w="12700">
            <a:noFill/>
          </a:ln>
        </p:spPr>
        <p:txBody>
          <a:bodyPr vert="eaVert">
            <a:spAutoFit/>
          </a:bodyPr>
          <a:p>
            <a:pPr>
              <a:spcBef>
                <a:spcPct val="50000"/>
              </a:spcBef>
            </a:pPr>
            <a:r>
              <a:rPr lang="zh-CN" altLang="en-US" sz="4000" dirty="0">
                <a:solidFill>
                  <a:srgbClr val="00FFFF"/>
                </a:solidFill>
                <a:latin typeface="Times New Roman" panose="02020603050405020304" pitchFamily="18" charset="0"/>
                <a:ea typeface="隶书" panose="02010509060101010101" pitchFamily="49" charset="-122"/>
              </a:rPr>
              <a:t>计算机语言的发展</a:t>
            </a:r>
            <a:endParaRPr lang="zh-CN" altLang="en-US" sz="4000" dirty="0">
              <a:solidFill>
                <a:srgbClr val="00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36866" name="标题 36865"/>
          <p:cNvSpPr>
            <a:spLocks noGrp="1"/>
          </p:cNvSpPr>
          <p:nvPr>
            <p:ph type="title"/>
          </p:nvPr>
        </p:nvSpPr>
        <p:spPr/>
        <p:txBody>
          <a:bodyPr lIns="92075" tIns="46038" rIns="92075" bIns="46038" anchor="b" anchorCtr="0"/>
          <a:p>
            <a:pPr>
              <a:lnSpc>
                <a:spcPct val="80000"/>
              </a:lnSpc>
            </a:pPr>
            <a:r>
              <a:rPr lang="zh-CN" altLang="en-US" dirty="0"/>
              <a:t>程序设计方法的发展历程</a:t>
            </a:r>
            <a:br>
              <a:rPr lang="zh-CN" altLang="en-US" sz="3200" dirty="0"/>
            </a:br>
            <a:r>
              <a:rPr lang="zh-CN" altLang="en-US" sz="3200" dirty="0"/>
              <a:t>       </a:t>
            </a:r>
            <a:r>
              <a:rPr lang="en-US" altLang="zh-CN" sz="3600">
                <a:latin typeface="Arial" panose="020B0604020202020204" pitchFamily="34" charset="0"/>
              </a:rPr>
              <a:t>——</a:t>
            </a:r>
            <a:r>
              <a:rPr lang="zh-CN" altLang="en-US" sz="3600" dirty="0"/>
              <a:t>面向</a:t>
            </a:r>
            <a:r>
              <a:rPr lang="zh-CN" altLang="en-US" sz="3600" dirty="0">
                <a:solidFill>
                  <a:srgbClr val="CC99FF"/>
                </a:solidFill>
              </a:rPr>
              <a:t>过程</a:t>
            </a:r>
            <a:r>
              <a:rPr lang="zh-CN" altLang="en-US" sz="3600" dirty="0"/>
              <a:t>的程序设计方法</a:t>
            </a:r>
            <a:endParaRPr lang="zh-CN" altLang="en-US" dirty="0"/>
          </a:p>
        </p:txBody>
      </p:sp>
      <p:sp>
        <p:nvSpPr>
          <p:cNvPr id="36867" name="文本占位符 36866"/>
          <p:cNvSpPr>
            <a:spLocks noGrp="1"/>
          </p:cNvSpPr>
          <p:nvPr>
            <p:ph type="body" idx="1"/>
          </p:nvPr>
        </p:nvSpPr>
        <p:spPr>
          <a:xfrm>
            <a:off x="1219200" y="1573530"/>
            <a:ext cx="7467600" cy="4598670"/>
          </a:xfrm>
        </p:spPr>
        <p:txBody>
          <a:bodyPr lIns="92075" tIns="46038" rIns="92075" bIns="46038"/>
          <a:p>
            <a:pPr>
              <a:lnSpc>
                <a:spcPct val="170000"/>
              </a:lnSpc>
            </a:pPr>
            <a:r>
              <a:rPr lang="zh-CN" altLang="en-US" dirty="0"/>
              <a:t>最早的程序</a:t>
            </a:r>
            <a:endParaRPr lang="zh-CN" altLang="en-US" dirty="0"/>
          </a:p>
          <a:p>
            <a:pPr lvl="1">
              <a:lnSpc>
                <a:spcPct val="170000"/>
              </a:lnSpc>
            </a:pPr>
            <a:r>
              <a:rPr lang="zh-CN" altLang="en-US" dirty="0"/>
              <a:t>目的：用于数学计算</a:t>
            </a:r>
            <a:endParaRPr lang="zh-CN" altLang="en-US" dirty="0"/>
          </a:p>
          <a:p>
            <a:pPr lvl="1">
              <a:lnSpc>
                <a:spcPct val="170000"/>
              </a:lnSpc>
            </a:pPr>
            <a:r>
              <a:rPr lang="zh-CN" altLang="en-US" dirty="0"/>
              <a:t>主要工作：设计求解问题的过程</a:t>
            </a:r>
            <a:endParaRPr lang="zh-CN" altLang="en-US" dirty="0"/>
          </a:p>
          <a:p>
            <a:pPr lvl="1">
              <a:lnSpc>
                <a:spcPct val="170000"/>
              </a:lnSpc>
            </a:pPr>
            <a:r>
              <a:rPr lang="zh-CN" altLang="en-US" dirty="0"/>
              <a:t>缺点：对于庞大、复杂的程序难以开发和维护</a:t>
            </a:r>
            <a:endParaRPr lang="zh-CN" altLang="en-US" dirty="0"/>
          </a:p>
        </p:txBody>
      </p:sp>
      <p:sp>
        <p:nvSpPr>
          <p:cNvPr id="36868" name="文本框 36867"/>
          <p:cNvSpPr txBox="1"/>
          <p:nvPr/>
        </p:nvSpPr>
        <p:spPr>
          <a:xfrm>
            <a:off x="273050" y="914400"/>
            <a:ext cx="793750" cy="4953000"/>
          </a:xfrm>
          <a:prstGeom prst="rect">
            <a:avLst/>
          </a:prstGeom>
          <a:noFill/>
          <a:ln w="12700">
            <a:noFill/>
          </a:ln>
        </p:spPr>
        <p:txBody>
          <a:bodyPr vert="eaVert">
            <a:spAutoFit/>
          </a:bodyPr>
          <a:p>
            <a:pPr>
              <a:spcBef>
                <a:spcPct val="50000"/>
              </a:spcBef>
            </a:pPr>
            <a:r>
              <a:rPr lang="zh-CN" altLang="en-US" sz="4000" dirty="0">
                <a:solidFill>
                  <a:srgbClr val="00CC99"/>
                </a:solidFill>
                <a:latin typeface="Times New Roman" panose="02020603050405020304" pitchFamily="18" charset="0"/>
                <a:ea typeface="隶书" panose="02010509060101010101" pitchFamily="49" charset="-122"/>
              </a:rPr>
              <a:t>面向对象的方法</a:t>
            </a:r>
            <a:endParaRPr lang="zh-CN" altLang="en-US" sz="4000" dirty="0">
              <a:solidFill>
                <a:srgbClr val="00CC99"/>
              </a:solidFill>
              <a:latin typeface="Times New Roman" panose="02020603050405020304" pitchFamily="18" charset="0"/>
              <a:ea typeface="隶书" panose="02010509060101010101" pitchFamily="49"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37890" name="标题 37889"/>
          <p:cNvSpPr>
            <a:spLocks noGrp="1"/>
          </p:cNvSpPr>
          <p:nvPr>
            <p:ph type="title"/>
          </p:nvPr>
        </p:nvSpPr>
        <p:spPr>
          <a:xfrm>
            <a:off x="1295400" y="228600"/>
            <a:ext cx="7467600" cy="1143000"/>
          </a:xfrm>
        </p:spPr>
        <p:txBody>
          <a:bodyPr lIns="92075" tIns="46038" rIns="92075" bIns="46038" anchor="b" anchorCtr="0"/>
          <a:p>
            <a:pPr>
              <a:lnSpc>
                <a:spcPct val="80000"/>
              </a:lnSpc>
            </a:pPr>
            <a:r>
              <a:rPr lang="zh-CN" altLang="en-US" dirty="0"/>
              <a:t>程序设计方法的发展历程</a:t>
            </a:r>
            <a:br>
              <a:rPr lang="zh-CN" altLang="en-US" sz="3200" dirty="0"/>
            </a:br>
            <a:r>
              <a:rPr lang="en-US" altLang="zh-CN" sz="3200">
                <a:latin typeface="Arial" panose="020B0604020202020204" pitchFamily="34" charset="0"/>
              </a:rPr>
              <a:t>——</a:t>
            </a:r>
            <a:r>
              <a:rPr lang="zh-CN" altLang="en-US" sz="3600" dirty="0"/>
              <a:t>面向</a:t>
            </a:r>
            <a:r>
              <a:rPr lang="zh-CN" altLang="en-US" sz="3600" dirty="0">
                <a:solidFill>
                  <a:srgbClr val="CC99FF"/>
                </a:solidFill>
              </a:rPr>
              <a:t>过程</a:t>
            </a:r>
            <a:r>
              <a:rPr lang="zh-CN" altLang="en-US" sz="3600" dirty="0"/>
              <a:t>的</a:t>
            </a:r>
            <a:r>
              <a:rPr lang="zh-CN" altLang="en-US" sz="3600" dirty="0">
                <a:solidFill>
                  <a:srgbClr val="CC99FF"/>
                </a:solidFill>
              </a:rPr>
              <a:t>结构化</a:t>
            </a:r>
            <a:r>
              <a:rPr lang="zh-CN" altLang="en-US" sz="3600" dirty="0"/>
              <a:t>程序设计方法</a:t>
            </a:r>
            <a:endParaRPr lang="zh-CN" altLang="en-US" sz="3200" dirty="0"/>
          </a:p>
        </p:txBody>
      </p:sp>
      <p:sp>
        <p:nvSpPr>
          <p:cNvPr id="37891" name="文本占位符 37890"/>
          <p:cNvSpPr>
            <a:spLocks noGrp="1"/>
          </p:cNvSpPr>
          <p:nvPr>
            <p:ph type="body" idx="1"/>
          </p:nvPr>
        </p:nvSpPr>
        <p:spPr>
          <a:xfrm>
            <a:off x="1295400" y="1676400"/>
            <a:ext cx="7239000" cy="4724400"/>
          </a:xfrm>
        </p:spPr>
        <p:txBody>
          <a:bodyPr lIns="92075" tIns="46038" rIns="92075" bIns="46038"/>
          <a:p>
            <a:pPr>
              <a:lnSpc>
                <a:spcPct val="90000"/>
              </a:lnSpc>
            </a:pPr>
            <a:r>
              <a:rPr lang="zh-CN" altLang="en-US" dirty="0"/>
              <a:t>设计思路</a:t>
            </a:r>
            <a:endParaRPr lang="zh-CN" altLang="en-US" dirty="0"/>
          </a:p>
          <a:p>
            <a:pPr lvl="1">
              <a:lnSpc>
                <a:spcPct val="90000"/>
              </a:lnSpc>
            </a:pPr>
            <a:r>
              <a:rPr lang="zh-CN" altLang="en-US" dirty="0"/>
              <a:t>自顶向下、逐步求精。采用模块分解与功能抽象，自顶向下、分而治之。</a:t>
            </a:r>
            <a:endParaRPr lang="zh-CN" altLang="en-US" dirty="0"/>
          </a:p>
          <a:p>
            <a:pPr>
              <a:lnSpc>
                <a:spcPct val="90000"/>
              </a:lnSpc>
            </a:pPr>
            <a:r>
              <a:rPr lang="zh-CN" altLang="en-US" dirty="0"/>
              <a:t>程序结构：</a:t>
            </a:r>
            <a:endParaRPr lang="zh-CN" altLang="en-US" dirty="0"/>
          </a:p>
          <a:p>
            <a:pPr lvl="1">
              <a:lnSpc>
                <a:spcPct val="90000"/>
              </a:lnSpc>
            </a:pPr>
            <a:r>
              <a:rPr lang="zh-CN" altLang="en-US" dirty="0"/>
              <a:t>按功能划分为若干个基本模块，形成一个树状结构。</a:t>
            </a:r>
            <a:endParaRPr lang="zh-CN" altLang="en-US" dirty="0"/>
          </a:p>
          <a:p>
            <a:pPr lvl="1">
              <a:lnSpc>
                <a:spcPct val="90000"/>
              </a:lnSpc>
            </a:pPr>
            <a:r>
              <a:rPr lang="zh-CN" altLang="en-US" dirty="0"/>
              <a:t>各模块间的关系尽可能简单，功能上相对独立；每一模块内部均是由顺序、选择和循环三种基本结构组成。</a:t>
            </a:r>
            <a:endParaRPr lang="zh-CN" altLang="en-US" dirty="0"/>
          </a:p>
          <a:p>
            <a:pPr lvl="1">
              <a:lnSpc>
                <a:spcPct val="90000"/>
              </a:lnSpc>
            </a:pPr>
            <a:r>
              <a:rPr lang="zh-CN" altLang="en-US" dirty="0"/>
              <a:t>其模块化实现的具体方法是使用子程序。</a:t>
            </a:r>
            <a:endParaRPr lang="zh-CN" altLang="en-US" dirty="0"/>
          </a:p>
        </p:txBody>
      </p:sp>
      <p:sp>
        <p:nvSpPr>
          <p:cNvPr id="37892" name="文本框 37891"/>
          <p:cNvSpPr txBox="1"/>
          <p:nvPr/>
        </p:nvSpPr>
        <p:spPr>
          <a:xfrm>
            <a:off x="273050" y="914400"/>
            <a:ext cx="793750" cy="4953000"/>
          </a:xfrm>
          <a:prstGeom prst="rect">
            <a:avLst/>
          </a:prstGeom>
          <a:noFill/>
          <a:ln w="12700">
            <a:noFill/>
          </a:ln>
        </p:spPr>
        <p:txBody>
          <a:bodyPr vert="eaVert">
            <a:spAutoFit/>
          </a:bodyPr>
          <a:p>
            <a:pPr>
              <a:spcBef>
                <a:spcPct val="50000"/>
              </a:spcBef>
            </a:pPr>
            <a:r>
              <a:rPr lang="zh-CN" altLang="en-US" sz="4000" dirty="0">
                <a:solidFill>
                  <a:srgbClr val="00CC99"/>
                </a:solidFill>
                <a:latin typeface="Times New Roman" panose="02020603050405020304" pitchFamily="18" charset="0"/>
                <a:ea typeface="隶书" panose="02010509060101010101" pitchFamily="49" charset="-122"/>
              </a:rPr>
              <a:t>面向对象的方法</a:t>
            </a:r>
            <a:endParaRPr lang="zh-CN" altLang="en-US" sz="4000" dirty="0">
              <a:solidFill>
                <a:srgbClr val="00CC99"/>
              </a:solidFill>
              <a:latin typeface="Times New Roman" panose="02020603050405020304" pitchFamily="18" charset="0"/>
              <a:ea typeface="隶书" panose="02010509060101010101" pitchFamily="49"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38914" name="标题 38913"/>
          <p:cNvSpPr>
            <a:spLocks noGrp="1"/>
          </p:cNvSpPr>
          <p:nvPr>
            <p:ph type="title"/>
          </p:nvPr>
        </p:nvSpPr>
        <p:spPr>
          <a:xfrm>
            <a:off x="1295400" y="228600"/>
            <a:ext cx="7543800" cy="1143000"/>
          </a:xfrm>
        </p:spPr>
        <p:txBody>
          <a:bodyPr lIns="92075" tIns="46038" rIns="92075" bIns="46038" anchor="b" anchorCtr="0"/>
          <a:p>
            <a:pPr>
              <a:lnSpc>
                <a:spcPct val="80000"/>
              </a:lnSpc>
            </a:pPr>
            <a:r>
              <a:rPr lang="zh-CN" altLang="en-US" dirty="0"/>
              <a:t>程序设计方法的发展历程</a:t>
            </a:r>
            <a:br>
              <a:rPr lang="zh-CN" altLang="en-US" sz="3200" dirty="0"/>
            </a:br>
            <a:r>
              <a:rPr lang="en-US" altLang="zh-CN" sz="3600">
                <a:latin typeface="Arial" panose="020B0604020202020204" pitchFamily="34" charset="0"/>
              </a:rPr>
              <a:t>——</a:t>
            </a:r>
            <a:r>
              <a:rPr lang="zh-CN" altLang="en-US" sz="3600" dirty="0"/>
              <a:t>面向</a:t>
            </a:r>
            <a:r>
              <a:rPr lang="zh-CN" altLang="en-US" sz="3600" dirty="0">
                <a:solidFill>
                  <a:srgbClr val="CC99FF"/>
                </a:solidFill>
              </a:rPr>
              <a:t>过程</a:t>
            </a:r>
            <a:r>
              <a:rPr lang="zh-CN" altLang="en-US" sz="3600" dirty="0"/>
              <a:t>的</a:t>
            </a:r>
            <a:r>
              <a:rPr lang="zh-CN" altLang="en-US" sz="3600" dirty="0">
                <a:solidFill>
                  <a:srgbClr val="CC99FF"/>
                </a:solidFill>
              </a:rPr>
              <a:t>结构化</a:t>
            </a:r>
            <a:r>
              <a:rPr lang="zh-CN" altLang="en-US" sz="3600" dirty="0"/>
              <a:t>程序设计方法</a:t>
            </a:r>
            <a:endParaRPr lang="zh-CN" altLang="en-US" sz="3200" dirty="0"/>
          </a:p>
        </p:txBody>
      </p:sp>
      <p:sp>
        <p:nvSpPr>
          <p:cNvPr id="38915" name="文本占位符 38914"/>
          <p:cNvSpPr>
            <a:spLocks noGrp="1"/>
          </p:cNvSpPr>
          <p:nvPr>
            <p:ph type="body" idx="1"/>
          </p:nvPr>
        </p:nvSpPr>
        <p:spPr/>
        <p:txBody>
          <a:bodyPr lIns="92075" tIns="46038" rIns="92075" bIns="46038"/>
          <a:p>
            <a:pPr>
              <a:lnSpc>
                <a:spcPct val="140000"/>
              </a:lnSpc>
            </a:pPr>
            <a:r>
              <a:rPr lang="zh-CN" altLang="en-US" dirty="0"/>
              <a:t>优点：</a:t>
            </a:r>
            <a:endParaRPr lang="zh-CN" altLang="en-US" dirty="0"/>
          </a:p>
          <a:p>
            <a:pPr marL="457200" lvl="1" indent="685800">
              <a:lnSpc>
                <a:spcPct val="140000"/>
              </a:lnSpc>
              <a:buNone/>
            </a:pPr>
            <a:r>
              <a:rPr lang="zh-CN" altLang="en-US" dirty="0"/>
              <a:t>有效地将一个较复杂的程序系统设计任务分解成许多易于控制和处理的子任务，便于开发和维护。</a:t>
            </a:r>
            <a:endParaRPr lang="zh-CN" altLang="en-US" dirty="0"/>
          </a:p>
        </p:txBody>
      </p:sp>
      <p:sp>
        <p:nvSpPr>
          <p:cNvPr id="38916" name="文本框 38915"/>
          <p:cNvSpPr txBox="1"/>
          <p:nvPr/>
        </p:nvSpPr>
        <p:spPr>
          <a:xfrm>
            <a:off x="273050" y="914400"/>
            <a:ext cx="793750" cy="4953000"/>
          </a:xfrm>
          <a:prstGeom prst="rect">
            <a:avLst/>
          </a:prstGeom>
          <a:noFill/>
          <a:ln w="12700">
            <a:noFill/>
          </a:ln>
        </p:spPr>
        <p:txBody>
          <a:bodyPr vert="eaVert">
            <a:spAutoFit/>
          </a:bodyPr>
          <a:p>
            <a:pPr>
              <a:spcBef>
                <a:spcPct val="50000"/>
              </a:spcBef>
            </a:pPr>
            <a:r>
              <a:rPr lang="zh-CN" altLang="en-US" sz="4000" dirty="0">
                <a:solidFill>
                  <a:srgbClr val="00CC99"/>
                </a:solidFill>
                <a:latin typeface="Times New Roman" panose="02020603050405020304" pitchFamily="18" charset="0"/>
                <a:ea typeface="隶书" panose="02010509060101010101" pitchFamily="49" charset="-122"/>
              </a:rPr>
              <a:t>面向对象的方法</a:t>
            </a:r>
            <a:endParaRPr lang="zh-CN" altLang="en-US" sz="4000" dirty="0">
              <a:solidFill>
                <a:srgbClr val="00CC99"/>
              </a:solidFill>
              <a:latin typeface="Times New Roman" panose="02020603050405020304" pitchFamily="18" charset="0"/>
              <a:ea typeface="隶书" panose="02010509060101010101" pitchFamily="49"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40962" name="标题 40961"/>
          <p:cNvSpPr>
            <a:spLocks noGrp="1"/>
          </p:cNvSpPr>
          <p:nvPr>
            <p:ph type="title"/>
          </p:nvPr>
        </p:nvSpPr>
        <p:spPr>
          <a:xfrm>
            <a:off x="1295400" y="228600"/>
            <a:ext cx="7848600" cy="1143000"/>
          </a:xfrm>
        </p:spPr>
        <p:txBody>
          <a:bodyPr lIns="92075" tIns="46038" rIns="92075" bIns="46038" anchor="b" anchorCtr="0"/>
          <a:p>
            <a:pPr>
              <a:lnSpc>
                <a:spcPct val="80000"/>
              </a:lnSpc>
            </a:pPr>
            <a:r>
              <a:rPr lang="zh-CN" altLang="en-US" dirty="0"/>
              <a:t>程序设计方法的发展历程</a:t>
            </a:r>
            <a:br>
              <a:rPr lang="zh-CN" altLang="en-US" sz="3200" dirty="0"/>
            </a:br>
            <a:r>
              <a:rPr lang="zh-CN" altLang="en-US" sz="3200" dirty="0"/>
              <a:t> </a:t>
            </a:r>
            <a:r>
              <a:rPr lang="en-US" altLang="zh-CN" sz="3200">
                <a:latin typeface="Arial" panose="020B0604020202020204" pitchFamily="34" charset="0"/>
              </a:rPr>
              <a:t>——</a:t>
            </a:r>
            <a:r>
              <a:rPr lang="zh-CN" altLang="en-US" sz="3600" dirty="0"/>
              <a:t>面向</a:t>
            </a:r>
            <a:r>
              <a:rPr lang="zh-CN" altLang="en-US" sz="3600" dirty="0">
                <a:solidFill>
                  <a:srgbClr val="CC99FF"/>
                </a:solidFill>
              </a:rPr>
              <a:t>过程</a:t>
            </a:r>
            <a:r>
              <a:rPr lang="zh-CN" altLang="en-US" sz="3600" dirty="0"/>
              <a:t>的</a:t>
            </a:r>
            <a:r>
              <a:rPr lang="zh-CN" altLang="en-US" sz="3600" dirty="0">
                <a:solidFill>
                  <a:srgbClr val="CC99FF"/>
                </a:solidFill>
              </a:rPr>
              <a:t>结构化</a:t>
            </a:r>
            <a:r>
              <a:rPr lang="zh-CN" altLang="en-US" sz="3600" dirty="0"/>
              <a:t>程序设计方法</a:t>
            </a:r>
            <a:endParaRPr lang="zh-CN" altLang="en-US" sz="3200" dirty="0"/>
          </a:p>
        </p:txBody>
      </p:sp>
      <p:sp>
        <p:nvSpPr>
          <p:cNvPr id="40963" name="文本占位符 40962"/>
          <p:cNvSpPr>
            <a:spLocks noGrp="1"/>
          </p:cNvSpPr>
          <p:nvPr>
            <p:ph type="body" idx="1"/>
          </p:nvPr>
        </p:nvSpPr>
        <p:spPr>
          <a:xfrm>
            <a:off x="1295400" y="1905000"/>
            <a:ext cx="7239000" cy="4419600"/>
          </a:xfrm>
        </p:spPr>
        <p:txBody>
          <a:bodyPr lIns="92075" tIns="46038" rIns="92075" bIns="46038"/>
          <a:p>
            <a:r>
              <a:rPr lang="zh-CN" altLang="en-US" sz="2800" dirty="0"/>
              <a:t>缺点：可重用性差、数据安全性差、难以开发大型软件和图形界面的应用软件</a:t>
            </a:r>
            <a:endParaRPr lang="zh-CN" altLang="en-US" sz="2800" dirty="0"/>
          </a:p>
          <a:p>
            <a:pPr lvl="1"/>
            <a:r>
              <a:rPr lang="zh-CN" altLang="en-US" sz="2400" dirty="0"/>
              <a:t>把数据和处理数据的过程分离为相互独立的实体。</a:t>
            </a:r>
            <a:endParaRPr lang="zh-CN" altLang="en-US" sz="2400" dirty="0"/>
          </a:p>
          <a:p>
            <a:pPr lvl="1"/>
            <a:r>
              <a:rPr lang="zh-CN" altLang="en-US" sz="2400" dirty="0"/>
              <a:t>当数据结构改变时，所有相关的处理过程都要进行相应的修改。</a:t>
            </a:r>
            <a:endParaRPr lang="zh-CN" altLang="en-US" sz="2400" dirty="0"/>
          </a:p>
          <a:p>
            <a:pPr lvl="1"/>
            <a:r>
              <a:rPr lang="zh-CN" altLang="en-US" sz="2400" dirty="0"/>
              <a:t>每一种相对于老问题的新方法都要带来额外的开销。</a:t>
            </a:r>
            <a:endParaRPr lang="zh-CN" altLang="en-US" sz="2400" dirty="0"/>
          </a:p>
          <a:p>
            <a:pPr lvl="1"/>
            <a:r>
              <a:rPr lang="zh-CN" altLang="en-US" sz="2400" dirty="0"/>
              <a:t>图形用户界面的应用程序，很难用过程来描述和实现，开发和维护也都很困难。</a:t>
            </a:r>
            <a:endParaRPr lang="zh-CN" altLang="en-US" sz="2400" dirty="0"/>
          </a:p>
        </p:txBody>
      </p:sp>
      <p:sp>
        <p:nvSpPr>
          <p:cNvPr id="40964" name="文本框 40963"/>
          <p:cNvSpPr txBox="1"/>
          <p:nvPr/>
        </p:nvSpPr>
        <p:spPr>
          <a:xfrm>
            <a:off x="273050" y="914400"/>
            <a:ext cx="793750" cy="4953000"/>
          </a:xfrm>
          <a:prstGeom prst="rect">
            <a:avLst/>
          </a:prstGeom>
          <a:noFill/>
          <a:ln w="12700">
            <a:noFill/>
          </a:ln>
        </p:spPr>
        <p:txBody>
          <a:bodyPr vert="eaVert">
            <a:spAutoFit/>
          </a:bodyPr>
          <a:p>
            <a:pPr>
              <a:spcBef>
                <a:spcPct val="50000"/>
              </a:spcBef>
            </a:pPr>
            <a:r>
              <a:rPr lang="zh-CN" altLang="en-US" sz="4000" dirty="0">
                <a:solidFill>
                  <a:srgbClr val="00CC99"/>
                </a:solidFill>
                <a:latin typeface="Times New Roman" panose="02020603050405020304" pitchFamily="18" charset="0"/>
                <a:ea typeface="隶书" panose="02010509060101010101" pitchFamily="49" charset="-122"/>
              </a:rPr>
              <a:t>面向对象的方法</a:t>
            </a:r>
            <a:endParaRPr lang="zh-CN" altLang="en-US" sz="4000" dirty="0">
              <a:solidFill>
                <a:srgbClr val="00CC99"/>
              </a:solidFill>
              <a:latin typeface="Times New Roman" panose="02020603050405020304" pitchFamily="18" charset="0"/>
              <a:ea typeface="隶书" panose="020105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著名软件的编写</a:t>
            </a:r>
            <a:r>
              <a:rPr lang="zh-CN" altLang="en-US"/>
              <a:t>语言</a:t>
            </a:r>
            <a:endParaRPr lang="zh-CN" altLang="en-US"/>
          </a:p>
        </p:txBody>
      </p:sp>
      <p:sp>
        <p:nvSpPr>
          <p:cNvPr id="3" name="内容占位符 2"/>
          <p:cNvSpPr>
            <a:spLocks noGrp="1"/>
          </p:cNvSpPr>
          <p:nvPr>
            <p:ph idx="1"/>
          </p:nvPr>
        </p:nvSpPr>
        <p:spPr/>
        <p:txBody>
          <a:bodyPr/>
          <a:p>
            <a:r>
              <a:rPr lang="zh-CN" altLang="en-US"/>
              <a:t>操作系统</a:t>
            </a:r>
            <a:endParaRPr lang="zh-CN" altLang="en-US"/>
          </a:p>
          <a:p>
            <a:pPr lvl="1"/>
            <a:r>
              <a:rPr lang="zh-CN" altLang="en-US"/>
              <a:t>Microsoft Windows ：汇编 -&gt; C -&gt; C++</a:t>
            </a:r>
            <a:endParaRPr lang="zh-CN" altLang="en-US"/>
          </a:p>
          <a:p>
            <a:pPr lvl="1"/>
            <a:r>
              <a:rPr lang="zh-CN" altLang="en-US"/>
              <a:t>Linux ：C</a:t>
            </a:r>
            <a:endParaRPr lang="zh-CN" altLang="en-US"/>
          </a:p>
          <a:p>
            <a:pPr lvl="1"/>
            <a:r>
              <a:rPr lang="zh-CN" altLang="en-US"/>
              <a:t>Apple MacOS ： 主要为C，部分为C++</a:t>
            </a:r>
            <a:endParaRPr lang="zh-CN" altLang="en-US"/>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pic>
        <p:nvPicPr>
          <p:cNvPr id="5" name="图片 4"/>
          <p:cNvPicPr>
            <a:picLocks noChangeAspect="1"/>
          </p:cNvPicPr>
          <p:nvPr>
            <p:custDataLst>
              <p:tags r:id="rId1"/>
            </p:custDataLst>
          </p:nvPr>
        </p:nvPicPr>
        <p:blipFill>
          <a:blip r:embed="rId2"/>
          <a:stretch>
            <a:fillRect/>
          </a:stretch>
        </p:blipFill>
        <p:spPr>
          <a:xfrm>
            <a:off x="151765" y="4187825"/>
            <a:ext cx="2707005" cy="2037715"/>
          </a:xfrm>
          <a:prstGeom prst="rect">
            <a:avLst/>
          </a:prstGeom>
        </p:spPr>
      </p:pic>
      <p:pic>
        <p:nvPicPr>
          <p:cNvPr id="6" name="图片 5"/>
          <p:cNvPicPr>
            <a:picLocks noChangeAspect="1"/>
          </p:cNvPicPr>
          <p:nvPr/>
        </p:nvPicPr>
        <p:blipFill>
          <a:blip r:embed="rId3"/>
          <a:stretch>
            <a:fillRect/>
          </a:stretch>
        </p:blipFill>
        <p:spPr>
          <a:xfrm>
            <a:off x="2987675" y="4220845"/>
            <a:ext cx="3039745" cy="1903730"/>
          </a:xfrm>
          <a:prstGeom prst="rect">
            <a:avLst/>
          </a:prstGeom>
        </p:spPr>
      </p:pic>
      <p:pic>
        <p:nvPicPr>
          <p:cNvPr id="7" name="图片 6"/>
          <p:cNvPicPr>
            <a:picLocks noChangeAspect="1"/>
          </p:cNvPicPr>
          <p:nvPr/>
        </p:nvPicPr>
        <p:blipFill>
          <a:blip r:embed="rId4"/>
          <a:stretch>
            <a:fillRect/>
          </a:stretch>
        </p:blipFill>
        <p:spPr>
          <a:xfrm>
            <a:off x="6156325" y="4293235"/>
            <a:ext cx="2941320" cy="1826895"/>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39938" name="标题 39937"/>
          <p:cNvSpPr>
            <a:spLocks noGrp="1"/>
          </p:cNvSpPr>
          <p:nvPr>
            <p:ph type="title"/>
          </p:nvPr>
        </p:nvSpPr>
        <p:spPr/>
        <p:txBody>
          <a:bodyPr lIns="92075" tIns="46038" rIns="92075" bIns="46038" anchor="b" anchorCtr="0"/>
          <a:p>
            <a:pPr>
              <a:lnSpc>
                <a:spcPct val="70000"/>
              </a:lnSpc>
            </a:pPr>
            <a:r>
              <a:rPr lang="zh-CN" altLang="en-US" dirty="0"/>
              <a:t>程序设计方法的发展历程</a:t>
            </a:r>
            <a:br>
              <a:rPr lang="zh-CN" altLang="en-US" sz="3200" dirty="0"/>
            </a:br>
            <a:r>
              <a:rPr lang="zh-CN" altLang="en-US" sz="3200" dirty="0"/>
              <a:t>          </a:t>
            </a:r>
            <a:r>
              <a:rPr lang="en-US" altLang="zh-CN" sz="3600">
                <a:latin typeface="Arial" panose="020B0604020202020204" pitchFamily="34" charset="0"/>
              </a:rPr>
              <a:t>——</a:t>
            </a:r>
            <a:r>
              <a:rPr lang="zh-CN" altLang="en-US" sz="3600" dirty="0"/>
              <a:t>面向</a:t>
            </a:r>
            <a:r>
              <a:rPr lang="zh-CN" altLang="en-US" sz="3600" dirty="0">
                <a:solidFill>
                  <a:srgbClr val="66FFCC"/>
                </a:solidFill>
              </a:rPr>
              <a:t>对象</a:t>
            </a:r>
            <a:r>
              <a:rPr lang="zh-CN" altLang="en-US" sz="3600" dirty="0"/>
              <a:t>的方法</a:t>
            </a:r>
            <a:endParaRPr lang="zh-CN" altLang="en-US" sz="3200" dirty="0"/>
          </a:p>
        </p:txBody>
      </p:sp>
      <p:sp>
        <p:nvSpPr>
          <p:cNvPr id="39939" name="文本占位符 39938"/>
          <p:cNvSpPr>
            <a:spLocks noGrp="1"/>
          </p:cNvSpPr>
          <p:nvPr>
            <p:ph type="body" idx="1"/>
          </p:nvPr>
        </p:nvSpPr>
        <p:spPr/>
        <p:txBody>
          <a:bodyPr lIns="92075" tIns="46038" rIns="92075" bIns="46038"/>
          <a:p>
            <a:r>
              <a:rPr lang="zh-CN" altLang="en-US" dirty="0"/>
              <a:t>将数据及对数据的操作方法封装在一起，作为一个相互依存、不可分离的整体</a:t>
            </a:r>
            <a:r>
              <a:rPr lang="en-US" altLang="zh-CN">
                <a:latin typeface="Arial" panose="020B0604020202020204" pitchFamily="34" charset="0"/>
              </a:rPr>
              <a:t>——</a:t>
            </a:r>
            <a:r>
              <a:rPr lang="zh-CN" altLang="en-US" dirty="0"/>
              <a:t>对象。</a:t>
            </a:r>
            <a:endParaRPr lang="zh-CN" altLang="en-US" dirty="0"/>
          </a:p>
          <a:p>
            <a:r>
              <a:rPr lang="zh-CN" altLang="en-US" dirty="0"/>
              <a:t>对同类型对象抽象出其共性，形成类。</a:t>
            </a:r>
            <a:endParaRPr lang="zh-CN" altLang="en-US" dirty="0"/>
          </a:p>
          <a:p>
            <a:r>
              <a:rPr lang="zh-CN" altLang="en-US" dirty="0"/>
              <a:t>类通过一个简单的外部接口，与外界发生关系。</a:t>
            </a:r>
            <a:endParaRPr lang="zh-CN" altLang="en-US" dirty="0"/>
          </a:p>
          <a:p>
            <a:r>
              <a:rPr lang="zh-CN" altLang="en-US" dirty="0"/>
              <a:t>对象与对象之间通过消息进行通信。</a:t>
            </a:r>
            <a:endParaRPr lang="zh-CN" altLang="en-US" dirty="0"/>
          </a:p>
        </p:txBody>
      </p:sp>
      <p:sp>
        <p:nvSpPr>
          <p:cNvPr id="39940" name="文本框 39939"/>
          <p:cNvSpPr txBox="1"/>
          <p:nvPr/>
        </p:nvSpPr>
        <p:spPr>
          <a:xfrm>
            <a:off x="273050" y="914400"/>
            <a:ext cx="793750" cy="4953000"/>
          </a:xfrm>
          <a:prstGeom prst="rect">
            <a:avLst/>
          </a:prstGeom>
          <a:noFill/>
          <a:ln w="12700">
            <a:noFill/>
          </a:ln>
        </p:spPr>
        <p:txBody>
          <a:bodyPr vert="eaVert">
            <a:spAutoFit/>
          </a:bodyPr>
          <a:p>
            <a:pPr>
              <a:spcBef>
                <a:spcPct val="50000"/>
              </a:spcBef>
            </a:pPr>
            <a:r>
              <a:rPr lang="zh-CN" altLang="en-US" sz="4000" dirty="0">
                <a:solidFill>
                  <a:srgbClr val="00CC99"/>
                </a:solidFill>
                <a:latin typeface="Times New Roman" panose="02020603050405020304" pitchFamily="18" charset="0"/>
                <a:ea typeface="隶书" panose="02010509060101010101" pitchFamily="49" charset="-122"/>
              </a:rPr>
              <a:t>面向对象的方法</a:t>
            </a:r>
            <a:endParaRPr lang="zh-CN" altLang="en-US" sz="4000" dirty="0">
              <a:solidFill>
                <a:srgbClr val="00CC99"/>
              </a:solidFill>
              <a:latin typeface="Times New Roman" panose="02020603050405020304" pitchFamily="18" charset="0"/>
              <a:ea typeface="隶书" panose="02010509060101010101" pitchFamily="49"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41986" name="标题 41985"/>
          <p:cNvSpPr>
            <a:spLocks noGrp="1"/>
          </p:cNvSpPr>
          <p:nvPr>
            <p:ph type="title"/>
          </p:nvPr>
        </p:nvSpPr>
        <p:spPr/>
        <p:txBody>
          <a:bodyPr lIns="92075" tIns="46038" rIns="92075" bIns="46038" anchor="b" anchorCtr="0"/>
          <a:p>
            <a:pPr>
              <a:lnSpc>
                <a:spcPct val="80000"/>
              </a:lnSpc>
            </a:pPr>
            <a:r>
              <a:rPr lang="zh-CN" altLang="en-US" dirty="0"/>
              <a:t>程序设计方法的发展历程</a:t>
            </a:r>
            <a:br>
              <a:rPr lang="zh-CN" altLang="en-US" sz="3200" dirty="0"/>
            </a:br>
            <a:r>
              <a:rPr lang="zh-CN" altLang="en-US" sz="3200" dirty="0"/>
              <a:t>           </a:t>
            </a:r>
            <a:r>
              <a:rPr lang="en-US" altLang="zh-CN" sz="3600">
                <a:latin typeface="Arial" panose="020B0604020202020204" pitchFamily="34" charset="0"/>
              </a:rPr>
              <a:t>——</a:t>
            </a:r>
            <a:r>
              <a:rPr lang="zh-CN" altLang="en-US" sz="3600" dirty="0"/>
              <a:t>面向</a:t>
            </a:r>
            <a:r>
              <a:rPr lang="zh-CN" altLang="en-US" sz="3600" dirty="0">
                <a:solidFill>
                  <a:srgbClr val="66FFCC"/>
                </a:solidFill>
              </a:rPr>
              <a:t>对象</a:t>
            </a:r>
            <a:r>
              <a:rPr lang="zh-CN" altLang="en-US" sz="3600" dirty="0"/>
              <a:t>的方法</a:t>
            </a:r>
            <a:endParaRPr lang="zh-CN" altLang="en-US" sz="3600" dirty="0"/>
          </a:p>
        </p:txBody>
      </p:sp>
      <p:sp>
        <p:nvSpPr>
          <p:cNvPr id="41987" name="文本占位符 41986"/>
          <p:cNvSpPr>
            <a:spLocks noGrp="1"/>
          </p:cNvSpPr>
          <p:nvPr>
            <p:ph type="body" idx="1"/>
          </p:nvPr>
        </p:nvSpPr>
        <p:spPr/>
        <p:txBody>
          <a:bodyPr lIns="92075" tIns="46038" rIns="92075" bIns="46038"/>
          <a:p>
            <a:pPr>
              <a:lnSpc>
                <a:spcPct val="110000"/>
              </a:lnSpc>
            </a:pPr>
            <a:r>
              <a:rPr lang="zh-CN" altLang="en-US" dirty="0"/>
              <a:t>优点：</a:t>
            </a:r>
            <a:endParaRPr lang="zh-CN" altLang="en-US" dirty="0"/>
          </a:p>
          <a:p>
            <a:pPr lvl="1">
              <a:lnSpc>
                <a:spcPct val="110000"/>
              </a:lnSpc>
            </a:pPr>
            <a:r>
              <a:rPr lang="zh-CN" altLang="en-US" dirty="0"/>
              <a:t>程序模块间的关系更为简单，程序模块的独立性、数据的安全性就有了良好的保障。</a:t>
            </a:r>
            <a:endParaRPr lang="zh-CN" altLang="en-US" dirty="0"/>
          </a:p>
          <a:p>
            <a:pPr lvl="1">
              <a:lnSpc>
                <a:spcPct val="110000"/>
              </a:lnSpc>
            </a:pPr>
            <a:r>
              <a:rPr lang="zh-CN" altLang="en-US" dirty="0"/>
              <a:t>通过继承与多态性，可以大大提高程序的可重用性，使得软件的开发和维护都更为方便。</a:t>
            </a:r>
            <a:endParaRPr lang="zh-CN" altLang="en-US" dirty="0"/>
          </a:p>
        </p:txBody>
      </p:sp>
      <p:sp>
        <p:nvSpPr>
          <p:cNvPr id="41988" name="文本框 41987"/>
          <p:cNvSpPr txBox="1"/>
          <p:nvPr/>
        </p:nvSpPr>
        <p:spPr>
          <a:xfrm>
            <a:off x="273050" y="914400"/>
            <a:ext cx="793750" cy="4953000"/>
          </a:xfrm>
          <a:prstGeom prst="rect">
            <a:avLst/>
          </a:prstGeom>
          <a:noFill/>
          <a:ln w="12700">
            <a:noFill/>
          </a:ln>
        </p:spPr>
        <p:txBody>
          <a:bodyPr vert="eaVert">
            <a:spAutoFit/>
          </a:bodyPr>
          <a:p>
            <a:pPr>
              <a:spcBef>
                <a:spcPct val="50000"/>
              </a:spcBef>
            </a:pPr>
            <a:r>
              <a:rPr lang="zh-CN" altLang="en-US" sz="4000" dirty="0">
                <a:solidFill>
                  <a:srgbClr val="00CC99"/>
                </a:solidFill>
                <a:latin typeface="Times New Roman" panose="02020603050405020304" pitchFamily="18" charset="0"/>
                <a:ea typeface="隶书" panose="02010509060101010101" pitchFamily="49" charset="-122"/>
              </a:rPr>
              <a:t>面向对象的方法</a:t>
            </a:r>
            <a:endParaRPr lang="zh-CN" altLang="en-US" sz="4000" dirty="0">
              <a:solidFill>
                <a:srgbClr val="00CC99"/>
              </a:solidFill>
              <a:latin typeface="Times New Roman" panose="02020603050405020304" pitchFamily="18" charset="0"/>
              <a:ea typeface="隶书" panose="02010509060101010101" pitchFamily="49"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43010" name="标题 43009"/>
          <p:cNvSpPr>
            <a:spLocks noGrp="1"/>
          </p:cNvSpPr>
          <p:nvPr>
            <p:ph type="title"/>
          </p:nvPr>
        </p:nvSpPr>
        <p:spPr/>
        <p:txBody>
          <a:bodyPr lIns="92075" tIns="46038" rIns="92075" bIns="46038" anchor="b" anchorCtr="0"/>
          <a:p>
            <a:pPr>
              <a:lnSpc>
                <a:spcPct val="80000"/>
              </a:lnSpc>
            </a:pPr>
            <a:r>
              <a:rPr lang="zh-CN" altLang="en-US" dirty="0"/>
              <a:t>面向对象的基本概念</a:t>
            </a:r>
            <a:br>
              <a:rPr lang="zh-CN" altLang="en-US" dirty="0"/>
            </a:br>
            <a:r>
              <a:rPr lang="zh-CN" altLang="en-US" sz="3600" dirty="0"/>
              <a:t>            </a:t>
            </a:r>
            <a:r>
              <a:rPr lang="en-US" altLang="zh-CN" sz="3600">
                <a:latin typeface="Arial" panose="020B0604020202020204" pitchFamily="34" charset="0"/>
              </a:rPr>
              <a:t>——</a:t>
            </a:r>
            <a:r>
              <a:rPr lang="zh-CN" altLang="en-US" sz="3600" dirty="0"/>
              <a:t>对象</a:t>
            </a:r>
            <a:endParaRPr lang="zh-CN" altLang="en-US" dirty="0"/>
          </a:p>
        </p:txBody>
      </p:sp>
      <p:sp>
        <p:nvSpPr>
          <p:cNvPr id="43011" name="文本占位符 43010"/>
          <p:cNvSpPr>
            <a:spLocks noGrp="1"/>
          </p:cNvSpPr>
          <p:nvPr>
            <p:ph type="body" idx="1"/>
          </p:nvPr>
        </p:nvSpPr>
        <p:spPr/>
        <p:txBody>
          <a:bodyPr lIns="92075" tIns="46038" rIns="92075" bIns="46038"/>
          <a:p>
            <a:pPr>
              <a:lnSpc>
                <a:spcPct val="110000"/>
              </a:lnSpc>
            </a:pPr>
            <a:r>
              <a:rPr lang="zh-CN" altLang="en-US" dirty="0"/>
              <a:t>一般意义上的对象：</a:t>
            </a:r>
            <a:endParaRPr lang="zh-CN" altLang="en-US" dirty="0"/>
          </a:p>
          <a:p>
            <a:pPr lvl="1">
              <a:lnSpc>
                <a:spcPct val="110000"/>
              </a:lnSpc>
            </a:pPr>
            <a:r>
              <a:rPr lang="zh-CN" altLang="en-US" dirty="0"/>
              <a:t>是现实世界中一个实际存在的事物。</a:t>
            </a:r>
            <a:endParaRPr lang="zh-CN" altLang="en-US" dirty="0"/>
          </a:p>
          <a:p>
            <a:pPr lvl="1">
              <a:lnSpc>
                <a:spcPct val="110000"/>
              </a:lnSpc>
            </a:pPr>
            <a:r>
              <a:rPr lang="zh-CN" altLang="en-US" dirty="0"/>
              <a:t>可以是有形的（比如一辆汽车），也可以是无形的（比如一项计划）。</a:t>
            </a:r>
            <a:endParaRPr lang="zh-CN" altLang="en-US" dirty="0"/>
          </a:p>
          <a:p>
            <a:pPr lvl="1">
              <a:lnSpc>
                <a:spcPct val="110000"/>
              </a:lnSpc>
            </a:pPr>
            <a:r>
              <a:rPr lang="zh-CN" altLang="en-US" dirty="0"/>
              <a:t>是构成世界的一个独立单位，具有</a:t>
            </a:r>
            <a:endParaRPr lang="zh-CN" altLang="en-US" dirty="0"/>
          </a:p>
          <a:p>
            <a:pPr lvl="2">
              <a:lnSpc>
                <a:spcPct val="110000"/>
              </a:lnSpc>
            </a:pPr>
            <a:r>
              <a:rPr lang="zh-CN" altLang="en-US" dirty="0"/>
              <a:t>静态特征：可以用某种数据来描述</a:t>
            </a:r>
            <a:endParaRPr lang="zh-CN" altLang="en-US" dirty="0"/>
          </a:p>
          <a:p>
            <a:pPr lvl="2">
              <a:lnSpc>
                <a:spcPct val="110000"/>
              </a:lnSpc>
            </a:pPr>
            <a:r>
              <a:rPr lang="zh-CN" altLang="en-US" dirty="0"/>
              <a:t>动态特征：对象所表现的行为或具有的功能</a:t>
            </a:r>
            <a:endParaRPr lang="zh-CN" altLang="en-US" dirty="0"/>
          </a:p>
        </p:txBody>
      </p:sp>
      <p:sp>
        <p:nvSpPr>
          <p:cNvPr id="43012" name="文本框 43011"/>
          <p:cNvSpPr txBox="1"/>
          <p:nvPr/>
        </p:nvSpPr>
        <p:spPr>
          <a:xfrm>
            <a:off x="273050" y="914400"/>
            <a:ext cx="793750" cy="4953000"/>
          </a:xfrm>
          <a:prstGeom prst="rect">
            <a:avLst/>
          </a:prstGeom>
          <a:noFill/>
          <a:ln w="12700">
            <a:noFill/>
          </a:ln>
        </p:spPr>
        <p:txBody>
          <a:bodyPr vert="eaVert">
            <a:spAutoFit/>
          </a:bodyPr>
          <a:p>
            <a:pPr>
              <a:spcBef>
                <a:spcPct val="50000"/>
              </a:spcBef>
            </a:pPr>
            <a:r>
              <a:rPr lang="zh-CN" altLang="en-US" sz="4000" dirty="0">
                <a:solidFill>
                  <a:srgbClr val="00CC99"/>
                </a:solidFill>
                <a:latin typeface="Times New Roman" panose="02020603050405020304" pitchFamily="18" charset="0"/>
                <a:ea typeface="隶书" panose="02010509060101010101" pitchFamily="49" charset="-122"/>
              </a:rPr>
              <a:t>面向对象的方法</a:t>
            </a:r>
            <a:endParaRPr lang="zh-CN" altLang="en-US" sz="4000" dirty="0">
              <a:solidFill>
                <a:srgbClr val="00CC99"/>
              </a:solidFill>
              <a:latin typeface="Times New Roman" panose="02020603050405020304" pitchFamily="18" charset="0"/>
              <a:ea typeface="隶书" panose="02010509060101010101" pitchFamily="49"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44034" name="标题 44033"/>
          <p:cNvSpPr>
            <a:spLocks noGrp="1"/>
          </p:cNvSpPr>
          <p:nvPr>
            <p:ph type="title"/>
          </p:nvPr>
        </p:nvSpPr>
        <p:spPr/>
        <p:txBody>
          <a:bodyPr lIns="92075" tIns="46038" rIns="92075" bIns="46038" anchor="b" anchorCtr="0"/>
          <a:p>
            <a:pPr>
              <a:lnSpc>
                <a:spcPct val="80000"/>
              </a:lnSpc>
            </a:pPr>
            <a:r>
              <a:rPr lang="zh-CN" altLang="en-US" dirty="0"/>
              <a:t>面向对象的基本概念</a:t>
            </a:r>
            <a:br>
              <a:rPr lang="zh-CN" altLang="en-US" dirty="0"/>
            </a:br>
            <a:r>
              <a:rPr lang="zh-CN" altLang="en-US" sz="3600" dirty="0"/>
              <a:t>             </a:t>
            </a:r>
            <a:r>
              <a:rPr lang="en-US" altLang="zh-CN" sz="3600">
                <a:latin typeface="Arial" panose="020B0604020202020204" pitchFamily="34" charset="0"/>
              </a:rPr>
              <a:t>——</a:t>
            </a:r>
            <a:r>
              <a:rPr lang="zh-CN" altLang="en-US" sz="3600" dirty="0"/>
              <a:t>对象</a:t>
            </a:r>
            <a:endParaRPr lang="zh-CN" altLang="en-US" sz="3600" dirty="0"/>
          </a:p>
        </p:txBody>
      </p:sp>
      <p:sp>
        <p:nvSpPr>
          <p:cNvPr id="44035" name="文本占位符 44034"/>
          <p:cNvSpPr>
            <a:spLocks noGrp="1"/>
          </p:cNvSpPr>
          <p:nvPr>
            <p:ph type="body" idx="1"/>
          </p:nvPr>
        </p:nvSpPr>
        <p:spPr>
          <a:xfrm>
            <a:off x="1295400" y="1905000"/>
            <a:ext cx="7467600" cy="4114800"/>
          </a:xfrm>
        </p:spPr>
        <p:txBody>
          <a:bodyPr lIns="92075" tIns="46038" rIns="92075" bIns="46038"/>
          <a:p>
            <a:pPr>
              <a:lnSpc>
                <a:spcPct val="120000"/>
              </a:lnSpc>
            </a:pPr>
            <a:r>
              <a:rPr lang="zh-CN" altLang="en-US" dirty="0"/>
              <a:t>面向对象方法中的对象：</a:t>
            </a:r>
            <a:endParaRPr lang="zh-CN" altLang="en-US" dirty="0"/>
          </a:p>
          <a:p>
            <a:pPr lvl="1">
              <a:lnSpc>
                <a:spcPct val="120000"/>
              </a:lnSpc>
            </a:pPr>
            <a:r>
              <a:rPr lang="zh-CN" altLang="en-US" dirty="0"/>
              <a:t>是系统中用来描述客观事物的一个实体，它是用来构成系统的一个基本单位。对象由一组属性和一组行为构成。</a:t>
            </a:r>
            <a:endParaRPr lang="zh-CN" altLang="en-US" dirty="0"/>
          </a:p>
          <a:p>
            <a:pPr lvl="1">
              <a:lnSpc>
                <a:spcPct val="120000"/>
              </a:lnSpc>
            </a:pPr>
            <a:r>
              <a:rPr lang="zh-CN" altLang="en-US" dirty="0"/>
              <a:t>属性：用来描述对象静态特征的数据项。</a:t>
            </a:r>
            <a:endParaRPr lang="zh-CN" altLang="en-US" dirty="0"/>
          </a:p>
          <a:p>
            <a:pPr lvl="1">
              <a:lnSpc>
                <a:spcPct val="120000"/>
              </a:lnSpc>
            </a:pPr>
            <a:r>
              <a:rPr lang="zh-CN" altLang="en-US" dirty="0"/>
              <a:t>行为：用来描述对象动态特征的操作序列。</a:t>
            </a:r>
            <a:endParaRPr lang="zh-CN" altLang="en-US" dirty="0"/>
          </a:p>
        </p:txBody>
      </p:sp>
      <p:sp>
        <p:nvSpPr>
          <p:cNvPr id="44036" name="文本框 44035"/>
          <p:cNvSpPr txBox="1"/>
          <p:nvPr/>
        </p:nvSpPr>
        <p:spPr>
          <a:xfrm>
            <a:off x="273050" y="914400"/>
            <a:ext cx="793750" cy="4953000"/>
          </a:xfrm>
          <a:prstGeom prst="rect">
            <a:avLst/>
          </a:prstGeom>
          <a:noFill/>
          <a:ln w="12700">
            <a:noFill/>
          </a:ln>
        </p:spPr>
        <p:txBody>
          <a:bodyPr vert="eaVert">
            <a:spAutoFit/>
          </a:bodyPr>
          <a:p>
            <a:pPr>
              <a:spcBef>
                <a:spcPct val="50000"/>
              </a:spcBef>
            </a:pPr>
            <a:r>
              <a:rPr lang="zh-CN" altLang="en-US" sz="4000" dirty="0">
                <a:solidFill>
                  <a:srgbClr val="00CC99"/>
                </a:solidFill>
                <a:latin typeface="Times New Roman" panose="02020603050405020304" pitchFamily="18" charset="0"/>
                <a:ea typeface="隶书" panose="02010509060101010101" pitchFamily="49" charset="-122"/>
              </a:rPr>
              <a:t>面向对象的方法</a:t>
            </a:r>
            <a:endParaRPr lang="zh-CN" altLang="en-US" sz="4000" dirty="0">
              <a:solidFill>
                <a:srgbClr val="00CC99"/>
              </a:solidFill>
              <a:latin typeface="Times New Roman" panose="02020603050405020304" pitchFamily="18" charset="0"/>
              <a:ea typeface="隶书" panose="02010509060101010101" pitchFamily="49"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45058" name="标题 45057"/>
          <p:cNvSpPr>
            <a:spLocks noGrp="1"/>
          </p:cNvSpPr>
          <p:nvPr>
            <p:ph type="title"/>
          </p:nvPr>
        </p:nvSpPr>
        <p:spPr/>
        <p:txBody>
          <a:bodyPr lIns="92075" tIns="46038" rIns="92075" bIns="46038" anchor="b" anchorCtr="0"/>
          <a:p>
            <a:pPr>
              <a:lnSpc>
                <a:spcPct val="80000"/>
              </a:lnSpc>
            </a:pPr>
            <a:r>
              <a:rPr lang="zh-CN" altLang="en-US" dirty="0"/>
              <a:t>面向对象的基本概念</a:t>
            </a:r>
            <a:br>
              <a:rPr lang="zh-CN" altLang="en-US" dirty="0"/>
            </a:br>
            <a:r>
              <a:rPr lang="zh-CN" altLang="en-US" sz="3600" dirty="0"/>
              <a:t>                </a:t>
            </a:r>
            <a:r>
              <a:rPr lang="en-US" altLang="zh-CN" sz="3600">
                <a:latin typeface="Arial" panose="020B0604020202020204" pitchFamily="34" charset="0"/>
              </a:rPr>
              <a:t>——</a:t>
            </a:r>
            <a:r>
              <a:rPr lang="zh-CN" altLang="en-US" sz="3600" dirty="0"/>
              <a:t>类</a:t>
            </a:r>
            <a:endParaRPr lang="zh-CN" altLang="en-US" sz="3600" dirty="0"/>
          </a:p>
        </p:txBody>
      </p:sp>
      <p:sp>
        <p:nvSpPr>
          <p:cNvPr id="45059" name="文本占位符 45058"/>
          <p:cNvSpPr>
            <a:spLocks noGrp="1"/>
          </p:cNvSpPr>
          <p:nvPr>
            <p:ph type="body" idx="1"/>
          </p:nvPr>
        </p:nvSpPr>
        <p:spPr>
          <a:xfrm>
            <a:off x="990600" y="1905000"/>
            <a:ext cx="7239000" cy="4343400"/>
          </a:xfrm>
        </p:spPr>
        <p:txBody>
          <a:bodyPr lIns="92075" tIns="46038" rIns="92075" bIns="46038"/>
          <a:p>
            <a:r>
              <a:rPr lang="zh-CN" altLang="en-US" dirty="0"/>
              <a:t>分类</a:t>
            </a:r>
            <a:r>
              <a:rPr lang="en-US" altLang="zh-CN">
                <a:latin typeface="Arial" panose="020B0604020202020204" pitchFamily="34" charset="0"/>
              </a:rPr>
              <a:t>——</a:t>
            </a:r>
            <a:r>
              <a:rPr lang="zh-CN" altLang="en-US" dirty="0"/>
              <a:t>人类通常的思维方法</a:t>
            </a:r>
            <a:endParaRPr lang="zh-CN" altLang="en-US" dirty="0"/>
          </a:p>
          <a:p>
            <a:r>
              <a:rPr lang="zh-CN" altLang="en-US" dirty="0"/>
              <a:t>分类所依据的原则</a:t>
            </a:r>
            <a:r>
              <a:rPr lang="en-US" altLang="zh-CN">
                <a:latin typeface="Arial" panose="020B0604020202020204" pitchFamily="34" charset="0"/>
              </a:rPr>
              <a:t>——</a:t>
            </a:r>
            <a:r>
              <a:rPr lang="zh-CN" altLang="en-US" dirty="0"/>
              <a:t>抽象</a:t>
            </a:r>
            <a:endParaRPr lang="zh-CN" altLang="en-US" dirty="0"/>
          </a:p>
          <a:p>
            <a:pPr lvl="1"/>
            <a:r>
              <a:rPr lang="zh-CN" altLang="en-US" dirty="0"/>
              <a:t>忽略事物的非本质特征，只注意那些与当前目标有关的本质特征，从而找出事物的共性，把具有共同性质的事物划分为一类，得出一个抽象的概念。</a:t>
            </a:r>
            <a:endParaRPr lang="zh-CN" altLang="en-US" dirty="0"/>
          </a:p>
          <a:p>
            <a:pPr lvl="1"/>
            <a:r>
              <a:rPr lang="zh-CN" altLang="en-US" dirty="0"/>
              <a:t>例如，石头、树木、汽车、房屋等都是人们在长期的生产和生活实践中抽象出的概念。</a:t>
            </a:r>
            <a:endParaRPr lang="zh-CN" altLang="en-US" dirty="0"/>
          </a:p>
        </p:txBody>
      </p:sp>
      <p:sp>
        <p:nvSpPr>
          <p:cNvPr id="45060" name="文本框 45059"/>
          <p:cNvSpPr txBox="1"/>
          <p:nvPr/>
        </p:nvSpPr>
        <p:spPr>
          <a:xfrm>
            <a:off x="273050" y="914400"/>
            <a:ext cx="793750" cy="4953000"/>
          </a:xfrm>
          <a:prstGeom prst="rect">
            <a:avLst/>
          </a:prstGeom>
          <a:noFill/>
          <a:ln w="12700">
            <a:noFill/>
          </a:ln>
        </p:spPr>
        <p:txBody>
          <a:bodyPr vert="eaVert">
            <a:spAutoFit/>
          </a:bodyPr>
          <a:p>
            <a:pPr>
              <a:spcBef>
                <a:spcPct val="50000"/>
              </a:spcBef>
            </a:pPr>
            <a:r>
              <a:rPr lang="zh-CN" altLang="en-US" sz="4000" dirty="0">
                <a:solidFill>
                  <a:srgbClr val="00CC99"/>
                </a:solidFill>
                <a:latin typeface="Times New Roman" panose="02020603050405020304" pitchFamily="18" charset="0"/>
                <a:ea typeface="隶书" panose="02010509060101010101" pitchFamily="49" charset="-122"/>
              </a:rPr>
              <a:t>面向对象的方法</a:t>
            </a:r>
            <a:endParaRPr lang="zh-CN" altLang="en-US" sz="4000" dirty="0">
              <a:solidFill>
                <a:srgbClr val="00CC99"/>
              </a:solidFill>
              <a:latin typeface="Times New Roman" panose="02020603050405020304" pitchFamily="18" charset="0"/>
              <a:ea typeface="隶书" panose="02010509060101010101" pitchFamily="49"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46082" name="标题 46081"/>
          <p:cNvSpPr>
            <a:spLocks noGrp="1"/>
          </p:cNvSpPr>
          <p:nvPr>
            <p:ph type="title"/>
          </p:nvPr>
        </p:nvSpPr>
        <p:spPr/>
        <p:txBody>
          <a:bodyPr lIns="92075" tIns="46038" rIns="92075" bIns="46038" anchor="b" anchorCtr="0"/>
          <a:p>
            <a:pPr>
              <a:lnSpc>
                <a:spcPct val="80000"/>
              </a:lnSpc>
            </a:pPr>
            <a:r>
              <a:rPr lang="zh-CN" altLang="en-US" dirty="0"/>
              <a:t>面向对象的基本概念</a:t>
            </a:r>
            <a:br>
              <a:rPr lang="zh-CN" altLang="en-US" dirty="0"/>
            </a:br>
            <a:r>
              <a:rPr lang="zh-CN" altLang="en-US" sz="3600" dirty="0"/>
              <a:t>               </a:t>
            </a:r>
            <a:r>
              <a:rPr lang="en-US" altLang="zh-CN" sz="3600">
                <a:latin typeface="Arial" panose="020B0604020202020204" pitchFamily="34" charset="0"/>
              </a:rPr>
              <a:t>——</a:t>
            </a:r>
            <a:r>
              <a:rPr lang="zh-CN" altLang="en-US" sz="3600" dirty="0"/>
              <a:t>类</a:t>
            </a:r>
            <a:endParaRPr lang="zh-CN" altLang="en-US" sz="3600" dirty="0"/>
          </a:p>
        </p:txBody>
      </p:sp>
      <p:sp>
        <p:nvSpPr>
          <p:cNvPr id="46083" name="文本占位符 46082"/>
          <p:cNvSpPr>
            <a:spLocks noGrp="1"/>
          </p:cNvSpPr>
          <p:nvPr>
            <p:ph type="body" idx="1"/>
          </p:nvPr>
        </p:nvSpPr>
        <p:spPr>
          <a:xfrm>
            <a:off x="1295400" y="1905000"/>
            <a:ext cx="7620000" cy="4114800"/>
          </a:xfrm>
        </p:spPr>
        <p:txBody>
          <a:bodyPr lIns="92075" tIns="46038" rIns="92075" bIns="46038"/>
          <a:p>
            <a:pPr>
              <a:lnSpc>
                <a:spcPct val="120000"/>
              </a:lnSpc>
            </a:pPr>
            <a:r>
              <a:rPr lang="zh-CN" altLang="en-US" dirty="0"/>
              <a:t>面向对象方法中的</a:t>
            </a:r>
            <a:r>
              <a:rPr lang="en-US" altLang="zh-CN"/>
              <a:t>"</a:t>
            </a:r>
            <a:r>
              <a:rPr lang="zh-CN" altLang="en-US" dirty="0"/>
              <a:t>类</a:t>
            </a:r>
            <a:r>
              <a:rPr lang="en-US" altLang="zh-CN"/>
              <a:t>"</a:t>
            </a:r>
            <a:endParaRPr lang="en-US" altLang="zh-CN"/>
          </a:p>
          <a:p>
            <a:pPr lvl="1">
              <a:lnSpc>
                <a:spcPct val="120000"/>
              </a:lnSpc>
            </a:pPr>
            <a:r>
              <a:rPr lang="zh-CN" altLang="en-US" dirty="0"/>
              <a:t>具有相同属性和服务的一组对象的集合</a:t>
            </a:r>
            <a:endParaRPr lang="zh-CN" altLang="en-US" dirty="0"/>
          </a:p>
          <a:p>
            <a:pPr lvl="1">
              <a:lnSpc>
                <a:spcPct val="120000"/>
              </a:lnSpc>
            </a:pPr>
            <a:r>
              <a:rPr lang="zh-CN" altLang="en-US" dirty="0"/>
              <a:t>为属于该类的全部对象提供了抽象的描述，包括属性和行为两个主要部分。</a:t>
            </a:r>
            <a:endParaRPr lang="zh-CN" altLang="en-US" dirty="0"/>
          </a:p>
          <a:p>
            <a:pPr lvl="1">
              <a:lnSpc>
                <a:spcPct val="120000"/>
              </a:lnSpc>
            </a:pPr>
            <a:r>
              <a:rPr lang="zh-CN" altLang="en-US" dirty="0"/>
              <a:t>类与对象的关系：</a:t>
            </a:r>
            <a:br>
              <a:rPr lang="zh-CN" altLang="en-US" dirty="0"/>
            </a:br>
            <a:r>
              <a:rPr lang="zh-CN" altLang="en-US" dirty="0"/>
              <a:t>犹如模具与铸件之间的关系，一个属于某类的对象称为该类的一个实例。</a:t>
            </a:r>
            <a:endParaRPr lang="zh-CN" altLang="en-US" dirty="0"/>
          </a:p>
        </p:txBody>
      </p:sp>
      <p:sp>
        <p:nvSpPr>
          <p:cNvPr id="46084" name="文本框 46083"/>
          <p:cNvSpPr txBox="1"/>
          <p:nvPr/>
        </p:nvSpPr>
        <p:spPr>
          <a:xfrm>
            <a:off x="273050" y="914400"/>
            <a:ext cx="793750" cy="4953000"/>
          </a:xfrm>
          <a:prstGeom prst="rect">
            <a:avLst/>
          </a:prstGeom>
          <a:noFill/>
          <a:ln w="12700">
            <a:noFill/>
          </a:ln>
        </p:spPr>
        <p:txBody>
          <a:bodyPr vert="eaVert">
            <a:spAutoFit/>
          </a:bodyPr>
          <a:p>
            <a:pPr>
              <a:spcBef>
                <a:spcPct val="50000"/>
              </a:spcBef>
            </a:pPr>
            <a:r>
              <a:rPr lang="zh-CN" altLang="en-US" sz="4000" dirty="0">
                <a:solidFill>
                  <a:srgbClr val="00CC99"/>
                </a:solidFill>
                <a:latin typeface="Times New Roman" panose="02020603050405020304" pitchFamily="18" charset="0"/>
                <a:ea typeface="隶书" panose="02010509060101010101" pitchFamily="49" charset="-122"/>
              </a:rPr>
              <a:t>面向对象的方法</a:t>
            </a:r>
            <a:endParaRPr lang="zh-CN" altLang="en-US" sz="4000" dirty="0">
              <a:solidFill>
                <a:srgbClr val="00CC99"/>
              </a:solidFill>
              <a:latin typeface="Times New Roman" panose="02020603050405020304" pitchFamily="18" charset="0"/>
              <a:ea typeface="隶书" panose="020105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著名软件的编写</a:t>
            </a:r>
            <a:r>
              <a:rPr lang="zh-CN" altLang="en-US"/>
              <a:t>语言</a:t>
            </a:r>
            <a:endParaRPr lang="zh-CN" altLang="en-US"/>
          </a:p>
        </p:txBody>
      </p:sp>
      <p:sp>
        <p:nvSpPr>
          <p:cNvPr id="3" name="内容占位符 2"/>
          <p:cNvSpPr>
            <a:spLocks noGrp="1"/>
          </p:cNvSpPr>
          <p:nvPr>
            <p:ph idx="1"/>
          </p:nvPr>
        </p:nvSpPr>
        <p:spPr/>
        <p:txBody>
          <a:bodyPr/>
          <a:p>
            <a:r>
              <a:rPr lang="zh-CN" altLang="en-US"/>
              <a:t>图形界面层</a:t>
            </a:r>
            <a:endParaRPr lang="zh-CN" altLang="en-US"/>
          </a:p>
          <a:p>
            <a:pPr lvl="1"/>
            <a:r>
              <a:rPr lang="zh-CN" altLang="en-US"/>
              <a:t>Microsoft Windows UI ：C++</a:t>
            </a:r>
            <a:endParaRPr lang="zh-CN" altLang="en-US"/>
          </a:p>
          <a:p>
            <a:pPr lvl="1"/>
            <a:r>
              <a:rPr lang="zh-CN" altLang="en-US"/>
              <a:t>Apple MacOS UI (Aqua) ： C++</a:t>
            </a:r>
            <a:endParaRPr lang="zh-CN" altLang="en-US"/>
          </a:p>
          <a:p>
            <a:pPr lvl="1"/>
            <a:r>
              <a:rPr lang="zh-CN" altLang="en-US"/>
              <a:t>Gnome （Linux图形界面之一，大脚）： C和C++， 但主要是C</a:t>
            </a:r>
            <a:endParaRPr lang="zh-CN" altLang="en-US"/>
          </a:p>
          <a:p>
            <a:pPr lvl="1"/>
            <a:r>
              <a:rPr lang="zh-CN" altLang="en-US"/>
              <a:t>KDE （Linux图形界面）： C++</a:t>
            </a:r>
            <a:endParaRPr lang="zh-CN" altLang="en-US"/>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著名软件的编写</a:t>
            </a:r>
            <a:r>
              <a:rPr lang="zh-CN" altLang="en-US"/>
              <a:t>语言</a:t>
            </a:r>
            <a:endParaRPr lang="zh-CN" altLang="en-US"/>
          </a:p>
        </p:txBody>
      </p:sp>
      <p:sp>
        <p:nvSpPr>
          <p:cNvPr id="3" name="内容占位符 2"/>
          <p:cNvSpPr>
            <a:spLocks noGrp="1"/>
          </p:cNvSpPr>
          <p:nvPr>
            <p:ph idx="1"/>
          </p:nvPr>
        </p:nvSpPr>
        <p:spPr/>
        <p:txBody>
          <a:bodyPr/>
          <a:p>
            <a:r>
              <a:rPr lang="zh-CN" altLang="en-US"/>
              <a:t>桌面搜索工具</a:t>
            </a:r>
            <a:endParaRPr lang="zh-CN" altLang="en-US"/>
          </a:p>
          <a:p>
            <a:pPr lvl="1"/>
            <a:r>
              <a:rPr lang="zh-CN" altLang="en-US"/>
              <a:t>Google Desktop Search ： C++</a:t>
            </a:r>
            <a:endParaRPr lang="zh-CN" altLang="en-US"/>
          </a:p>
          <a:p>
            <a:pPr lvl="1"/>
            <a:endParaRPr lang="zh-CN" altLang="en-US"/>
          </a:p>
          <a:p>
            <a:pPr lvl="1"/>
            <a:endParaRPr lang="zh-CN" altLang="en-US"/>
          </a:p>
          <a:p>
            <a:pPr lvl="1"/>
            <a:endParaRPr lang="zh-CN" altLang="en-US"/>
          </a:p>
          <a:p>
            <a:pPr lvl="1"/>
            <a:r>
              <a:rPr lang="zh-CN" altLang="en-US"/>
              <a:t>Microsoft Windows Desktop Search ： C++</a:t>
            </a:r>
            <a:endParaRPr lang="zh-CN" altLang="en-US"/>
          </a:p>
          <a:p>
            <a:pPr lvl="1"/>
            <a:r>
              <a:rPr lang="zh-CN" altLang="en-US"/>
              <a:t>Beagle （Linux/Windows/UNIX 下）： C# （基于开源的 .net : Mono）</a:t>
            </a:r>
            <a:endParaRPr lang="zh-CN" altLang="en-US"/>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pic>
        <p:nvPicPr>
          <p:cNvPr id="6" name="图片 5"/>
          <p:cNvPicPr>
            <a:picLocks noChangeAspect="1"/>
          </p:cNvPicPr>
          <p:nvPr/>
        </p:nvPicPr>
        <p:blipFill>
          <a:blip r:embed="rId1"/>
          <a:stretch>
            <a:fillRect/>
          </a:stretch>
        </p:blipFill>
        <p:spPr>
          <a:xfrm>
            <a:off x="2987675" y="2924810"/>
            <a:ext cx="2978150" cy="1657350"/>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2830,&quot;width&quot;:3760}"/>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 name="KSO_WM_UNIT_PLACING_PICTURE_USER_VIEWPORT" val="{&quot;height&quot;:2601,&quot;width&quot;:3850}"/>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UNIT_PLACING_PICTURE_USER_VIEWPORT" val="{&quot;height&quot;:6480,&quot;width&quot;:9250}"/>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PP_MARK_KEY" val="aa976e80-98e6-404c-bd36-0e9c6be4e6e2"/>
  <p:tag name="COMMONDATA" val="eyJoZGlkIjoiYTFmYTQzZmZkMzI3ZWUyN2Y4MWZjNmExNDFkYjVhN2M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个人主页 (联机)">
  <a:themeElements>
    <a:clrScheme name="">
      <a:dk1>
        <a:srgbClr val="FFFFFF"/>
      </a:dk1>
      <a:lt1>
        <a:srgbClr val="1E2E53"/>
      </a:lt1>
      <a:dk2>
        <a:srgbClr val="FFCC00"/>
      </a:dk2>
      <a:lt2>
        <a:srgbClr val="000000"/>
      </a:lt2>
      <a:accent1>
        <a:srgbClr val="FF9933"/>
      </a:accent1>
      <a:accent2>
        <a:srgbClr val="336699"/>
      </a:accent2>
      <a:accent3>
        <a:srgbClr val="AAACB4"/>
      </a:accent3>
      <a:accent4>
        <a:srgbClr val="DCDCDC"/>
      </a:accent4>
      <a:accent5>
        <a:srgbClr val="FFCAAD"/>
      </a:accent5>
      <a:accent6>
        <a:srgbClr val="2D5B89"/>
      </a:accent6>
      <a:hlink>
        <a:srgbClr val="EAEAEA"/>
      </a:hlink>
      <a:folHlink>
        <a:srgbClr val="A73737"/>
      </a:folHlink>
    </a:clrScheme>
    <a:fontScheme name="">
      <a:majorFont>
        <a:latin typeface="Arial"/>
        <a:ea typeface="隶书"/>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1E2E53"/>
        </a:lt1>
        <a:dk2>
          <a:srgbClr val="FFCC00"/>
        </a:dk2>
        <a:lt2>
          <a:srgbClr val="000000"/>
        </a:lt2>
        <a:accent1>
          <a:srgbClr val="FF9933"/>
        </a:accent1>
        <a:accent2>
          <a:srgbClr val="336699"/>
        </a:accent2>
        <a:accent3>
          <a:srgbClr val="AAACB4"/>
        </a:accent3>
        <a:accent4>
          <a:srgbClr val="DCDCDC"/>
        </a:accent4>
        <a:accent5>
          <a:srgbClr val="FFCAAD"/>
        </a:accent5>
        <a:accent6>
          <a:srgbClr val="2D5B89"/>
        </a:accent6>
        <a:hlink>
          <a:srgbClr val="EAEAEA"/>
        </a:hlink>
        <a:folHlink>
          <a:srgbClr val="A73737"/>
        </a:folHlink>
      </a:clrScheme>
      <a:clrMap bg1="lt1" tx1="dk1" bg2="lt2" tx2="dk2" accent1="accent1" accent2="accent2" accent3="accent3" accent4="accent4" accent5="accent5" accent6="accent6" hlink="hlink" folHlink="folHlink"/>
    </a:extraClrScheme>
    <a:extraClrScheme>
      <a:clrScheme name="">
        <a:dk1>
          <a:srgbClr val="663300"/>
        </a:dk1>
        <a:lt1>
          <a:srgbClr val="FFFFFF"/>
        </a:lt1>
        <a:dk2>
          <a:srgbClr val="996633"/>
        </a:dk2>
        <a:lt2>
          <a:srgbClr val="868686"/>
        </a:lt2>
        <a:accent1>
          <a:srgbClr val="FF9900"/>
        </a:accent1>
        <a:accent2>
          <a:srgbClr val="CC6600"/>
        </a:accent2>
        <a:accent3>
          <a:srgbClr val="FFFFFF"/>
        </a:accent3>
        <a:accent4>
          <a:srgbClr val="572A00"/>
        </a:accent4>
        <a:accent5>
          <a:srgbClr val="FFCAAA"/>
        </a:accent5>
        <a:accent6>
          <a:srgbClr val="B75B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2F2F2"/>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个人主页 (联机)">
  <a:themeElements>
    <a:clrScheme name="">
      <a:dk1>
        <a:srgbClr val="FFFFFF"/>
      </a:dk1>
      <a:lt1>
        <a:srgbClr val="1E2E53"/>
      </a:lt1>
      <a:dk2>
        <a:srgbClr val="FFCC00"/>
      </a:dk2>
      <a:lt2>
        <a:srgbClr val="000000"/>
      </a:lt2>
      <a:accent1>
        <a:srgbClr val="FF9933"/>
      </a:accent1>
      <a:accent2>
        <a:srgbClr val="336699"/>
      </a:accent2>
      <a:accent3>
        <a:srgbClr val="AAACB4"/>
      </a:accent3>
      <a:accent4>
        <a:srgbClr val="DCDCDC"/>
      </a:accent4>
      <a:accent5>
        <a:srgbClr val="FFCAAD"/>
      </a:accent5>
      <a:accent6>
        <a:srgbClr val="2D5B89"/>
      </a:accent6>
      <a:hlink>
        <a:srgbClr val="EAEAEA"/>
      </a:hlink>
      <a:folHlink>
        <a:srgbClr val="A73737"/>
      </a:folHlink>
    </a:clrScheme>
    <a:fontScheme name="">
      <a:majorFont>
        <a:latin typeface="Arial"/>
        <a:ea typeface="隶书"/>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1E2E53"/>
        </a:lt1>
        <a:dk2>
          <a:srgbClr val="FFCC00"/>
        </a:dk2>
        <a:lt2>
          <a:srgbClr val="000000"/>
        </a:lt2>
        <a:accent1>
          <a:srgbClr val="FF9933"/>
        </a:accent1>
        <a:accent2>
          <a:srgbClr val="336699"/>
        </a:accent2>
        <a:accent3>
          <a:srgbClr val="AAACB4"/>
        </a:accent3>
        <a:accent4>
          <a:srgbClr val="DCDCDC"/>
        </a:accent4>
        <a:accent5>
          <a:srgbClr val="FFCAAD"/>
        </a:accent5>
        <a:accent6>
          <a:srgbClr val="2D5B89"/>
        </a:accent6>
        <a:hlink>
          <a:srgbClr val="EAEAEA"/>
        </a:hlink>
        <a:folHlink>
          <a:srgbClr val="A73737"/>
        </a:folHlink>
      </a:clrScheme>
      <a:clrMap bg1="lt1" tx1="dk1" bg2="lt2" tx2="dk2" accent1="accent1" accent2="accent2" accent3="accent3" accent4="accent4" accent5="accent5" accent6="accent6" hlink="hlink" folHlink="folHlink"/>
    </a:extraClrScheme>
    <a:extraClrScheme>
      <a:clrScheme name="">
        <a:dk1>
          <a:srgbClr val="663300"/>
        </a:dk1>
        <a:lt1>
          <a:srgbClr val="FFFFFF"/>
        </a:lt1>
        <a:dk2>
          <a:srgbClr val="996633"/>
        </a:dk2>
        <a:lt2>
          <a:srgbClr val="868686"/>
        </a:lt2>
        <a:accent1>
          <a:srgbClr val="FF9900"/>
        </a:accent1>
        <a:accent2>
          <a:srgbClr val="CC6600"/>
        </a:accent2>
        <a:accent3>
          <a:srgbClr val="FFFFFF"/>
        </a:accent3>
        <a:accent4>
          <a:srgbClr val="572A00"/>
        </a:accent4>
        <a:accent5>
          <a:srgbClr val="FFCAAA"/>
        </a:accent5>
        <a:accent6>
          <a:srgbClr val="B75B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2F2F2"/>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C:\Office97\Templates\演示文稿设计\冲动型模板.pot</Template>
  <TotalTime>0</TotalTime>
  <Words>12992</Words>
  <Application>WPS 演示</Application>
  <PresentationFormat>在屏幕上显示</PresentationFormat>
  <Paragraphs>915</Paragraphs>
  <Slides>75</Slides>
  <Notes>46</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0</vt:i4>
      </vt:variant>
      <vt:variant>
        <vt:lpstr>幻灯片标题</vt:lpstr>
      </vt:variant>
      <vt:variant>
        <vt:i4>75</vt:i4>
      </vt:variant>
    </vt:vector>
  </HeadingPairs>
  <TitlesOfParts>
    <vt:vector size="93" baseType="lpstr">
      <vt:lpstr>Arial</vt:lpstr>
      <vt:lpstr>宋体</vt:lpstr>
      <vt:lpstr>Wingdings</vt:lpstr>
      <vt:lpstr>Times New Roman</vt:lpstr>
      <vt:lpstr>隶书</vt:lpstr>
      <vt:lpstr>楷体_GB2312</vt:lpstr>
      <vt:lpstr>新宋体</vt:lpstr>
      <vt:lpstr>微软雅黑</vt:lpstr>
      <vt:lpstr>Arial Unicode MS</vt:lpstr>
      <vt:lpstr>Franklin Gothic Book</vt:lpstr>
      <vt:lpstr>Calibri</vt:lpstr>
      <vt:lpstr>Monotype Sorts</vt:lpstr>
      <vt:lpstr>Wingdings</vt:lpstr>
      <vt:lpstr>仿宋_GB2312</vt:lpstr>
      <vt:lpstr>Wingdings 2</vt:lpstr>
      <vt:lpstr>仿宋</vt:lpstr>
      <vt:lpstr>个人主页 (联机)</vt:lpstr>
      <vt:lpstr>1_个人主页 (联机)</vt:lpstr>
      <vt:lpstr>第一章 C++程序设计基础</vt:lpstr>
      <vt:lpstr>C++语言的设计理念</vt:lpstr>
      <vt:lpstr>C++语言的设计理念</vt:lpstr>
      <vt:lpstr>C++语言的设计理念</vt:lpstr>
      <vt:lpstr>C++语言的设计理念</vt:lpstr>
      <vt:lpstr>C++的前世今生</vt:lpstr>
      <vt:lpstr>著名软件的编写语言</vt:lpstr>
      <vt:lpstr>著名软件的编写语言</vt:lpstr>
      <vt:lpstr>著名软件的编写语言</vt:lpstr>
      <vt:lpstr>著名软件的编写语言</vt:lpstr>
      <vt:lpstr>著名软件的编写语言</vt:lpstr>
      <vt:lpstr>著名软件的编写语言</vt:lpstr>
      <vt:lpstr>著名软件的编写语言</vt:lpstr>
      <vt:lpstr>著名软件的编写语言</vt:lpstr>
      <vt:lpstr>著名软件的编写语言</vt:lpstr>
      <vt:lpstr>C++关键字</vt:lpstr>
      <vt:lpstr>C++运行环境</vt:lpstr>
      <vt:lpstr>PowerPoint 演示文稿</vt:lpstr>
      <vt:lpstr>PowerPoint 演示文稿</vt:lpstr>
      <vt:lpstr>C++头文件及输入输出</vt:lpstr>
      <vt:lpstr>C++头文件及输入输出</vt:lpstr>
      <vt:lpstr>C++头文件及输入输出</vt:lpstr>
      <vt:lpstr>C++命名空间(namespace)</vt:lpstr>
      <vt:lpstr>C++命名空间(namespace)</vt:lpstr>
      <vt:lpstr>C++命名空间(namespace)</vt:lpstr>
      <vt:lpstr>C++命名空间(namespace)</vt:lpstr>
      <vt:lpstr>C++命名空间(namespace)</vt:lpstr>
      <vt:lpstr>C++命名空间(namespace)</vt:lpstr>
      <vt:lpstr>C++命名空间(namespace)</vt:lpstr>
      <vt:lpstr>C++命名空间(namespace)</vt:lpstr>
      <vt:lpstr>C++命名空间(namespace)</vt:lpstr>
      <vt:lpstr>C++命名空间(namespace)</vt:lpstr>
      <vt:lpstr>观察执行结果</vt:lpstr>
      <vt:lpstr>关键字const</vt:lpstr>
      <vt:lpstr>关键字const</vt:lpstr>
      <vt:lpstr>bool类型</vt:lpstr>
      <vt:lpstr>PowerPoint 演示文稿</vt:lpstr>
      <vt:lpstr> 函数重载</vt:lpstr>
      <vt:lpstr>PowerPoint 演示文稿</vt:lpstr>
      <vt:lpstr>PowerPoint 演示文稿</vt:lpstr>
      <vt:lpstr>内联函数</vt:lpstr>
      <vt:lpstr>有默认参数的函数</vt:lpstr>
      <vt:lpstr>PowerPoint 演示文稿</vt:lpstr>
      <vt:lpstr>PowerPoint 演示文稿</vt:lpstr>
      <vt:lpstr>  引用</vt:lpstr>
      <vt:lpstr>PowerPoint 演示文稿</vt:lpstr>
      <vt:lpstr>参数传递和引用</vt:lpstr>
      <vt:lpstr>PowerPoint 演示文稿</vt:lpstr>
      <vt:lpstr>PowerPoint 演示文稿</vt:lpstr>
      <vt:lpstr>PowerPoint 演示文稿</vt:lpstr>
      <vt:lpstr>常引用 </vt:lpstr>
      <vt:lpstr>PowerPoint 演示文稿</vt:lpstr>
      <vt:lpstr>动态分配和释放</vt:lpstr>
      <vt:lpstr>PowerPoint 演示文稿</vt:lpstr>
      <vt:lpstr>PowerPoint 演示文稿</vt:lpstr>
      <vt:lpstr>PowerPoint 演示文稿</vt:lpstr>
      <vt:lpstr>一个简单的C++程序</vt:lpstr>
      <vt:lpstr>方法1：用结构化方法编程，求圆的周长和面积</vt:lpstr>
      <vt:lpstr>方法2：用面向对象方法，求圆的周长和面积</vt:lpstr>
      <vt:lpstr>方法2：用面向对象方法，求圆的周长和面积</vt:lpstr>
      <vt:lpstr>方法2：用面向对象方法，求圆的周长和面积</vt:lpstr>
      <vt:lpstr>方法2：用面向对象方法，求圆的周长和面积</vt:lpstr>
      <vt:lpstr>方法2：用面向对象方法，求圆的周长和面积</vt:lpstr>
      <vt:lpstr>面向对象的语言</vt:lpstr>
      <vt:lpstr>面向对象的语言</vt:lpstr>
      <vt:lpstr>程序设计方法的发展历程        ——面向过程的程序设计方法</vt:lpstr>
      <vt:lpstr>程序设计方法的发展历程 ——面向过程的结构化程序设计方法</vt:lpstr>
      <vt:lpstr>程序设计方法的发展历程 ——面向过程的结构化程序设计方法</vt:lpstr>
      <vt:lpstr>程序设计方法的发展历程  ——面向过程的结构化程序设计方法</vt:lpstr>
      <vt:lpstr>程序设计方法的发展历程           ——面向对象的方法</vt:lpstr>
      <vt:lpstr>程序设计方法的发展历程            ——面向对象的方法</vt:lpstr>
      <vt:lpstr>面向对象的基本概念             ——对象</vt:lpstr>
      <vt:lpstr>面向对象的基本概念              ——对象</vt:lpstr>
      <vt:lpstr>面向对象的基本概念                 ——类</vt:lpstr>
      <vt:lpstr>面向对象的基本概念                ——类</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绪论</dc:title>
  <dc:creator>zhengli</dc:creator>
  <cp:lastModifiedBy>WPS_503342631</cp:lastModifiedBy>
  <cp:revision>327</cp:revision>
  <dcterms:created xsi:type="dcterms:W3CDTF">1999-09-10T13:37:00Z</dcterms:created>
  <dcterms:modified xsi:type="dcterms:W3CDTF">2023-03-05T05:47:15Z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76575FFB2FD7498EA274BA7884C7FFE1</vt:lpwstr>
  </property>
  <property fmtid="{D5CDD505-2E9C-101B-9397-08002B2CF9AE}" pid="3" name="KSOProductBuildVer">
    <vt:lpwstr>2052-11.1.0.13703</vt:lpwstr>
  </property>
</Properties>
</file>