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 id="2147483672" r:id="rId4"/>
  </p:sldMasterIdLst>
  <p:notesMasterIdLst>
    <p:notesMasterId r:id="rId6"/>
  </p:notesMasterIdLst>
  <p:handoutMasterIdLst>
    <p:handoutMasterId r:id="rId56"/>
  </p:handoutMasterIdLst>
  <p:sldIdLst>
    <p:sldId id="256" r:id="rId5"/>
    <p:sldId id="421" r:id="rId7"/>
    <p:sldId id="509" r:id="rId8"/>
    <p:sldId id="537" r:id="rId9"/>
    <p:sldId id="539" r:id="rId10"/>
    <p:sldId id="538" r:id="rId11"/>
    <p:sldId id="510" r:id="rId12"/>
    <p:sldId id="540" r:id="rId13"/>
    <p:sldId id="542" r:id="rId14"/>
    <p:sldId id="512" r:id="rId15"/>
    <p:sldId id="543" r:id="rId16"/>
    <p:sldId id="541" r:id="rId17"/>
    <p:sldId id="513" r:id="rId18"/>
    <p:sldId id="515" r:id="rId19"/>
    <p:sldId id="545" r:id="rId20"/>
    <p:sldId id="546" r:id="rId21"/>
    <p:sldId id="661" r:id="rId22"/>
    <p:sldId id="516" r:id="rId23"/>
    <p:sldId id="517" r:id="rId24"/>
    <p:sldId id="518" r:id="rId25"/>
    <p:sldId id="659" r:id="rId26"/>
    <p:sldId id="519" r:id="rId27"/>
    <p:sldId id="520" r:id="rId28"/>
    <p:sldId id="660" r:id="rId29"/>
    <p:sldId id="521" r:id="rId30"/>
    <p:sldId id="522" r:id="rId31"/>
    <p:sldId id="523" r:id="rId32"/>
    <p:sldId id="662" r:id="rId33"/>
    <p:sldId id="524" r:id="rId34"/>
    <p:sldId id="663" r:id="rId35"/>
    <p:sldId id="668" r:id="rId36"/>
    <p:sldId id="664" r:id="rId37"/>
    <p:sldId id="665" r:id="rId38"/>
    <p:sldId id="666" r:id="rId39"/>
    <p:sldId id="667" r:id="rId40"/>
    <p:sldId id="526" r:id="rId41"/>
    <p:sldId id="669" r:id="rId42"/>
    <p:sldId id="670" r:id="rId43"/>
    <p:sldId id="671" r:id="rId44"/>
    <p:sldId id="527" r:id="rId45"/>
    <p:sldId id="692" r:id="rId46"/>
    <p:sldId id="693" r:id="rId47"/>
    <p:sldId id="694" r:id="rId48"/>
    <p:sldId id="695" r:id="rId49"/>
    <p:sldId id="696" r:id="rId50"/>
    <p:sldId id="697" r:id="rId51"/>
    <p:sldId id="698" r:id="rId52"/>
    <p:sldId id="699" r:id="rId53"/>
    <p:sldId id="530" r:id="rId54"/>
    <p:sldId id="531" r:id="rId55"/>
  </p:sldIdLst>
  <p:sldSz cx="9144000" cy="6858000" type="screen4x3"/>
  <p:notesSz cx="6888480" cy="10020300"/>
  <p:custDataLst>
    <p:tags r:id="rId60"/>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6" userDrawn="1">
          <p15:clr>
            <a:srgbClr val="A4A3A4"/>
          </p15:clr>
        </p15:guide>
        <p15:guide id="2" pos="2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99FFCC"/>
    <a:srgbClr val="66FFCC"/>
    <a:srgbClr val="00CC99"/>
    <a:srgbClr val="009999"/>
    <a:srgbClr val="6699FF"/>
    <a:srgbClr val="FFFF66"/>
    <a:srgbClr val="CC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6110"/>
  </p:normalViewPr>
  <p:slideViewPr>
    <p:cSldViewPr showGuides="1">
      <p:cViewPr varScale="1">
        <p:scale>
          <a:sx n="80" d="100"/>
          <a:sy n="80" d="100"/>
        </p:scale>
        <p:origin x="-786" y="-84"/>
      </p:cViewPr>
      <p:guideLst>
        <p:guide orient="horz" pos="2116"/>
        <p:guide pos="2906"/>
      </p:guideLst>
    </p:cSldViewPr>
  </p:slideViewPr>
  <p:outlineViewPr>
    <p:cViewPr>
      <p:scale>
        <a:sx n="33" d="100"/>
        <a:sy n="33" d="100"/>
      </p:scale>
      <p:origin x="0" y="75960"/>
    </p:cViewPr>
  </p:outlineViewPr>
  <p:notesTextViewPr>
    <p:cViewPr>
      <p:scale>
        <a:sx n="100" d="100"/>
        <a:sy n="100" d="100"/>
      </p:scale>
      <p:origin x="0" y="0"/>
    </p:cViewPr>
  </p:notesTextViewPr>
  <p:sorterViewPr showFormatting="0">
    <p:cViewPr>
      <p:scale>
        <a:sx n="100" d="100"/>
        <a:sy n="100" d="100"/>
      </p:scale>
      <p:origin x="0" y="301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0" Type="http://schemas.openxmlformats.org/officeDocument/2006/relationships/tags" Target="tags/tag1.xml"/><Relationship Id="rId6" Type="http://schemas.openxmlformats.org/officeDocument/2006/relationships/notesMaster" Target="notesMasters/notesMaster1.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6850" name="Rectangle 2"/>
          <p:cNvSpPr>
            <a:spLocks noGrp="1" noChangeArrowheads="1"/>
          </p:cNvSpPr>
          <p:nvPr>
            <p:ph type="hdr" sz="quarter"/>
          </p:nvPr>
        </p:nvSpPr>
        <p:spPr bwMode="auto">
          <a:xfrm>
            <a:off x="0" y="0"/>
            <a:ext cx="2984500" cy="501650"/>
          </a:xfrm>
          <a:prstGeom prst="rect">
            <a:avLst/>
          </a:prstGeom>
          <a:noFill/>
          <a:ln w="9525">
            <a:noFill/>
            <a:miter lim="800000"/>
          </a:ln>
          <a:effectLst/>
        </p:spPr>
        <p:txBody>
          <a:bodyPr vert="horz" wrap="square" lIns="96616" tIns="48308" rIns="96616" bIns="48308" numCol="1" anchor="t" anchorCtr="0" compatLnSpc="1"/>
          <a:lstStyle>
            <a:lvl1pPr defTabSz="967105">
              <a:defRPr sz="1300" b="0"/>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206851" name="Rectangle 3"/>
          <p:cNvSpPr>
            <a:spLocks noGrp="1" noChangeArrowheads="1"/>
          </p:cNvSpPr>
          <p:nvPr>
            <p:ph type="dt" sz="quarter" idx="1"/>
          </p:nvPr>
        </p:nvSpPr>
        <p:spPr bwMode="auto">
          <a:xfrm>
            <a:off x="3903663" y="0"/>
            <a:ext cx="2984500" cy="501650"/>
          </a:xfrm>
          <a:prstGeom prst="rect">
            <a:avLst/>
          </a:prstGeom>
          <a:noFill/>
          <a:ln w="9525">
            <a:noFill/>
            <a:miter lim="800000"/>
          </a:ln>
          <a:effectLst/>
        </p:spPr>
        <p:txBody>
          <a:bodyPr vert="horz" wrap="square" lIns="96616" tIns="48308" rIns="96616" bIns="48308" numCol="1" anchor="t" anchorCtr="0" compatLnSpc="1"/>
          <a:lstStyle>
            <a:lvl1pPr algn="r" defTabSz="967105">
              <a:defRPr sz="1300" b="0"/>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206852" name="Rectangle 4"/>
          <p:cNvSpPr>
            <a:spLocks noGrp="1" noChangeArrowheads="1"/>
          </p:cNvSpPr>
          <p:nvPr>
            <p:ph type="ftr" sz="quarter" idx="2"/>
          </p:nvPr>
        </p:nvSpPr>
        <p:spPr bwMode="auto">
          <a:xfrm>
            <a:off x="0" y="9518650"/>
            <a:ext cx="2984500" cy="501650"/>
          </a:xfrm>
          <a:prstGeom prst="rect">
            <a:avLst/>
          </a:prstGeom>
          <a:noFill/>
          <a:ln w="9525">
            <a:noFill/>
            <a:miter lim="800000"/>
          </a:ln>
          <a:effectLst/>
        </p:spPr>
        <p:txBody>
          <a:bodyPr vert="horz" wrap="square" lIns="96616" tIns="48308" rIns="96616" bIns="48308" numCol="1" anchor="b" anchorCtr="0" compatLnSpc="1"/>
          <a:lstStyle>
            <a:lvl1pPr defTabSz="967105">
              <a:defRPr sz="1300" b="0"/>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206853" name="Rectangle 5"/>
          <p:cNvSpPr>
            <a:spLocks noGrp="1" noChangeArrowheads="1"/>
          </p:cNvSpPr>
          <p:nvPr>
            <p:ph type="sldNum" sz="quarter" idx="3"/>
          </p:nvPr>
        </p:nvSpPr>
        <p:spPr bwMode="auto">
          <a:xfrm>
            <a:off x="3903663" y="9518650"/>
            <a:ext cx="2984500" cy="501650"/>
          </a:xfrm>
          <a:prstGeom prst="rect">
            <a:avLst/>
          </a:prstGeom>
          <a:noFill/>
          <a:ln w="9525">
            <a:noFill/>
            <a:miter lim="800000"/>
          </a:ln>
          <a:effectLst/>
        </p:spPr>
        <p:txBody>
          <a:bodyPr vert="horz" wrap="square" lIns="96616" tIns="48308" rIns="96616" bIns="48308" numCol="1" anchor="b" anchorCtr="0" compatLnSpc="1"/>
          <a:p>
            <a:pPr lvl="0" algn="r" defTabSz="967105" fontAlgn="base">
              <a:buNone/>
            </a:pPr>
            <a:fld id="{9A0DB2DC-4C9A-4742-B13C-FB6460FD3503}" type="slidenum">
              <a:rPr lang="en-US" altLang="zh-CN" sz="1300" b="0" strike="noStrike" noProof="1" dirty="0">
                <a:latin typeface="Times New Roman" panose="02020603050405020304" pitchFamily="18" charset="0"/>
                <a:ea typeface="宋体" panose="02010600030101010101" pitchFamily="2" charset="-122"/>
                <a:cs typeface="+mn-cs"/>
              </a:rPr>
            </a:fld>
            <a:endParaRPr lang="en-US" altLang="zh-CN" sz="1300" b="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50" name="Rectangle 2"/>
          <p:cNvSpPr>
            <a:spLocks noGrp="1" noChangeArrowheads="1"/>
          </p:cNvSpPr>
          <p:nvPr>
            <p:ph type="hdr" sz="quarter"/>
          </p:nvPr>
        </p:nvSpPr>
        <p:spPr bwMode="auto">
          <a:xfrm>
            <a:off x="0" y="0"/>
            <a:ext cx="2984500" cy="501650"/>
          </a:xfrm>
          <a:prstGeom prst="rect">
            <a:avLst/>
          </a:prstGeom>
          <a:noFill/>
          <a:ln w="12700" cap="sq">
            <a:noFill/>
            <a:miter lim="800000"/>
            <a:headEnd type="none" w="sm" len="sm"/>
            <a:tailEnd type="none" w="sm" len="sm"/>
          </a:ln>
          <a:effectLst/>
        </p:spPr>
        <p:txBody>
          <a:bodyPr vert="horz" wrap="square" lIns="96616" tIns="48308" rIns="96616" bIns="48308" numCol="1" anchor="t" anchorCtr="0" compatLnSpc="1"/>
          <a:lstStyle>
            <a:lvl1pPr defTabSz="967105" eaLnBrk="1" hangingPunct="1">
              <a:defRPr kumimoji="1" sz="1300" b="0">
                <a:solidFill>
                  <a:schemeClr val="tx1"/>
                </a:solidFill>
                <a:ea typeface="隶书" panose="02010509060101010101" pitchFamily="49" charset="-122"/>
              </a:defRPr>
            </a:lvl1pPr>
          </a:lstStyle>
          <a:p>
            <a:pPr marL="0" marR="0" lvl="0" indent="0" algn="l" defTabSz="967105"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7651" name="Rectangle 3"/>
          <p:cNvSpPr>
            <a:spLocks noGrp="1" noChangeArrowheads="1"/>
          </p:cNvSpPr>
          <p:nvPr>
            <p:ph type="dt" idx="1"/>
          </p:nvPr>
        </p:nvSpPr>
        <p:spPr bwMode="auto">
          <a:xfrm>
            <a:off x="3903663" y="0"/>
            <a:ext cx="2984500" cy="501650"/>
          </a:xfrm>
          <a:prstGeom prst="rect">
            <a:avLst/>
          </a:prstGeom>
          <a:noFill/>
          <a:ln w="12700" cap="sq">
            <a:noFill/>
            <a:miter lim="800000"/>
            <a:headEnd type="none" w="sm" len="sm"/>
            <a:tailEnd type="none" w="sm" len="sm"/>
          </a:ln>
          <a:effectLst/>
        </p:spPr>
        <p:txBody>
          <a:bodyPr vert="horz" wrap="square" lIns="96616" tIns="48308" rIns="96616" bIns="48308" numCol="1" anchor="t" anchorCtr="0" compatLnSpc="1"/>
          <a:lstStyle>
            <a:lvl1pPr algn="r" defTabSz="967105" eaLnBrk="1" hangingPunct="1">
              <a:defRPr kumimoji="1" sz="1300" b="0">
                <a:solidFill>
                  <a:schemeClr val="tx1"/>
                </a:solidFill>
                <a:ea typeface="隶书" panose="02010509060101010101" pitchFamily="49" charset="-122"/>
              </a:defRPr>
            </a:lvl1pPr>
          </a:lstStyle>
          <a:p>
            <a:pPr marL="0" marR="0" lvl="0" indent="0" algn="r" defTabSz="967105"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8196" name="Rectangle 4"/>
          <p:cNvSpPr>
            <a:spLocks noGrp="1" noRot="1" noChangeAspect="1" noTextEdit="1"/>
          </p:cNvSpPr>
          <p:nvPr>
            <p:ph type="sldImg"/>
          </p:nvPr>
        </p:nvSpPr>
        <p:spPr>
          <a:xfrm>
            <a:off x="939800" y="750888"/>
            <a:ext cx="5010150" cy="3757612"/>
          </a:xfrm>
          <a:prstGeom prst="rect">
            <a:avLst/>
          </a:prstGeom>
          <a:noFill/>
          <a:ln w="9525" cap="flat" cmpd="sng">
            <a:solidFill>
              <a:srgbClr val="000000"/>
            </a:solidFill>
            <a:prstDash val="solid"/>
            <a:miter/>
            <a:headEnd type="none" w="med" len="med"/>
            <a:tailEnd type="none" w="med" len="med"/>
          </a:ln>
        </p:spPr>
      </p:sp>
      <p:sp>
        <p:nvSpPr>
          <p:cNvPr id="27653" name="Rectangle 5"/>
          <p:cNvSpPr>
            <a:spLocks noGrp="1" noChangeArrowheads="1"/>
          </p:cNvSpPr>
          <p:nvPr>
            <p:ph type="body" sz="quarter" idx="3"/>
          </p:nvPr>
        </p:nvSpPr>
        <p:spPr bwMode="auto">
          <a:xfrm>
            <a:off x="919163" y="4759325"/>
            <a:ext cx="5049838" cy="4510088"/>
          </a:xfrm>
          <a:prstGeom prst="rect">
            <a:avLst/>
          </a:prstGeom>
          <a:noFill/>
          <a:ln w="12700" cap="sq">
            <a:noFill/>
            <a:miter lim="800000"/>
            <a:headEnd type="none" w="sm" len="sm"/>
            <a:tailEnd type="none" w="sm" len="sm"/>
          </a:ln>
          <a:effectLst/>
        </p:spPr>
        <p:txBody>
          <a:bodyPr vert="horz" wrap="square" lIns="96616" tIns="48308" rIns="96616" bIns="48308"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654" name="Rectangle 6"/>
          <p:cNvSpPr>
            <a:spLocks noGrp="1" noChangeArrowheads="1"/>
          </p:cNvSpPr>
          <p:nvPr>
            <p:ph type="ftr" sz="quarter" idx="4"/>
          </p:nvPr>
        </p:nvSpPr>
        <p:spPr bwMode="auto">
          <a:xfrm>
            <a:off x="0" y="9518650"/>
            <a:ext cx="2984500" cy="501650"/>
          </a:xfrm>
          <a:prstGeom prst="rect">
            <a:avLst/>
          </a:prstGeom>
          <a:noFill/>
          <a:ln w="12700" cap="sq">
            <a:noFill/>
            <a:miter lim="800000"/>
            <a:headEnd type="none" w="sm" len="sm"/>
            <a:tailEnd type="none" w="sm" len="sm"/>
          </a:ln>
          <a:effectLst/>
        </p:spPr>
        <p:txBody>
          <a:bodyPr vert="horz" wrap="square" lIns="96616" tIns="48308" rIns="96616" bIns="48308" numCol="1" anchor="b" anchorCtr="0" compatLnSpc="1"/>
          <a:lstStyle>
            <a:lvl1pPr defTabSz="967105" eaLnBrk="1" hangingPunct="1">
              <a:defRPr kumimoji="1" sz="1300" b="0">
                <a:solidFill>
                  <a:schemeClr val="tx1"/>
                </a:solidFill>
                <a:ea typeface="隶书" panose="02010509060101010101" pitchFamily="49" charset="-122"/>
              </a:defRPr>
            </a:lvl1pPr>
          </a:lstStyle>
          <a:p>
            <a:pPr marL="0" marR="0" lvl="0" indent="0" algn="l" defTabSz="967105"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27655" name="Rectangle 7"/>
          <p:cNvSpPr>
            <a:spLocks noGrp="1" noChangeArrowheads="1"/>
          </p:cNvSpPr>
          <p:nvPr>
            <p:ph type="sldNum" sz="quarter" idx="5"/>
          </p:nvPr>
        </p:nvSpPr>
        <p:spPr bwMode="auto">
          <a:xfrm>
            <a:off x="3903663" y="9518650"/>
            <a:ext cx="2984500" cy="501650"/>
          </a:xfrm>
          <a:prstGeom prst="rect">
            <a:avLst/>
          </a:prstGeom>
          <a:noFill/>
          <a:ln w="12700" cap="sq">
            <a:noFill/>
            <a:miter lim="800000"/>
            <a:headEnd type="none" w="sm" len="sm"/>
            <a:tailEnd type="none" w="sm" len="sm"/>
          </a:ln>
          <a:effectLst/>
        </p:spPr>
        <p:txBody>
          <a:bodyPr vert="horz" wrap="square" lIns="96616" tIns="48308" rIns="96616" bIns="48308" numCol="1" anchor="b" anchorCtr="0" compatLnSpc="1"/>
          <a:p>
            <a:pPr lvl="0" algn="r" defTabSz="967105" eaLnBrk="1" fontAlgn="base" hangingPunct="1">
              <a:buNone/>
            </a:pPr>
            <a:fld id="{9A0DB2DC-4C9A-4742-B13C-FB6460FD3503}" type="slidenum">
              <a:rPr lang="en-US" altLang="zh-CN" sz="1300" b="0" strike="noStrike" noProof="1" dirty="0">
                <a:solidFill>
                  <a:schemeClr val="tx1"/>
                </a:solidFill>
                <a:latin typeface="Times New Roman" panose="02020603050405020304" pitchFamily="18" charset="0"/>
                <a:ea typeface="隶书" panose="02010509060101010101" pitchFamily="49" charset="-122"/>
                <a:cs typeface="+mn-cs"/>
              </a:rPr>
            </a:fld>
            <a:endParaRPr lang="en-US" altLang="zh-CN" sz="1300" b="0" strike="noStrike" noProof="1" dirty="0">
              <a:solidFill>
                <a:schemeClr val="tx1"/>
              </a:solidFill>
              <a:ea typeface="隶书" panose="02010509060101010101" pitchFamily="49"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7"/>
          <p:cNvSpPr txBox="1">
            <a:spLocks noGrp="1"/>
          </p:cNvSpPr>
          <p:nvPr>
            <p:ph type="sldNum" sz="quarter"/>
          </p:nvPr>
        </p:nvSpPr>
        <p:spPr>
          <a:xfrm>
            <a:off x="3903663" y="9518650"/>
            <a:ext cx="2984500" cy="501650"/>
          </a:xfrm>
          <a:prstGeom prst="rect">
            <a:avLst/>
          </a:prstGeom>
          <a:noFill/>
          <a:ln w="12700">
            <a:noFill/>
          </a:ln>
        </p:spPr>
        <p:txBody>
          <a:bodyPr vert="horz" wrap="square" lIns="96616" tIns="48308" rIns="96616" bIns="48308" anchor="b" anchorCtr="0"/>
          <a:p>
            <a:pPr lvl="0" algn="r" defTabSz="967105"/>
            <a:fld id="{9A0DB2DC-4C9A-4742-B13C-FB6460FD3503}" type="slidenum">
              <a:rPr lang="en-US" altLang="zh-CN" sz="1300" b="0" dirty="0">
                <a:solidFill>
                  <a:schemeClr val="tx1"/>
                </a:solidFill>
                <a:latin typeface="Times New Roman" panose="02020603050405020304" pitchFamily="18" charset="0"/>
                <a:ea typeface="隶书" panose="02010509060101010101" pitchFamily="49" charset="-122"/>
              </a:rPr>
            </a:fld>
            <a:endParaRPr lang="en-US" altLang="zh-CN" sz="1300" b="0" dirty="0">
              <a:solidFill>
                <a:schemeClr val="tx1"/>
              </a:solidFill>
              <a:latin typeface="Times New Roman" panose="02020603050405020304" pitchFamily="18" charset="0"/>
              <a:ea typeface="隶书" panose="02010509060101010101" pitchFamily="49" charset="-122"/>
            </a:endParaRPr>
          </a:p>
        </p:txBody>
      </p:sp>
      <p:sp>
        <p:nvSpPr>
          <p:cNvPr id="10242" name="Rectangle 2"/>
          <p:cNvSpPr>
            <a:spLocks noGrp="1" noRot="1" noChangeAspect="1" noTextEdit="1"/>
          </p:cNvSpPr>
          <p:nvPr>
            <p:ph type="sldImg"/>
          </p:nvPr>
        </p:nvSpPr>
        <p:spPr>
          <a:ln/>
        </p:spPr>
      </p:sp>
      <p:sp>
        <p:nvSpPr>
          <p:cNvPr id="10243" name="Rectangle 3"/>
          <p:cNvSpPr>
            <a:spLocks noGrp="1"/>
          </p:cNvSpPr>
          <p:nvPr>
            <p:ph type="body"/>
          </p:nvPr>
        </p:nvSpPr>
        <p:spPr>
          <a:xfrm>
            <a:off x="919163" y="4759325"/>
            <a:ext cx="5049837" cy="4510088"/>
          </a:xfrm>
          <a:ln/>
        </p:spPr>
        <p:txBody>
          <a:bodyPr wrap="square" lIns="96616" tIns="48308" rIns="96616" bIns="48308" anchor="t" anchorCtr="0"/>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3903663" y="9518650"/>
            <a:ext cx="2984500" cy="501650"/>
          </a:xfrm>
          <a:prstGeom prst="rect">
            <a:avLst/>
          </a:prstGeom>
          <a:noFill/>
          <a:ln w="12700">
            <a:noFill/>
          </a:ln>
        </p:spPr>
        <p:txBody>
          <a:bodyPr vert="horz" wrap="square" lIns="96616" tIns="48308" rIns="96616" bIns="48308" anchor="b" anchorCtr="0"/>
          <a:p>
            <a:pPr lvl="0" algn="r" defTabSz="967105"/>
            <a:fld id="{9A0DB2DC-4C9A-4742-B13C-FB6460FD3503}" type="slidenum">
              <a:rPr lang="en-US" altLang="zh-CN" sz="1300" b="0" dirty="0">
                <a:solidFill>
                  <a:schemeClr val="tx1"/>
                </a:solidFill>
                <a:latin typeface="Times New Roman" panose="02020603050405020304" pitchFamily="18" charset="0"/>
                <a:ea typeface="隶书" panose="02010509060101010101" pitchFamily="49" charset="-122"/>
              </a:rPr>
            </a:fld>
            <a:endParaRPr lang="en-US" altLang="zh-CN" sz="1300" b="0" dirty="0">
              <a:solidFill>
                <a:schemeClr val="tx1"/>
              </a:solidFill>
              <a:latin typeface="Times New Roman" panose="02020603050405020304" pitchFamily="18" charset="0"/>
              <a:ea typeface="隶书" panose="02010509060101010101" pitchFamily="49" charset="-122"/>
            </a:endParaRPr>
          </a:p>
        </p:txBody>
      </p:sp>
      <p:sp>
        <p:nvSpPr>
          <p:cNvPr id="53250" name="Rectangle 2"/>
          <p:cNvSpPr>
            <a:spLocks noGrp="1" noRot="1" noChangeAspect="1" noTextEdit="1"/>
          </p:cNvSpPr>
          <p:nvPr>
            <p:ph type="sldImg"/>
          </p:nvPr>
        </p:nvSpPr>
        <p:spPr>
          <a:ln/>
        </p:spPr>
      </p:sp>
      <p:sp>
        <p:nvSpPr>
          <p:cNvPr id="53251" name="Rectangle 4"/>
          <p:cNvSpPr>
            <a:spLocks noGrp="1"/>
          </p:cNvSpPr>
          <p:nvPr>
            <p:ph type="body"/>
          </p:nvPr>
        </p:nvSpPr>
        <p:spPr>
          <a:xfrm>
            <a:off x="919163" y="4759325"/>
            <a:ext cx="5049837" cy="4510088"/>
          </a:xfrm>
          <a:ln/>
        </p:spPr>
        <p:txBody>
          <a:bodyPr wrap="square" lIns="96616" tIns="48308" rIns="96616" bIns="48308" anchor="t" anchorCtr="0"/>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7"/>
          <p:cNvSpPr txBox="1">
            <a:spLocks noGrp="1"/>
          </p:cNvSpPr>
          <p:nvPr>
            <p:ph type="sldNum" sz="quarter"/>
          </p:nvPr>
        </p:nvSpPr>
        <p:spPr>
          <a:xfrm>
            <a:off x="3903663" y="9518650"/>
            <a:ext cx="2984500" cy="501650"/>
          </a:xfrm>
          <a:prstGeom prst="rect">
            <a:avLst/>
          </a:prstGeom>
          <a:noFill/>
          <a:ln w="12700">
            <a:noFill/>
          </a:ln>
        </p:spPr>
        <p:txBody>
          <a:bodyPr vert="horz" wrap="square" lIns="96616" tIns="48308" rIns="96616" bIns="48308" anchor="b" anchorCtr="0"/>
          <a:p>
            <a:pPr lvl="0" algn="r" defTabSz="967105"/>
            <a:fld id="{9A0DB2DC-4C9A-4742-B13C-FB6460FD3503}" type="slidenum">
              <a:rPr lang="en-US" altLang="zh-CN" sz="1300" b="0" dirty="0">
                <a:solidFill>
                  <a:schemeClr val="tx1"/>
                </a:solidFill>
                <a:latin typeface="Times New Roman" panose="02020603050405020304" pitchFamily="18" charset="0"/>
                <a:ea typeface="隶书" panose="02010509060101010101" pitchFamily="49" charset="-122"/>
              </a:rPr>
            </a:fld>
            <a:endParaRPr lang="en-US" altLang="zh-CN" sz="1300" b="0" dirty="0">
              <a:solidFill>
                <a:schemeClr val="tx1"/>
              </a:solidFill>
              <a:latin typeface="Times New Roman" panose="02020603050405020304" pitchFamily="18" charset="0"/>
              <a:ea typeface="隶书" panose="02010509060101010101" pitchFamily="49" charset="-122"/>
            </a:endParaRPr>
          </a:p>
        </p:txBody>
      </p:sp>
      <p:sp>
        <p:nvSpPr>
          <p:cNvPr id="55298" name="Rectangle 2"/>
          <p:cNvSpPr>
            <a:spLocks noGrp="1" noRot="1" noChangeAspect="1" noTextEdit="1"/>
          </p:cNvSpPr>
          <p:nvPr>
            <p:ph type="sldImg"/>
          </p:nvPr>
        </p:nvSpPr>
        <p:spPr>
          <a:ln/>
        </p:spPr>
      </p:sp>
      <p:sp>
        <p:nvSpPr>
          <p:cNvPr id="55299" name="Rectangle 4"/>
          <p:cNvSpPr>
            <a:spLocks noGrp="1"/>
          </p:cNvSpPr>
          <p:nvPr>
            <p:ph type="body"/>
          </p:nvPr>
        </p:nvSpPr>
        <p:spPr>
          <a:xfrm>
            <a:off x="919163" y="4759325"/>
            <a:ext cx="5049837" cy="4510088"/>
          </a:xfrm>
          <a:ln/>
        </p:spPr>
        <p:txBody>
          <a:bodyPr wrap="square" lIns="96616" tIns="48308" rIns="96616" bIns="48308"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7"/>
          <p:cNvSpPr txBox="1">
            <a:spLocks noGrp="1"/>
          </p:cNvSpPr>
          <p:nvPr>
            <p:ph type="sldNum" sz="quarter"/>
          </p:nvPr>
        </p:nvSpPr>
        <p:spPr>
          <a:xfrm>
            <a:off x="3903663" y="9518650"/>
            <a:ext cx="2984500" cy="501650"/>
          </a:xfrm>
          <a:prstGeom prst="rect">
            <a:avLst/>
          </a:prstGeom>
          <a:noFill/>
          <a:ln w="12700">
            <a:noFill/>
          </a:ln>
        </p:spPr>
        <p:txBody>
          <a:bodyPr vert="horz" wrap="square" lIns="96616" tIns="48308" rIns="96616" bIns="48308" anchor="b" anchorCtr="0"/>
          <a:p>
            <a:pPr lvl="0" algn="r" defTabSz="967105"/>
            <a:fld id="{9A0DB2DC-4C9A-4742-B13C-FB6460FD3503}" type="slidenum">
              <a:rPr lang="en-US" altLang="zh-CN" sz="1300" b="0" dirty="0">
                <a:solidFill>
                  <a:schemeClr val="tx1"/>
                </a:solidFill>
                <a:ea typeface="隶书" panose="02010509060101010101" pitchFamily="49" charset="-122"/>
              </a:rPr>
            </a:fld>
            <a:endParaRPr lang="en-US" altLang="zh-CN" sz="1300" b="0" dirty="0">
              <a:solidFill>
                <a:schemeClr val="tx1"/>
              </a:solidFill>
              <a:ea typeface="隶书" panose="02010509060101010101" pitchFamily="49" charset="-122"/>
            </a:endParaRPr>
          </a:p>
        </p:txBody>
      </p:sp>
      <p:sp>
        <p:nvSpPr>
          <p:cNvPr id="12290" name="Rectangle 2"/>
          <p:cNvSpPr>
            <a:spLocks noGrp="1" noRot="1" noChangeAspect="1" noTextEdit="1"/>
          </p:cNvSpPr>
          <p:nvPr>
            <p:ph type="sldImg"/>
          </p:nvPr>
        </p:nvSpPr>
        <p:spPr>
          <a:ln/>
        </p:spPr>
      </p:sp>
      <p:sp>
        <p:nvSpPr>
          <p:cNvPr id="12291" name="Rectangle 4"/>
          <p:cNvSpPr>
            <a:spLocks noGrp="1"/>
          </p:cNvSpPr>
          <p:nvPr>
            <p:ph type="body"/>
          </p:nvPr>
        </p:nvSpPr>
        <p:spPr>
          <a:xfrm>
            <a:off x="919163" y="4759325"/>
            <a:ext cx="5049837" cy="4510088"/>
          </a:xfrm>
          <a:ln/>
        </p:spPr>
        <p:txBody>
          <a:bodyPr wrap="square" lIns="96616" tIns="48308" rIns="96616" bIns="48308"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txBox="1">
            <a:spLocks noGrp="1"/>
          </p:cNvSpPr>
          <p:nvPr>
            <p:ph type="sldNum" sz="quarter"/>
          </p:nvPr>
        </p:nvSpPr>
        <p:spPr>
          <a:xfrm>
            <a:off x="3903663" y="9518650"/>
            <a:ext cx="2984500" cy="501650"/>
          </a:xfrm>
          <a:prstGeom prst="rect">
            <a:avLst/>
          </a:prstGeom>
          <a:noFill/>
          <a:ln w="12700">
            <a:noFill/>
          </a:ln>
        </p:spPr>
        <p:txBody>
          <a:bodyPr vert="horz" wrap="square" lIns="96616" tIns="48308" rIns="96616" bIns="48308" anchor="b" anchorCtr="0"/>
          <a:p>
            <a:pPr lvl="0" algn="r" defTabSz="967105"/>
            <a:fld id="{9A0DB2DC-4C9A-4742-B13C-FB6460FD3503}" type="slidenum">
              <a:rPr lang="en-US" altLang="zh-CN" sz="1300" b="0" dirty="0">
                <a:solidFill>
                  <a:schemeClr val="tx1"/>
                </a:solidFill>
                <a:latin typeface="Times New Roman" panose="02020603050405020304" pitchFamily="18" charset="0"/>
                <a:ea typeface="隶书" panose="02010509060101010101" pitchFamily="49" charset="-122"/>
              </a:rPr>
            </a:fld>
            <a:endParaRPr lang="en-US" altLang="zh-CN" sz="1300" b="0" dirty="0">
              <a:solidFill>
                <a:schemeClr val="tx1"/>
              </a:solidFill>
              <a:latin typeface="Times New Roman" panose="02020603050405020304" pitchFamily="18" charset="0"/>
              <a:ea typeface="隶书" panose="02010509060101010101" pitchFamily="49" charset="-122"/>
            </a:endParaRPr>
          </a:p>
        </p:txBody>
      </p:sp>
      <p:sp>
        <p:nvSpPr>
          <p:cNvPr id="19458" name="Rectangle 1026"/>
          <p:cNvSpPr>
            <a:spLocks noGrp="1" noRot="1" noChangeAspect="1" noTextEdit="1"/>
          </p:cNvSpPr>
          <p:nvPr>
            <p:ph type="sldImg"/>
          </p:nvPr>
        </p:nvSpPr>
        <p:spPr>
          <a:ln/>
        </p:spPr>
      </p:sp>
      <p:sp>
        <p:nvSpPr>
          <p:cNvPr id="19459" name="Rectangle 1026"/>
          <p:cNvSpPr>
            <a:spLocks noGrp="1"/>
          </p:cNvSpPr>
          <p:nvPr>
            <p:ph type="body"/>
          </p:nvPr>
        </p:nvSpPr>
        <p:spPr>
          <a:xfrm>
            <a:off x="919163" y="4759325"/>
            <a:ext cx="5049837" cy="4510088"/>
          </a:xfrm>
          <a:ln/>
        </p:spPr>
        <p:txBody>
          <a:bodyPr wrap="square" lIns="96616" tIns="48308" rIns="96616" bIns="48308"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7"/>
          <p:cNvSpPr txBox="1">
            <a:spLocks noGrp="1"/>
          </p:cNvSpPr>
          <p:nvPr>
            <p:ph type="sldNum" sz="quarter"/>
          </p:nvPr>
        </p:nvSpPr>
        <p:spPr>
          <a:xfrm>
            <a:off x="3903663" y="9518650"/>
            <a:ext cx="2984500" cy="501650"/>
          </a:xfrm>
          <a:prstGeom prst="rect">
            <a:avLst/>
          </a:prstGeom>
          <a:noFill/>
          <a:ln w="12700">
            <a:noFill/>
          </a:ln>
        </p:spPr>
        <p:txBody>
          <a:bodyPr vert="horz" wrap="square" lIns="96616" tIns="48308" rIns="96616" bIns="48308" anchor="b" anchorCtr="0"/>
          <a:p>
            <a:pPr lvl="0" algn="r" defTabSz="967105"/>
            <a:fld id="{9A0DB2DC-4C9A-4742-B13C-FB6460FD3503}" type="slidenum">
              <a:rPr lang="en-US" altLang="zh-CN" sz="1300" b="0" dirty="0">
                <a:solidFill>
                  <a:schemeClr val="tx1"/>
                </a:solidFill>
                <a:latin typeface="Times New Roman" panose="02020603050405020304" pitchFamily="18" charset="0"/>
                <a:ea typeface="隶书" panose="02010509060101010101" pitchFamily="49" charset="-122"/>
              </a:rPr>
            </a:fld>
            <a:endParaRPr lang="en-US" altLang="zh-CN" sz="1300" b="0" dirty="0">
              <a:solidFill>
                <a:schemeClr val="tx1"/>
              </a:solidFill>
              <a:latin typeface="Times New Roman" panose="02020603050405020304" pitchFamily="18" charset="0"/>
              <a:ea typeface="隶书" panose="02010509060101010101" pitchFamily="49" charset="-122"/>
            </a:endParaRPr>
          </a:p>
        </p:txBody>
      </p:sp>
      <p:sp>
        <p:nvSpPr>
          <p:cNvPr id="21506" name="Rectangle 1026"/>
          <p:cNvSpPr>
            <a:spLocks noGrp="1" noRot="1" noChangeAspect="1" noTextEdit="1"/>
          </p:cNvSpPr>
          <p:nvPr>
            <p:ph type="sldImg"/>
          </p:nvPr>
        </p:nvSpPr>
        <p:spPr>
          <a:ln/>
        </p:spPr>
      </p:sp>
      <p:sp>
        <p:nvSpPr>
          <p:cNvPr id="21507" name="Rectangle 1026"/>
          <p:cNvSpPr>
            <a:spLocks noGrp="1"/>
          </p:cNvSpPr>
          <p:nvPr>
            <p:ph type="body"/>
          </p:nvPr>
        </p:nvSpPr>
        <p:spPr>
          <a:xfrm>
            <a:off x="919163" y="4759325"/>
            <a:ext cx="5049837" cy="4510088"/>
          </a:xfrm>
          <a:ln/>
        </p:spPr>
        <p:txBody>
          <a:bodyPr wrap="square" lIns="96616" tIns="48308" rIns="96616" bIns="48308"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7"/>
          <p:cNvSpPr txBox="1">
            <a:spLocks noGrp="1"/>
          </p:cNvSpPr>
          <p:nvPr>
            <p:ph type="sldNum" sz="quarter"/>
          </p:nvPr>
        </p:nvSpPr>
        <p:spPr>
          <a:xfrm>
            <a:off x="3903663" y="9518650"/>
            <a:ext cx="2984500" cy="501650"/>
          </a:xfrm>
          <a:prstGeom prst="rect">
            <a:avLst/>
          </a:prstGeom>
          <a:noFill/>
          <a:ln w="12700">
            <a:noFill/>
          </a:ln>
        </p:spPr>
        <p:txBody>
          <a:bodyPr vert="horz" wrap="square" lIns="96616" tIns="48308" rIns="96616" bIns="48308" anchor="b" anchorCtr="0"/>
          <a:p>
            <a:pPr lvl="0" algn="r" defTabSz="967105"/>
            <a:fld id="{9A0DB2DC-4C9A-4742-B13C-FB6460FD3503}" type="slidenum">
              <a:rPr lang="en-US" altLang="zh-CN" sz="1300" b="0" dirty="0">
                <a:solidFill>
                  <a:schemeClr val="tx1"/>
                </a:solidFill>
                <a:latin typeface="Times New Roman" panose="02020603050405020304" pitchFamily="18" charset="0"/>
                <a:ea typeface="隶书" panose="02010509060101010101" pitchFamily="49" charset="-122"/>
              </a:rPr>
            </a:fld>
            <a:endParaRPr lang="en-US" altLang="zh-CN" sz="1300" b="0" dirty="0">
              <a:solidFill>
                <a:schemeClr val="tx1"/>
              </a:solidFill>
              <a:latin typeface="Times New Roman" panose="02020603050405020304" pitchFamily="18" charset="0"/>
              <a:ea typeface="隶书" panose="02010509060101010101" pitchFamily="49" charset="-122"/>
            </a:endParaRPr>
          </a:p>
        </p:txBody>
      </p:sp>
      <p:sp>
        <p:nvSpPr>
          <p:cNvPr id="25602" name="Rectangle 1026"/>
          <p:cNvSpPr>
            <a:spLocks noGrp="1" noRot="1" noChangeAspect="1" noTextEdit="1"/>
          </p:cNvSpPr>
          <p:nvPr>
            <p:ph type="sldImg"/>
          </p:nvPr>
        </p:nvSpPr>
        <p:spPr>
          <a:ln/>
        </p:spPr>
      </p:sp>
      <p:sp>
        <p:nvSpPr>
          <p:cNvPr id="25603" name="Rectangle 1028"/>
          <p:cNvSpPr>
            <a:spLocks noGrp="1"/>
          </p:cNvSpPr>
          <p:nvPr>
            <p:ph type="body"/>
          </p:nvPr>
        </p:nvSpPr>
        <p:spPr>
          <a:xfrm>
            <a:off x="919163" y="4759325"/>
            <a:ext cx="5049837" cy="4510088"/>
          </a:xfrm>
          <a:ln/>
        </p:spPr>
        <p:txBody>
          <a:bodyPr wrap="square" lIns="96616" tIns="48308" rIns="96616" bIns="48308"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txBox="1">
            <a:spLocks noGrp="1"/>
          </p:cNvSpPr>
          <p:nvPr>
            <p:ph type="sldNum" sz="quarter"/>
          </p:nvPr>
        </p:nvSpPr>
        <p:spPr>
          <a:xfrm>
            <a:off x="3903663" y="9518650"/>
            <a:ext cx="2984500" cy="501650"/>
          </a:xfrm>
          <a:prstGeom prst="rect">
            <a:avLst/>
          </a:prstGeom>
          <a:noFill/>
          <a:ln w="12700">
            <a:noFill/>
          </a:ln>
        </p:spPr>
        <p:txBody>
          <a:bodyPr vert="horz" wrap="square" lIns="96616" tIns="48308" rIns="96616" bIns="48308" anchor="b" anchorCtr="0"/>
          <a:p>
            <a:pPr lvl="0" algn="r" defTabSz="967105"/>
            <a:fld id="{9A0DB2DC-4C9A-4742-B13C-FB6460FD3503}" type="slidenum">
              <a:rPr lang="en-US" altLang="zh-CN" sz="1300" b="0" dirty="0">
                <a:solidFill>
                  <a:schemeClr val="tx1"/>
                </a:solidFill>
                <a:latin typeface="Times New Roman" panose="02020603050405020304" pitchFamily="18" charset="0"/>
                <a:ea typeface="隶书" panose="02010509060101010101" pitchFamily="49" charset="-122"/>
              </a:rPr>
            </a:fld>
            <a:endParaRPr lang="en-US" altLang="zh-CN" sz="1300" b="0" dirty="0">
              <a:solidFill>
                <a:schemeClr val="tx1"/>
              </a:solidFill>
              <a:latin typeface="Times New Roman" panose="02020603050405020304" pitchFamily="18" charset="0"/>
              <a:ea typeface="隶书" panose="02010509060101010101" pitchFamily="49" charset="-122"/>
            </a:endParaRPr>
          </a:p>
        </p:txBody>
      </p:sp>
      <p:sp>
        <p:nvSpPr>
          <p:cNvPr id="31746" name="Rectangle 1026"/>
          <p:cNvSpPr>
            <a:spLocks noGrp="1" noRot="1" noChangeAspect="1" noTextEdit="1"/>
          </p:cNvSpPr>
          <p:nvPr>
            <p:ph type="sldImg"/>
          </p:nvPr>
        </p:nvSpPr>
        <p:spPr>
          <a:ln/>
        </p:spPr>
      </p:sp>
      <p:sp>
        <p:nvSpPr>
          <p:cNvPr id="31747" name="Rectangle 1028"/>
          <p:cNvSpPr>
            <a:spLocks noGrp="1"/>
          </p:cNvSpPr>
          <p:nvPr>
            <p:ph type="body"/>
          </p:nvPr>
        </p:nvSpPr>
        <p:spPr>
          <a:xfrm>
            <a:off x="919163" y="4759325"/>
            <a:ext cx="5049837" cy="4510088"/>
          </a:xfrm>
          <a:ln/>
        </p:spPr>
        <p:txBody>
          <a:bodyPr wrap="square" lIns="96616" tIns="48308" rIns="96616" bIns="48308"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7"/>
          <p:cNvSpPr txBox="1">
            <a:spLocks noGrp="1"/>
          </p:cNvSpPr>
          <p:nvPr>
            <p:ph type="sldNum" sz="quarter"/>
          </p:nvPr>
        </p:nvSpPr>
        <p:spPr>
          <a:xfrm>
            <a:off x="3903663" y="9518650"/>
            <a:ext cx="2984500" cy="501650"/>
          </a:xfrm>
          <a:prstGeom prst="rect">
            <a:avLst/>
          </a:prstGeom>
          <a:noFill/>
          <a:ln w="12700">
            <a:noFill/>
          </a:ln>
        </p:spPr>
        <p:txBody>
          <a:bodyPr vert="horz" wrap="square" lIns="96616" tIns="48308" rIns="96616" bIns="48308" anchor="b" anchorCtr="0"/>
          <a:p>
            <a:pPr lvl="0" algn="r" defTabSz="967105"/>
            <a:fld id="{9A0DB2DC-4C9A-4742-B13C-FB6460FD3503}" type="slidenum">
              <a:rPr lang="en-US" altLang="zh-CN" sz="1300" b="0" dirty="0">
                <a:solidFill>
                  <a:schemeClr val="tx1"/>
                </a:solidFill>
                <a:latin typeface="Times New Roman" panose="02020603050405020304" pitchFamily="18" charset="0"/>
                <a:ea typeface="隶书" panose="02010509060101010101" pitchFamily="49" charset="-122"/>
              </a:rPr>
            </a:fld>
            <a:endParaRPr lang="en-US" altLang="zh-CN" sz="1300" b="0" dirty="0">
              <a:solidFill>
                <a:schemeClr val="tx1"/>
              </a:solidFill>
              <a:latin typeface="Times New Roman" panose="02020603050405020304" pitchFamily="18" charset="0"/>
              <a:ea typeface="隶书" panose="02010509060101010101" pitchFamily="49" charset="-122"/>
            </a:endParaRPr>
          </a:p>
        </p:txBody>
      </p:sp>
      <p:sp>
        <p:nvSpPr>
          <p:cNvPr id="46082" name="Rectangle 2"/>
          <p:cNvSpPr>
            <a:spLocks noGrp="1" noRot="1" noChangeAspect="1" noTextEdit="1"/>
          </p:cNvSpPr>
          <p:nvPr>
            <p:ph type="sldImg"/>
          </p:nvPr>
        </p:nvSpPr>
        <p:spPr>
          <a:ln/>
        </p:spPr>
      </p:sp>
      <p:sp>
        <p:nvSpPr>
          <p:cNvPr id="46083" name="Rectangle 4"/>
          <p:cNvSpPr>
            <a:spLocks noGrp="1"/>
          </p:cNvSpPr>
          <p:nvPr>
            <p:ph type="body"/>
          </p:nvPr>
        </p:nvSpPr>
        <p:spPr>
          <a:xfrm>
            <a:off x="919163" y="4759325"/>
            <a:ext cx="5049837" cy="4510088"/>
          </a:xfrm>
          <a:ln/>
        </p:spPr>
        <p:txBody>
          <a:bodyPr wrap="square" lIns="96616" tIns="48308" rIns="96616" bIns="48308" anchor="t"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txBox="1">
            <a:spLocks noGrp="1"/>
          </p:cNvSpPr>
          <p:nvPr>
            <p:ph type="sldNum" sz="quarter"/>
          </p:nvPr>
        </p:nvSpPr>
        <p:spPr>
          <a:xfrm>
            <a:off x="3903663" y="9518650"/>
            <a:ext cx="2984500" cy="501650"/>
          </a:xfrm>
          <a:prstGeom prst="rect">
            <a:avLst/>
          </a:prstGeom>
          <a:noFill/>
          <a:ln w="12700">
            <a:noFill/>
          </a:ln>
        </p:spPr>
        <p:txBody>
          <a:bodyPr vert="horz" wrap="square" lIns="96616" tIns="48308" rIns="96616" bIns="48308" anchor="b" anchorCtr="0"/>
          <a:p>
            <a:pPr lvl="0" algn="r" defTabSz="967105"/>
            <a:fld id="{9A0DB2DC-4C9A-4742-B13C-FB6460FD3503}" type="slidenum">
              <a:rPr lang="en-US" altLang="zh-CN" sz="1300" b="0" dirty="0">
                <a:solidFill>
                  <a:schemeClr val="tx1"/>
                </a:solidFill>
                <a:latin typeface="Times New Roman" panose="02020603050405020304" pitchFamily="18" charset="0"/>
                <a:ea typeface="隶书" panose="02010509060101010101" pitchFamily="49" charset="-122"/>
              </a:rPr>
            </a:fld>
            <a:endParaRPr lang="en-US" altLang="zh-CN" sz="1300" b="0" dirty="0">
              <a:solidFill>
                <a:schemeClr val="tx1"/>
              </a:solidFill>
              <a:latin typeface="Times New Roman" panose="02020603050405020304" pitchFamily="18" charset="0"/>
              <a:ea typeface="隶书" panose="02010509060101010101" pitchFamily="49" charset="-122"/>
            </a:endParaRPr>
          </a:p>
        </p:txBody>
      </p:sp>
      <p:sp>
        <p:nvSpPr>
          <p:cNvPr id="49154" name="Rectangle 2"/>
          <p:cNvSpPr>
            <a:spLocks noGrp="1" noRot="1" noChangeAspect="1" noTextEdit="1"/>
          </p:cNvSpPr>
          <p:nvPr>
            <p:ph type="sldImg"/>
          </p:nvPr>
        </p:nvSpPr>
        <p:spPr>
          <a:ln/>
        </p:spPr>
      </p:sp>
      <p:sp>
        <p:nvSpPr>
          <p:cNvPr id="49155" name="Rectangle 4"/>
          <p:cNvSpPr>
            <a:spLocks noGrp="1"/>
          </p:cNvSpPr>
          <p:nvPr>
            <p:ph type="body"/>
          </p:nvPr>
        </p:nvSpPr>
        <p:spPr>
          <a:xfrm>
            <a:off x="919163" y="4759325"/>
            <a:ext cx="5049837" cy="4510088"/>
          </a:xfrm>
          <a:ln/>
        </p:spPr>
        <p:txBody>
          <a:bodyPr wrap="square" lIns="96616" tIns="48308" rIns="96616" bIns="48308" anchor="t" anchorCtr="0"/>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7"/>
          <p:cNvSpPr txBox="1">
            <a:spLocks noGrp="1"/>
          </p:cNvSpPr>
          <p:nvPr>
            <p:ph type="sldNum" sz="quarter"/>
          </p:nvPr>
        </p:nvSpPr>
        <p:spPr>
          <a:xfrm>
            <a:off x="3903663" y="9518650"/>
            <a:ext cx="2984500" cy="501650"/>
          </a:xfrm>
          <a:prstGeom prst="rect">
            <a:avLst/>
          </a:prstGeom>
          <a:noFill/>
          <a:ln w="12700">
            <a:noFill/>
          </a:ln>
        </p:spPr>
        <p:txBody>
          <a:bodyPr vert="horz" wrap="square" lIns="96616" tIns="48308" rIns="96616" bIns="48308" anchor="b" anchorCtr="0"/>
          <a:p>
            <a:pPr lvl="0" algn="r" defTabSz="967105"/>
            <a:fld id="{9A0DB2DC-4C9A-4742-B13C-FB6460FD3503}" type="slidenum">
              <a:rPr lang="en-US" altLang="zh-CN" sz="1300" b="0" dirty="0">
                <a:solidFill>
                  <a:schemeClr val="tx1"/>
                </a:solidFill>
                <a:latin typeface="Times New Roman" panose="02020603050405020304" pitchFamily="18" charset="0"/>
                <a:ea typeface="隶书" panose="02010509060101010101" pitchFamily="49" charset="-122"/>
              </a:rPr>
            </a:fld>
            <a:endParaRPr lang="en-US" altLang="zh-CN" sz="1300" b="0" dirty="0">
              <a:solidFill>
                <a:schemeClr val="tx1"/>
              </a:solidFill>
              <a:latin typeface="Times New Roman" panose="02020603050405020304" pitchFamily="18" charset="0"/>
              <a:ea typeface="隶书" panose="02010509060101010101" pitchFamily="49" charset="-122"/>
            </a:endParaRPr>
          </a:p>
        </p:txBody>
      </p:sp>
      <p:sp>
        <p:nvSpPr>
          <p:cNvPr id="51202" name="Rectangle 1026"/>
          <p:cNvSpPr>
            <a:spLocks noGrp="1" noRot="1" noChangeAspect="1" noTextEdit="1"/>
          </p:cNvSpPr>
          <p:nvPr>
            <p:ph type="sldImg"/>
          </p:nvPr>
        </p:nvSpPr>
        <p:spPr>
          <a:ln/>
        </p:spPr>
      </p:sp>
      <p:sp>
        <p:nvSpPr>
          <p:cNvPr id="51203" name="Rectangle 1028"/>
          <p:cNvSpPr>
            <a:spLocks noGrp="1"/>
          </p:cNvSpPr>
          <p:nvPr>
            <p:ph type="body"/>
          </p:nvPr>
        </p:nvSpPr>
        <p:spPr>
          <a:xfrm>
            <a:off x="919163" y="4759325"/>
            <a:ext cx="5049837" cy="4510088"/>
          </a:xfrm>
          <a:ln/>
        </p:spPr>
        <p:txBody>
          <a:bodyPr wrap="square" lIns="96616" tIns="48308" rIns="96616" bIns="48308"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9" name="AutoShape 2"/>
          <p:cNvSpPr>
            <a:spLocks noChangeArrowheads="1"/>
          </p:cNvSpPr>
          <p:nvPr/>
        </p:nvSpPr>
        <p:spPr bwMode="auto">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AutoShape 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AutoShape 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AutoShape 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AutoShape 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4103" name="Group 7"/>
          <p:cNvGrpSpPr/>
          <p:nvPr/>
        </p:nvGrpSpPr>
        <p:grpSpPr>
          <a:xfrm>
            <a:off x="6934200" y="5181600"/>
            <a:ext cx="2033588" cy="1219200"/>
            <a:chOff x="4368" y="3264"/>
            <a:chExt cx="1281" cy="768"/>
          </a:xfrm>
        </p:grpSpPr>
        <p:sp>
          <p:nvSpPr>
            <p:cNvPr id="25" name="AutoShape 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AutoShape 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AutoShape 1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AutoShape 1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AutoShape 1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AutoShape 1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1" name="AutoShape 1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4111" name="Group 20"/>
          <p:cNvGrpSpPr/>
          <p:nvPr/>
        </p:nvGrpSpPr>
        <p:grpSpPr>
          <a:xfrm>
            <a:off x="457200" y="2057400"/>
            <a:ext cx="8305800" cy="381000"/>
            <a:chOff x="288" y="1296"/>
            <a:chExt cx="5232" cy="240"/>
          </a:xfrm>
        </p:grpSpPr>
        <p:sp>
          <p:nvSpPr>
            <p:cNvPr id="33" name="Rectangle 21"/>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Rectangle 22"/>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2543" name="Rectangle 15"/>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22547" name="Rectangle 19"/>
          <p:cNvSpPr>
            <a:spLocks noGrp="1" noChangeArrowheads="1"/>
          </p:cNvSpPr>
          <p:nvPr>
            <p:ph type="ctrTitle" sz="quarter"/>
          </p:nvPr>
        </p:nvSpPr>
        <p:spPr>
          <a:xfrm>
            <a:off x="685800" y="914400"/>
            <a:ext cx="7772400" cy="1143000"/>
          </a:xfrm>
        </p:spPr>
        <p:txBody>
          <a:bodyPr/>
          <a:lstStyle>
            <a:lvl1pPr algn="ctr">
              <a:defRPr/>
            </a:lvl1pPr>
          </a:lstStyle>
          <a:p>
            <a:pPr fontAlgn="base"/>
            <a:r>
              <a:rPr lang="zh-CN" altLang="en-US" strike="noStrike" noProof="1"/>
              <a:t>单击此处编辑母版标题样式</a:t>
            </a:r>
            <a:endParaRPr lang="zh-CN" altLang="en-US" strike="noStrike" noProof="1"/>
          </a:p>
        </p:txBody>
      </p:sp>
      <p:sp>
        <p:nvSpPr>
          <p:cNvPr id="35" name="Rectangle 16"/>
          <p:cNvSpPr>
            <a:spLocks noGrp="1" noChangeArrowheads="1"/>
          </p:cNvSpPr>
          <p:nvPr>
            <p:ph type="dt" sz="quarter" idx="2"/>
          </p:nvPr>
        </p:nvSpPr>
        <p:spPr bwMode="auto">
          <a:xfrm>
            <a:off x="76200" y="6323013"/>
            <a:ext cx="19050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Rectangle 17"/>
          <p:cNvSpPr>
            <a:spLocks noGrp="1" noChangeArrowheads="1"/>
          </p:cNvSpPr>
          <p:nvPr>
            <p:ph type="ftr" sz="quarter" idx="3"/>
          </p:nvPr>
        </p:nvSpPr>
        <p:spPr bwMode="auto">
          <a:xfrm>
            <a:off x="3124200" y="6324600"/>
            <a:ext cx="28956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Rectangle 18"/>
          <p:cNvSpPr>
            <a:spLocks noGrp="1" noChangeArrowheads="1"/>
          </p:cNvSpPr>
          <p:nvPr>
            <p:ph type="sldNum" sz="quarter" idx="4"/>
          </p:nvPr>
        </p:nvSpPr>
        <p:spPr bwMode="auto">
          <a:xfrm>
            <a:off x="7162800" y="6324600"/>
            <a:ext cx="1905000" cy="457200"/>
          </a:xfrm>
          <a:prstGeom prst="rect">
            <a:avLst/>
          </a:prstGeom>
          <a:noFill/>
          <a:ln w="9525">
            <a:noFill/>
            <a:miter lim="800000"/>
          </a:ln>
          <a:effectLst/>
        </p:spPr>
        <p:txBody>
          <a:bodyPr vert="horz" wrap="none" lIns="92075" tIns="46038" rIns="92075" bIns="46038" numCol="1" anchor="ctr" anchorCtr="0" compatLnSpc="1"/>
          <a:p>
            <a:pPr algn="r" fontAlgn="base">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95400" y="228600"/>
            <a:ext cx="5276850" cy="5791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9" name="AutoShape 2"/>
          <p:cNvSpPr>
            <a:spLocks noChangeArrowheads="1"/>
          </p:cNvSpPr>
          <p:nvPr/>
        </p:nvSpPr>
        <p:spPr bwMode="auto">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AutoShape 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AutoShape 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AutoShape 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AutoShape 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5127" name="Group 7"/>
          <p:cNvGrpSpPr/>
          <p:nvPr/>
        </p:nvGrpSpPr>
        <p:grpSpPr>
          <a:xfrm>
            <a:off x="6934200" y="5181600"/>
            <a:ext cx="2033588" cy="1219200"/>
            <a:chOff x="4368" y="3264"/>
            <a:chExt cx="1281" cy="768"/>
          </a:xfrm>
        </p:grpSpPr>
        <p:sp>
          <p:nvSpPr>
            <p:cNvPr id="25" name="AutoShape 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AutoShape 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AutoShape 1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AutoShape 1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AutoShape 1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AutoShape 1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1" name="AutoShape 1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5135" name="Group 20"/>
          <p:cNvGrpSpPr/>
          <p:nvPr/>
        </p:nvGrpSpPr>
        <p:grpSpPr>
          <a:xfrm>
            <a:off x="457200" y="2057400"/>
            <a:ext cx="8305800" cy="381000"/>
            <a:chOff x="288" y="1296"/>
            <a:chExt cx="5232" cy="240"/>
          </a:xfrm>
        </p:grpSpPr>
        <p:sp>
          <p:nvSpPr>
            <p:cNvPr id="33" name="Rectangle 21"/>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Rectangle 22"/>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2543" name="Rectangle 15"/>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22547" name="Rectangle 19"/>
          <p:cNvSpPr>
            <a:spLocks noGrp="1" noChangeArrowheads="1"/>
          </p:cNvSpPr>
          <p:nvPr>
            <p:ph type="ctrTitle" sz="quarter"/>
          </p:nvPr>
        </p:nvSpPr>
        <p:spPr>
          <a:xfrm>
            <a:off x="685800" y="914400"/>
            <a:ext cx="7772400" cy="1143000"/>
          </a:xfrm>
        </p:spPr>
        <p:txBody>
          <a:bodyPr/>
          <a:lstStyle>
            <a:lvl1pPr algn="ctr">
              <a:defRPr/>
            </a:lvl1pPr>
          </a:lstStyle>
          <a:p>
            <a:pPr fontAlgn="base"/>
            <a:r>
              <a:rPr lang="zh-CN" altLang="en-US" strike="noStrike" noProof="1"/>
              <a:t>单击此处编辑母版标题样式</a:t>
            </a:r>
            <a:endParaRPr lang="zh-CN" altLang="en-US" strike="noStrike" noProof="1"/>
          </a:p>
        </p:txBody>
      </p:sp>
      <p:sp>
        <p:nvSpPr>
          <p:cNvPr id="35" name="Rectangle 16"/>
          <p:cNvSpPr>
            <a:spLocks noGrp="1" noChangeArrowheads="1"/>
          </p:cNvSpPr>
          <p:nvPr>
            <p:ph type="dt" sz="quarter" idx="2"/>
          </p:nvPr>
        </p:nvSpPr>
        <p:spPr bwMode="auto">
          <a:xfrm>
            <a:off x="76200" y="6323013"/>
            <a:ext cx="19050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Rectangle 17"/>
          <p:cNvSpPr>
            <a:spLocks noGrp="1" noChangeArrowheads="1"/>
          </p:cNvSpPr>
          <p:nvPr>
            <p:ph type="ftr" sz="quarter" idx="3"/>
          </p:nvPr>
        </p:nvSpPr>
        <p:spPr bwMode="auto">
          <a:xfrm>
            <a:off x="3124200" y="6324600"/>
            <a:ext cx="28956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Rectangle 18"/>
          <p:cNvSpPr>
            <a:spLocks noGrp="1" noChangeArrowheads="1"/>
          </p:cNvSpPr>
          <p:nvPr>
            <p:ph type="sldNum" sz="quarter" idx="4"/>
          </p:nvPr>
        </p:nvSpPr>
        <p:spPr bwMode="auto">
          <a:xfrm>
            <a:off x="7162800" y="6324600"/>
            <a:ext cx="1905000" cy="457200"/>
          </a:xfrm>
          <a:prstGeom prst="rect">
            <a:avLst/>
          </a:prstGeom>
          <a:noFill/>
          <a:ln w="9525">
            <a:noFill/>
            <a:miter lim="800000"/>
          </a:ln>
          <a:effectLst/>
        </p:spPr>
        <p:txBody>
          <a:bodyPr vert="horz" wrap="none" lIns="92075" tIns="46038" rIns="92075" bIns="46038" numCol="1" anchor="ctr" anchorCtr="0" compatLnSpc="1"/>
          <a:p>
            <a:pPr algn="r" fontAlgn="base">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95400" y="228600"/>
            <a:ext cx="5276850" cy="5791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9" name="AutoShape 2"/>
          <p:cNvSpPr>
            <a:spLocks noChangeArrowheads="1"/>
          </p:cNvSpPr>
          <p:nvPr/>
        </p:nvSpPr>
        <p:spPr bwMode="auto">
          <a:xfrm rot="1320000">
            <a:off x="396875" y="549275"/>
            <a:ext cx="882650" cy="88265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AutoShape 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AutoShape 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AutoShape 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AutoShape 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51" name="Group 7"/>
          <p:cNvGrpSpPr/>
          <p:nvPr/>
        </p:nvGrpSpPr>
        <p:grpSpPr>
          <a:xfrm>
            <a:off x="6934200" y="5181600"/>
            <a:ext cx="2033588" cy="1219200"/>
            <a:chOff x="4368" y="3264"/>
            <a:chExt cx="1281" cy="768"/>
          </a:xfrm>
        </p:grpSpPr>
        <p:sp>
          <p:nvSpPr>
            <p:cNvPr id="25" name="AutoShape 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AutoShape 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AutoShape 1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AutoShape 1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AutoShape 1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AutoShape 1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1" name="AutoShape 1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59" name="Group 20"/>
          <p:cNvGrpSpPr/>
          <p:nvPr/>
        </p:nvGrpSpPr>
        <p:grpSpPr>
          <a:xfrm>
            <a:off x="457200" y="2057400"/>
            <a:ext cx="8305800" cy="381000"/>
            <a:chOff x="288" y="1296"/>
            <a:chExt cx="5232" cy="240"/>
          </a:xfrm>
        </p:grpSpPr>
        <p:sp>
          <p:nvSpPr>
            <p:cNvPr id="33" name="Rectangle 21"/>
            <p:cNvSpPr>
              <a:spLocks noChangeArrowheads="1"/>
            </p:cNvSpPr>
            <p:nvPr/>
          </p:nvSpPr>
          <p:spPr bwMode="auto">
            <a:xfrm>
              <a:off x="432" y="1440"/>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Rectangle 22"/>
            <p:cNvSpPr>
              <a:spLocks noChangeArrowheads="1"/>
            </p:cNvSpPr>
            <p:nvPr/>
          </p:nvSpPr>
          <p:spPr bwMode="auto">
            <a:xfrm>
              <a:off x="288" y="1296"/>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2543" name="Rectangle 15"/>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22547" name="Rectangle 19"/>
          <p:cNvSpPr>
            <a:spLocks noGrp="1" noChangeArrowheads="1"/>
          </p:cNvSpPr>
          <p:nvPr>
            <p:ph type="ctrTitle" sz="quarter"/>
          </p:nvPr>
        </p:nvSpPr>
        <p:spPr>
          <a:xfrm>
            <a:off x="685800" y="914400"/>
            <a:ext cx="7772400" cy="1143000"/>
          </a:xfrm>
        </p:spPr>
        <p:txBody>
          <a:bodyPr/>
          <a:lstStyle>
            <a:lvl1pPr algn="ctr">
              <a:defRPr/>
            </a:lvl1pPr>
          </a:lstStyle>
          <a:p>
            <a:pPr fontAlgn="base"/>
            <a:r>
              <a:rPr lang="zh-CN" altLang="en-US" strike="noStrike" noProof="1"/>
              <a:t>单击此处编辑母版标题样式</a:t>
            </a:r>
            <a:endParaRPr lang="zh-CN" altLang="en-US" strike="noStrike" noProof="1"/>
          </a:p>
        </p:txBody>
      </p:sp>
      <p:sp>
        <p:nvSpPr>
          <p:cNvPr id="35" name="Rectangle 16"/>
          <p:cNvSpPr>
            <a:spLocks noGrp="1" noChangeArrowheads="1"/>
          </p:cNvSpPr>
          <p:nvPr>
            <p:ph type="dt" sz="quarter" idx="2"/>
          </p:nvPr>
        </p:nvSpPr>
        <p:spPr bwMode="auto">
          <a:xfrm>
            <a:off x="76200" y="6323013"/>
            <a:ext cx="19050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Rectangle 17"/>
          <p:cNvSpPr>
            <a:spLocks noGrp="1" noChangeArrowheads="1"/>
          </p:cNvSpPr>
          <p:nvPr>
            <p:ph type="ftr" sz="quarter" idx="3"/>
          </p:nvPr>
        </p:nvSpPr>
        <p:spPr bwMode="auto">
          <a:xfrm>
            <a:off x="3124200" y="6324600"/>
            <a:ext cx="28956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Rectangle 18"/>
          <p:cNvSpPr>
            <a:spLocks noGrp="1" noChangeArrowheads="1"/>
          </p:cNvSpPr>
          <p:nvPr>
            <p:ph type="sldNum" sz="quarter" idx="4"/>
          </p:nvPr>
        </p:nvSpPr>
        <p:spPr bwMode="auto">
          <a:xfrm>
            <a:off x="7162800" y="6324600"/>
            <a:ext cx="1905000" cy="457200"/>
          </a:xfrm>
          <a:prstGeom prst="rect">
            <a:avLst/>
          </a:prstGeom>
          <a:noFill/>
          <a:ln w="9525">
            <a:noFill/>
            <a:miter lim="800000"/>
          </a:ln>
          <a:effectLst/>
        </p:spPr>
        <p:txBody>
          <a:bodyPr vert="horz" wrap="none" lIns="92075" tIns="46038" rIns="92075" bIns="46038" numCol="1" anchor="ctr" anchorCtr="0" compatLnSpc="1"/>
          <a:p>
            <a:pPr algn="r" fontAlgn="base">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95400" y="228600"/>
            <a:ext cx="5276850" cy="5791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6934200" y="5257800"/>
            <a:ext cx="2033588" cy="1219200"/>
            <a:chOff x="4368" y="3312"/>
            <a:chExt cx="1281" cy="768"/>
          </a:xfrm>
        </p:grpSpPr>
        <p:sp>
          <p:nvSpPr>
            <p:cNvPr id="21507" name="AutoShape 3"/>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08" name="AutoShape 4"/>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09" name="AutoShape 5"/>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0" name="AutoShape 6"/>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1" name="AutoShape 7"/>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2" name="AutoShape 8"/>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33" name="Rectangle 9"/>
          <p:cNvSpPr>
            <a:spLocks noGrp="1"/>
          </p:cNvSpPr>
          <p:nvPr>
            <p:ph type="body"/>
          </p:nvPr>
        </p:nvSpPr>
        <p:spPr>
          <a:xfrm>
            <a:off x="1295400" y="1905000"/>
            <a:ext cx="7239000" cy="4114800"/>
          </a:xfrm>
          <a:prstGeom prst="rect">
            <a:avLst/>
          </a:prstGeom>
          <a:noFill/>
          <a:ln w="9525">
            <a:noFill/>
          </a:ln>
        </p:spPr>
        <p:txBody>
          <a:bodyPr lIns="92075" tIns="46038" rIns="92075" bIns="46038"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514" name="Rectangle 10"/>
          <p:cNvSpPr>
            <a:spLocks noGrp="1" noChangeArrowheads="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eaLnBrk="1" hangingPunct="1">
              <a:defRPr kumimoji="1" sz="14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5" name="Rectangle 11"/>
          <p:cNvSpPr>
            <a:spLocks noGrp="1" noChangeArrowheads="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lgn="ctr" eaLnBrk="1" hangingPunct="1">
              <a:defRPr kumimoji="1" sz="1400" b="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6" name="Rectangle 12"/>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lstStyle>
            <a:lvl1pPr algn="r">
              <a:defRPr sz="1400" b="0">
                <a:solidFill>
                  <a:schemeClr val="tx1"/>
                </a:solidFill>
              </a:defRPr>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grpSp>
        <p:nvGrpSpPr>
          <p:cNvPr id="1037" name="Group 13"/>
          <p:cNvGrpSpPr/>
          <p:nvPr/>
        </p:nvGrpSpPr>
        <p:grpSpPr>
          <a:xfrm>
            <a:off x="914400" y="1219200"/>
            <a:ext cx="7696200" cy="381000"/>
            <a:chOff x="240" y="768"/>
            <a:chExt cx="5232" cy="240"/>
          </a:xfrm>
        </p:grpSpPr>
        <p:sp>
          <p:nvSpPr>
            <p:cNvPr id="21518" name="Rectangle 14"/>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9" name="Rectangle 15"/>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40" name="Rectangle 16"/>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kumimoji="1" sz="4800" b="1">
          <a:solidFill>
            <a:schemeClr val="tx2"/>
          </a:solidFill>
          <a:latin typeface="+mj-lt"/>
          <a:ea typeface="+mj-ea"/>
          <a:cs typeface="+mj-cs"/>
        </a:defRPr>
      </a:lvl1pPr>
      <a:lvl2pPr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2pPr>
      <a:lvl3pPr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3pPr>
      <a:lvl4pPr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4pPr>
      <a:lvl5pPr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9pPr>
    </p:titleStyle>
    <p:bodyStyle>
      <a:lvl1pPr marL="342900" indent="-342900" algn="l" rtl="0" fontAlgn="base">
        <a:spcBef>
          <a:spcPct val="20000"/>
        </a:spcBef>
        <a:spcAft>
          <a:spcPct val="0"/>
        </a:spcAft>
        <a:buClr>
          <a:schemeClr val="accent2"/>
        </a:buClr>
        <a:buSzPct val="80000"/>
        <a:buFont typeface="Wingdings" panose="05000000000000000000" pitchFamily="2" charset="2"/>
        <a:buChar char="l"/>
        <a:defRPr kumimoji="1"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kumimoji="1" sz="2800">
          <a:solidFill>
            <a:srgbClr val="99FFCC"/>
          </a:solidFill>
          <a:latin typeface="+mn-lt"/>
          <a:ea typeface="+mn-ea"/>
        </a:defRPr>
      </a:lvl2pPr>
      <a:lvl3pPr marL="1085850" indent="-228600" algn="l" rtl="0" fontAlgn="base">
        <a:spcBef>
          <a:spcPct val="20000"/>
        </a:spcBef>
        <a:spcAft>
          <a:spcPct val="0"/>
        </a:spcAft>
        <a:buClr>
          <a:schemeClr val="accent2"/>
        </a:buClr>
        <a:buSzPct val="75000"/>
        <a:buFont typeface="Wingdings" panose="05000000000000000000" pitchFamily="2" charset="2"/>
        <a:buChar char="l"/>
        <a:defRPr kumimoji="1" sz="2400">
          <a:solidFill>
            <a:schemeClr val="tx1"/>
          </a:solidFill>
          <a:latin typeface="+mn-lt"/>
          <a:ea typeface="+mn-ea"/>
        </a:defRPr>
      </a:lvl3pPr>
      <a:lvl4pPr marL="1428750" indent="-228600" algn="l" rtl="0" fontAlgn="base">
        <a:spcBef>
          <a:spcPct val="20000"/>
        </a:spcBef>
        <a:spcAft>
          <a:spcPct val="0"/>
        </a:spcAft>
        <a:buClr>
          <a:schemeClr val="accent2"/>
        </a:buClr>
        <a:buChar char="–"/>
        <a:defRPr kumimoji="1" sz="2000">
          <a:solidFill>
            <a:schemeClr val="tx1"/>
          </a:solidFill>
          <a:latin typeface="+mn-lt"/>
          <a:ea typeface="+mn-ea"/>
        </a:defRPr>
      </a:lvl4pPr>
      <a:lvl5pPr marL="17716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2"/>
          <p:cNvGrpSpPr/>
          <p:nvPr/>
        </p:nvGrpSpPr>
        <p:grpSpPr>
          <a:xfrm>
            <a:off x="6934200" y="5257800"/>
            <a:ext cx="2033588" cy="1219200"/>
            <a:chOff x="4368" y="3312"/>
            <a:chExt cx="1281" cy="768"/>
          </a:xfrm>
        </p:grpSpPr>
        <p:sp>
          <p:nvSpPr>
            <p:cNvPr id="21507" name="AutoShape 3"/>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08" name="AutoShape 4"/>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09" name="AutoShape 5"/>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0" name="AutoShape 6"/>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1" name="AutoShape 7"/>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2" name="AutoShape 8"/>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57" name="Rectangle 9"/>
          <p:cNvSpPr>
            <a:spLocks noGrp="1"/>
          </p:cNvSpPr>
          <p:nvPr>
            <p:ph type="body"/>
          </p:nvPr>
        </p:nvSpPr>
        <p:spPr>
          <a:xfrm>
            <a:off x="1295400" y="1905000"/>
            <a:ext cx="7239000" cy="4114800"/>
          </a:xfrm>
          <a:prstGeom prst="rect">
            <a:avLst/>
          </a:prstGeom>
          <a:noFill/>
          <a:ln w="9525">
            <a:noFill/>
          </a:ln>
        </p:spPr>
        <p:txBody>
          <a:bodyPr lIns="92075" tIns="46038" rIns="92075" bIns="46038"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514" name="Rectangle 10"/>
          <p:cNvSpPr>
            <a:spLocks noGrp="1" noChangeArrowheads="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eaLnBrk="1" hangingPunct="1">
              <a:defRPr kumimoji="1" sz="14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5" name="Rectangle 11"/>
          <p:cNvSpPr>
            <a:spLocks noGrp="1" noChangeArrowheads="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lgn="ctr" eaLnBrk="1" hangingPunct="1">
              <a:defRPr kumimoji="1" sz="1400" b="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6" name="Rectangle 12"/>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lstStyle>
            <a:lvl1pPr algn="r">
              <a:defRPr sz="1400" b="0">
                <a:solidFill>
                  <a:schemeClr val="tx1"/>
                </a:solidFill>
              </a:defRPr>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grpSp>
        <p:nvGrpSpPr>
          <p:cNvPr id="2061" name="Group 13"/>
          <p:cNvGrpSpPr/>
          <p:nvPr/>
        </p:nvGrpSpPr>
        <p:grpSpPr>
          <a:xfrm>
            <a:off x="914400" y="1219200"/>
            <a:ext cx="7696200" cy="381000"/>
            <a:chOff x="240" y="768"/>
            <a:chExt cx="5232" cy="240"/>
          </a:xfrm>
        </p:grpSpPr>
        <p:sp>
          <p:nvSpPr>
            <p:cNvPr id="21518" name="Rectangle 14"/>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9" name="Rectangle 15"/>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64" name="Rectangle 16"/>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kumimoji="1" sz="4800" b="1">
          <a:solidFill>
            <a:schemeClr val="tx2"/>
          </a:solidFill>
          <a:latin typeface="+mj-lt"/>
          <a:ea typeface="+mj-ea"/>
          <a:cs typeface="+mj-cs"/>
        </a:defRPr>
      </a:lvl1pPr>
      <a:lvl2pPr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2pPr>
      <a:lvl3pPr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3pPr>
      <a:lvl4pPr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4pPr>
      <a:lvl5pPr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9pPr>
    </p:titleStyle>
    <p:bodyStyle>
      <a:lvl1pPr marL="342900" indent="-342900" algn="l" rtl="0" fontAlgn="base">
        <a:spcBef>
          <a:spcPct val="20000"/>
        </a:spcBef>
        <a:spcAft>
          <a:spcPct val="0"/>
        </a:spcAft>
        <a:buClr>
          <a:schemeClr val="accent2"/>
        </a:buClr>
        <a:buSzPct val="80000"/>
        <a:buFont typeface="Wingdings" panose="05000000000000000000" pitchFamily="2" charset="2"/>
        <a:buChar char="l"/>
        <a:defRPr kumimoji="1"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kumimoji="1" sz="2800">
          <a:solidFill>
            <a:srgbClr val="99FFCC"/>
          </a:solidFill>
          <a:latin typeface="+mn-lt"/>
          <a:ea typeface="+mn-ea"/>
        </a:defRPr>
      </a:lvl2pPr>
      <a:lvl3pPr marL="1085850" indent="-228600" algn="l" rtl="0" fontAlgn="base">
        <a:spcBef>
          <a:spcPct val="20000"/>
        </a:spcBef>
        <a:spcAft>
          <a:spcPct val="0"/>
        </a:spcAft>
        <a:buClr>
          <a:schemeClr val="accent2"/>
        </a:buClr>
        <a:buSzPct val="75000"/>
        <a:buFont typeface="Wingdings" panose="05000000000000000000" pitchFamily="2" charset="2"/>
        <a:buChar char="l"/>
        <a:defRPr kumimoji="1" sz="2400">
          <a:solidFill>
            <a:schemeClr val="tx1"/>
          </a:solidFill>
          <a:latin typeface="+mn-lt"/>
          <a:ea typeface="+mn-ea"/>
        </a:defRPr>
      </a:lvl3pPr>
      <a:lvl4pPr marL="1428750" indent="-228600" algn="l" rtl="0" fontAlgn="base">
        <a:spcBef>
          <a:spcPct val="20000"/>
        </a:spcBef>
        <a:spcAft>
          <a:spcPct val="0"/>
        </a:spcAft>
        <a:buClr>
          <a:schemeClr val="accent2"/>
        </a:buClr>
        <a:buChar char="–"/>
        <a:defRPr kumimoji="1" sz="2000">
          <a:solidFill>
            <a:schemeClr val="tx1"/>
          </a:solidFill>
          <a:latin typeface="+mn-lt"/>
          <a:ea typeface="+mn-ea"/>
        </a:defRPr>
      </a:lvl4pPr>
      <a:lvl5pPr marL="17716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3074" name="Group 2"/>
          <p:cNvGrpSpPr/>
          <p:nvPr/>
        </p:nvGrpSpPr>
        <p:grpSpPr>
          <a:xfrm>
            <a:off x="6934200" y="5257800"/>
            <a:ext cx="2033588" cy="1219200"/>
            <a:chOff x="4368" y="3312"/>
            <a:chExt cx="1281" cy="768"/>
          </a:xfrm>
        </p:grpSpPr>
        <p:sp>
          <p:nvSpPr>
            <p:cNvPr id="21507" name="AutoShape 3"/>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08" name="AutoShape 4"/>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09" name="AutoShape 5"/>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0" name="AutoShape 6"/>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1" name="AutoShape 7"/>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2" name="AutoShape 8"/>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081" name="Rectangle 9"/>
          <p:cNvSpPr>
            <a:spLocks noGrp="1"/>
          </p:cNvSpPr>
          <p:nvPr>
            <p:ph type="body"/>
          </p:nvPr>
        </p:nvSpPr>
        <p:spPr>
          <a:xfrm>
            <a:off x="1295400" y="1905000"/>
            <a:ext cx="7239000" cy="4114800"/>
          </a:xfrm>
          <a:prstGeom prst="rect">
            <a:avLst/>
          </a:prstGeom>
          <a:noFill/>
          <a:ln w="9525">
            <a:noFill/>
          </a:ln>
        </p:spPr>
        <p:txBody>
          <a:bodyPr lIns="92075" tIns="46038" rIns="92075" bIns="46038"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514" name="Rectangle 10"/>
          <p:cNvSpPr>
            <a:spLocks noGrp="1" noChangeArrowheads="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eaLnBrk="1" hangingPunct="1">
              <a:defRPr kumimoji="1" sz="14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5" name="Rectangle 11"/>
          <p:cNvSpPr>
            <a:spLocks noGrp="1" noChangeArrowheads="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lgn="ctr" eaLnBrk="1" hangingPunct="1">
              <a:defRPr kumimoji="1" sz="1400" b="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6" name="Rectangle 12"/>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lstStyle>
            <a:lvl1pPr algn="r">
              <a:defRPr sz="1400" b="0">
                <a:solidFill>
                  <a:schemeClr val="tx1"/>
                </a:solidFill>
              </a:defRPr>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grpSp>
        <p:nvGrpSpPr>
          <p:cNvPr id="3085" name="Group 13"/>
          <p:cNvGrpSpPr/>
          <p:nvPr/>
        </p:nvGrpSpPr>
        <p:grpSpPr>
          <a:xfrm>
            <a:off x="914400" y="1219200"/>
            <a:ext cx="7696200" cy="381000"/>
            <a:chOff x="240" y="768"/>
            <a:chExt cx="5232" cy="240"/>
          </a:xfrm>
        </p:grpSpPr>
        <p:sp>
          <p:nvSpPr>
            <p:cNvPr id="21518" name="Rectangle 14"/>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519" name="Rectangle 15"/>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088" name="Rectangle 16"/>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fontAlgn="base">
        <a:spcBef>
          <a:spcPct val="0"/>
        </a:spcBef>
        <a:spcAft>
          <a:spcPct val="0"/>
        </a:spcAft>
        <a:defRPr kumimoji="1" sz="4800" b="1">
          <a:solidFill>
            <a:schemeClr val="tx2"/>
          </a:solidFill>
          <a:latin typeface="+mj-lt"/>
          <a:ea typeface="+mj-ea"/>
          <a:cs typeface="+mj-cs"/>
        </a:defRPr>
      </a:lvl1pPr>
      <a:lvl2pPr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2pPr>
      <a:lvl3pPr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3pPr>
      <a:lvl4pPr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4pPr>
      <a:lvl5pPr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800" b="1">
          <a:solidFill>
            <a:schemeClr val="tx2"/>
          </a:solidFill>
          <a:latin typeface="Arial" panose="020B0604020202020204" pitchFamily="34" charset="0"/>
          <a:ea typeface="隶书" panose="02010509060101010101" pitchFamily="49" charset="-122"/>
        </a:defRPr>
      </a:lvl9pPr>
    </p:titleStyle>
    <p:bodyStyle>
      <a:lvl1pPr marL="342900" indent="-342900" algn="l" rtl="0" fontAlgn="base">
        <a:spcBef>
          <a:spcPct val="20000"/>
        </a:spcBef>
        <a:spcAft>
          <a:spcPct val="0"/>
        </a:spcAft>
        <a:buClr>
          <a:schemeClr val="accent2"/>
        </a:buClr>
        <a:buSzPct val="80000"/>
        <a:buFont typeface="Wingdings" panose="05000000000000000000" pitchFamily="2" charset="2"/>
        <a:buChar char="l"/>
        <a:defRPr kumimoji="1"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kumimoji="1" sz="2800">
          <a:solidFill>
            <a:srgbClr val="99FFCC"/>
          </a:solidFill>
          <a:latin typeface="+mn-lt"/>
          <a:ea typeface="+mn-ea"/>
        </a:defRPr>
      </a:lvl2pPr>
      <a:lvl3pPr marL="1085850" indent="-228600" algn="l" rtl="0" fontAlgn="base">
        <a:spcBef>
          <a:spcPct val="20000"/>
        </a:spcBef>
        <a:spcAft>
          <a:spcPct val="0"/>
        </a:spcAft>
        <a:buClr>
          <a:schemeClr val="accent2"/>
        </a:buClr>
        <a:buSzPct val="75000"/>
        <a:buFont typeface="Wingdings" panose="05000000000000000000" pitchFamily="2" charset="2"/>
        <a:buChar char="l"/>
        <a:defRPr kumimoji="1" sz="2400">
          <a:solidFill>
            <a:schemeClr val="tx1"/>
          </a:solidFill>
          <a:latin typeface="+mn-lt"/>
          <a:ea typeface="+mn-ea"/>
        </a:defRPr>
      </a:lvl3pPr>
      <a:lvl4pPr marL="1428750" indent="-228600" algn="l" rtl="0" fontAlgn="base">
        <a:spcBef>
          <a:spcPct val="20000"/>
        </a:spcBef>
        <a:spcAft>
          <a:spcPct val="0"/>
        </a:spcAft>
        <a:buClr>
          <a:schemeClr val="accent2"/>
        </a:buClr>
        <a:buChar char="–"/>
        <a:defRPr kumimoji="1" sz="2000">
          <a:solidFill>
            <a:schemeClr val="tx1"/>
          </a:solidFill>
          <a:latin typeface="+mn-lt"/>
          <a:ea typeface="+mn-ea"/>
        </a:defRPr>
      </a:lvl4pPr>
      <a:lvl5pPr marL="17716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sz="quarter"/>
          </p:nvPr>
        </p:nvSpPr>
        <p:spPr>
          <a:xfrm>
            <a:off x="251460" y="2637155"/>
            <a:ext cx="8534400" cy="1431925"/>
          </a:xfrm>
          <a:ln/>
        </p:spPr>
        <p:txBody>
          <a:bodyPr vert="horz" wrap="square" lIns="92075" tIns="46038" rIns="92075" bIns="46038" anchor="b" anchorCtr="0"/>
          <a:p>
            <a:pPr eaLnBrk="1" hangingPunct="1">
              <a:buClrTx/>
              <a:buSzTx/>
              <a:buFontTx/>
              <a:buNone/>
            </a:pPr>
            <a:r>
              <a:rPr kumimoji="1" lang="zh-CN" altLang="zh-CN" sz="6000" dirty="0">
                <a:latin typeface="隶书" panose="02010509060101010101" pitchFamily="49" charset="-122"/>
                <a:ea typeface="+mj-ea"/>
                <a:cs typeface="+mj-cs"/>
              </a:rPr>
              <a:t>第六章 模板</a:t>
            </a:r>
            <a:endParaRPr kumimoji="1" lang="zh-CN" altLang="zh-CN" sz="6000" dirty="0">
              <a:latin typeface="隶书" panose="02010509060101010101" pitchFamily="49" charset="-122"/>
              <a:ea typeface="+mj-ea"/>
              <a:cs typeface="+mj-cs"/>
            </a:endParaRPr>
          </a:p>
        </p:txBody>
      </p:sp>
      <p:sp>
        <p:nvSpPr>
          <p:cNvPr id="3075" name="Rectangle 3"/>
          <p:cNvSpPr>
            <a:spLocks noGrp="1"/>
          </p:cNvSpPr>
          <p:nvPr>
            <p:ph type="subTitle" sz="quarter" idx="1"/>
          </p:nvPr>
        </p:nvSpPr>
        <p:spPr>
          <a:xfrm>
            <a:off x="1259840" y="4077335"/>
            <a:ext cx="6400800" cy="2279650"/>
          </a:xfrm>
        </p:spPr>
        <p:txBody>
          <a:bodyPr vert="horz" wrap="square" lIns="92075" tIns="46038" rIns="92075" bIns="46038" anchor="ctr" anchorCtr="0"/>
          <a:p>
            <a:pPr marL="0" marR="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3200" b="1" i="0" u="none" strike="noStrike" kern="0" cap="none" spc="0" normalizeH="0" baseline="0" noProof="1" dirty="0">
                <a:solidFill>
                  <a:schemeClr val="tx1"/>
                </a:solidFill>
                <a:latin typeface="楷体_GB2312" pitchFamily="49" charset="-122"/>
                <a:ea typeface="楷体_GB2312" pitchFamily="49" charset="-122"/>
                <a:cs typeface="+mn-cs"/>
              </a:rPr>
              <a:t>许金兰</a:t>
            </a:r>
            <a:endParaRPr kumimoji="1" lang="zh-CN" altLang="en-US" sz="3200" b="1" i="0" u="none" strike="noStrike" kern="0" cap="none" spc="0" normalizeH="0" baseline="0" noProof="1" dirty="0">
              <a:solidFill>
                <a:schemeClr val="tx1"/>
              </a:solidFill>
              <a:latin typeface="楷体_GB2312" pitchFamily="49" charset="-122"/>
              <a:ea typeface="楷体_GB2312" pitchFamily="49" charset="-122"/>
              <a:cs typeface="+mn-cs"/>
            </a:endParaRPr>
          </a:p>
          <a:p>
            <a:pPr marL="0" marR="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3200" b="1" i="0" u="none" strike="noStrike" kern="0" cap="none" spc="0" normalizeH="0" baseline="0" noProof="1" dirty="0">
                <a:solidFill>
                  <a:schemeClr val="tx1"/>
                </a:solidFill>
                <a:latin typeface="楷体_GB2312" pitchFamily="49" charset="-122"/>
                <a:ea typeface="楷体_GB2312" pitchFamily="49" charset="-122"/>
                <a:cs typeface="+mn-cs"/>
              </a:rPr>
              <a:t>jlxu@hdu.edu.cn</a:t>
            </a:r>
            <a:endParaRPr kumimoji="1" lang="en-US" altLang="zh-CN" sz="3200" b="1" i="0" u="none" strike="noStrike" kern="0" cap="none" spc="0" normalizeH="0" baseline="0" noProof="1" dirty="0">
              <a:solidFill>
                <a:schemeClr val="tx1"/>
              </a:solidFill>
              <a:latin typeface="楷体_GB2312" pitchFamily="49" charset="-122"/>
              <a:ea typeface="楷体_GB2312" pitchFamily="49" charset="-122"/>
              <a:cs typeface="+mn-cs"/>
            </a:endParaRPr>
          </a:p>
        </p:txBody>
      </p:sp>
      <p:sp>
        <p:nvSpPr>
          <p:cNvPr id="9219" name="Rectangle 4"/>
          <p:cNvSpPr/>
          <p:nvPr/>
        </p:nvSpPr>
        <p:spPr>
          <a:xfrm>
            <a:off x="838200" y="1219200"/>
            <a:ext cx="7772400" cy="1066800"/>
          </a:xfrm>
          <a:prstGeom prst="rect">
            <a:avLst/>
          </a:prstGeom>
          <a:noFill/>
          <a:ln w="9525">
            <a:noFill/>
          </a:ln>
        </p:spPr>
        <p:txBody>
          <a:bodyPr anchor="ctr" anchorCtr="0"/>
          <a:p>
            <a:r>
              <a:rPr lang="zh-CN" altLang="en-US" sz="4000" b="0" dirty="0">
                <a:solidFill>
                  <a:schemeClr val="tx1"/>
                </a:solidFill>
                <a:latin typeface="楷体_GB2312" pitchFamily="49" charset="-122"/>
                <a:ea typeface="楷体_GB2312" pitchFamily="49" charset="-122"/>
              </a:rPr>
              <a:t>面向对象</a:t>
            </a:r>
            <a:r>
              <a:rPr lang="zh-CN" altLang="zh-CN" sz="4000" b="0" dirty="0">
                <a:solidFill>
                  <a:schemeClr val="tx1"/>
                </a:solidFill>
                <a:latin typeface="楷体_GB2312" pitchFamily="49" charset="-122"/>
                <a:ea typeface="楷体_GB2312" pitchFamily="49" charset="-122"/>
              </a:rPr>
              <a:t>程序设计</a:t>
            </a:r>
            <a:r>
              <a:rPr lang="en-US" altLang="zh-CN" sz="4000" b="0" dirty="0">
                <a:solidFill>
                  <a:schemeClr val="tx1"/>
                </a:solidFill>
                <a:latin typeface="楷体_GB2312" pitchFamily="49" charset="-122"/>
                <a:ea typeface="楷体_GB2312" pitchFamily="49" charset="-122"/>
              </a:rPr>
              <a:t>C++</a:t>
            </a:r>
            <a:endParaRPr lang="zh-CN" altLang="en-US" sz="4000" b="0" dirty="0">
              <a:solidFill>
                <a:schemeClr val="tx1"/>
              </a:solidFill>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ph idx="4294967295"/>
          </p:nvPr>
        </p:nvSpPr>
        <p:spPr>
          <a:xfrm>
            <a:off x="971550" y="1700213"/>
            <a:ext cx="7140575" cy="4816475"/>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sym typeface="+mn-ea"/>
              </a:rPr>
              <a:t>一般格式</a:t>
            </a:r>
            <a:r>
              <a:rPr kumimoji="1" lang="zh-CN" altLang="en-US" sz="3200" b="1" i="0" u="none" strike="noStrike" kern="0" cap="none" spc="0" normalizeH="0" baseline="0" noProof="0" dirty="0">
                <a:ln>
                  <a:noFill/>
                </a:ln>
                <a:solidFill>
                  <a:schemeClr val="tx1"/>
                </a:solidFill>
                <a:effectLst/>
                <a:uLnTx/>
                <a:uFillTx/>
                <a:latin typeface="+mn-lt"/>
                <a:ea typeface="+mn-ea"/>
                <a:cs typeface="+mn-cs"/>
                <a:sym typeface="+mn-ea"/>
              </a:rPr>
              <a:t>：</a:t>
            </a:r>
            <a:endParaRPr kumimoji="1" lang="en-US" altLang="zh-CN" sz="32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742950" marR="0" lvl="1" indent="-285750" algn="l" defTabSz="914400" rtl="0" eaLnBrk="1" fontAlgn="base" latinLnBrk="0" hangingPunct="1">
              <a:lnSpc>
                <a:spcPct val="120000"/>
              </a:lnSpc>
              <a:spcBef>
                <a:spcPct val="20000"/>
              </a:spcBef>
              <a:spcAft>
                <a:spcPct val="0"/>
              </a:spcAft>
              <a:buClr>
                <a:schemeClr val="accent2"/>
              </a:buClr>
              <a:buSzTx/>
              <a:buFont typeface="Wingdings 2" panose="05020102010507070707" pitchFamily="2" charset="2"/>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template &lt; typename 类型参数名&gt;</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742950" marR="0" lvl="1" indent="-285750" algn="l" defTabSz="914400" rtl="0" eaLnBrk="1" fontAlgn="base" latinLnBrk="0" hangingPunct="1">
              <a:lnSpc>
                <a:spcPct val="120000"/>
              </a:lnSpc>
              <a:spcBef>
                <a:spcPct val="20000"/>
              </a:spcBef>
              <a:spcAft>
                <a:spcPct val="0"/>
              </a:spcAft>
              <a:buClr>
                <a:schemeClr val="accent2"/>
              </a:buClr>
              <a:buSzTx/>
              <a:buFont typeface="Wingdings 2" panose="05020102010507070707" pitchFamily="2" charset="2"/>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返回值类型 函数模板名(形参表)</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742950" marR="0" lvl="1" indent="-285750" algn="l" defTabSz="914400" rtl="0" eaLnBrk="1" fontAlgn="base" latinLnBrk="0" hangingPunct="1">
              <a:lnSpc>
                <a:spcPct val="120000"/>
              </a:lnSpc>
              <a:spcBef>
                <a:spcPct val="20000"/>
              </a:spcBef>
              <a:spcAft>
                <a:spcPct val="0"/>
              </a:spcAft>
              <a:buClr>
                <a:schemeClr val="accent2"/>
              </a:buClr>
              <a:buSzTx/>
              <a:buFont typeface="Wingdings 2" panose="05020102010507070707" pitchFamily="2" charset="2"/>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742950" marR="0" lvl="1" indent="-285750" algn="l" defTabSz="914400" rtl="0" eaLnBrk="1" fontAlgn="base" latinLnBrk="0" hangingPunct="1">
              <a:lnSpc>
                <a:spcPct val="120000"/>
              </a:lnSpc>
              <a:spcBef>
                <a:spcPct val="20000"/>
              </a:spcBef>
              <a:spcAft>
                <a:spcPct val="0"/>
              </a:spcAft>
              <a:buClr>
                <a:schemeClr val="accent2"/>
              </a:buClr>
              <a:buSzTx/>
              <a:buFont typeface="Wingdings 2" panose="05020102010507070707" pitchFamily="2" charset="2"/>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	……    // 函数模板体</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742950" marR="0" lvl="1" indent="-285750" algn="l" defTabSz="914400" rtl="0" eaLnBrk="1" fontAlgn="base" latinLnBrk="0" hangingPunct="1">
              <a:lnSpc>
                <a:spcPct val="120000"/>
              </a:lnSpc>
              <a:spcBef>
                <a:spcPct val="20000"/>
              </a:spcBef>
              <a:spcAft>
                <a:spcPct val="0"/>
              </a:spcAft>
              <a:buClr>
                <a:schemeClr val="accent2"/>
              </a:buClr>
              <a:buSzTx/>
              <a:buFont typeface="Wingdings 2" panose="05020102010507070707" pitchFamily="2" charset="2"/>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22530" name="页脚占位符 1"/>
          <p:cNvSpPr txBox="1">
            <a:spLocks noGrp="1"/>
          </p:cNvSpPr>
          <p:nvPr/>
        </p:nvSpPr>
        <p:spPr>
          <a:xfrm>
            <a:off x="5330825" y="6400800"/>
            <a:ext cx="3733800" cy="284163"/>
          </a:xfrm>
          <a:prstGeom prst="rect">
            <a:avLst/>
          </a:prstGeom>
          <a:noFill/>
          <a:ln w="9525">
            <a:noFill/>
          </a:ln>
        </p:spPr>
        <p:txBody>
          <a:bodyPr anchor="ctr" anchorCtr="0"/>
          <a:p>
            <a:pPr algn="r"/>
            <a:r>
              <a:rPr lang="zh-CN" altLang="en-US" sz="1100" dirty="0">
                <a:solidFill>
                  <a:srgbClr val="636363"/>
                </a:solidFill>
                <a:latin typeface="Arial" panose="020B0604020202020204" pitchFamily="34" charset="0"/>
                <a:ea typeface="楷体_GB2312"/>
              </a:rPr>
              <a:t>计算机学院   李卫明</a:t>
            </a:r>
            <a:endParaRPr lang="en-US" altLang="zh-CN" sz="1100" dirty="0">
              <a:solidFill>
                <a:srgbClr val="636363"/>
              </a:solidFill>
              <a:latin typeface="Arial" panose="020B0604020202020204" pitchFamily="34" charset="0"/>
              <a:ea typeface="楷体_GB2312"/>
            </a:endParaRPr>
          </a:p>
        </p:txBody>
      </p:sp>
      <p:sp>
        <p:nvSpPr>
          <p:cNvPr id="22531" name="Rectangle 1026"/>
          <p:cNvSpPr>
            <a:spLocks noGrp="1"/>
          </p:cNvSpPr>
          <p:nvPr/>
        </p:nvSpPr>
        <p:spPr>
          <a:xfrm>
            <a:off x="1295400" y="228600"/>
            <a:ext cx="7162800" cy="990600"/>
          </a:xfrm>
          <a:prstGeom prst="rect">
            <a:avLst/>
          </a:prstGeom>
          <a:noFill/>
          <a:ln w="9525">
            <a:noFill/>
          </a:ln>
        </p:spPr>
        <p:txBody>
          <a:bodyPr wrap="square" lIns="92075" tIns="46038" rIns="92075" bIns="46038" anchor="b" anchorCtr="0"/>
          <a:p>
            <a:r>
              <a:rPr lang="zh-CN" altLang="en-US" sz="4800" dirty="0">
                <a:solidFill>
                  <a:schemeClr val="tx2"/>
                </a:solidFill>
                <a:latin typeface="Arial" panose="020B0604020202020204" pitchFamily="34" charset="0"/>
                <a:ea typeface="隶书" panose="02010509060101010101" pitchFamily="49" charset="-122"/>
              </a:rPr>
              <a:t>函数模板定义</a:t>
            </a:r>
            <a:endParaRPr lang="zh-CN" altLang="en-US" sz="4800" dirty="0">
              <a:solidFill>
                <a:schemeClr val="tx2"/>
              </a:solidFill>
              <a:latin typeface="Arial" panose="020B0604020202020204" pitchFamily="34" charset="0"/>
              <a:ea typeface="隶书" panose="02010509060101010101" pitchFamily="49" charset="-122"/>
            </a:endParaRP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ph idx="4294967295"/>
          </p:nvPr>
        </p:nvSpPr>
        <p:spPr>
          <a:xfrm>
            <a:off x="898525" y="1844675"/>
            <a:ext cx="7618413" cy="39544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或</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template &lt; typename 类型参数名1, typename </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    类型参数名2, …&gt;</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返回值类型 函数模板名(形参表)</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	……    // 函数模板体</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p:txBody>
      </p:sp>
      <p:sp>
        <p:nvSpPr>
          <p:cNvPr id="23554" name="页脚占位符 1"/>
          <p:cNvSpPr txBox="1">
            <a:spLocks noGrp="1"/>
          </p:cNvSpPr>
          <p:nvPr/>
        </p:nvSpPr>
        <p:spPr>
          <a:xfrm>
            <a:off x="5330825" y="6400800"/>
            <a:ext cx="3733800" cy="284163"/>
          </a:xfrm>
          <a:prstGeom prst="rect">
            <a:avLst/>
          </a:prstGeom>
          <a:noFill/>
          <a:ln w="9525">
            <a:noFill/>
          </a:ln>
        </p:spPr>
        <p:txBody>
          <a:bodyPr anchor="ctr" anchorCtr="0"/>
          <a:p>
            <a:pPr algn="r"/>
            <a:r>
              <a:rPr lang="zh-CN" altLang="en-US" sz="1100" dirty="0">
                <a:solidFill>
                  <a:srgbClr val="636363"/>
                </a:solidFill>
                <a:latin typeface="Arial" panose="020B0604020202020204" pitchFamily="34" charset="0"/>
                <a:ea typeface="楷体_GB2312"/>
              </a:rPr>
              <a:t>计算机学院   李卫明</a:t>
            </a:r>
            <a:endParaRPr lang="en-US" altLang="zh-CN" sz="1100" dirty="0">
              <a:solidFill>
                <a:srgbClr val="636363"/>
              </a:solidFill>
              <a:latin typeface="Arial" panose="020B0604020202020204" pitchFamily="34" charset="0"/>
              <a:ea typeface="楷体_GB2312"/>
            </a:endParaRPr>
          </a:p>
        </p:txBody>
      </p:sp>
      <p:sp>
        <p:nvSpPr>
          <p:cNvPr id="23555" name="Rectangle 1026"/>
          <p:cNvSpPr>
            <a:spLocks noGrp="1"/>
          </p:cNvSpPr>
          <p:nvPr/>
        </p:nvSpPr>
        <p:spPr>
          <a:xfrm>
            <a:off x="1295400" y="228600"/>
            <a:ext cx="7162800" cy="990600"/>
          </a:xfrm>
          <a:prstGeom prst="rect">
            <a:avLst/>
          </a:prstGeom>
          <a:noFill/>
          <a:ln w="9525">
            <a:noFill/>
          </a:ln>
        </p:spPr>
        <p:txBody>
          <a:bodyPr wrap="square" lIns="92075" tIns="46038" rIns="92075" bIns="46038" anchor="b" anchorCtr="0"/>
          <a:p>
            <a:r>
              <a:rPr lang="zh-CN" altLang="en-US" sz="4800" dirty="0">
                <a:solidFill>
                  <a:schemeClr val="tx2"/>
                </a:solidFill>
                <a:latin typeface="Arial" panose="020B0604020202020204" pitchFamily="34" charset="0"/>
                <a:ea typeface="隶书" panose="02010509060101010101" pitchFamily="49" charset="-122"/>
              </a:rPr>
              <a:t>函数模板定义</a:t>
            </a:r>
            <a:endParaRPr lang="zh-CN" altLang="en-US" sz="4800" dirty="0">
              <a:solidFill>
                <a:schemeClr val="tx2"/>
              </a:solidFill>
              <a:latin typeface="Arial" panose="020B0604020202020204" pitchFamily="34" charset="0"/>
              <a:ea typeface="隶书" panose="02010509060101010101" pitchFamily="49" charset="-122"/>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b="0" dirty="0">
                <a:solidFill>
                  <a:schemeClr val="tx1"/>
                </a:solidFill>
                <a:latin typeface="Times New Roman" panose="02020603050405020304" pitchFamily="18" charset="0"/>
              </a:rPr>
            </a:fld>
            <a:endParaRPr lang="en-US" altLang="zh-CN" sz="1400" b="0" dirty="0">
              <a:solidFill>
                <a:schemeClr val="tx1"/>
              </a:solidFill>
              <a:latin typeface="Times New Roman" panose="02020603050405020304" pitchFamily="18" charset="0"/>
            </a:endParaRPr>
          </a:p>
        </p:txBody>
      </p:sp>
      <p:sp>
        <p:nvSpPr>
          <p:cNvPr id="24578" name="Rectangle 2"/>
          <p:cNvSpPr>
            <a:spLocks noGrp="1"/>
          </p:cNvSpPr>
          <p:nvPr>
            <p:ph type="title"/>
          </p:nvPr>
        </p:nvSpPr>
        <p:spPr>
          <a:xfrm>
            <a:off x="900113" y="0"/>
            <a:ext cx="7543800" cy="838200"/>
          </a:xfrm>
          <a:ln/>
        </p:spPr>
        <p:txBody>
          <a:bodyPr vert="horz" wrap="square" lIns="92075" tIns="46038" rIns="92075" bIns="46038" anchor="b" anchorCtr="0"/>
          <a:p>
            <a:pPr eaLnBrk="1" hangingPunct="1">
              <a:buNone/>
            </a:pPr>
            <a:r>
              <a:rPr lang="zh-CN" altLang="en-US" sz="4000" dirty="0"/>
              <a:t>求最大值函数</a:t>
            </a:r>
            <a:r>
              <a:rPr lang="en-US" altLang="zh-CN" sz="4000" dirty="0"/>
              <a:t>(</a:t>
            </a:r>
            <a:r>
              <a:rPr lang="zh-CN" altLang="en-US" sz="4000" dirty="0"/>
              <a:t>Max函数</a:t>
            </a:r>
            <a:r>
              <a:rPr lang="en-US" altLang="zh-CN" sz="4000" dirty="0"/>
              <a:t>)</a:t>
            </a:r>
            <a:r>
              <a:rPr lang="zh-CN" altLang="en-US" sz="4000" dirty="0"/>
              <a:t>模板</a:t>
            </a:r>
            <a:endParaRPr lang="zh-CN" altLang="en-US" sz="4000" dirty="0"/>
          </a:p>
        </p:txBody>
      </p:sp>
      <p:sp>
        <p:nvSpPr>
          <p:cNvPr id="193539" name="Rectangle 3"/>
          <p:cNvSpPr>
            <a:spLocks noGrp="1" noChangeArrowheads="1"/>
          </p:cNvSpPr>
          <p:nvPr>
            <p:ph idx="1"/>
          </p:nvPr>
        </p:nvSpPr>
        <p:spPr>
          <a:xfrm>
            <a:off x="466725" y="838200"/>
            <a:ext cx="8385175" cy="5341938"/>
          </a:xfrm>
          <a:solidFill>
            <a:schemeClr val="bg1"/>
          </a:solidFill>
        </p:spPr>
        <p:txBody>
          <a:bodyPr vert="horz" wrap="square" lIns="92075" tIns="46038" rIns="92075" bIns="46038" numCol="1" anchor="t" anchorCtr="0" compatLnSpc="1"/>
          <a:lstStyle/>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include &lt;</a:t>
            </a:r>
            <a:r>
              <a:rPr kumimoji="1" lang="en-US" altLang="zh-CN" sz="2400" b="1" i="0" u="none" strike="noStrike" kern="0" cap="none" spc="0" normalizeH="0" baseline="0" noProof="0" dirty="0" err="1">
                <a:ln>
                  <a:noFill/>
                </a:ln>
                <a:solidFill>
                  <a:schemeClr val="tx1"/>
                </a:solidFill>
                <a:effectLst/>
                <a:uLnTx/>
                <a:uFillTx/>
                <a:latin typeface="宋体" panose="02010600030101010101" pitchFamily="2" charset="-122"/>
                <a:ea typeface="+mn-ea"/>
                <a:cs typeface="+mn-cs"/>
              </a:rPr>
              <a:t>iostream</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&gt;</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using namespace std;</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template&lt;</a:t>
            </a:r>
            <a:r>
              <a:rPr kumimoji="1" lang="en-US" altLang="zh-CN" sz="2400" b="1" i="0" u="none" strike="noStrike" kern="0" cap="none" spc="0" normalizeH="0" baseline="0" noProof="0" dirty="0" err="1">
                <a:ln>
                  <a:noFill/>
                </a:ln>
                <a:solidFill>
                  <a:schemeClr val="tx1"/>
                </a:solidFill>
                <a:effectLst/>
                <a:uLnTx/>
                <a:uFillTx/>
                <a:latin typeface="宋体" panose="02010600030101010101" pitchFamily="2" charset="-122"/>
                <a:ea typeface="+mn-ea"/>
                <a:cs typeface="+mn-cs"/>
              </a:rPr>
              <a:t>typename</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T</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&gt;</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const</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 T</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&amp; Max(</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const </a:t>
            </a:r>
            <a:r>
              <a:rPr kumimoji="1" lang="en-US" altLang="zh-CN" sz="2400" b="1" i="0" u="none" strike="noStrike" kern="0" cap="none" spc="0" normalizeH="0" baseline="0" noProof="0" dirty="0" smtClean="0">
                <a:ln>
                  <a:noFill/>
                </a:ln>
                <a:solidFill>
                  <a:srgbClr val="FFFF66"/>
                </a:solidFill>
                <a:effectLst/>
                <a:uLnTx/>
                <a:uFillTx/>
                <a:latin typeface="宋体" panose="02010600030101010101" pitchFamily="2" charset="-122"/>
                <a:ea typeface="+mn-ea"/>
                <a:cs typeface="+mn-cs"/>
              </a:rPr>
              <a:t>T</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&amp;a, const </a:t>
            </a:r>
            <a:r>
              <a:rPr kumimoji="1" lang="en-US" altLang="zh-CN" sz="2400" b="1" i="0" u="none" strike="noStrike" kern="0" cap="none" spc="0" normalizeH="0" baseline="0" noProof="0" dirty="0" smtClean="0">
                <a:ln>
                  <a:noFill/>
                </a:ln>
                <a:solidFill>
                  <a:srgbClr val="FFFF66"/>
                </a:solidFill>
                <a:effectLst/>
                <a:uLnTx/>
                <a:uFillTx/>
                <a:latin typeface="宋体" panose="02010600030101010101" pitchFamily="2" charset="-122"/>
                <a:ea typeface="+mn-ea"/>
                <a:cs typeface="+mn-cs"/>
              </a:rPr>
              <a:t>T</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&amp;b</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if (a &gt; b)</a:t>
            </a:r>
            <a:endPar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return a;</a:t>
            </a:r>
            <a:endPar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else</a:t>
            </a:r>
            <a:endPar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return b;</a:t>
            </a:r>
            <a:endPar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err="1">
                <a:ln>
                  <a:noFill/>
                </a:ln>
                <a:solidFill>
                  <a:schemeClr val="tx1"/>
                </a:solidFill>
                <a:effectLst/>
                <a:uLnTx/>
                <a:uFillTx/>
                <a:latin typeface="宋体" panose="02010600030101010101" pitchFamily="2" charset="-122"/>
                <a:ea typeface="+mn-ea"/>
                <a:cs typeface="+mn-cs"/>
              </a:rPr>
              <a:t>int</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main</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宋体" panose="02010600030101010101" pitchFamily="2" charset="-122"/>
                <a:ea typeface="+mn-ea"/>
                <a:cs typeface="+mn-cs"/>
              </a:rPr>
              <a:t>int a</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 -</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5, b=6;</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double c=5.5, b = -</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5.5;</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宋体" panose="02010600030101010101" pitchFamily="2" charset="-122"/>
                <a:ea typeface="+mn-ea"/>
                <a:cs typeface="+mn-cs"/>
              </a:rPr>
              <a:t>cout</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&lt;&lt; Max(</a:t>
            </a:r>
            <a:r>
              <a:rPr kumimoji="1" lang="en-US" altLang="zh-CN" sz="2400" b="1" i="0" u="none" strike="noStrike" kern="0" cap="none" spc="0" normalizeH="0" baseline="0" noProof="0" dirty="0" smtClean="0">
                <a:ln>
                  <a:noFill/>
                </a:ln>
                <a:solidFill>
                  <a:srgbClr val="FFFF66"/>
                </a:solidFill>
                <a:effectLst/>
                <a:uLnTx/>
                <a:uFillTx/>
                <a:latin typeface="宋体" panose="02010600030101010101" pitchFamily="2" charset="-122"/>
                <a:ea typeface="+mn-ea"/>
                <a:cs typeface="+mn-cs"/>
              </a:rPr>
              <a:t>a,b</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&lt;&lt; </a:t>
            </a:r>
            <a:r>
              <a:rPr kumimoji="1" lang="en-US" altLang="zh-CN" sz="2400" b="1" i="0" u="none" strike="noStrike" kern="0" cap="none" spc="0" normalizeH="0" baseline="0" noProof="0" dirty="0" err="1" smtClean="0">
                <a:ln>
                  <a:noFill/>
                </a:ln>
                <a:solidFill>
                  <a:schemeClr val="tx1"/>
                </a:solidFill>
                <a:effectLst/>
                <a:uLnTx/>
                <a:uFillTx/>
                <a:latin typeface="宋体" panose="02010600030101010101" pitchFamily="2" charset="-122"/>
                <a:ea typeface="+mn-ea"/>
                <a:cs typeface="+mn-cs"/>
              </a:rPr>
              <a:t>endl</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宋体" panose="02010600030101010101" pitchFamily="2" charset="-122"/>
                <a:ea typeface="+mn-ea"/>
                <a:cs typeface="+mn-cs"/>
              </a:rPr>
              <a:t>cout</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&lt;&lt; Max(</a:t>
            </a:r>
            <a:r>
              <a:rPr kumimoji="1" lang="en-US" altLang="zh-CN" sz="2400" b="1" i="0" u="none" strike="noStrike" kern="0" cap="none" spc="0" normalizeH="0" baseline="0" noProof="0" dirty="0" smtClean="0">
                <a:ln>
                  <a:noFill/>
                </a:ln>
                <a:solidFill>
                  <a:srgbClr val="FFFF66"/>
                </a:solidFill>
                <a:effectLst/>
                <a:uLnTx/>
                <a:uFillTx/>
                <a:latin typeface="宋体" panose="02010600030101010101" pitchFamily="2" charset="-122"/>
                <a:ea typeface="+mn-ea"/>
                <a:cs typeface="+mn-cs"/>
              </a:rPr>
              <a:t>c</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1" lang="en-US" altLang="zh-CN" sz="2400" b="1" i="0" u="none" strike="noStrike" kern="0" cap="none" spc="0" normalizeH="0" baseline="0" noProof="0" dirty="0" smtClean="0">
                <a:ln>
                  <a:noFill/>
                </a:ln>
                <a:solidFill>
                  <a:srgbClr val="FFFF66"/>
                </a:solidFill>
                <a:effectLst/>
                <a:uLnTx/>
                <a:uFillTx/>
                <a:latin typeface="宋体" panose="02010600030101010101" pitchFamily="2" charset="-122"/>
                <a:ea typeface="+mn-ea"/>
                <a:cs typeface="+mn-cs"/>
              </a:rPr>
              <a:t>d</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&lt;&lt; </a:t>
            </a:r>
            <a:r>
              <a:rPr kumimoji="1" lang="en-US" altLang="zh-CN" sz="2400" b="1" i="0" u="none" strike="noStrike" kern="0" cap="none" spc="0" normalizeH="0" baseline="0" noProof="0" dirty="0" err="1" smtClean="0">
                <a:ln>
                  <a:noFill/>
                </a:ln>
                <a:solidFill>
                  <a:schemeClr val="tx1"/>
                </a:solidFill>
                <a:effectLst/>
                <a:uLnTx/>
                <a:uFillTx/>
                <a:latin typeface="宋体" panose="02010600030101010101" pitchFamily="2" charset="-122"/>
                <a:ea typeface="+mn-ea"/>
                <a:cs typeface="+mn-cs"/>
              </a:rPr>
              <a:t>endl</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return 0;</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75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ph idx="4294967295"/>
          </p:nvPr>
        </p:nvSpPr>
        <p:spPr>
          <a:xfrm>
            <a:off x="341630" y="549275"/>
            <a:ext cx="8496300" cy="4435475"/>
          </a:xfrm>
          <a:solidFill>
            <a:schemeClr val="bg1"/>
          </a:solidFill>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1" lang="en-US" altLang="zh-CN" sz="2800" b="1" i="0" u="none" strike="noStrike" kern="0" cap="none" spc="0" normalizeH="0" baseline="0" noProof="0" dirty="0" smtClean="0">
                <a:ln>
                  <a:noFill/>
                </a:ln>
                <a:solidFill>
                  <a:srgbClr val="FFFF66"/>
                </a:solidFill>
                <a:effectLst/>
                <a:uLnTx/>
                <a:uFillTx/>
                <a:latin typeface="宋体" panose="02010600030101010101" pitchFamily="2" charset="-122"/>
                <a:ea typeface="+mn-ea"/>
                <a:cs typeface="+mn-cs"/>
              </a:rPr>
              <a:t>函数模板</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是对函数的抽象，描述的是使用类型参数来产生一组函数的模板，它</a:t>
            </a:r>
            <a:r>
              <a:rPr kumimoji="1" lang="en-US" altLang="zh-CN" sz="2800" b="1" i="0" u="none" strike="noStrike" kern="0" cap="none" spc="0" normalizeH="0" baseline="0" noProof="0" dirty="0" smtClean="0">
                <a:ln>
                  <a:noFill/>
                </a:ln>
                <a:solidFill>
                  <a:srgbClr val="FFFF66"/>
                </a:solidFill>
                <a:effectLst/>
                <a:uLnTx/>
                <a:uFillTx/>
                <a:latin typeface="宋体" panose="02010600030101010101" pitchFamily="2" charset="-122"/>
                <a:ea typeface="+mn-ea"/>
                <a:cs typeface="+mn-cs"/>
              </a:rPr>
              <a:t>不是某一个具体的函数</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。使用函数模板时，编译器可根据需要，将函数模板内的</a:t>
            </a:r>
            <a:r>
              <a:rPr kumimoji="1" lang="en-US" altLang="zh-CN" sz="2800" b="1" i="0" u="none" strike="noStrike" kern="0" cap="none" spc="0" normalizeH="0" baseline="0" noProof="0" dirty="0" smtClean="0">
                <a:ln>
                  <a:noFill/>
                </a:ln>
                <a:solidFill>
                  <a:srgbClr val="FFFF66"/>
                </a:solidFill>
                <a:effectLst/>
                <a:uLnTx/>
                <a:uFillTx/>
                <a:latin typeface="宋体" panose="02010600030101010101" pitchFamily="2" charset="-122"/>
                <a:ea typeface="+mn-ea"/>
                <a:cs typeface="+mn-cs"/>
              </a:rPr>
              <a:t>所有类型参数取某一个具体的数据类型</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后生成具体的函数代码，生成的函数称为</a:t>
            </a:r>
            <a:r>
              <a:rPr kumimoji="1" lang="en-US" altLang="zh-CN" sz="2800" b="1" i="0" u="none" strike="noStrike" kern="0" cap="none" spc="0" normalizeH="0" baseline="0" noProof="0" dirty="0" smtClean="0">
                <a:ln>
                  <a:noFill/>
                </a:ln>
                <a:solidFill>
                  <a:srgbClr val="FFFF66"/>
                </a:solidFill>
                <a:effectLst/>
                <a:uLnTx/>
                <a:uFillTx/>
                <a:latin typeface="宋体" panose="02010600030101010101" pitchFamily="2" charset="-122"/>
                <a:ea typeface="+mn-ea"/>
                <a:cs typeface="+mn-cs"/>
              </a:rPr>
              <a:t>模板函数</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，在程序中真正执行的代码是模板函数的代码。</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ph idx="4294967295"/>
          </p:nvPr>
        </p:nvSpPr>
        <p:spPr>
          <a:xfrm>
            <a:off x="34925" y="0"/>
            <a:ext cx="9001125" cy="6627813"/>
          </a:xfrm>
          <a:solidFill>
            <a:schemeClr val="bg1"/>
          </a:solidFill>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char strCity1 [] =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BeiJing</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char strCity2 [] =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ShangHai</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string s1(strCity1), s2(strCity2);</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(3, 5)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推断</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int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(3.8, 2.5)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推断</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double</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(s1, s2)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推断</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string</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ph idx="4294967295"/>
          </p:nvPr>
        </p:nvSpPr>
        <p:spPr>
          <a:xfrm>
            <a:off x="34925" y="0"/>
            <a:ext cx="9001125" cy="6627813"/>
          </a:xfrm>
          <a:solidFill>
            <a:schemeClr val="bg1"/>
          </a:solidFill>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char strCity1 [] =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BeiJing</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char strCity2 [] =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ShangHai</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string s1(strCity1), s2(strCity2);</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(3, 5)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推断</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int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(3.8, 2.5)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推断</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double</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(s1, s2)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推断</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string</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Max&lt;string&gt;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BeiJing</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ShangHai</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指定</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T</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string</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HangZhou</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ShangHai</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ph idx="4294967295"/>
          </p:nvPr>
        </p:nvSpPr>
        <p:spPr>
          <a:xfrm>
            <a:off x="34925" y="0"/>
            <a:ext cx="9001125" cy="6627813"/>
          </a:xfrm>
          <a:solidFill>
            <a:schemeClr val="bg1"/>
          </a:solidFill>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char strCity1 [] =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BeiJing</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char strCity2 [] =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ShangHai</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string s1(strCity1), s2(strCity2);</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(3, 5)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推断</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int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(3.8, 2.5)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推断</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double</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(s1, s2)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推断</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string</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Max&lt;string&gt;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BeiJing</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ShangHai</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指定</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T</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string</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HangZhou</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ShangHai</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下列语句因编译器无法推断出参数类型，将报错：</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实参类型分别是</a:t>
            </a:r>
            <a:r>
              <a:rPr kumimoji="0" lang="en-US" altLang="zh-CN" sz="2000" b="1" i="0" u="none" strike="noStrike" kern="1200" cap="none" spc="0" normalizeH="0" baseline="0" noProof="0" dirty="0">
                <a:ln>
                  <a:noFill/>
                </a:ln>
                <a:solidFill>
                  <a:srgbClr val="FFFF00"/>
                </a:solidFill>
                <a:effectLst/>
                <a:uLnTx/>
                <a:uFillTx/>
                <a:latin typeface="+mn-ea"/>
                <a:ea typeface="+mn-ea"/>
                <a:cs typeface="+mn-cs"/>
              </a:rPr>
              <a:t>const char [8]const char [9]</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000" b="1" i="0" u="none" strike="noStrike" kern="1200" cap="none" spc="0" normalizeH="0" baseline="0" noProof="0" dirty="0">
                <a:ln>
                  <a:noFill/>
                </a:ln>
                <a:solidFill>
                  <a:srgbClr val="FFFF00"/>
                </a:solidFill>
                <a:effectLst/>
                <a:uLnTx/>
                <a:uFillTx/>
                <a:latin typeface="+mn-ea"/>
                <a:ea typeface="+mn-ea"/>
                <a:cs typeface="+mn-cs"/>
              </a:rPr>
              <a:t>错误</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BeiJing</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ShangHai</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实参类型分别是 </a:t>
            </a:r>
            <a:r>
              <a:rPr kumimoji="0" lang="en-US" altLang="zh-CN" sz="2000" b="1" i="0" u="none" strike="noStrike" kern="1200" cap="none" spc="0" normalizeH="0" baseline="0" noProof="0" dirty="0">
                <a:ln>
                  <a:noFill/>
                </a:ln>
                <a:solidFill>
                  <a:srgbClr val="FFFF00"/>
                </a:solidFill>
                <a:effectLst/>
                <a:uLnTx/>
                <a:uFillTx/>
                <a:latin typeface="+mn-ea"/>
                <a:ea typeface="+mn-ea"/>
                <a:cs typeface="+mn-cs"/>
              </a:rPr>
              <a:t>char [8] char [9]</a:t>
            </a:r>
            <a:endParaRPr kumimoji="0" lang="en-US" altLang="zh-CN" sz="2000" b="1" i="0" u="none" strike="noStrike" kern="1200" cap="none" spc="0" normalizeH="0" baseline="0" noProof="0" dirty="0">
              <a:ln>
                <a:noFill/>
              </a:ln>
              <a:solidFill>
                <a:srgbClr val="FFFF00"/>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000" b="1" i="0" u="none" strike="noStrike" kern="1200" cap="none" spc="0" normalizeH="0" baseline="0" noProof="0" dirty="0">
                <a:ln>
                  <a:noFill/>
                </a:ln>
                <a:solidFill>
                  <a:srgbClr val="FFFF00"/>
                </a:solidFill>
                <a:effectLst/>
                <a:uLnTx/>
                <a:uFillTx/>
                <a:latin typeface="+mn-ea"/>
                <a:ea typeface="+mn-ea"/>
                <a:cs typeface="+mn-cs"/>
              </a:rPr>
              <a:t>错误</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&lt;&lt; Max (strCity1, strCity2) &lt;&lt; </a:t>
            </a:r>
            <a:r>
              <a:rPr kumimoji="0" lang="en-US" altLang="zh-CN" sz="20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0" dirty="0">
                <a:solidFill>
                  <a:schemeClr val="tx1"/>
                </a:solidFill>
                <a:latin typeface="Times New Roman" panose="02020603050405020304" pitchFamily="18" charset="0"/>
              </a:rPr>
            </a:fld>
            <a:endParaRPr lang="en-US" altLang="zh-CN" sz="1400" b="0" dirty="0">
              <a:solidFill>
                <a:schemeClr val="tx1"/>
              </a:solidFill>
              <a:latin typeface="Times New Roman" panose="02020603050405020304" pitchFamily="18" charset="0"/>
            </a:endParaRPr>
          </a:p>
        </p:txBody>
      </p:sp>
      <p:sp>
        <p:nvSpPr>
          <p:cNvPr id="30722" name="Rectangle 2"/>
          <p:cNvSpPr>
            <a:spLocks noGrp="1"/>
          </p:cNvSpPr>
          <p:nvPr>
            <p:ph type="title"/>
          </p:nvPr>
        </p:nvSpPr>
        <p:spPr>
          <a:xfrm>
            <a:off x="1143000" y="304800"/>
            <a:ext cx="7543800" cy="838200"/>
          </a:xfrm>
          <a:ln/>
        </p:spPr>
        <p:txBody>
          <a:bodyPr vert="horz" wrap="square" lIns="92075" tIns="46038" rIns="92075" bIns="46038" anchor="b" anchorCtr="0"/>
          <a:p>
            <a:pPr eaLnBrk="1" hangingPunct="1">
              <a:buNone/>
            </a:pPr>
            <a:r>
              <a:rPr lang="zh-CN" altLang="en-US" sz="4400" dirty="0"/>
              <a:t>求绝对值函数的模板</a:t>
            </a:r>
            <a:endParaRPr lang="zh-CN" altLang="en-US" sz="4400" dirty="0"/>
          </a:p>
        </p:txBody>
      </p:sp>
      <p:sp>
        <p:nvSpPr>
          <p:cNvPr id="193539" name="Rectangle 3"/>
          <p:cNvSpPr>
            <a:spLocks noGrp="1" noChangeArrowheads="1"/>
          </p:cNvSpPr>
          <p:nvPr>
            <p:ph idx="1"/>
          </p:nvPr>
        </p:nvSpPr>
        <p:spPr>
          <a:xfrm>
            <a:off x="1143000" y="1793875"/>
            <a:ext cx="7315200" cy="4759325"/>
          </a:xfrm>
        </p:spPr>
        <p:txBody>
          <a:bodyPr vert="horz" wrap="square" lIns="92075" tIns="46038" rIns="92075" bIns="46038" numCol="1" anchor="t" anchorCtr="0" compatLnSpc="1">
            <a:normAutofit fontScale="95000"/>
          </a:bodyPr>
          <a:lstStyle/>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include &lt;</a:t>
            </a:r>
            <a:r>
              <a:rPr kumimoji="1" lang="en-US" altLang="zh-CN" sz="2400" b="1" i="0" u="none" strike="noStrike" kern="0" cap="none" spc="0" normalizeH="0" baseline="0" noProof="0" dirty="0" err="1">
                <a:ln>
                  <a:noFill/>
                </a:ln>
                <a:solidFill>
                  <a:schemeClr val="tx1"/>
                </a:solidFill>
                <a:effectLst/>
                <a:uLnTx/>
                <a:uFillTx/>
                <a:latin typeface="宋体" panose="02010600030101010101" pitchFamily="2" charset="-122"/>
                <a:ea typeface="+mn-ea"/>
                <a:cs typeface="+mn-cs"/>
              </a:rPr>
              <a:t>iostream</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&gt;</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using namespace std;</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template&lt;</a:t>
            </a:r>
            <a:r>
              <a:rPr kumimoji="1" lang="en-US" altLang="zh-CN" sz="2400" b="1" i="0" u="none" strike="noStrike" kern="0" cap="none" spc="0" normalizeH="0" baseline="0" noProof="0" dirty="0" err="1">
                <a:ln>
                  <a:noFill/>
                </a:ln>
                <a:solidFill>
                  <a:schemeClr val="tx1"/>
                </a:solidFill>
                <a:effectLst/>
                <a:uLnTx/>
                <a:uFillTx/>
                <a:latin typeface="宋体" panose="02010600030101010101" pitchFamily="2" charset="-122"/>
                <a:ea typeface="+mn-ea"/>
                <a:cs typeface="+mn-cs"/>
              </a:rPr>
              <a:t>typename</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T</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&gt;</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T</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abs(</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T</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x</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return x &lt; 0? -x : x;</a:t>
            </a:r>
            <a:endPar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err="1">
                <a:ln>
                  <a:noFill/>
                </a:ln>
                <a:solidFill>
                  <a:schemeClr val="tx1"/>
                </a:solidFill>
                <a:effectLst/>
                <a:uLnTx/>
                <a:uFillTx/>
                <a:latin typeface="宋体" panose="02010600030101010101" pitchFamily="2" charset="-122"/>
                <a:ea typeface="+mn-ea"/>
                <a:cs typeface="+mn-cs"/>
              </a:rPr>
              <a:t>int</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main</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宋体" panose="02010600030101010101" pitchFamily="2" charset="-122"/>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n = -</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5;</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double d = -</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5.5;</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宋体" panose="02010600030101010101" pitchFamily="2" charset="-122"/>
                <a:ea typeface="+mn-ea"/>
                <a:cs typeface="+mn-cs"/>
              </a:rPr>
              <a:t>cout</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&lt;&lt; abs(</a:t>
            </a:r>
            <a:r>
              <a:rPr kumimoji="1" lang="en-US" altLang="zh-CN" sz="2400" b="1" i="0" u="none" strike="noStrike" kern="0" cap="none" spc="0" normalizeH="0" baseline="0" noProof="0" dirty="0" smtClean="0">
                <a:ln>
                  <a:noFill/>
                </a:ln>
                <a:solidFill>
                  <a:srgbClr val="FFFF66"/>
                </a:solidFill>
                <a:effectLst/>
                <a:uLnTx/>
                <a:uFillTx/>
                <a:latin typeface="宋体" panose="02010600030101010101" pitchFamily="2" charset="-122"/>
                <a:ea typeface="+mn-ea"/>
                <a:cs typeface="+mn-cs"/>
              </a:rPr>
              <a:t>n</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&lt;&lt; </a:t>
            </a:r>
            <a:r>
              <a:rPr kumimoji="1" lang="en-US" altLang="zh-CN" sz="2400" b="1" i="0" u="none" strike="noStrike" kern="0" cap="none" spc="0" normalizeH="0" baseline="0" noProof="0" dirty="0" err="1" smtClean="0">
                <a:ln>
                  <a:noFill/>
                </a:ln>
                <a:solidFill>
                  <a:schemeClr val="tx1"/>
                </a:solidFill>
                <a:effectLst/>
                <a:uLnTx/>
                <a:uFillTx/>
                <a:latin typeface="宋体" panose="02010600030101010101" pitchFamily="2" charset="-122"/>
                <a:ea typeface="+mn-ea"/>
                <a:cs typeface="+mn-cs"/>
              </a:rPr>
              <a:t>endl</a:t>
            </a: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宋体" panose="02010600030101010101" pitchFamily="2" charset="-122"/>
                <a:ea typeface="+mn-ea"/>
                <a:cs typeface="+mn-cs"/>
              </a:rPr>
              <a:t>cout</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&lt;&lt; abs(</a:t>
            </a:r>
            <a:r>
              <a:rPr kumimoji="1" lang="en-US" altLang="zh-CN" sz="2400" b="1" i="0" u="none" strike="noStrike" kern="0" cap="none" spc="0" normalizeH="0" baseline="0" noProof="0" dirty="0" smtClean="0">
                <a:ln>
                  <a:noFill/>
                </a:ln>
                <a:solidFill>
                  <a:srgbClr val="FFFF66"/>
                </a:solidFill>
                <a:effectLst/>
                <a:uLnTx/>
                <a:uFillTx/>
                <a:latin typeface="宋体" panose="02010600030101010101" pitchFamily="2" charset="-122"/>
                <a:ea typeface="+mn-ea"/>
                <a:cs typeface="+mn-cs"/>
              </a:rPr>
              <a:t>d</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&lt;&lt; </a:t>
            </a:r>
            <a:r>
              <a:rPr kumimoji="1" lang="en-US" altLang="zh-CN" sz="2400" b="1" i="0" u="none" strike="noStrike" kern="0" cap="none" spc="0" normalizeH="0" baseline="0" noProof="0" dirty="0" err="1" smtClean="0">
                <a:ln>
                  <a:noFill/>
                </a:ln>
                <a:solidFill>
                  <a:schemeClr val="tx1"/>
                </a:solidFill>
                <a:effectLst/>
                <a:uLnTx/>
                <a:uFillTx/>
                <a:latin typeface="宋体" panose="02010600030101010101" pitchFamily="2" charset="-122"/>
                <a:ea typeface="+mn-ea"/>
                <a:cs typeface="+mn-cs"/>
              </a:rPr>
              <a:t>endl</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return 0;</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latinLnBrk="0" hangingPunct="1">
              <a:lnSpc>
                <a:spcPct val="100000"/>
              </a:lnSpc>
              <a:spcBef>
                <a:spcPts val="0"/>
              </a:spcBef>
              <a:spcAft>
                <a:spcPct val="0"/>
              </a:spcAft>
              <a:buClr>
                <a:schemeClr val="accent2"/>
              </a:buClr>
              <a:buSzPct val="80000"/>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p:txBody>
      </p:sp>
      <p:sp>
        <p:nvSpPr>
          <p:cNvPr id="52229" name="Text Box 6"/>
          <p:cNvSpPr txBox="1"/>
          <p:nvPr/>
        </p:nvSpPr>
        <p:spPr>
          <a:xfrm>
            <a:off x="6516370" y="3860800"/>
            <a:ext cx="1524000" cy="1136650"/>
          </a:xfrm>
          <a:prstGeom prst="rect">
            <a:avLst/>
          </a:prstGeom>
          <a:noFill/>
          <a:ln w="9525" cap="flat" cmpd="sng">
            <a:solidFill>
              <a:schemeClr val="tx1"/>
            </a:solidFill>
            <a:prstDash val="solid"/>
            <a:miter/>
            <a:headEnd type="none" w="med" len="med"/>
            <a:tailEnd type="none" w="med" len="med"/>
          </a:ln>
        </p:spPr>
        <p:txBody>
          <a:bodyPr anchor="t" anchorCtr="0">
            <a:spAutoFit/>
          </a:bodyPr>
          <a:p>
            <a:pPr marL="457200" indent="-457200">
              <a:spcBef>
                <a:spcPct val="20000"/>
              </a:spcBef>
              <a:buClr>
                <a:schemeClr val="accent2"/>
              </a:buClr>
              <a:buSzPct val="80000"/>
              <a:buFont typeface="Wingdings" panose="05000000000000000000" pitchFamily="2" charset="2"/>
            </a:pPr>
            <a:r>
              <a:rPr lang="zh-CN" altLang="en-US" sz="2000" dirty="0">
                <a:solidFill>
                  <a:schemeClr val="tx1"/>
                </a:solidFill>
                <a:latin typeface="宋体" panose="02010600030101010101" pitchFamily="2" charset="-122"/>
                <a:ea typeface="宋体" panose="02010600030101010101" pitchFamily="2" charset="-122"/>
              </a:rPr>
              <a:t>运行结果：</a:t>
            </a:r>
            <a:endParaRPr lang="zh-CN" altLang="en-US" sz="2000" dirty="0">
              <a:solidFill>
                <a:schemeClr val="tx1"/>
              </a:solidFill>
              <a:latin typeface="宋体" panose="02010600030101010101" pitchFamily="2" charset="-122"/>
              <a:ea typeface="宋体" panose="02010600030101010101" pitchFamily="2" charset="-122"/>
            </a:endParaRPr>
          </a:p>
          <a:p>
            <a:pPr marL="914400" lvl="1" indent="-457200" eaLnBrk="1" hangingPunct="1">
              <a:spcBef>
                <a:spcPct val="20000"/>
              </a:spcBef>
              <a:buClr>
                <a:schemeClr val="accent2"/>
              </a:buClr>
              <a:buNone/>
            </a:pPr>
            <a:r>
              <a:rPr lang="en-US" altLang="zh-CN" sz="2000" b="0" dirty="0">
                <a:solidFill>
                  <a:srgbClr val="99FFCC"/>
                </a:solidFill>
                <a:latin typeface="宋体" panose="02010600030101010101" pitchFamily="2" charset="-122"/>
                <a:ea typeface="宋体" panose="02010600030101010101" pitchFamily="2" charset="-122"/>
              </a:rPr>
              <a:t>5</a:t>
            </a:r>
            <a:endParaRPr lang="en-US" altLang="zh-CN" sz="2000" b="0" dirty="0">
              <a:solidFill>
                <a:srgbClr val="99FFCC"/>
              </a:solidFill>
              <a:latin typeface="宋体" panose="02010600030101010101" pitchFamily="2" charset="-122"/>
              <a:ea typeface="宋体" panose="02010600030101010101" pitchFamily="2" charset="-122"/>
            </a:endParaRPr>
          </a:p>
          <a:p>
            <a:pPr marL="914400" lvl="1" indent="-457200" eaLnBrk="1" hangingPunct="1">
              <a:spcBef>
                <a:spcPct val="20000"/>
              </a:spcBef>
              <a:buClr>
                <a:schemeClr val="accent2"/>
              </a:buClr>
              <a:buNone/>
            </a:pPr>
            <a:r>
              <a:rPr lang="en-US" altLang="zh-CN" sz="2000" b="0" dirty="0">
                <a:solidFill>
                  <a:srgbClr val="99FFCC"/>
                </a:solidFill>
                <a:latin typeface="宋体" panose="02010600030101010101" pitchFamily="2" charset="-122"/>
                <a:ea typeface="宋体" panose="02010600030101010101" pitchFamily="2" charset="-122"/>
              </a:rPr>
              <a:t>5.5</a:t>
            </a:r>
            <a:endParaRPr lang="en-US" altLang="zh-CN" sz="2000" b="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539">
                                            <p:txEl>
                                              <p:charRg st="20" end="4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539">
                                            <p:txEl>
                                              <p:charRg st="41" end="6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3539">
                                            <p:txEl>
                                              <p:charRg st="62" end="7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3539">
                                            <p:txEl>
                                              <p:charRg st="75" end="9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3539">
                                            <p:txEl>
                                              <p:charRg st="98" end="10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3539">
                                            <p:txEl>
                                              <p:charRg st="100" end="1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3539">
                                            <p:txEl>
                                              <p:charRg st="113" end="12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3539">
                                            <p:txEl>
                                              <p:charRg st="126" end="14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3539">
                                            <p:txEl>
                                              <p:charRg st="144" end="16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3539">
                                            <p:txEl>
                                              <p:charRg st="169" end="19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539">
                                            <p:txEl>
                                              <p:charRg st="194" end="20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3539">
                                            <p:txEl>
                                              <p:charRg st="205" end="20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P spid="52229" grpId="0" bldLvl="0" animBg="1"/>
      <p:bldP spid="193539" grpId="1" build="p"/>
      <p:bldP spid="5222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ph idx="4294967295"/>
          </p:nvPr>
        </p:nvSpPr>
        <p:spPr>
          <a:xfrm>
            <a:off x="539750" y="1873250"/>
            <a:ext cx="8264525" cy="4097655"/>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模板函数类似于重载函数，但是同一个函数模板类型形式参数具体化（实例化）后的所有模板函数必须执行相同的代码，而函数重载时在每个函数体中可以执行不同的代码，当遇到执行的代码有所不同时，不能简单地套用函数模板，而应像重载普通函数那样进行重载。</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
        <p:nvSpPr>
          <p:cNvPr id="32770" name="Rectangle 1026"/>
          <p:cNvSpPr>
            <a:spLocks noGrp="1"/>
          </p:cNvSpPr>
          <p:nvPr/>
        </p:nvSpPr>
        <p:spPr>
          <a:xfrm>
            <a:off x="1295400" y="228600"/>
            <a:ext cx="7162800" cy="990600"/>
          </a:xfrm>
          <a:prstGeom prst="rect">
            <a:avLst/>
          </a:prstGeom>
          <a:noFill/>
          <a:ln w="9525">
            <a:noFill/>
          </a:ln>
        </p:spPr>
        <p:txBody>
          <a:bodyPr wrap="square" lIns="92075" tIns="46038" rIns="92075" bIns="46038" anchor="b" anchorCtr="0"/>
          <a:p>
            <a:r>
              <a:rPr lang="zh-CN" altLang="en-US" sz="4800" dirty="0">
                <a:solidFill>
                  <a:schemeClr val="tx2"/>
                </a:solidFill>
                <a:latin typeface="Arial" panose="020B0604020202020204" pitchFamily="34" charset="0"/>
                <a:ea typeface="隶书" panose="02010509060101010101" pitchFamily="49" charset="-122"/>
              </a:rPr>
              <a:t>模板函数</a:t>
            </a:r>
            <a:r>
              <a:rPr lang="en-US" altLang="zh-CN" sz="4800" dirty="0">
                <a:solidFill>
                  <a:schemeClr val="tx2"/>
                </a:solidFill>
                <a:latin typeface="Arial" panose="020B0604020202020204" pitchFamily="34" charset="0"/>
                <a:ea typeface="隶书" panose="02010509060101010101" pitchFamily="49" charset="-122"/>
              </a:rPr>
              <a:t> VS </a:t>
            </a:r>
            <a:r>
              <a:rPr lang="zh-CN" altLang="en-US" sz="4800" dirty="0">
                <a:solidFill>
                  <a:schemeClr val="tx2"/>
                </a:solidFill>
                <a:latin typeface="Arial" panose="020B0604020202020204" pitchFamily="34" charset="0"/>
                <a:ea typeface="隶书" panose="02010509060101010101" pitchFamily="49" charset="-122"/>
              </a:rPr>
              <a:t>重载函数</a:t>
            </a:r>
            <a:endParaRPr lang="zh-CN" altLang="en-US" sz="4800" dirty="0">
              <a:solidFill>
                <a:schemeClr val="tx2"/>
              </a:solidFill>
              <a:latin typeface="Arial" panose="020B0604020202020204" pitchFamily="34" charset="0"/>
              <a:ea typeface="隶书" panose="02010509060101010101"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5"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xfrm>
            <a:off x="1116013" y="765175"/>
            <a:ext cx="4564062" cy="447675"/>
          </a:xfrm>
          <a:ln/>
        </p:spPr>
        <p:txBody>
          <a:bodyPr vert="horz" wrap="square" lIns="91440" tIns="45720" rIns="91440" bIns="45720" anchor="ctr" anchorCtr="0"/>
          <a:p>
            <a:pPr eaLnBrk="1" hangingPunct="1"/>
            <a:r>
              <a:rPr lang="zh-CN" altLang="en-US" dirty="0">
                <a:latin typeface="宋体" panose="02010600030101010101" pitchFamily="2" charset="-122"/>
              </a:rPr>
              <a:t>内联函数模板</a:t>
            </a:r>
            <a:endParaRPr lang="zh-CN" altLang="en-US" dirty="0">
              <a:latin typeface="宋体" panose="02010600030101010101" pitchFamily="2" charset="-122"/>
            </a:endParaRPr>
          </a:p>
        </p:txBody>
      </p:sp>
      <p:sp>
        <p:nvSpPr>
          <p:cNvPr id="28675" name="Rectangle 3"/>
          <p:cNvSpPr>
            <a:spLocks noGrp="1" noChangeArrowheads="1"/>
          </p:cNvSpPr>
          <p:nvPr>
            <p:ph idx="4294967295"/>
          </p:nvPr>
        </p:nvSpPr>
        <p:spPr>
          <a:xfrm>
            <a:off x="539750" y="1700213"/>
            <a:ext cx="7810500" cy="497998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template &lt;</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typename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T&gt;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inline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const T &amp; Max (const T &amp;a, const T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Max</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函数模板定义如下：</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template &lt;</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typename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T&gt;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inline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const T &amp; Max (const T &amp;a, const T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if (a &gt; 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return a;</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else</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return 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charRg st="22" end="6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charRg st="69" end="8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charRg st="82" end="10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charRg st="104" end="15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charRg st="150" end="15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5">
                                            <p:txEl>
                                              <p:charRg st="152" end="16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charRg st="167" end="18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charRg st="185" end="19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675">
                                            <p:txEl>
                                              <p:charRg st="194" end="2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675">
                                            <p:txEl>
                                              <p:charRg st="212" end="2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5"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0" dirty="0">
                <a:solidFill>
                  <a:schemeClr val="tx1"/>
                </a:solidFill>
              </a:rPr>
            </a:fld>
            <a:endParaRPr lang="en-US" altLang="zh-CN" sz="1400" b="0" dirty="0">
              <a:solidFill>
                <a:schemeClr val="tx1"/>
              </a:solidFill>
            </a:endParaRPr>
          </a:p>
        </p:txBody>
      </p:sp>
      <p:sp>
        <p:nvSpPr>
          <p:cNvPr id="11266" name="Rectangle 2"/>
          <p:cNvSpPr>
            <a:spLocks noGrp="1"/>
          </p:cNvSpPr>
          <p:nvPr>
            <p:ph type="title"/>
          </p:nvPr>
        </p:nvSpPr>
        <p:spPr>
          <a:ln/>
        </p:spPr>
        <p:txBody>
          <a:bodyPr vert="horz" wrap="square" lIns="92075" tIns="46038" rIns="92075" bIns="46038" anchor="b" anchorCtr="0"/>
          <a:p>
            <a:pPr eaLnBrk="1" hangingPunct="1">
              <a:buNone/>
            </a:pPr>
            <a:r>
              <a:rPr lang="zh-CN" altLang="en-US" dirty="0"/>
              <a:t>主要内容</a:t>
            </a:r>
            <a:endParaRPr lang="zh-CN" altLang="en-US" dirty="0"/>
          </a:p>
        </p:txBody>
      </p:sp>
      <p:sp>
        <p:nvSpPr>
          <p:cNvPr id="11267" name="Rectangle 3"/>
          <p:cNvSpPr>
            <a:spLocks noGrp="1"/>
          </p:cNvSpPr>
          <p:nvPr>
            <p:ph idx="1"/>
          </p:nvPr>
        </p:nvSpPr>
        <p:spPr>
          <a:ln/>
        </p:spPr>
        <p:txBody>
          <a:bodyPr vert="horz" wrap="square" lIns="92075" tIns="46038" rIns="92075" bIns="46038" anchor="t" anchorCtr="0"/>
          <a:p>
            <a:pPr eaLnBrk="1" hangingPunct="1"/>
            <a:r>
              <a:rPr lang="zh-CN" altLang="en-US" dirty="0"/>
              <a:t>函数模板</a:t>
            </a:r>
            <a:endParaRPr lang="zh-CN" altLang="en-US" dirty="0"/>
          </a:p>
          <a:p>
            <a:pPr eaLnBrk="1" hangingPunct="1"/>
            <a:r>
              <a:rPr lang="zh-CN" altLang="en-US" dirty="0"/>
              <a:t>类模板</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1116013" y="620713"/>
            <a:ext cx="4217987" cy="447675"/>
          </a:xfrm>
          <a:ln/>
        </p:spPr>
        <p:txBody>
          <a:bodyPr vert="horz" wrap="square" lIns="91440" tIns="45720" rIns="91440" bIns="45720" anchor="ctr" anchorCtr="0"/>
          <a:p>
            <a:pPr eaLnBrk="1" hangingPunct="1"/>
            <a:r>
              <a:rPr lang="zh-CN" altLang="en-US" dirty="0">
                <a:latin typeface="宋体" panose="02010600030101010101" pitchFamily="2" charset="-122"/>
              </a:rPr>
              <a:t>函数模板</a:t>
            </a:r>
            <a:r>
              <a:rPr lang="zh-CN" altLang="en-US" dirty="0">
                <a:solidFill>
                  <a:srgbClr val="FFFF00"/>
                </a:solidFill>
                <a:latin typeface="宋体" panose="02010600030101010101" pitchFamily="2" charset="-122"/>
              </a:rPr>
              <a:t>重载</a:t>
            </a:r>
            <a:endParaRPr lang="zh-CN" altLang="en-US" dirty="0">
              <a:solidFill>
                <a:srgbClr val="FFFF00"/>
              </a:solidFill>
              <a:latin typeface="宋体" panose="02010600030101010101" pitchFamily="2" charset="-122"/>
            </a:endParaRPr>
          </a:p>
        </p:txBody>
      </p:sp>
      <p:sp>
        <p:nvSpPr>
          <p:cNvPr id="28675" name="Rectangle 3"/>
          <p:cNvSpPr>
            <a:spLocks noGrp="1" noChangeArrowheads="1"/>
          </p:cNvSpPr>
          <p:nvPr>
            <p:ph idx="4294967295"/>
          </p:nvPr>
        </p:nvSpPr>
        <p:spPr>
          <a:xfrm>
            <a:off x="704850" y="1628775"/>
            <a:ext cx="8234363" cy="3533775"/>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template &lt;</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typename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T&gt;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T &amp; Max (const T &amp;a, const T &amp;b);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template &lt;</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typename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T&gt;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T &amp; Max (const T &amp;a, const T &amp;b, const T &amp;c);</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1116013" y="620713"/>
            <a:ext cx="4217987" cy="447675"/>
          </a:xfrm>
          <a:ln/>
        </p:spPr>
        <p:txBody>
          <a:bodyPr vert="horz" wrap="square" lIns="91440" tIns="45720" rIns="91440" bIns="45720" anchor="ctr" anchorCtr="0"/>
          <a:p>
            <a:pPr eaLnBrk="1" hangingPunct="1"/>
            <a:r>
              <a:rPr lang="zh-CN" altLang="en-US" dirty="0">
                <a:latin typeface="宋体" panose="02010600030101010101" pitchFamily="2" charset="-122"/>
              </a:rPr>
              <a:t>函数模板重载</a:t>
            </a:r>
            <a:endParaRPr lang="zh-CN" altLang="en-US" dirty="0">
              <a:latin typeface="宋体" panose="02010600030101010101" pitchFamily="2" charset="-122"/>
            </a:endParaRPr>
          </a:p>
        </p:txBody>
      </p:sp>
      <p:sp>
        <p:nvSpPr>
          <p:cNvPr id="28675" name="Rectangle 3"/>
          <p:cNvSpPr>
            <a:spLocks noGrp="1" noChangeArrowheads="1"/>
          </p:cNvSpPr>
          <p:nvPr>
            <p:ph idx="4294967295"/>
          </p:nvPr>
        </p:nvSpPr>
        <p:spPr>
          <a:xfrm>
            <a:off x="971550" y="1700213"/>
            <a:ext cx="7700963" cy="4024313"/>
          </a:xfrm>
        </p:spPr>
        <p:txBody>
          <a:bodyPr vert="horz" wrap="square" lIns="91440" tIns="45720" rIns="91440" bIns="45720" numCol="1" anchor="t" anchorCtr="0" compatLnSpc="1"/>
          <a:lstStyle/>
          <a:p>
            <a:pPr marL="0" marR="0" lvl="0" indent="0" algn="l" defTabSz="914400" rtl="0" eaLnBrk="0" fontAlgn="base" latinLnBrk="0" hangingPunct="0">
              <a:lnSpc>
                <a:spcPts val="33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template &lt;</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typename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T&gt;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T &amp; Max (const T A [], int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iCount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template &lt;</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typename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T&gt;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T &amp; Max (const T A [], int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iCount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int m = 0;</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for (int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i</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 1;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i</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&lt;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iCount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i</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if (A[</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i</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&gt; A [m])</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m =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i</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return A [m];</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ph idx="4294967295"/>
          </p:nvPr>
        </p:nvSpPr>
        <p:spPr>
          <a:xfrm>
            <a:off x="527050" y="396875"/>
            <a:ext cx="8204200" cy="6403975"/>
          </a:xfrm>
          <a:solidFill>
            <a:schemeClr val="bg1"/>
          </a:solidFill>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程序中遇到如下使用函数模板的代码段时，编译器分别根据函数模板使用时实参类型和个数，从不同的函数模板推断出类型参数的实际类型后生成模板函数代码再进行调用。</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800" b="0" i="0" u="none" strike="noStrike" kern="1200" cap="none" spc="0" normalizeH="0" baseline="0" noProof="0" dirty="0">
                <a:ln>
                  <a:noFill/>
                </a:ln>
                <a:solidFill>
                  <a:srgbClr val="FFFF00"/>
                </a:solidFill>
                <a:effectLst/>
                <a:uLnTx/>
                <a:uFillTx/>
                <a:latin typeface="+mn-ea"/>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int     A [] = {1, 3, 5 ,7 ,9};</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&lt;&lt; Max (6, 5) &lt;&lt;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&lt;&lt; Max (3, 5, 8) &lt;&lt;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&lt;&lt; Max (A, 5) &lt;&lt;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1260475" y="836613"/>
            <a:ext cx="4656138" cy="447675"/>
          </a:xfrm>
          <a:ln/>
        </p:spPr>
        <p:txBody>
          <a:bodyPr vert="horz" wrap="square" lIns="91440" tIns="45720" rIns="91440" bIns="45720" anchor="ctr" anchorCtr="0"/>
          <a:p>
            <a:pPr eaLnBrk="1" hangingPunct="1"/>
            <a:r>
              <a:rPr lang="zh-CN" altLang="en-US" dirty="0">
                <a:latin typeface="宋体" panose="02010600030101010101" pitchFamily="2" charset="-122"/>
              </a:rPr>
              <a:t>函数模板和函数</a:t>
            </a:r>
            <a:endParaRPr lang="zh-CN" altLang="en-US" dirty="0">
              <a:latin typeface="宋体" panose="02010600030101010101" pitchFamily="2" charset="-122"/>
            </a:endParaRPr>
          </a:p>
        </p:txBody>
      </p:sp>
      <p:sp>
        <p:nvSpPr>
          <p:cNvPr id="28675" name="Rectangle 3"/>
          <p:cNvSpPr>
            <a:spLocks noGrp="1" noChangeArrowheads="1"/>
          </p:cNvSpPr>
          <p:nvPr>
            <p:ph idx="4294967295"/>
          </p:nvPr>
        </p:nvSpPr>
        <p:spPr>
          <a:xfrm>
            <a:off x="463550" y="1768475"/>
            <a:ext cx="8207375" cy="63341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0" i="0" u="none" strike="noStrike" kern="1200" cap="none" spc="0" normalizeH="0" baseline="0" noProof="0" dirty="0">
                <a:ln>
                  <a:noFill/>
                </a:ln>
                <a:solidFill>
                  <a:schemeClr val="tx1"/>
                </a:solidFill>
                <a:effectLst/>
                <a:uLnTx/>
                <a:uFillTx/>
                <a:latin typeface="+mn-ea"/>
                <a:ea typeface="+mn-ea"/>
                <a:cs typeface="+mn-cs"/>
                <a:sym typeface="+mn-ea"/>
              </a:rPr>
              <a:t>C++</a:t>
            </a:r>
            <a:r>
              <a:rPr kumimoji="0" lang="zh-CN" altLang="en-US" sz="2800" b="0" i="0" u="none" strike="noStrike" kern="1200" cap="none" spc="0" normalizeH="0" baseline="0" noProof="0" dirty="0">
                <a:ln>
                  <a:noFill/>
                </a:ln>
                <a:solidFill>
                  <a:schemeClr val="tx1"/>
                </a:solidFill>
                <a:effectLst/>
                <a:uLnTx/>
                <a:uFillTx/>
                <a:latin typeface="+mn-ea"/>
                <a:ea typeface="+mn-ea"/>
                <a:cs typeface="+mn-cs"/>
                <a:sym typeface="+mn-ea"/>
              </a:rPr>
              <a:t>容许定义同名的函数模板和函数。</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2" name="Rectangle 3"/>
          <p:cNvSpPr>
            <a:spLocks noGrp="1" noChangeArrowheads="1"/>
          </p:cNvSpPr>
          <p:nvPr/>
        </p:nvSpPr>
        <p:spPr>
          <a:xfrm>
            <a:off x="466725" y="2492375"/>
            <a:ext cx="8212138" cy="3006725"/>
          </a:xfrm>
          <a:prstGeom prst="rect">
            <a:avLst/>
          </a:prstGeom>
          <a:noFill/>
          <a:ln w="9525">
            <a:noFill/>
          </a:ln>
        </p:spPr>
        <p:txBody>
          <a:bodyPr vert="horz" wrap="square" lIns="91440" tIns="45720" rIns="91440" bIns="45720" numCol="1" anchor="t" anchorCtr="0" compatLnSpc="1"/>
          <a:lstStyle>
            <a:lvl1pPr marL="342900" indent="-342900" algn="l" rtl="0" fontAlgn="base">
              <a:spcBef>
                <a:spcPct val="20000"/>
              </a:spcBef>
              <a:spcAft>
                <a:spcPct val="0"/>
              </a:spcAft>
              <a:buClr>
                <a:schemeClr val="accent2"/>
              </a:buClr>
              <a:buSzPct val="80000"/>
              <a:buFont typeface="Wingdings" panose="05000000000000000000" pitchFamily="2" charset="2"/>
              <a:buChar char="l"/>
              <a:defRPr kumimoji="1"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kumimoji="1" sz="2800">
                <a:solidFill>
                  <a:srgbClr val="99FFCC"/>
                </a:solidFill>
                <a:latin typeface="+mn-lt"/>
                <a:ea typeface="+mn-ea"/>
              </a:defRPr>
            </a:lvl2pPr>
            <a:lvl3pPr marL="1085850" indent="-228600" algn="l" rtl="0" fontAlgn="base">
              <a:spcBef>
                <a:spcPct val="20000"/>
              </a:spcBef>
              <a:spcAft>
                <a:spcPct val="0"/>
              </a:spcAft>
              <a:buClr>
                <a:schemeClr val="accent2"/>
              </a:buClr>
              <a:buSzPct val="75000"/>
              <a:buFont typeface="Wingdings" panose="05000000000000000000" pitchFamily="2" charset="2"/>
              <a:buChar char="l"/>
              <a:defRPr kumimoji="1" sz="2400">
                <a:solidFill>
                  <a:schemeClr val="tx1"/>
                </a:solidFill>
                <a:latin typeface="+mn-lt"/>
                <a:ea typeface="+mn-ea"/>
              </a:defRPr>
            </a:lvl3pPr>
            <a:lvl4pPr marL="1428750" indent="-228600" algn="l" rtl="0" fontAlgn="base">
              <a:spcBef>
                <a:spcPct val="20000"/>
              </a:spcBef>
              <a:spcAft>
                <a:spcPct val="0"/>
              </a:spcAft>
              <a:buClr>
                <a:schemeClr val="accent2"/>
              </a:buClr>
              <a:buChar char="–"/>
              <a:defRPr kumimoji="1" sz="2000">
                <a:solidFill>
                  <a:schemeClr val="tx1"/>
                </a:solidFill>
                <a:latin typeface="+mn-lt"/>
                <a:ea typeface="+mn-ea"/>
              </a:defRPr>
            </a:lvl4pPr>
            <a:lvl5pPr marL="17716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个中找出最大</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i="0" u="none" strike="noStrike" kern="1200" cap="none" spc="0" normalizeH="0" baseline="0" noProof="0" dirty="0">
                <a:ln>
                  <a:noFill/>
                </a:ln>
                <a:solidFill>
                  <a:schemeClr val="tx1"/>
                </a:solidFill>
                <a:effectLst/>
                <a:uLnTx/>
                <a:uFillTx/>
                <a:latin typeface="+mn-ea"/>
                <a:ea typeface="+mn-ea"/>
                <a:cs typeface="+mn-cs"/>
              </a:rPr>
              <a:t>template &lt;</a:t>
            </a:r>
            <a:r>
              <a:rPr kumimoji="0" lang="en-US" altLang="zh-CN" sz="2400" i="0" u="none" strike="noStrike" kern="1200" cap="none" spc="0" normalizeH="0" baseline="0" noProof="0" dirty="0" err="1">
                <a:ln>
                  <a:noFill/>
                </a:ln>
                <a:solidFill>
                  <a:schemeClr val="tx1"/>
                </a:solidFill>
                <a:effectLst/>
                <a:uLnTx/>
                <a:uFillTx/>
                <a:latin typeface="+mn-ea"/>
                <a:ea typeface="+mn-ea"/>
                <a:cs typeface="+mn-cs"/>
              </a:rPr>
              <a:t>typename</a:t>
            </a:r>
            <a:r>
              <a:rPr kumimoji="0" lang="en-US" altLang="zh-CN" sz="2400" i="0" u="none" strike="noStrike" kern="1200" cap="none" spc="0" normalizeH="0" baseline="0" noProof="0" dirty="0">
                <a:ln>
                  <a:noFill/>
                </a:ln>
                <a:solidFill>
                  <a:schemeClr val="tx1"/>
                </a:solidFill>
                <a:effectLst/>
                <a:uLnTx/>
                <a:uFillTx/>
                <a:latin typeface="+mn-ea"/>
                <a:ea typeface="+mn-ea"/>
                <a:cs typeface="+mn-cs"/>
              </a:rPr>
              <a:t> T&gt;</a:t>
            </a:r>
            <a:endParaRPr kumimoji="0" lang="en-US" altLang="zh-CN" sz="240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i="0" u="none" strike="noStrike" kern="1200" cap="none" spc="0" normalizeH="0" baseline="0" noProof="0" dirty="0">
                <a:ln>
                  <a:noFill/>
                </a:ln>
                <a:solidFill>
                  <a:schemeClr val="tx1"/>
                </a:solidFill>
                <a:effectLst/>
                <a:uLnTx/>
                <a:uFillTx/>
                <a:latin typeface="+mn-ea"/>
                <a:ea typeface="+mn-ea"/>
                <a:cs typeface="+mn-cs"/>
              </a:rPr>
              <a:t>const T &amp; Max (const T &amp;a, const T &amp;b)</a:t>
            </a:r>
            <a:endParaRPr kumimoji="0" lang="en-US" altLang="zh-CN" sz="240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i="0" u="none" strike="noStrike" kern="1200" cap="none" spc="0" normalizeH="0" baseline="0" noProof="0" dirty="0">
                <a:ln>
                  <a:noFill/>
                </a:ln>
                <a:solidFill>
                  <a:schemeClr val="tx1"/>
                </a:solidFill>
                <a:effectLst/>
                <a:uLnTx/>
                <a:uFillTx/>
                <a:latin typeface="+mn-ea"/>
                <a:ea typeface="+mn-ea"/>
                <a:cs typeface="+mn-cs"/>
              </a:rPr>
              <a:t>    if (a &gt; b)</a:t>
            </a:r>
            <a:endParaRPr kumimoji="0" lang="en-US" altLang="zh-CN" sz="240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i="0" u="none" strike="noStrike" kern="1200" cap="none" spc="0" normalizeH="0" baseline="0" noProof="0" dirty="0">
                <a:ln>
                  <a:noFill/>
                </a:ln>
                <a:solidFill>
                  <a:schemeClr val="tx1"/>
                </a:solidFill>
                <a:effectLst/>
                <a:uLnTx/>
                <a:uFillTx/>
                <a:latin typeface="+mn-ea"/>
                <a:ea typeface="+mn-ea"/>
                <a:cs typeface="+mn-cs"/>
              </a:rPr>
              <a:t>        return a;</a:t>
            </a:r>
            <a:endParaRPr kumimoji="0" lang="en-US" altLang="zh-CN" sz="240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i="0" u="none" strike="noStrike" kern="1200" cap="none" spc="0" normalizeH="0" baseline="0" noProof="0" dirty="0">
                <a:ln>
                  <a:noFill/>
                </a:ln>
                <a:solidFill>
                  <a:schemeClr val="tx1"/>
                </a:solidFill>
                <a:effectLst/>
                <a:uLnTx/>
                <a:uFillTx/>
                <a:latin typeface="+mn-ea"/>
                <a:ea typeface="+mn-ea"/>
                <a:cs typeface="+mn-cs"/>
              </a:rPr>
              <a:t>    else</a:t>
            </a:r>
            <a:endParaRPr kumimoji="0" lang="en-US" altLang="zh-CN" sz="240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i="0" u="none" strike="noStrike" kern="1200" cap="none" spc="0" normalizeH="0" baseline="0" noProof="0" dirty="0">
                <a:ln>
                  <a:noFill/>
                </a:ln>
                <a:solidFill>
                  <a:schemeClr val="tx1"/>
                </a:solidFill>
                <a:effectLst/>
                <a:uLnTx/>
                <a:uFillTx/>
                <a:latin typeface="+mn-ea"/>
                <a:ea typeface="+mn-ea"/>
                <a:cs typeface="+mn-cs"/>
              </a:rPr>
              <a:t>        return b;</a:t>
            </a:r>
            <a:endParaRPr kumimoji="0" lang="en-US" altLang="zh-CN" sz="240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1260475" y="836613"/>
            <a:ext cx="4656138" cy="447675"/>
          </a:xfrm>
          <a:ln/>
        </p:spPr>
        <p:txBody>
          <a:bodyPr vert="horz" wrap="square" lIns="91440" tIns="45720" rIns="91440" bIns="45720" anchor="ctr" anchorCtr="0"/>
          <a:p>
            <a:pPr eaLnBrk="1" hangingPunct="1"/>
            <a:r>
              <a:rPr lang="zh-CN" altLang="en-US" dirty="0">
                <a:latin typeface="宋体" panose="02010600030101010101" pitchFamily="2" charset="-122"/>
              </a:rPr>
              <a:t>函数模板和函数</a:t>
            </a:r>
            <a:endParaRPr lang="zh-CN" altLang="en-US" dirty="0">
              <a:latin typeface="宋体" panose="02010600030101010101" pitchFamily="2" charset="-122"/>
            </a:endParaRPr>
          </a:p>
        </p:txBody>
      </p:sp>
      <p:sp>
        <p:nvSpPr>
          <p:cNvPr id="28675" name="Rectangle 3"/>
          <p:cNvSpPr>
            <a:spLocks noGrp="1" noChangeArrowheads="1"/>
          </p:cNvSpPr>
          <p:nvPr>
            <p:ph idx="4294967295"/>
          </p:nvPr>
        </p:nvSpPr>
        <p:spPr>
          <a:xfrm>
            <a:off x="349250" y="1989138"/>
            <a:ext cx="8588375" cy="279241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const char *Max (const char *a, const char *b)</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if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strcmp</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a,b</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&gt;= 0)</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return a;</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else</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return b;</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ph idx="4294967295"/>
          </p:nvPr>
        </p:nvSpPr>
        <p:spPr>
          <a:xfrm>
            <a:off x="107950" y="230188"/>
            <a:ext cx="8802688" cy="6627813"/>
          </a:xfrm>
          <a:solidFill>
            <a:schemeClr val="bg1"/>
          </a:solidFill>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char strCity1 [] =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BeiJing</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char strCity2 [] =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ShangHai</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string s1(strCity1), s2(strCity2);</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&lt;&lt; Max (s1, s2) &lt;&lt;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&lt;&lt; Max&lt;string&gt;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BeiJing</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ShangHai</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&lt;&lt;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&lt;&lt; Max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HangZhou</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ShangHai</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&lt;&lt;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&lt;&lt; Max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BeiJing</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ShangHai</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&lt;&lt;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&lt;&lt; Max (strCity1, strCity2) &lt;&lt;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1042988" y="476250"/>
            <a:ext cx="3408362" cy="835025"/>
          </a:xfrm>
          <a:ln/>
        </p:spPr>
        <p:txBody>
          <a:bodyPr vert="horz" wrap="square" lIns="91440" tIns="45720" rIns="91440" bIns="45720" anchor="ctr" anchorCtr="0"/>
          <a:p>
            <a:pPr eaLnBrk="1" hangingPunct="1"/>
            <a:r>
              <a:rPr lang="zh-CN" altLang="en-US" dirty="0">
                <a:latin typeface="宋体" panose="02010600030101010101" pitchFamily="2" charset="-122"/>
              </a:rPr>
              <a:t>类模板</a:t>
            </a:r>
            <a:endParaRPr lang="zh-CN" altLang="en-US" dirty="0">
              <a:latin typeface="宋体" panose="02010600030101010101" pitchFamily="2" charset="-122"/>
            </a:endParaRPr>
          </a:p>
        </p:txBody>
      </p:sp>
      <p:sp>
        <p:nvSpPr>
          <p:cNvPr id="28675" name="Rectangle 3"/>
          <p:cNvSpPr>
            <a:spLocks noGrp="1" noChangeArrowheads="1"/>
          </p:cNvSpPr>
          <p:nvPr>
            <p:ph idx="4294967295"/>
          </p:nvPr>
        </p:nvSpPr>
        <p:spPr>
          <a:xfrm>
            <a:off x="419100" y="1773238"/>
            <a:ext cx="8645525" cy="48704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与函数模板类似，</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C++</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支持</a:t>
            </a:r>
            <a:r>
              <a:rPr kumimoji="0" lang="zh-CN" altLang="en-US" sz="2800" b="0" i="0" u="none" strike="noStrike" kern="1200" cap="none" spc="0" normalizeH="0" baseline="0" noProof="0" dirty="0">
                <a:ln>
                  <a:noFill/>
                </a:ln>
                <a:solidFill>
                  <a:srgbClr val="FFFF00"/>
                </a:solidFill>
                <a:effectLst/>
                <a:uLnTx/>
                <a:uFillTx/>
                <a:latin typeface="+mn-ea"/>
                <a:ea typeface="+mn-ea"/>
                <a:cs typeface="+mn-cs"/>
              </a:rPr>
              <a:t>类模板</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(class template)</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根据类模板自动生成的实例类称为</a:t>
            </a:r>
            <a:r>
              <a:rPr kumimoji="0" lang="zh-CN" altLang="en-US" sz="2800" b="0" i="0" u="none" strike="noStrike" kern="1200" cap="none" spc="0" normalizeH="0" baseline="0" noProof="0" dirty="0">
                <a:ln>
                  <a:noFill/>
                </a:ln>
                <a:solidFill>
                  <a:srgbClr val="FFFF00"/>
                </a:solidFill>
                <a:effectLst/>
                <a:uLnTx/>
                <a:uFillTx/>
                <a:latin typeface="+mn-ea"/>
                <a:ea typeface="+mn-ea"/>
                <a:cs typeface="+mn-cs"/>
              </a:rPr>
              <a:t>模板类</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(template class)</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ts val="0"/>
              </a:spcBef>
              <a:spcAft>
                <a:spcPct val="0"/>
              </a:spcAft>
              <a:buClr>
                <a:schemeClr val="tx2"/>
              </a:buClr>
              <a:buSzPct val="50000"/>
              <a:buFont typeface="Wingdings 2" panose="05020102010507070707" pitchFamily="2" charset="2"/>
              <a:buNone/>
              <a:defRPr/>
            </a:pPr>
            <a:r>
              <a:rPr kumimoji="0" lang="zh-CN" altLang="en-US" sz="2800" b="1" i="0" u="none" strike="noStrike" kern="1200" cap="none" spc="0" normalizeH="0" baseline="0" noProof="0" dirty="0">
                <a:ln>
                  <a:noFill/>
                </a:ln>
                <a:solidFill>
                  <a:srgbClr val="FFFF00"/>
                </a:solidFill>
                <a:effectLst/>
                <a:uLnTx/>
                <a:uFillTx/>
                <a:latin typeface="+mn-ea"/>
                <a:ea typeface="+mn-ea"/>
                <a:cs typeface="+mn-cs"/>
              </a:rPr>
              <a:t>类模板是类的抽象，模板类是类模板绑定模板参数后形成的实例。</a:t>
            </a:r>
            <a:endParaRPr kumimoji="0" lang="zh-CN" altLang="en-US" sz="2800" b="1" i="0" u="none" strike="noStrike" kern="1200" cap="none" spc="0" normalizeH="0" baseline="0" noProof="0" dirty="0">
              <a:ln>
                <a:noFill/>
              </a:ln>
              <a:solidFill>
                <a:srgbClr val="FFFF00"/>
              </a:solidFill>
              <a:effectLst/>
              <a:uLnTx/>
              <a:uFillTx/>
              <a:latin typeface="+mn-ea"/>
              <a:ea typeface="+mn-ea"/>
              <a:cs typeface="+mn-cs"/>
            </a:endParaRPr>
          </a:p>
        </p:txBody>
      </p:sp>
    </p:spTree>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xfrm>
            <a:off x="1042988" y="765175"/>
            <a:ext cx="7788275" cy="387350"/>
          </a:xfrm>
          <a:ln/>
        </p:spPr>
        <p:txBody>
          <a:bodyPr vert="horz" wrap="square" lIns="91440" tIns="45720" rIns="91440" bIns="45720" anchor="ctr" anchorCtr="0"/>
          <a:p>
            <a:pPr eaLnBrk="1" hangingPunct="1"/>
            <a:r>
              <a:rPr lang="zh-CN" altLang="en-US" dirty="0">
                <a:latin typeface="宋体" panose="02010600030101010101" pitchFamily="2" charset="-122"/>
              </a:rPr>
              <a:t>类模板定义和成员函数实现</a:t>
            </a:r>
            <a:endParaRPr lang="zh-CN" altLang="en-US" dirty="0">
              <a:latin typeface="宋体" panose="02010600030101010101" pitchFamily="2" charset="-122"/>
            </a:endParaRPr>
          </a:p>
        </p:txBody>
      </p:sp>
      <p:sp>
        <p:nvSpPr>
          <p:cNvPr id="28675" name="Rectangle 3"/>
          <p:cNvSpPr>
            <a:spLocks noGrp="1" noChangeArrowheads="1"/>
          </p:cNvSpPr>
          <p:nvPr>
            <p:ph idx="4294967295"/>
          </p:nvPr>
        </p:nvSpPr>
        <p:spPr>
          <a:xfrm>
            <a:off x="496888" y="1989138"/>
            <a:ext cx="8567738" cy="373221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template  &lt;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typename</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类型参数名</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&gt;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rgbClr val="FFFF00"/>
                </a:solidFill>
                <a:effectLst/>
                <a:uLnTx/>
                <a:uFillTx/>
                <a:latin typeface="+mn-ea"/>
                <a:ea typeface="+mn-ea"/>
                <a:cs typeface="+mn-cs"/>
              </a:rPr>
              <a:t>class</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类模板名</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类模板体</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1042988" y="765175"/>
            <a:ext cx="7788275" cy="387350"/>
          </a:xfrm>
          <a:ln/>
        </p:spPr>
        <p:txBody>
          <a:bodyPr vert="horz" wrap="square" lIns="91440" tIns="45720" rIns="91440" bIns="45720" anchor="ctr" anchorCtr="0"/>
          <a:p>
            <a:pPr eaLnBrk="1" hangingPunct="1"/>
            <a:r>
              <a:rPr lang="zh-CN" altLang="en-US" dirty="0">
                <a:latin typeface="宋体" panose="02010600030101010101" pitchFamily="2" charset="-122"/>
              </a:rPr>
              <a:t>类模板定义和成员函数实现</a:t>
            </a:r>
            <a:endParaRPr lang="zh-CN" altLang="en-US" dirty="0">
              <a:latin typeface="宋体" panose="02010600030101010101" pitchFamily="2" charset="-122"/>
            </a:endParaRPr>
          </a:p>
        </p:txBody>
      </p:sp>
      <p:sp>
        <p:nvSpPr>
          <p:cNvPr id="28675" name="Rectangle 3"/>
          <p:cNvSpPr>
            <a:spLocks noGrp="1" noChangeArrowheads="1"/>
          </p:cNvSpPr>
          <p:nvPr>
            <p:ph idx="4294967295"/>
          </p:nvPr>
        </p:nvSpPr>
        <p:spPr>
          <a:xfrm>
            <a:off x="395288" y="1989138"/>
            <a:ext cx="8567738" cy="373221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sym typeface="+mn-ea"/>
              </a:rPr>
              <a:t>或</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template  &lt;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typename</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sym typeface="+mn-ea"/>
              </a:rPr>
              <a:t>类型参数名</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1,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typename</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sym typeface="+mn-ea"/>
              </a:rPr>
              <a:t>类型参数名</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2, …&gt;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rgbClr val="FFFF00"/>
                </a:solidFill>
                <a:effectLst/>
                <a:uLnTx/>
                <a:uFillTx/>
                <a:latin typeface="+mn-ea"/>
                <a:ea typeface="+mn-ea"/>
                <a:cs typeface="+mn-cs"/>
                <a:sym typeface="+mn-ea"/>
              </a:rPr>
              <a:t>class</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sym typeface="+mn-ea"/>
              </a:rPr>
              <a:t>类模板名</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 </a:t>
            </a:r>
            <a:r>
              <a:rPr kumimoji="0" lang="zh-CN" altLang="en-US" sz="2400" b="1" i="0" u="none" strike="noStrike" kern="1200" cap="none" spc="0" normalizeH="0" baseline="0" noProof="0" dirty="0">
                <a:ln>
                  <a:noFill/>
                </a:ln>
                <a:solidFill>
                  <a:schemeClr val="tx1"/>
                </a:solidFill>
                <a:effectLst/>
                <a:uLnTx/>
                <a:uFillTx/>
                <a:latin typeface="+mn-ea"/>
                <a:ea typeface="+mn-ea"/>
                <a:cs typeface="+mn-cs"/>
                <a:sym typeface="+mn-ea"/>
              </a:rPr>
              <a:t>类模板体</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ph idx="4294967295"/>
          </p:nvPr>
        </p:nvSpPr>
        <p:spPr>
          <a:xfrm>
            <a:off x="215900" y="115888"/>
            <a:ext cx="8648700" cy="6442075"/>
          </a:xfrm>
          <a:solidFill>
            <a:schemeClr val="bg1"/>
          </a:solidFill>
        </p:spPr>
        <p:txBody>
          <a:bodyPr vert="horz" wrap="square" lIns="91440" tIns="45720" rIns="91440" bIns="45720" numCol="1" anchor="t" anchorCtr="0" compatLnSpc="1"/>
          <a:lstStyle/>
          <a:p>
            <a:pPr marL="0" marR="0" lvl="0" indent="0" algn="l" defTabSz="914400" rtl="0" eaLnBrk="0" fontAlgn="base" latinLnBrk="0" hangingPunct="0">
              <a:lnSpc>
                <a:spcPts val="3500"/>
              </a:lnSpc>
              <a:spcBef>
                <a:spcPts val="0"/>
              </a:spcBef>
              <a:spcAft>
                <a:spcPct val="0"/>
              </a:spcAft>
              <a:buClr>
                <a:schemeClr val="tx2"/>
              </a:buClr>
              <a:buSzPct val="50000"/>
              <a:buFont typeface="Wingdings 2" panose="05020102010507070707" pitchFamily="2" charset="2"/>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在类模板外定义</a:t>
            </a:r>
            <a:r>
              <a:rPr kumimoji="0" lang="zh-CN" altLang="en-US" sz="2400" b="0" i="0" u="none" strike="noStrike" kern="1200" cap="none" spc="0" normalizeH="0" baseline="0" noProof="0" dirty="0">
                <a:ln>
                  <a:noFill/>
                </a:ln>
                <a:solidFill>
                  <a:schemeClr val="tx1"/>
                </a:solidFill>
                <a:effectLst/>
                <a:uLnTx/>
                <a:uFillTx/>
                <a:latin typeface="+mn-ea"/>
                <a:ea typeface="+mn-ea"/>
                <a:cs typeface="+mn-cs"/>
                <a:sym typeface="+mn-ea"/>
              </a:rPr>
              <a:t>类的成员函数</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template &lt; </a:t>
            </a:r>
            <a:r>
              <a:rPr kumimoji="0" lang="en-US" altLang="zh-CN" sz="2400" b="1" i="0" u="none" strike="noStrike" kern="1200" cap="none" spc="0" normalizeH="0" baseline="0" noProof="0" dirty="0" err="1">
                <a:ln>
                  <a:noFill/>
                </a:ln>
                <a:solidFill>
                  <a:srgbClr val="FFFF00"/>
                </a:solidFill>
                <a:effectLst/>
                <a:uLnTx/>
                <a:uFillTx/>
                <a:latin typeface="+mn-ea"/>
                <a:ea typeface="+mn-ea"/>
                <a:cs typeface="+mn-cs"/>
              </a:rPr>
              <a:t>typename</a:t>
            </a: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 </a:t>
            </a:r>
            <a:r>
              <a:rPr kumimoji="0" lang="zh-CN" altLang="en-US" sz="2400" b="1" i="0" u="none" strike="noStrike" kern="1200" cap="none" spc="0" normalizeH="0" baseline="0" noProof="0" dirty="0">
                <a:ln>
                  <a:noFill/>
                </a:ln>
                <a:solidFill>
                  <a:srgbClr val="FFFF00"/>
                </a:solidFill>
                <a:effectLst/>
                <a:uLnTx/>
                <a:uFillTx/>
                <a:latin typeface="+mn-ea"/>
                <a:ea typeface="+mn-ea"/>
                <a:cs typeface="+mn-cs"/>
              </a:rPr>
              <a:t>类型参数名</a:t>
            </a: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0"/>
              </a:spcBef>
              <a:spcAft>
                <a:spcPct val="0"/>
              </a:spcAft>
              <a:buClr>
                <a:schemeClr val="tx2"/>
              </a:buClr>
              <a:buSzPct val="50000"/>
              <a:buFont typeface="Wingdings 2" panose="05020102010507070707" pitchFamily="2" charset="2"/>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返回值类型 </a:t>
            </a:r>
            <a:r>
              <a:rPr kumimoji="0" lang="zh-CN" altLang="en-US" sz="2400" b="1" i="0" u="none" strike="noStrike" kern="1200" cap="none" spc="0" normalizeH="0" baseline="0" noProof="0" dirty="0">
                <a:ln>
                  <a:noFill/>
                </a:ln>
                <a:solidFill>
                  <a:srgbClr val="FFFF00"/>
                </a:solidFill>
                <a:effectLst/>
                <a:uLnTx/>
                <a:uFillTx/>
                <a:latin typeface="+mn-ea"/>
                <a:ea typeface="+mn-ea"/>
                <a:cs typeface="+mn-cs"/>
              </a:rPr>
              <a:t>类模板名</a:t>
            </a: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&lt;</a:t>
            </a:r>
            <a:r>
              <a:rPr kumimoji="0" lang="zh-CN" altLang="en-US" sz="2400" b="1" i="0" u="none" strike="noStrike" kern="1200" cap="none" spc="0" normalizeH="0" baseline="0" noProof="0" dirty="0">
                <a:ln>
                  <a:noFill/>
                </a:ln>
                <a:solidFill>
                  <a:srgbClr val="FFFF00"/>
                </a:solidFill>
                <a:effectLst/>
                <a:uLnTx/>
                <a:uFillTx/>
                <a:latin typeface="+mn-ea"/>
                <a:ea typeface="+mn-ea"/>
                <a:cs typeface="+mn-cs"/>
              </a:rPr>
              <a:t>类型参数名</a:t>
            </a: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&gt;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成员函数名</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形参表</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    //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函数体</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0"/>
              </a:spcBef>
              <a:spcAft>
                <a:spcPct val="0"/>
              </a:spcAft>
              <a:buClr>
                <a:schemeClr val="tx2"/>
              </a:buClr>
              <a:buSzPct val="50000"/>
              <a:buFont typeface="Wingdings 2" panose="05020102010507070707" pitchFamily="2" charset="2"/>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或</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template &lt; </a:t>
            </a:r>
            <a:r>
              <a:rPr kumimoji="0" lang="en-US" altLang="zh-CN" sz="2400" b="1" i="0" u="none" strike="noStrike" kern="1200" cap="none" spc="0" normalizeH="0" baseline="0" noProof="0" dirty="0" err="1">
                <a:ln>
                  <a:noFill/>
                </a:ln>
                <a:solidFill>
                  <a:srgbClr val="FFFF00"/>
                </a:solidFill>
                <a:effectLst/>
                <a:uLnTx/>
                <a:uFillTx/>
                <a:latin typeface="+mn-ea"/>
                <a:ea typeface="+mn-ea"/>
                <a:cs typeface="+mn-cs"/>
              </a:rPr>
              <a:t>typename</a:t>
            </a: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 </a:t>
            </a:r>
            <a:r>
              <a:rPr kumimoji="0" lang="zh-CN" altLang="en-US" sz="2400" b="1" i="0" u="none" strike="noStrike" kern="1200" cap="none" spc="0" normalizeH="0" baseline="0" noProof="0" dirty="0">
                <a:ln>
                  <a:noFill/>
                </a:ln>
                <a:solidFill>
                  <a:srgbClr val="FFFF00"/>
                </a:solidFill>
                <a:effectLst/>
                <a:uLnTx/>
                <a:uFillTx/>
                <a:latin typeface="+mn-ea"/>
                <a:ea typeface="+mn-ea"/>
                <a:cs typeface="+mn-cs"/>
              </a:rPr>
              <a:t>类型参数名</a:t>
            </a: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1, </a:t>
            </a:r>
            <a:r>
              <a:rPr kumimoji="0" lang="en-US" altLang="zh-CN" sz="2400" b="1" i="0" u="none" strike="noStrike" kern="1200" cap="none" spc="0" normalizeH="0" baseline="0" noProof="0" dirty="0" err="1">
                <a:ln>
                  <a:noFill/>
                </a:ln>
                <a:solidFill>
                  <a:srgbClr val="FFFF00"/>
                </a:solidFill>
                <a:effectLst/>
                <a:uLnTx/>
                <a:uFillTx/>
                <a:latin typeface="+mn-ea"/>
                <a:ea typeface="+mn-ea"/>
                <a:cs typeface="+mn-cs"/>
              </a:rPr>
              <a:t>typename</a:t>
            </a: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 </a:t>
            </a:r>
            <a:r>
              <a:rPr kumimoji="0" lang="zh-CN" altLang="en-US" sz="2400" b="1" i="0" u="none" strike="noStrike" kern="1200" cap="none" spc="0" normalizeH="0" baseline="0" noProof="0" dirty="0">
                <a:ln>
                  <a:noFill/>
                </a:ln>
                <a:solidFill>
                  <a:srgbClr val="FFFF00"/>
                </a:solidFill>
                <a:effectLst/>
                <a:uLnTx/>
                <a:uFillTx/>
                <a:latin typeface="+mn-ea"/>
                <a:ea typeface="+mn-ea"/>
                <a:cs typeface="+mn-cs"/>
              </a:rPr>
              <a:t>类型参数名</a:t>
            </a: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2, …&gt;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0"/>
              </a:spcBef>
              <a:spcAft>
                <a:spcPct val="0"/>
              </a:spcAft>
              <a:buClr>
                <a:schemeClr val="tx2"/>
              </a:buClr>
              <a:buSzPct val="50000"/>
              <a:buFont typeface="Wingdings 2" panose="05020102010507070707" pitchFamily="2" charset="2"/>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返回值类型 </a:t>
            </a:r>
            <a:r>
              <a:rPr kumimoji="0" lang="zh-CN" altLang="en-US" sz="2400" b="1" i="0" u="none" strike="noStrike" kern="1200" cap="none" spc="0" normalizeH="0" baseline="0" noProof="0" dirty="0">
                <a:ln>
                  <a:noFill/>
                </a:ln>
                <a:solidFill>
                  <a:srgbClr val="FFFF00"/>
                </a:solidFill>
                <a:effectLst/>
                <a:uLnTx/>
                <a:uFillTx/>
                <a:latin typeface="+mn-ea"/>
                <a:ea typeface="+mn-ea"/>
                <a:cs typeface="+mn-cs"/>
              </a:rPr>
              <a:t>类模板名</a:t>
            </a: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&lt;</a:t>
            </a:r>
            <a:r>
              <a:rPr kumimoji="0" lang="zh-CN" altLang="en-US" sz="2400" b="1" i="0" u="none" strike="noStrike" kern="1200" cap="none" spc="0" normalizeH="0" baseline="0" noProof="0" dirty="0">
                <a:ln>
                  <a:noFill/>
                </a:ln>
                <a:solidFill>
                  <a:srgbClr val="FFFF00"/>
                </a:solidFill>
                <a:effectLst/>
                <a:uLnTx/>
                <a:uFillTx/>
                <a:latin typeface="+mn-ea"/>
                <a:ea typeface="+mn-ea"/>
                <a:cs typeface="+mn-cs"/>
              </a:rPr>
              <a:t>类型参数名</a:t>
            </a: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1, </a:t>
            </a:r>
            <a:r>
              <a:rPr kumimoji="0" lang="zh-CN" altLang="en-US" sz="2400" b="1" i="0" u="none" strike="noStrike" kern="1200" cap="none" spc="0" normalizeH="0" baseline="0" noProof="0" dirty="0">
                <a:ln>
                  <a:noFill/>
                </a:ln>
                <a:solidFill>
                  <a:srgbClr val="FFFF00"/>
                </a:solidFill>
                <a:effectLst/>
                <a:uLnTx/>
                <a:uFillTx/>
                <a:latin typeface="+mn-ea"/>
                <a:ea typeface="+mn-ea"/>
                <a:cs typeface="+mn-cs"/>
              </a:rPr>
              <a:t>类型参数名</a:t>
            </a:r>
            <a:r>
              <a:rPr kumimoji="0" lang="en-US" altLang="zh-CN" sz="2400" b="1" i="0" u="none" strike="noStrike" kern="1200" cap="none" spc="0" normalizeH="0" baseline="0" noProof="0" dirty="0">
                <a:ln>
                  <a:noFill/>
                </a:ln>
                <a:solidFill>
                  <a:srgbClr val="FFFF00"/>
                </a:solidFill>
                <a:effectLst/>
                <a:uLnTx/>
                <a:uFillTx/>
                <a:latin typeface="+mn-ea"/>
                <a:ea typeface="+mn-ea"/>
                <a:cs typeface="+mn-cs"/>
              </a:rPr>
              <a:t>2, …&gt;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成员函数名</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形参表</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    //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函数体</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1044575" y="692150"/>
            <a:ext cx="7640638" cy="735013"/>
          </a:xfrm>
          <a:ln/>
        </p:spPr>
        <p:txBody>
          <a:bodyPr vert="horz" wrap="square" lIns="91440" tIns="45720" rIns="91440" bIns="45720" anchor="ctr" anchorCtr="0"/>
          <a:p>
            <a:pPr eaLnBrk="1" hangingPunct="1"/>
            <a:r>
              <a:rPr lang="zh-CN" altLang="en-US" sz="4000" dirty="0">
                <a:latin typeface="宋体" panose="02010600030101010101" pitchFamily="2" charset="-122"/>
              </a:rPr>
              <a:t>回顾函数重载</a:t>
            </a:r>
            <a:endParaRPr lang="zh-CN" altLang="en-US" sz="4000" dirty="0">
              <a:latin typeface="宋体" panose="02010600030101010101" pitchFamily="2" charset="-122"/>
            </a:endParaRPr>
          </a:p>
        </p:txBody>
      </p:sp>
      <p:sp>
        <p:nvSpPr>
          <p:cNvPr id="28675" name="Rectangle 3"/>
          <p:cNvSpPr>
            <a:spLocks noGrp="1" noChangeArrowheads="1"/>
          </p:cNvSpPr>
          <p:nvPr>
            <p:ph idx="4294967295"/>
          </p:nvPr>
        </p:nvSpPr>
        <p:spPr>
          <a:xfrm>
            <a:off x="250825" y="1628775"/>
            <a:ext cx="8578850" cy="2873375"/>
          </a:xfrm>
        </p:spPr>
        <p:txBody>
          <a:bodyPr vert="horz" wrap="square" lIns="91440" tIns="45720" rIns="91440" bIns="45720" numCol="1" anchor="t" anchorCtr="0" compatLnSpc="1"/>
          <a:lstStyle/>
          <a:p>
            <a:pPr marL="0" marR="0" lvl="0" indent="0" algn="l" defTabSz="914400" rtl="0" eaLnBrk="0" fontAlgn="base" latinLnBrk="0" hangingPunct="0">
              <a:lnSpc>
                <a:spcPct val="2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int &amp; Max (const int &amp;a, const int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2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double &amp; Max (const double &amp;a, const double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2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string &amp; Max (const string &amp;a, const string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0" dirty="0">
                <a:solidFill>
                  <a:schemeClr val="tx1"/>
                </a:solidFill>
                <a:latin typeface="Times New Roman" panose="02020603050405020304" pitchFamily="18" charset="0"/>
              </a:rPr>
            </a:fld>
            <a:endParaRPr lang="en-US" altLang="zh-CN" sz="1400" b="0" dirty="0">
              <a:solidFill>
                <a:schemeClr val="tx1"/>
              </a:solidFill>
              <a:latin typeface="Times New Roman" panose="02020603050405020304" pitchFamily="18" charset="0"/>
            </a:endParaRPr>
          </a:p>
        </p:txBody>
      </p:sp>
      <p:sp>
        <p:nvSpPr>
          <p:cNvPr id="45058" name="Rectangle 2"/>
          <p:cNvSpPr>
            <a:spLocks noGrp="1"/>
          </p:cNvSpPr>
          <p:nvPr>
            <p:ph type="title"/>
          </p:nvPr>
        </p:nvSpPr>
        <p:spPr>
          <a:xfrm>
            <a:off x="1447800" y="457200"/>
            <a:ext cx="7010400" cy="914400"/>
          </a:xfrm>
          <a:ln/>
        </p:spPr>
        <p:txBody>
          <a:bodyPr vert="horz" wrap="square" lIns="92075" tIns="46038" rIns="92075" bIns="46038" anchor="b" anchorCtr="0"/>
          <a:p>
            <a:pPr eaLnBrk="1" hangingPunct="1">
              <a:buNone/>
            </a:pPr>
            <a:r>
              <a:rPr lang="zh-CN" altLang="en-US" dirty="0"/>
              <a:t>类模板的作用</a:t>
            </a:r>
            <a:endParaRPr lang="zh-CN" altLang="en-US" dirty="0"/>
          </a:p>
        </p:txBody>
      </p:sp>
      <p:sp>
        <p:nvSpPr>
          <p:cNvPr id="45059" name="Rectangle 3"/>
          <p:cNvSpPr>
            <a:spLocks noGrp="1"/>
          </p:cNvSpPr>
          <p:nvPr>
            <p:ph idx="1"/>
          </p:nvPr>
        </p:nvSpPr>
        <p:spPr>
          <a:xfrm>
            <a:off x="919163" y="1905000"/>
            <a:ext cx="7615237" cy="3810000"/>
          </a:xfrm>
          <a:ln/>
        </p:spPr>
        <p:txBody>
          <a:bodyPr vert="horz" wrap="square" lIns="92075" tIns="46038" rIns="92075" bIns="46038" anchor="t" anchorCtr="0"/>
          <a:p>
            <a:pPr marL="0" indent="457200" eaLnBrk="1" hangingPunct="1">
              <a:spcBef>
                <a:spcPct val="50000"/>
              </a:spcBef>
              <a:buNone/>
            </a:pPr>
            <a:r>
              <a:rPr lang="zh-CN" altLang="en-US" dirty="0">
                <a:latin typeface="Times New Roman" panose="02020603050405020304" pitchFamily="18" charset="0"/>
              </a:rPr>
              <a:t>使用类模板使用户可以为类声明一种模式，使得类中的某些数据成员、某些成员函数的参数、某些成员函数的返回值，能取任意类型（包括基本类型的和用户自定义类型）。</a:t>
            </a:r>
            <a:endParaRPr lang="zh-CN" altLang="en-US" dirty="0">
              <a:latin typeface="Times New Roman" panose="02020603050405020304" pitchFamily="18" charset="0"/>
            </a:endParaRPr>
          </a:p>
          <a:p>
            <a:pPr marL="0" indent="457200" eaLnBrk="1" hangingPunct="1">
              <a:spcBef>
                <a:spcPct val="50000"/>
              </a:spcBef>
              <a:buNone/>
            </a:pPr>
            <a:endParaRPr lang="en-US" altLang="zh-CN" b="0"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9750" y="1989138"/>
            <a:ext cx="8235950" cy="3562350"/>
          </a:xfrm>
          <a:prstGeom prst="rect">
            <a:avLst/>
          </a:prstGeom>
          <a:noFill/>
        </p:spPr>
        <p:txBody>
          <a:bodyPr wrap="square" rtlCol="0" anchor="t">
            <a:spAutoFit/>
          </a:bodyPr>
          <a:p>
            <a:pPr marR="0" defTabSz="914400" eaLnBrk="0" hangingPunct="0">
              <a:spcBef>
                <a:spcPct val="20000"/>
              </a:spcBef>
              <a:buClr>
                <a:schemeClr val="tx2"/>
              </a:buClr>
              <a:buSzPct val="50000"/>
              <a:buFont typeface="Wingdings 2" panose="05020102010507070707" pitchFamily="2" charset="2"/>
              <a:buNone/>
              <a:defRPr/>
            </a:pPr>
            <a:r>
              <a:rPr lang="zh-CN" altLang="en-US" b="0" noProof="0" dirty="0">
                <a:solidFill>
                  <a:schemeClr val="tx1"/>
                </a:solidFill>
                <a:latin typeface="+mn-ea"/>
                <a:ea typeface="+mn-ea"/>
                <a:cs typeface="+mn-cs"/>
                <a:sym typeface="+mn-ea"/>
              </a:rPr>
              <a:t>由类模板产生模板类的形式如下：</a:t>
            </a:r>
            <a:endParaRPr kumimoji="0" lang="zh-CN" altLang="en-US" b="0"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lang="zh-CN" altLang="en-US" b="0" noProof="0" dirty="0">
                <a:solidFill>
                  <a:schemeClr val="tx1"/>
                </a:solidFill>
                <a:latin typeface="+mn-ea"/>
                <a:ea typeface="+mn-ea"/>
                <a:cs typeface="+mn-cs"/>
                <a:sym typeface="+mn-ea"/>
              </a:rPr>
              <a:t>    </a:t>
            </a:r>
            <a:r>
              <a:rPr lang="zh-CN" altLang="en-US" sz="2800" b="0" noProof="0" dirty="0">
                <a:solidFill>
                  <a:srgbClr val="FFFF00"/>
                </a:solidFill>
                <a:latin typeface="+mn-ea"/>
                <a:ea typeface="+mn-ea"/>
                <a:cs typeface="+mn-cs"/>
                <a:sym typeface="+mn-ea"/>
              </a:rPr>
              <a:t>类模板名</a:t>
            </a:r>
            <a:r>
              <a:rPr lang="en-US" altLang="zh-CN" sz="2800" b="0" noProof="0" dirty="0">
                <a:solidFill>
                  <a:srgbClr val="FFFF00"/>
                </a:solidFill>
                <a:latin typeface="+mn-ea"/>
                <a:ea typeface="+mn-ea"/>
                <a:cs typeface="+mn-cs"/>
                <a:sym typeface="+mn-ea"/>
              </a:rPr>
              <a:t>&lt;</a:t>
            </a:r>
            <a:r>
              <a:rPr lang="zh-CN" altLang="en-US" sz="2800" b="0" noProof="0" dirty="0">
                <a:solidFill>
                  <a:srgbClr val="FFFF00"/>
                </a:solidFill>
                <a:latin typeface="+mn-ea"/>
                <a:ea typeface="+mn-ea"/>
                <a:cs typeface="+mn-cs"/>
                <a:sym typeface="+mn-ea"/>
              </a:rPr>
              <a:t>类型</a:t>
            </a:r>
            <a:r>
              <a:rPr lang="en-US" altLang="zh-CN" sz="2800" b="0" noProof="0" dirty="0">
                <a:solidFill>
                  <a:srgbClr val="FFFF00"/>
                </a:solidFill>
                <a:latin typeface="+mn-ea"/>
                <a:ea typeface="+mn-ea"/>
                <a:cs typeface="+mn-cs"/>
                <a:sym typeface="+mn-ea"/>
              </a:rPr>
              <a:t>&gt;</a:t>
            </a:r>
            <a:endParaRPr kumimoji="0" lang="en-US" altLang="zh-CN" b="0" kern="1200" cap="none" spc="0" normalizeH="0" baseline="0" noProof="0" dirty="0">
              <a:solidFill>
                <a:srgbClr val="FFFF00"/>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lang="zh-CN" altLang="en-US" b="0" noProof="0" dirty="0">
                <a:solidFill>
                  <a:schemeClr val="tx1"/>
                </a:solidFill>
                <a:latin typeface="+mn-ea"/>
                <a:ea typeface="+mn-ea"/>
                <a:cs typeface="+mn-cs"/>
                <a:sym typeface="+mn-ea"/>
              </a:rPr>
              <a:t>或</a:t>
            </a:r>
            <a:endParaRPr kumimoji="0" lang="zh-CN" altLang="en-US" b="0"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lang="zh-CN" altLang="en-US" b="0" noProof="0" dirty="0">
                <a:solidFill>
                  <a:schemeClr val="tx1"/>
                </a:solidFill>
                <a:latin typeface="+mn-ea"/>
                <a:ea typeface="+mn-ea"/>
                <a:cs typeface="+mn-cs"/>
                <a:sym typeface="+mn-ea"/>
              </a:rPr>
              <a:t>   </a:t>
            </a:r>
            <a:r>
              <a:rPr lang="zh-CN" altLang="en-US" sz="2800" b="0" noProof="0" dirty="0">
                <a:solidFill>
                  <a:srgbClr val="FFFF00"/>
                </a:solidFill>
                <a:latin typeface="+mn-ea"/>
                <a:ea typeface="+mn-ea"/>
                <a:cs typeface="+mn-cs"/>
                <a:sym typeface="+mn-ea"/>
              </a:rPr>
              <a:t> 类模板名</a:t>
            </a:r>
            <a:r>
              <a:rPr lang="en-US" altLang="zh-CN" sz="2800" b="0" noProof="0" dirty="0">
                <a:solidFill>
                  <a:srgbClr val="FFFF00"/>
                </a:solidFill>
                <a:latin typeface="+mn-ea"/>
                <a:ea typeface="+mn-ea"/>
                <a:cs typeface="+mn-cs"/>
                <a:sym typeface="+mn-ea"/>
              </a:rPr>
              <a:t>&lt;</a:t>
            </a:r>
            <a:r>
              <a:rPr lang="zh-CN" altLang="en-US" sz="2800" b="0" noProof="0" dirty="0">
                <a:solidFill>
                  <a:srgbClr val="FFFF00"/>
                </a:solidFill>
                <a:latin typeface="+mn-ea"/>
                <a:ea typeface="+mn-ea"/>
                <a:cs typeface="+mn-cs"/>
                <a:sym typeface="+mn-ea"/>
              </a:rPr>
              <a:t>类型</a:t>
            </a:r>
            <a:r>
              <a:rPr lang="en-US" altLang="zh-CN" sz="2800" b="0" noProof="0" dirty="0">
                <a:solidFill>
                  <a:srgbClr val="FFFF00"/>
                </a:solidFill>
                <a:latin typeface="+mn-ea"/>
                <a:ea typeface="+mn-ea"/>
                <a:cs typeface="+mn-cs"/>
                <a:sym typeface="+mn-ea"/>
              </a:rPr>
              <a:t>1, </a:t>
            </a:r>
            <a:r>
              <a:rPr lang="zh-CN" altLang="en-US" sz="2800" b="0" noProof="0" dirty="0">
                <a:solidFill>
                  <a:srgbClr val="FFFF00"/>
                </a:solidFill>
                <a:latin typeface="+mn-ea"/>
                <a:ea typeface="+mn-ea"/>
                <a:cs typeface="+mn-cs"/>
                <a:sym typeface="+mn-ea"/>
              </a:rPr>
              <a:t>类型</a:t>
            </a:r>
            <a:r>
              <a:rPr lang="en-US" altLang="zh-CN" sz="2800" b="0" noProof="0" dirty="0">
                <a:solidFill>
                  <a:srgbClr val="FFFF00"/>
                </a:solidFill>
                <a:latin typeface="+mn-ea"/>
                <a:ea typeface="+mn-ea"/>
                <a:cs typeface="+mn-cs"/>
                <a:sym typeface="+mn-ea"/>
              </a:rPr>
              <a:t>2, …&gt;</a:t>
            </a:r>
            <a:endParaRPr kumimoji="0" lang="en-US" altLang="zh-CN" sz="2800" b="0" kern="1200" cap="none" spc="0" normalizeH="0" baseline="0" noProof="0" dirty="0">
              <a:solidFill>
                <a:srgbClr val="FFFF00"/>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lang="zh-CN" altLang="en-US" b="0" noProof="0" dirty="0">
                <a:solidFill>
                  <a:schemeClr val="tx1"/>
                </a:solidFill>
                <a:latin typeface="+mn-ea"/>
                <a:ea typeface="+mn-ea"/>
                <a:cs typeface="+mn-cs"/>
                <a:sym typeface="+mn-ea"/>
              </a:rPr>
              <a:t>此处实际类型必须由程序员指明，不能由编译器推断。编译器据此生成一个具体的模板类，然后使用模板类建立和使用具体对象。</a:t>
            </a:r>
            <a:endParaRPr kumimoji="0" lang="zh-CN" altLang="en-US" b="0"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lang="zh-CN" altLang="en-US" b="0" noProof="0" dirty="0">
                <a:solidFill>
                  <a:schemeClr val="tx1"/>
                </a:solidFill>
                <a:latin typeface="+mn-ea"/>
                <a:ea typeface="+mn-ea"/>
                <a:cs typeface="+mn-cs"/>
                <a:sym typeface="+mn-ea"/>
              </a:rPr>
              <a:t>   </a:t>
            </a:r>
            <a:endParaRPr lang="zh-CN" altLang="en-US" noProof="1"/>
          </a:p>
        </p:txBody>
      </p:sp>
      <p:sp>
        <p:nvSpPr>
          <p:cNvPr id="47106" name="Rectangle 2"/>
          <p:cNvSpPr>
            <a:spLocks noGrp="1"/>
          </p:cNvSpPr>
          <p:nvPr/>
        </p:nvSpPr>
        <p:spPr>
          <a:xfrm>
            <a:off x="1042988" y="765175"/>
            <a:ext cx="7788275" cy="387350"/>
          </a:xfrm>
          <a:prstGeom prst="rect">
            <a:avLst/>
          </a:prstGeom>
          <a:noFill/>
          <a:ln w="9525">
            <a:noFill/>
          </a:ln>
        </p:spPr>
        <p:txBody>
          <a:bodyPr wrap="square" lIns="91440" tIns="45720" rIns="91440" bIns="45720" anchor="ctr" anchorCtr="0"/>
          <a:p>
            <a:r>
              <a:rPr lang="zh-CN" altLang="en-US" sz="4800" dirty="0">
                <a:solidFill>
                  <a:schemeClr val="tx2"/>
                </a:solidFill>
                <a:latin typeface="宋体" panose="02010600030101010101" pitchFamily="2" charset="-122"/>
                <a:ea typeface="隶书" panose="02010509060101010101" pitchFamily="49" charset="-122"/>
              </a:rPr>
              <a:t>模板类</a:t>
            </a:r>
            <a:endParaRPr lang="zh-CN" altLang="en-US" sz="4800" dirty="0">
              <a:solidFill>
                <a:schemeClr val="tx2"/>
              </a:solidFill>
              <a:latin typeface="宋体" panose="02010600030101010101" pitchFamily="2" charset="-122"/>
              <a:ea typeface="隶书" panose="020105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0" dirty="0">
                <a:solidFill>
                  <a:schemeClr val="tx1"/>
                </a:solidFill>
                <a:latin typeface="Times New Roman" panose="02020603050405020304" pitchFamily="18" charset="0"/>
              </a:rPr>
            </a:fld>
            <a:endParaRPr lang="en-US" altLang="zh-CN" sz="1400" b="0" dirty="0">
              <a:solidFill>
                <a:schemeClr val="tx1"/>
              </a:solidFill>
              <a:latin typeface="Times New Roman" panose="02020603050405020304" pitchFamily="18" charset="0"/>
            </a:endParaRPr>
          </a:p>
        </p:txBody>
      </p:sp>
      <p:sp>
        <p:nvSpPr>
          <p:cNvPr id="48130" name="Rectangle 2"/>
          <p:cNvSpPr>
            <a:spLocks noGrp="1"/>
          </p:cNvSpPr>
          <p:nvPr>
            <p:ph type="title"/>
          </p:nvPr>
        </p:nvSpPr>
        <p:spPr>
          <a:ln/>
        </p:spPr>
        <p:txBody>
          <a:bodyPr vert="horz" wrap="square" lIns="92075" tIns="46038" rIns="92075" bIns="46038" anchor="b" anchorCtr="0"/>
          <a:p>
            <a:pPr eaLnBrk="1" hangingPunct="1">
              <a:buNone/>
            </a:pPr>
            <a:r>
              <a:rPr lang="zh-CN" altLang="en-US" dirty="0"/>
              <a:t>例</a:t>
            </a:r>
            <a:r>
              <a:rPr lang="en-US" altLang="zh-CN" dirty="0"/>
              <a:t> </a:t>
            </a:r>
            <a:r>
              <a:rPr lang="zh-CN" altLang="en-US" dirty="0"/>
              <a:t>类模板应用举例</a:t>
            </a:r>
            <a:endParaRPr lang="zh-CN" altLang="en-US" dirty="0"/>
          </a:p>
        </p:txBody>
      </p:sp>
      <p:sp>
        <p:nvSpPr>
          <p:cNvPr id="48131" name="Rectangle 3"/>
          <p:cNvSpPr>
            <a:spLocks noGrp="1"/>
          </p:cNvSpPr>
          <p:nvPr>
            <p:ph idx="1"/>
          </p:nvPr>
        </p:nvSpPr>
        <p:spPr>
          <a:xfrm>
            <a:off x="1295400" y="1905000"/>
            <a:ext cx="7239000" cy="4764088"/>
          </a:xfrm>
          <a:ln/>
        </p:spPr>
        <p:txBody>
          <a:bodyPr vert="horz" wrap="square" lIns="92075" tIns="46038" rIns="92075" bIns="46038" anchor="t" anchorCtr="0"/>
          <a:p>
            <a:pPr eaLnBrk="1" hangingPunct="1">
              <a:buNone/>
            </a:pPr>
            <a:r>
              <a:rPr lang="en-US" altLang="zh-CN" sz="2800" dirty="0">
                <a:latin typeface="宋体" panose="02010600030101010101" pitchFamily="2" charset="-122"/>
              </a:rPr>
              <a:t>#include &lt;iostream&gt;</a:t>
            </a:r>
            <a:endParaRPr lang="en-US" altLang="zh-CN" sz="2800" dirty="0">
              <a:latin typeface="宋体" panose="02010600030101010101" pitchFamily="2" charset="-122"/>
            </a:endParaRPr>
          </a:p>
          <a:p>
            <a:pPr eaLnBrk="1" hangingPunct="1">
              <a:buNone/>
            </a:pPr>
            <a:r>
              <a:rPr lang="en-US" altLang="zh-CN" sz="2800" dirty="0">
                <a:latin typeface="宋体" panose="02010600030101010101" pitchFamily="2" charset="-122"/>
              </a:rPr>
              <a:t>#include &lt;cstdlib&gt;</a:t>
            </a:r>
            <a:endParaRPr lang="en-US" altLang="zh-CN" sz="2800" dirty="0">
              <a:latin typeface="宋体" panose="02010600030101010101" pitchFamily="2" charset="-122"/>
            </a:endParaRPr>
          </a:p>
          <a:p>
            <a:pPr eaLnBrk="1" hangingPunct="1">
              <a:buNone/>
            </a:pPr>
            <a:r>
              <a:rPr lang="en-US" altLang="zh-CN" sz="2800" dirty="0">
                <a:latin typeface="宋体" panose="02010600030101010101" pitchFamily="2" charset="-122"/>
              </a:rPr>
              <a:t>using namespace std;</a:t>
            </a:r>
            <a:endParaRPr lang="en-US" altLang="zh-CN" sz="2800" dirty="0">
              <a:latin typeface="宋体" panose="02010600030101010101" pitchFamily="2" charset="-122"/>
            </a:endParaRPr>
          </a:p>
          <a:p>
            <a:pPr eaLnBrk="1" hangingPunct="1">
              <a:buNone/>
            </a:pPr>
            <a:r>
              <a:rPr lang="en-US" altLang="zh-CN" sz="2800" dirty="0">
                <a:latin typeface="宋体" panose="02010600030101010101" pitchFamily="2" charset="-122"/>
              </a:rPr>
              <a:t>// </a:t>
            </a:r>
            <a:r>
              <a:rPr lang="zh-CN" altLang="en-US" sz="2800" dirty="0">
                <a:latin typeface="宋体" panose="02010600030101010101" pitchFamily="2" charset="-122"/>
              </a:rPr>
              <a:t>结构体</a:t>
            </a:r>
            <a:r>
              <a:rPr lang="en-US" altLang="zh-CN" sz="2800" dirty="0">
                <a:latin typeface="宋体" panose="02010600030101010101" pitchFamily="2" charset="-122"/>
              </a:rPr>
              <a:t>Student</a:t>
            </a:r>
            <a:endParaRPr lang="en-US" altLang="zh-CN" sz="2800" dirty="0">
              <a:latin typeface="宋体" panose="02010600030101010101" pitchFamily="2" charset="-122"/>
            </a:endParaRPr>
          </a:p>
          <a:p>
            <a:pPr eaLnBrk="1" hangingPunct="1">
              <a:buNone/>
            </a:pPr>
            <a:r>
              <a:rPr lang="en-US" altLang="zh-CN" sz="2800" dirty="0">
                <a:latin typeface="宋体" panose="02010600030101010101" pitchFamily="2" charset="-122"/>
              </a:rPr>
              <a:t>struct Student {</a:t>
            </a:r>
            <a:endParaRPr lang="en-US" altLang="zh-CN" sz="2800" dirty="0">
              <a:latin typeface="宋体" panose="02010600030101010101" pitchFamily="2" charset="-122"/>
            </a:endParaRPr>
          </a:p>
          <a:p>
            <a:pPr eaLnBrk="1" hangingPunct="1">
              <a:buNone/>
            </a:pPr>
            <a:r>
              <a:rPr lang="en-US" altLang="zh-CN" sz="2800" dirty="0">
                <a:latin typeface="宋体" panose="02010600030101010101" pitchFamily="2" charset="-122"/>
              </a:rPr>
              <a:t>  int id;  //</a:t>
            </a:r>
            <a:r>
              <a:rPr lang="zh-CN" altLang="en-US" sz="2800" dirty="0">
                <a:latin typeface="宋体" panose="02010600030101010101" pitchFamily="2" charset="-122"/>
              </a:rPr>
              <a:t>学号</a:t>
            </a:r>
            <a:endParaRPr lang="zh-CN" altLang="en-US" sz="2800" dirty="0">
              <a:latin typeface="宋体" panose="02010600030101010101" pitchFamily="2" charset="-122"/>
            </a:endParaRPr>
          </a:p>
          <a:p>
            <a:pPr eaLnBrk="1" hangingPunct="1">
              <a:buNone/>
            </a:pPr>
            <a:r>
              <a:rPr lang="zh-CN" altLang="en-US" sz="2800" dirty="0">
                <a:latin typeface="宋体" panose="02010600030101010101" pitchFamily="2" charset="-122"/>
              </a:rPr>
              <a:t>  </a:t>
            </a:r>
            <a:r>
              <a:rPr lang="en-US" altLang="zh-CN" sz="2800" dirty="0">
                <a:latin typeface="宋体" panose="02010600030101010101" pitchFamily="2" charset="-122"/>
              </a:rPr>
              <a:t>float gpa;   //</a:t>
            </a:r>
            <a:r>
              <a:rPr lang="zh-CN" altLang="en-US" sz="2800" dirty="0">
                <a:latin typeface="宋体" panose="02010600030101010101" pitchFamily="2" charset="-122"/>
              </a:rPr>
              <a:t>平均分</a:t>
            </a:r>
            <a:endParaRPr lang="zh-CN" altLang="en-US" sz="2800" dirty="0">
              <a:latin typeface="宋体" panose="02010600030101010101" pitchFamily="2" charset="-122"/>
            </a:endParaRPr>
          </a:p>
          <a:p>
            <a:pPr eaLnBrk="1" hangingPunct="1">
              <a:buNone/>
            </a:pPr>
            <a:r>
              <a:rPr lang="en-US" altLang="zh-CN" sz="2800" dirty="0">
                <a:latin typeface="宋体" panose="02010600030101010101" pitchFamily="2" charset="-122"/>
              </a:rPr>
              <a:t>};  </a:t>
            </a:r>
            <a:endParaRPr lang="en-US" altLang="zh-CN" sz="2800" dirty="0">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1026"/>
          <p:cNvSpPr>
            <a:spLocks noGrp="1"/>
          </p:cNvSpPr>
          <p:nvPr>
            <p:ph idx="1"/>
          </p:nvPr>
        </p:nvSpPr>
        <p:spPr>
          <a:xfrm>
            <a:off x="333375" y="381000"/>
            <a:ext cx="8623300" cy="6172200"/>
          </a:xfrm>
          <a:solidFill>
            <a:schemeClr val="bg1"/>
          </a:solidFill>
          <a:ln/>
        </p:spPr>
        <p:txBody>
          <a:bodyPr vert="horz" wrap="square" lIns="92075" tIns="46038" rIns="92075" bIns="46038" anchor="t" anchorCtr="0"/>
          <a:p>
            <a:pPr marL="0" indent="0" defTabSz="914400" eaLnBrk="1" hangingPunct="1">
              <a:lnSpc>
                <a:spcPct val="90000"/>
              </a:lnSpc>
              <a:buNone/>
              <a:tabLst>
                <a:tab pos="355600" algn="l"/>
              </a:tabLst>
            </a:pPr>
            <a:r>
              <a:rPr lang="en-US" altLang="zh-CN" sz="2400" dirty="0">
                <a:latin typeface="宋体" panose="02010600030101010101" pitchFamily="2" charset="-122"/>
              </a:rPr>
              <a:t>template &lt;class T&gt;</a:t>
            </a:r>
            <a:endParaRPr lang="zh-CN" altLang="en-US" sz="2400" dirty="0">
              <a:latin typeface="宋体" panose="02010600030101010101" pitchFamily="2" charset="-122"/>
            </a:endParaRPr>
          </a:p>
          <a:p>
            <a:pPr marL="0" indent="0" defTabSz="914400" eaLnBrk="1" hangingPunct="1">
              <a:lnSpc>
                <a:spcPct val="90000"/>
              </a:lnSpc>
              <a:buNone/>
              <a:tabLst>
                <a:tab pos="355600" algn="l"/>
              </a:tabLst>
            </a:pPr>
            <a:r>
              <a:rPr lang="en-US" altLang="zh-CN" sz="2400" dirty="0">
                <a:latin typeface="宋体" panose="02010600030101010101" pitchFamily="2" charset="-122"/>
              </a:rPr>
              <a:t>class Store {//</a:t>
            </a:r>
            <a:r>
              <a:rPr lang="zh-CN" altLang="en-US" sz="2400" dirty="0">
                <a:latin typeface="宋体" panose="02010600030101010101" pitchFamily="2" charset="-122"/>
              </a:rPr>
              <a:t>类模板：实现对任意类型数据进行存取</a:t>
            </a:r>
            <a:endParaRPr lang="en-US" altLang="zh-CN" sz="2400" dirty="0">
              <a:latin typeface="宋体" panose="02010600030101010101" pitchFamily="2" charset="-122"/>
            </a:endParaRPr>
          </a:p>
          <a:p>
            <a:pPr marL="0" indent="0" defTabSz="914400" eaLnBrk="1" hangingPunct="1">
              <a:lnSpc>
                <a:spcPct val="90000"/>
              </a:lnSpc>
              <a:buNone/>
              <a:tabLst>
                <a:tab pos="355600" algn="l"/>
              </a:tabLst>
            </a:pPr>
            <a:r>
              <a:rPr lang="en-US" altLang="zh-CN" sz="2400" dirty="0">
                <a:latin typeface="宋体" panose="02010600030101010101" pitchFamily="2" charset="-122"/>
              </a:rPr>
              <a:t>private:</a:t>
            </a:r>
            <a:endParaRPr lang="en-US" altLang="zh-CN" sz="2400" dirty="0">
              <a:latin typeface="宋体" panose="02010600030101010101" pitchFamily="2" charset="-122"/>
            </a:endParaRPr>
          </a:p>
          <a:p>
            <a:pPr marL="0" indent="0" defTabSz="914400" eaLnBrk="1" hangingPunct="1">
              <a:lnSpc>
                <a:spcPct val="90000"/>
              </a:lnSpc>
              <a:buNone/>
              <a:tabLst>
                <a:tab pos="355600" algn="l"/>
              </a:tabLst>
            </a:pPr>
            <a:r>
              <a:rPr lang="en-US" altLang="zh-CN" sz="2400" dirty="0">
                <a:latin typeface="宋体" panose="02010600030101010101" pitchFamily="2" charset="-122"/>
              </a:rPr>
              <a:t>	T item;	// item</a:t>
            </a:r>
            <a:r>
              <a:rPr lang="zh-CN" altLang="en-US" sz="2400" dirty="0">
                <a:latin typeface="宋体" panose="02010600030101010101" pitchFamily="2" charset="-122"/>
              </a:rPr>
              <a:t>用于存放任意类型的数据</a:t>
            </a:r>
            <a:endParaRPr lang="zh-CN" altLang="en-US" sz="2400" dirty="0">
              <a:latin typeface="宋体" panose="02010600030101010101" pitchFamily="2" charset="-122"/>
            </a:endParaRPr>
          </a:p>
          <a:p>
            <a:pPr marL="0" indent="0" defTabSz="914400" eaLnBrk="1" hangingPunct="1">
              <a:lnSpc>
                <a:spcPct val="90000"/>
              </a:lnSpc>
              <a:buNone/>
              <a:tabLst>
                <a:tab pos="355600" algn="l"/>
              </a:tabLst>
            </a:pPr>
            <a:r>
              <a:rPr lang="zh-CN" altLang="en-US" sz="2400" dirty="0">
                <a:latin typeface="宋体" panose="02010600030101010101" pitchFamily="2" charset="-122"/>
              </a:rPr>
              <a:t>	</a:t>
            </a:r>
            <a:r>
              <a:rPr lang="en-US" altLang="zh-CN" sz="2400" dirty="0">
                <a:latin typeface="宋体" panose="02010600030101010101" pitchFamily="2" charset="-122"/>
              </a:rPr>
              <a:t>bool haveValue;  // haveValue</a:t>
            </a:r>
            <a:r>
              <a:rPr lang="zh-CN" altLang="en-US" sz="2400" dirty="0">
                <a:latin typeface="宋体" panose="02010600030101010101" pitchFamily="2" charset="-122"/>
              </a:rPr>
              <a:t>标记</a:t>
            </a:r>
            <a:r>
              <a:rPr lang="en-US" altLang="zh-CN" sz="2400" dirty="0">
                <a:latin typeface="宋体" panose="02010600030101010101" pitchFamily="2" charset="-122"/>
              </a:rPr>
              <a:t>item</a:t>
            </a:r>
            <a:r>
              <a:rPr lang="zh-CN" altLang="en-US" sz="2400" dirty="0">
                <a:latin typeface="宋体" panose="02010600030101010101" pitchFamily="2" charset="-122"/>
              </a:rPr>
              <a:t>是否已被存入内容</a:t>
            </a:r>
            <a:endParaRPr lang="zh-CN" altLang="en-US" sz="2400" dirty="0">
              <a:latin typeface="宋体" panose="02010600030101010101" pitchFamily="2" charset="-122"/>
            </a:endParaRPr>
          </a:p>
          <a:p>
            <a:pPr marL="0" indent="0" defTabSz="914400" eaLnBrk="1" hangingPunct="1">
              <a:lnSpc>
                <a:spcPct val="90000"/>
              </a:lnSpc>
              <a:buNone/>
              <a:tabLst>
                <a:tab pos="355600" algn="l"/>
              </a:tabLst>
            </a:pPr>
            <a:r>
              <a:rPr lang="en-US" altLang="zh-CN" sz="2400" dirty="0">
                <a:latin typeface="宋体" panose="02010600030101010101" pitchFamily="2" charset="-122"/>
              </a:rPr>
              <a:t>public:</a:t>
            </a:r>
            <a:endParaRPr lang="en-US" altLang="zh-CN" sz="2400" dirty="0">
              <a:latin typeface="宋体" panose="02010600030101010101" pitchFamily="2" charset="-122"/>
            </a:endParaRPr>
          </a:p>
          <a:p>
            <a:pPr marL="0" indent="0" defTabSz="914400" eaLnBrk="1" hangingPunct="1">
              <a:lnSpc>
                <a:spcPct val="90000"/>
              </a:lnSpc>
              <a:buNone/>
              <a:tabLst>
                <a:tab pos="355600" algn="l"/>
              </a:tabLst>
            </a:pPr>
            <a:r>
              <a:rPr lang="en-US" altLang="zh-CN" sz="2400" dirty="0">
                <a:latin typeface="宋体" panose="02010600030101010101" pitchFamily="2" charset="-122"/>
              </a:rPr>
              <a:t>	Store();	// </a:t>
            </a:r>
            <a:r>
              <a:rPr lang="zh-CN" altLang="en-US" sz="2400" dirty="0">
                <a:latin typeface="宋体" panose="02010600030101010101" pitchFamily="2" charset="-122"/>
              </a:rPr>
              <a:t>缺省形式（无形参）的构造函数</a:t>
            </a:r>
            <a:endParaRPr lang="zh-CN" altLang="en-US" sz="2400" dirty="0">
              <a:latin typeface="宋体" panose="02010600030101010101" pitchFamily="2" charset="-122"/>
            </a:endParaRPr>
          </a:p>
          <a:p>
            <a:pPr marL="0" indent="0" defTabSz="914400" eaLnBrk="1" hangingPunct="1">
              <a:lnSpc>
                <a:spcPct val="90000"/>
              </a:lnSpc>
              <a:buNone/>
              <a:tabLst>
                <a:tab pos="355600" algn="l"/>
              </a:tabLst>
            </a:pPr>
            <a:r>
              <a:rPr lang="zh-CN" altLang="en-US" sz="2400" dirty="0">
                <a:latin typeface="宋体" panose="02010600030101010101" pitchFamily="2" charset="-122"/>
              </a:rPr>
              <a:t>	</a:t>
            </a:r>
            <a:r>
              <a:rPr lang="en-US" altLang="zh-CN" sz="2400" dirty="0">
                <a:latin typeface="宋体" panose="02010600030101010101" pitchFamily="2" charset="-122"/>
              </a:rPr>
              <a:t>T &amp;getElem();	//</a:t>
            </a:r>
            <a:r>
              <a:rPr lang="zh-CN" altLang="en-US" sz="2400" dirty="0">
                <a:latin typeface="宋体" panose="02010600030101010101" pitchFamily="2" charset="-122"/>
              </a:rPr>
              <a:t>提取数据函数</a:t>
            </a:r>
            <a:endParaRPr lang="zh-CN" altLang="en-US" sz="2400" dirty="0">
              <a:latin typeface="宋体" panose="02010600030101010101" pitchFamily="2" charset="-122"/>
            </a:endParaRPr>
          </a:p>
          <a:p>
            <a:pPr marL="0" indent="0" defTabSz="914400" eaLnBrk="1" hangingPunct="1">
              <a:lnSpc>
                <a:spcPct val="90000"/>
              </a:lnSpc>
              <a:buNone/>
              <a:tabLst>
                <a:tab pos="355600" algn="l"/>
              </a:tabLst>
            </a:pPr>
            <a:r>
              <a:rPr lang="zh-CN" altLang="en-US" sz="2400" dirty="0">
                <a:latin typeface="宋体" panose="02010600030101010101" pitchFamily="2" charset="-122"/>
              </a:rPr>
              <a:t>	</a:t>
            </a:r>
            <a:r>
              <a:rPr lang="en-US" altLang="zh-CN" sz="2400" dirty="0">
                <a:latin typeface="宋体" panose="02010600030101010101" pitchFamily="2" charset="-122"/>
              </a:rPr>
              <a:t>void putElem(const T &amp;x);  //</a:t>
            </a:r>
            <a:r>
              <a:rPr lang="zh-CN" altLang="en-US" sz="2400" dirty="0">
                <a:latin typeface="宋体" panose="02010600030101010101" pitchFamily="2" charset="-122"/>
              </a:rPr>
              <a:t>存入数据函数</a:t>
            </a:r>
            <a:endParaRPr lang="zh-CN" altLang="en-US" sz="2400" dirty="0">
              <a:latin typeface="宋体" panose="02010600030101010101" pitchFamily="2" charset="-122"/>
            </a:endParaRPr>
          </a:p>
          <a:p>
            <a:pPr marL="0" indent="0" defTabSz="914400" eaLnBrk="1" hangingPunct="1">
              <a:lnSpc>
                <a:spcPct val="90000"/>
              </a:lnSpc>
              <a:buNone/>
              <a:tabLst>
                <a:tab pos="355600" algn="l"/>
              </a:tabLst>
            </a:pPr>
            <a:r>
              <a:rPr lang="en-US" altLang="zh-CN" sz="2400" dirty="0">
                <a:latin typeface="宋体" panose="02010600030101010101" pitchFamily="2" charset="-122"/>
              </a:rPr>
              <a:t>};</a:t>
            </a:r>
            <a:endParaRPr lang="en-US" altLang="zh-CN" sz="2400" dirty="0">
              <a:latin typeface="宋体" panose="02010600030101010101" pitchFamily="2" charset="-122"/>
            </a:endParaRPr>
          </a:p>
          <a:p>
            <a:pPr marL="0" indent="0" defTabSz="914400" eaLnBrk="1" hangingPunct="1">
              <a:lnSpc>
                <a:spcPct val="90000"/>
              </a:lnSpc>
              <a:buNone/>
              <a:tabLst>
                <a:tab pos="355600" algn="l"/>
              </a:tabLst>
            </a:pPr>
            <a:endParaRPr lang="en-US" altLang="zh-CN" sz="2400" dirty="0">
              <a:latin typeface="宋体" panose="02010600030101010101" pitchFamily="2" charset="-122"/>
            </a:endParaRPr>
          </a:p>
          <a:p>
            <a:pPr marL="0" indent="0" defTabSz="914400" eaLnBrk="1" hangingPunct="1">
              <a:lnSpc>
                <a:spcPct val="90000"/>
              </a:lnSpc>
              <a:buNone/>
              <a:tabLst>
                <a:tab pos="355600" algn="l"/>
              </a:tabLst>
            </a:pPr>
            <a:r>
              <a:rPr lang="en-US" altLang="zh-CN" sz="2400" dirty="0">
                <a:latin typeface="宋体" panose="02010600030101010101" pitchFamily="2" charset="-122"/>
              </a:rPr>
              <a:t>//</a:t>
            </a:r>
            <a:r>
              <a:rPr lang="zh-CN" altLang="en-US" sz="2400" dirty="0">
                <a:latin typeface="宋体" panose="02010600030101010101" pitchFamily="2" charset="-122"/>
              </a:rPr>
              <a:t>以下实现各成员函数。</a:t>
            </a:r>
            <a:endParaRPr lang="zh-CN" altLang="en-US" sz="2400" dirty="0">
              <a:latin typeface="宋体" panose="02010600030101010101" pitchFamily="2" charset="-122"/>
            </a:endParaRPr>
          </a:p>
          <a:p>
            <a:pPr marL="0" indent="0" defTabSz="914400" eaLnBrk="1" hangingPunct="1">
              <a:lnSpc>
                <a:spcPct val="90000"/>
              </a:lnSpc>
              <a:buNone/>
              <a:tabLst>
                <a:tab pos="355600" algn="l"/>
              </a:tabLst>
            </a:pPr>
            <a:r>
              <a:rPr lang="en-US" altLang="zh-CN" sz="2400" dirty="0">
                <a:latin typeface="宋体" panose="02010600030101010101" pitchFamily="2" charset="-122"/>
              </a:rPr>
              <a:t>template &lt;class T&gt;	//</a:t>
            </a:r>
            <a:r>
              <a:rPr lang="zh-CN" altLang="en-US" sz="2400" dirty="0">
                <a:latin typeface="宋体" panose="02010600030101010101" pitchFamily="2" charset="-122"/>
              </a:rPr>
              <a:t>缺省构造函数的实现 </a:t>
            </a:r>
            <a:endParaRPr lang="zh-CN" altLang="en-US" sz="2400" dirty="0">
              <a:latin typeface="宋体" panose="02010600030101010101" pitchFamily="2" charset="-122"/>
            </a:endParaRPr>
          </a:p>
          <a:p>
            <a:pPr marL="0" indent="0" defTabSz="914400" eaLnBrk="1" hangingPunct="1">
              <a:lnSpc>
                <a:spcPct val="90000"/>
              </a:lnSpc>
              <a:buNone/>
              <a:tabLst>
                <a:tab pos="355600" algn="l"/>
              </a:tabLst>
            </a:pPr>
            <a:r>
              <a:rPr lang="en-US" altLang="zh-CN" sz="2400" dirty="0">
                <a:latin typeface="宋体" panose="02010600030101010101" pitchFamily="2" charset="-122"/>
              </a:rPr>
              <a:t>Store&lt;T&gt;::Store(): haveValue(false) { }</a:t>
            </a:r>
            <a:endParaRPr lang="en-US" altLang="zh-CN" sz="2400" dirty="0">
              <a:latin typeface="宋体" panose="02010600030101010101" pitchFamily="2" charset="-122"/>
            </a:endParaRPr>
          </a:p>
        </p:txBody>
      </p:sp>
      <p:sp>
        <p:nvSpPr>
          <p:cNvPr id="50178" name="Text Box 1028"/>
          <p:cNvSpPr txBox="1"/>
          <p:nvPr/>
        </p:nvSpPr>
        <p:spPr>
          <a:xfrm>
            <a:off x="8650288" y="6453188"/>
            <a:ext cx="504825" cy="304800"/>
          </a:xfrm>
          <a:prstGeom prst="rect">
            <a:avLst/>
          </a:prstGeom>
          <a:noFill/>
          <a:ln w="9525">
            <a:noFill/>
          </a:ln>
        </p:spPr>
        <p:txBody>
          <a:bodyPr anchor="t" anchorCtr="0">
            <a:spAutoFit/>
          </a:bodyPr>
          <a:p>
            <a:pPr algn="r" eaLnBrk="0" hangingPunct="0">
              <a:spcBef>
                <a:spcPct val="50000"/>
              </a:spcBef>
            </a:pPr>
            <a:fld id="{9A0DB2DC-4C9A-4742-B13C-FB6460FD3503}" type="slidenum">
              <a:rPr lang="en-US" altLang="zh-CN" sz="1400" b="0" dirty="0">
                <a:solidFill>
                  <a:schemeClr val="tx1"/>
                </a:solidFill>
                <a:latin typeface="Times New Roman" panose="02020603050405020304" pitchFamily="18" charset="0"/>
                <a:ea typeface="宋体" panose="02010600030101010101" pitchFamily="2" charset="-122"/>
              </a:rPr>
            </a:fld>
            <a:endParaRPr lang="en-US" altLang="zh-CN" sz="1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1026"/>
          <p:cNvSpPr>
            <a:spLocks noGrp="1"/>
          </p:cNvSpPr>
          <p:nvPr>
            <p:ph idx="1"/>
          </p:nvPr>
        </p:nvSpPr>
        <p:spPr>
          <a:xfrm>
            <a:off x="354013" y="381000"/>
            <a:ext cx="8666162" cy="6073775"/>
          </a:xfrm>
          <a:solidFill>
            <a:schemeClr val="bg1"/>
          </a:solidFill>
          <a:ln/>
        </p:spPr>
        <p:txBody>
          <a:bodyPr vert="horz" wrap="square" lIns="92075" tIns="46038" rIns="92075" bIns="46038" anchor="t" anchorCtr="0"/>
          <a:p>
            <a:pPr marL="0" indent="0" defTabSz="914400" eaLnBrk="1" hangingPunct="1">
              <a:lnSpc>
                <a:spcPct val="90000"/>
              </a:lnSpc>
              <a:buNone/>
              <a:tabLst>
                <a:tab pos="355600" algn="l"/>
                <a:tab pos="713105" algn="l"/>
              </a:tabLst>
            </a:pPr>
            <a:r>
              <a:rPr lang="en-US" altLang="zh-CN" sz="2400" dirty="0">
                <a:latin typeface="宋体" panose="02010600030101010101" pitchFamily="2" charset="-122"/>
              </a:rPr>
              <a:t>template &lt;class T&gt;     //</a:t>
            </a:r>
            <a:r>
              <a:rPr lang="zh-CN" altLang="en-US" sz="2400" dirty="0">
                <a:latin typeface="宋体" panose="02010600030101010101" pitchFamily="2" charset="-122"/>
              </a:rPr>
              <a:t>提取数据函数的实现</a:t>
            </a:r>
            <a:endParaRPr lang="zh-CN" altLang="en-US" sz="2400" dirty="0">
              <a:latin typeface="宋体" panose="02010600030101010101" pitchFamily="2" charset="-122"/>
            </a:endParaRPr>
          </a:p>
          <a:p>
            <a:pPr marL="0" indent="0" defTabSz="914400" eaLnBrk="1" hangingPunct="1">
              <a:lnSpc>
                <a:spcPct val="90000"/>
              </a:lnSpc>
              <a:buNone/>
              <a:tabLst>
                <a:tab pos="355600" algn="l"/>
                <a:tab pos="713105" algn="l"/>
              </a:tabLst>
            </a:pPr>
            <a:r>
              <a:rPr lang="en-US" altLang="zh-CN" sz="2400" dirty="0">
                <a:latin typeface="宋体" panose="02010600030101010101" pitchFamily="2" charset="-122"/>
              </a:rPr>
              <a:t>T &amp;Store&lt;T&gt;::getElem() {</a:t>
            </a:r>
            <a:endParaRPr lang="en-US" altLang="zh-CN" sz="2400" dirty="0">
              <a:latin typeface="宋体" panose="02010600030101010101" pitchFamily="2" charset="-122"/>
            </a:endParaRPr>
          </a:p>
          <a:p>
            <a:pPr marL="0" indent="0" defTabSz="914400" eaLnBrk="1" hangingPunct="1">
              <a:lnSpc>
                <a:spcPct val="90000"/>
              </a:lnSpc>
              <a:buNone/>
              <a:tabLst>
                <a:tab pos="355600" algn="l"/>
                <a:tab pos="713105" algn="l"/>
              </a:tabLst>
            </a:pPr>
            <a:r>
              <a:rPr lang="en-US" altLang="zh-CN" sz="2400" dirty="0">
                <a:latin typeface="宋体" panose="02010600030101010101" pitchFamily="2" charset="-122"/>
              </a:rPr>
              <a:t>	//</a:t>
            </a:r>
            <a:r>
              <a:rPr lang="zh-CN" altLang="en-US" sz="2400" dirty="0">
                <a:latin typeface="宋体" panose="02010600030101010101" pitchFamily="2" charset="-122"/>
              </a:rPr>
              <a:t>如试图提取未初始化的数据，则终止程序</a:t>
            </a:r>
            <a:endParaRPr lang="en-US" altLang="zh-CN" sz="2400" dirty="0">
              <a:latin typeface="宋体" panose="02010600030101010101" pitchFamily="2" charset="-122"/>
            </a:endParaRPr>
          </a:p>
          <a:p>
            <a:pPr marL="0" indent="0" defTabSz="914400" eaLnBrk="1" hangingPunct="1">
              <a:lnSpc>
                <a:spcPct val="90000"/>
              </a:lnSpc>
              <a:buNone/>
              <a:tabLst>
                <a:tab pos="355600" algn="l"/>
                <a:tab pos="713105" algn="l"/>
              </a:tabLst>
            </a:pPr>
            <a:r>
              <a:rPr lang="en-US" altLang="zh-CN" sz="2400" dirty="0">
                <a:latin typeface="宋体" panose="02010600030101010101" pitchFamily="2" charset="-122"/>
              </a:rPr>
              <a:t>	if (!haveValue) {	</a:t>
            </a:r>
            <a:endParaRPr lang="zh-CN" altLang="en-US" sz="2400" dirty="0">
              <a:latin typeface="宋体" panose="02010600030101010101" pitchFamily="2" charset="-122"/>
            </a:endParaRPr>
          </a:p>
          <a:p>
            <a:pPr marL="0" indent="0" defTabSz="914400" eaLnBrk="1" hangingPunct="1">
              <a:lnSpc>
                <a:spcPct val="90000"/>
              </a:lnSpc>
              <a:buNone/>
              <a:tabLst>
                <a:tab pos="355600" algn="l"/>
                <a:tab pos="713105" algn="l"/>
              </a:tabLst>
            </a:pPr>
            <a:r>
              <a:rPr lang="zh-CN" altLang="en-US" sz="2400" dirty="0">
                <a:latin typeface="宋体" panose="02010600030101010101" pitchFamily="2" charset="-122"/>
              </a:rPr>
              <a:t>		</a:t>
            </a:r>
            <a:r>
              <a:rPr lang="en-US" altLang="zh-CN" sz="2400" dirty="0">
                <a:latin typeface="宋体" panose="02010600030101010101" pitchFamily="2" charset="-122"/>
              </a:rPr>
              <a:t>cout &lt;&lt; "No item present!" &lt;&lt; endl;</a:t>
            </a:r>
            <a:endParaRPr lang="en-US" altLang="zh-CN" sz="2400" dirty="0">
              <a:latin typeface="宋体" panose="02010600030101010101" pitchFamily="2" charset="-122"/>
            </a:endParaRPr>
          </a:p>
          <a:p>
            <a:pPr marL="0" indent="0" defTabSz="914400" eaLnBrk="1" hangingPunct="1">
              <a:lnSpc>
                <a:spcPct val="90000"/>
              </a:lnSpc>
              <a:buNone/>
              <a:tabLst>
                <a:tab pos="355600" algn="l"/>
                <a:tab pos="713105" algn="l"/>
              </a:tabLst>
            </a:pPr>
            <a:r>
              <a:rPr lang="en-US" altLang="zh-CN" sz="2400" dirty="0">
                <a:latin typeface="宋体" panose="02010600030101010101" pitchFamily="2" charset="-122"/>
              </a:rPr>
              <a:t>		exit(1);	//</a:t>
            </a:r>
            <a:r>
              <a:rPr lang="zh-CN" altLang="en-US" sz="2400" dirty="0">
                <a:latin typeface="宋体" panose="02010600030101010101" pitchFamily="2" charset="-122"/>
              </a:rPr>
              <a:t>使程序完全退出，返回到操作系统。</a:t>
            </a:r>
            <a:endParaRPr lang="zh-CN" altLang="en-US" sz="2400" dirty="0">
              <a:latin typeface="宋体" panose="02010600030101010101" pitchFamily="2" charset="-122"/>
            </a:endParaRPr>
          </a:p>
          <a:p>
            <a:pPr marL="0" indent="0" defTabSz="914400" eaLnBrk="1" hangingPunct="1">
              <a:lnSpc>
                <a:spcPct val="90000"/>
              </a:lnSpc>
              <a:buNone/>
              <a:tabLst>
                <a:tab pos="355600" algn="l"/>
                <a:tab pos="713105" algn="l"/>
              </a:tabLst>
            </a:pPr>
            <a:r>
              <a:rPr lang="zh-CN" altLang="en-US" sz="2400" dirty="0">
                <a:latin typeface="宋体" panose="02010600030101010101" pitchFamily="2" charset="-122"/>
              </a:rPr>
              <a:t>	</a:t>
            </a:r>
            <a:r>
              <a:rPr lang="en-US" altLang="zh-CN" sz="2400" dirty="0">
                <a:latin typeface="宋体" panose="02010600030101010101" pitchFamily="2" charset="-122"/>
              </a:rPr>
              <a:t>}</a:t>
            </a:r>
            <a:endParaRPr lang="en-US" altLang="zh-CN" sz="2400" dirty="0">
              <a:latin typeface="宋体" panose="02010600030101010101" pitchFamily="2" charset="-122"/>
            </a:endParaRPr>
          </a:p>
          <a:p>
            <a:pPr marL="0" indent="0" defTabSz="914400" eaLnBrk="1" hangingPunct="1">
              <a:lnSpc>
                <a:spcPct val="90000"/>
              </a:lnSpc>
              <a:buNone/>
              <a:tabLst>
                <a:tab pos="355600" algn="l"/>
                <a:tab pos="713105" algn="l"/>
              </a:tabLst>
            </a:pPr>
            <a:r>
              <a:rPr lang="en-US" altLang="zh-CN" sz="2400" dirty="0">
                <a:latin typeface="宋体" panose="02010600030101010101" pitchFamily="2" charset="-122"/>
              </a:rPr>
              <a:t>	return item;    // </a:t>
            </a:r>
            <a:r>
              <a:rPr lang="zh-CN" altLang="en-US" sz="2400" dirty="0">
                <a:latin typeface="宋体" panose="02010600030101010101" pitchFamily="2" charset="-122"/>
              </a:rPr>
              <a:t>返回</a:t>
            </a:r>
            <a:r>
              <a:rPr lang="en-US" altLang="zh-CN" sz="2400" dirty="0">
                <a:latin typeface="宋体" panose="02010600030101010101" pitchFamily="2" charset="-122"/>
              </a:rPr>
              <a:t>item</a:t>
            </a:r>
            <a:r>
              <a:rPr lang="zh-CN" altLang="en-US" sz="2400" dirty="0">
                <a:latin typeface="宋体" panose="02010600030101010101" pitchFamily="2" charset="-122"/>
              </a:rPr>
              <a:t>中存放的数据 </a:t>
            </a:r>
            <a:endParaRPr lang="zh-CN" altLang="en-US" sz="2400" dirty="0">
              <a:latin typeface="宋体" panose="02010600030101010101" pitchFamily="2" charset="-122"/>
            </a:endParaRPr>
          </a:p>
          <a:p>
            <a:pPr marL="0" indent="0" defTabSz="914400" eaLnBrk="1" hangingPunct="1">
              <a:lnSpc>
                <a:spcPct val="90000"/>
              </a:lnSpc>
              <a:buNone/>
              <a:tabLst>
                <a:tab pos="355600" algn="l"/>
                <a:tab pos="713105" algn="l"/>
              </a:tabLst>
            </a:pPr>
            <a:r>
              <a:rPr lang="en-US" altLang="zh-CN" sz="2400" dirty="0">
                <a:latin typeface="宋体" panose="02010600030101010101" pitchFamily="2" charset="-122"/>
              </a:rPr>
              <a:t>}</a:t>
            </a:r>
            <a:endParaRPr lang="en-US" altLang="zh-CN" sz="2400" dirty="0">
              <a:latin typeface="宋体" panose="02010600030101010101" pitchFamily="2" charset="-122"/>
            </a:endParaRPr>
          </a:p>
          <a:p>
            <a:pPr marL="0" indent="0" defTabSz="914400" eaLnBrk="1" hangingPunct="1">
              <a:lnSpc>
                <a:spcPct val="90000"/>
              </a:lnSpc>
              <a:buNone/>
              <a:tabLst>
                <a:tab pos="355600" algn="l"/>
                <a:tab pos="713105" algn="l"/>
              </a:tabLst>
            </a:pPr>
            <a:r>
              <a:rPr lang="en-US" altLang="zh-CN" sz="2400" dirty="0">
                <a:latin typeface="宋体" panose="02010600030101010101" pitchFamily="2" charset="-122"/>
              </a:rPr>
              <a:t>template &lt;class T&gt;	//</a:t>
            </a:r>
            <a:r>
              <a:rPr lang="zh-CN" altLang="en-US" sz="2400" dirty="0">
                <a:latin typeface="宋体" panose="02010600030101010101" pitchFamily="2" charset="-122"/>
              </a:rPr>
              <a:t>存入数据函数的实现 </a:t>
            </a:r>
            <a:endParaRPr lang="zh-CN" altLang="en-US" sz="2400" dirty="0">
              <a:latin typeface="宋体" panose="02010600030101010101" pitchFamily="2" charset="-122"/>
            </a:endParaRPr>
          </a:p>
          <a:p>
            <a:pPr marL="0" indent="0" defTabSz="914400" eaLnBrk="1" hangingPunct="1">
              <a:lnSpc>
                <a:spcPct val="90000"/>
              </a:lnSpc>
              <a:buNone/>
              <a:tabLst>
                <a:tab pos="355600" algn="l"/>
                <a:tab pos="713105" algn="l"/>
              </a:tabLst>
            </a:pPr>
            <a:r>
              <a:rPr lang="en-US" altLang="zh-CN" sz="2400" dirty="0">
                <a:latin typeface="宋体" panose="02010600030101010101" pitchFamily="2" charset="-122"/>
              </a:rPr>
              <a:t>void Store&lt;T&gt;::putElem(const T &amp;x) {</a:t>
            </a:r>
            <a:endParaRPr lang="en-US" altLang="zh-CN" sz="2400" dirty="0">
              <a:latin typeface="宋体" panose="02010600030101010101" pitchFamily="2" charset="-122"/>
            </a:endParaRPr>
          </a:p>
          <a:p>
            <a:pPr marL="0" indent="0" defTabSz="914400" eaLnBrk="1" hangingPunct="1">
              <a:lnSpc>
                <a:spcPct val="90000"/>
              </a:lnSpc>
              <a:buNone/>
              <a:tabLst>
                <a:tab pos="355600" algn="l"/>
                <a:tab pos="713105" algn="l"/>
              </a:tabLst>
            </a:pPr>
            <a:r>
              <a:rPr lang="en-US" altLang="zh-CN" sz="2400" dirty="0">
                <a:latin typeface="宋体" panose="02010600030101010101" pitchFamily="2" charset="-122"/>
              </a:rPr>
              <a:t>	// </a:t>
            </a:r>
            <a:r>
              <a:rPr lang="zh-CN" altLang="en-US" sz="2400" dirty="0">
                <a:latin typeface="宋体" panose="02010600030101010101" pitchFamily="2" charset="-122"/>
              </a:rPr>
              <a:t>将</a:t>
            </a:r>
            <a:r>
              <a:rPr lang="en-US" altLang="zh-CN" sz="2400" dirty="0">
                <a:latin typeface="宋体" panose="02010600030101010101" pitchFamily="2" charset="-122"/>
              </a:rPr>
              <a:t>haveValue </a:t>
            </a:r>
            <a:r>
              <a:rPr lang="zh-CN" altLang="en-US" sz="2400" dirty="0">
                <a:latin typeface="宋体" panose="02010600030101010101" pitchFamily="2" charset="-122"/>
              </a:rPr>
              <a:t>置为</a:t>
            </a:r>
            <a:r>
              <a:rPr lang="en-US" altLang="zh-CN" sz="2400" dirty="0">
                <a:latin typeface="宋体" panose="02010600030101010101" pitchFamily="2" charset="-122"/>
              </a:rPr>
              <a:t>true</a:t>
            </a:r>
            <a:r>
              <a:rPr lang="zh-CN" altLang="en-US" sz="2400" dirty="0">
                <a:latin typeface="宋体" panose="02010600030101010101" pitchFamily="2" charset="-122"/>
              </a:rPr>
              <a:t>，表示</a:t>
            </a:r>
            <a:r>
              <a:rPr lang="en-US" altLang="zh-CN" sz="2400" dirty="0">
                <a:latin typeface="宋体" panose="02010600030101010101" pitchFamily="2" charset="-122"/>
              </a:rPr>
              <a:t>item</a:t>
            </a:r>
            <a:r>
              <a:rPr lang="zh-CN" altLang="en-US" sz="2400" dirty="0">
                <a:latin typeface="宋体" panose="02010600030101010101" pitchFamily="2" charset="-122"/>
              </a:rPr>
              <a:t>中已存入数值</a:t>
            </a:r>
            <a:r>
              <a:rPr lang="en-US" altLang="zh-CN" sz="2400" dirty="0">
                <a:latin typeface="宋体" panose="02010600030101010101" pitchFamily="2" charset="-122"/>
              </a:rPr>
              <a:t>	haveValue = true;	</a:t>
            </a:r>
            <a:endParaRPr lang="zh-CN" altLang="en-US" sz="2400" dirty="0">
              <a:latin typeface="宋体" panose="02010600030101010101" pitchFamily="2" charset="-122"/>
            </a:endParaRPr>
          </a:p>
          <a:p>
            <a:pPr marL="0" indent="0" defTabSz="914400" eaLnBrk="1" hangingPunct="1">
              <a:lnSpc>
                <a:spcPct val="90000"/>
              </a:lnSpc>
              <a:buNone/>
              <a:tabLst>
                <a:tab pos="355600" algn="l"/>
                <a:tab pos="713105" algn="l"/>
              </a:tabLst>
            </a:pPr>
            <a:r>
              <a:rPr lang="zh-CN" altLang="en-US" sz="2400" dirty="0">
                <a:latin typeface="宋体" panose="02010600030101010101" pitchFamily="2" charset="-122"/>
              </a:rPr>
              <a:t>	</a:t>
            </a:r>
            <a:r>
              <a:rPr lang="en-US" altLang="zh-CN" sz="2400" dirty="0">
                <a:latin typeface="宋体" panose="02010600030101010101" pitchFamily="2" charset="-122"/>
              </a:rPr>
              <a:t>item = x;			// </a:t>
            </a:r>
            <a:r>
              <a:rPr lang="zh-CN" altLang="en-US" sz="2400" dirty="0">
                <a:latin typeface="宋体" panose="02010600030101010101" pitchFamily="2" charset="-122"/>
              </a:rPr>
              <a:t>将</a:t>
            </a:r>
            <a:r>
              <a:rPr lang="en-US" altLang="zh-CN" sz="2400" dirty="0">
                <a:latin typeface="宋体" panose="02010600030101010101" pitchFamily="2" charset="-122"/>
              </a:rPr>
              <a:t>x</a:t>
            </a:r>
            <a:r>
              <a:rPr lang="zh-CN" altLang="en-US" sz="2400" dirty="0">
                <a:latin typeface="宋体" panose="02010600030101010101" pitchFamily="2" charset="-122"/>
              </a:rPr>
              <a:t>值存入</a:t>
            </a:r>
            <a:r>
              <a:rPr lang="en-US" altLang="zh-CN" sz="2400" dirty="0">
                <a:latin typeface="宋体" panose="02010600030101010101" pitchFamily="2" charset="-122"/>
              </a:rPr>
              <a:t>item</a:t>
            </a:r>
            <a:endParaRPr lang="en-US" altLang="zh-CN" sz="2400" dirty="0">
              <a:latin typeface="宋体" panose="02010600030101010101" pitchFamily="2" charset="-122"/>
            </a:endParaRPr>
          </a:p>
          <a:p>
            <a:pPr marL="0" indent="0" defTabSz="914400" eaLnBrk="1" hangingPunct="1">
              <a:lnSpc>
                <a:spcPct val="90000"/>
              </a:lnSpc>
              <a:buNone/>
              <a:tabLst>
                <a:tab pos="355600" algn="l"/>
                <a:tab pos="713105" algn="l"/>
              </a:tabLst>
            </a:pPr>
            <a:r>
              <a:rPr lang="en-US" altLang="zh-CN" sz="2400" dirty="0">
                <a:latin typeface="宋体" panose="02010600030101010101" pitchFamily="2" charset="-122"/>
              </a:rPr>
              <a:t>}</a:t>
            </a:r>
            <a:endParaRPr lang="en-US" altLang="zh-CN" sz="2400" dirty="0">
              <a:latin typeface="宋体" panose="02010600030101010101" pitchFamily="2" charset="-122"/>
            </a:endParaRPr>
          </a:p>
          <a:p>
            <a:pPr marL="0" indent="0" defTabSz="914400" eaLnBrk="1" hangingPunct="1">
              <a:lnSpc>
                <a:spcPct val="90000"/>
              </a:lnSpc>
              <a:buNone/>
              <a:tabLst>
                <a:tab pos="355600" algn="l"/>
                <a:tab pos="713105" algn="l"/>
              </a:tabLst>
            </a:pPr>
            <a:endParaRPr lang="en-US" altLang="zh-CN" sz="2400" dirty="0">
              <a:latin typeface="宋体" panose="02010600030101010101" pitchFamily="2" charset="-122"/>
            </a:endParaRPr>
          </a:p>
        </p:txBody>
      </p:sp>
      <p:sp>
        <p:nvSpPr>
          <p:cNvPr id="52226" name="Text Box 1028"/>
          <p:cNvSpPr txBox="1"/>
          <p:nvPr/>
        </p:nvSpPr>
        <p:spPr>
          <a:xfrm>
            <a:off x="8650288" y="6453188"/>
            <a:ext cx="504825" cy="304800"/>
          </a:xfrm>
          <a:prstGeom prst="rect">
            <a:avLst/>
          </a:prstGeom>
          <a:noFill/>
          <a:ln w="9525">
            <a:noFill/>
          </a:ln>
        </p:spPr>
        <p:txBody>
          <a:bodyPr anchor="t" anchorCtr="0">
            <a:spAutoFit/>
          </a:bodyPr>
          <a:p>
            <a:pPr algn="r" eaLnBrk="0" hangingPunct="0">
              <a:spcBef>
                <a:spcPct val="50000"/>
              </a:spcBef>
            </a:pPr>
            <a:fld id="{9A0DB2DC-4C9A-4742-B13C-FB6460FD3503}" type="slidenum">
              <a:rPr lang="en-US" altLang="zh-CN" sz="1400" b="0" dirty="0">
                <a:solidFill>
                  <a:schemeClr val="tx1"/>
                </a:solidFill>
                <a:latin typeface="Times New Roman" panose="02020603050405020304" pitchFamily="18" charset="0"/>
                <a:ea typeface="宋体" panose="02010600030101010101" pitchFamily="2" charset="-122"/>
              </a:rPr>
            </a:fld>
            <a:endParaRPr lang="en-US" altLang="zh-CN" sz="1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1026"/>
          <p:cNvSpPr>
            <a:spLocks noGrp="1"/>
          </p:cNvSpPr>
          <p:nvPr>
            <p:ph idx="1"/>
          </p:nvPr>
        </p:nvSpPr>
        <p:spPr>
          <a:xfrm>
            <a:off x="360363" y="304800"/>
            <a:ext cx="8659812" cy="6116638"/>
          </a:xfrm>
          <a:solidFill>
            <a:schemeClr val="bg1"/>
          </a:solidFill>
          <a:ln/>
        </p:spPr>
        <p:txBody>
          <a:bodyPr vert="horz" wrap="square" lIns="92075" tIns="46038" rIns="92075" bIns="46038" anchor="t" anchorCtr="0"/>
          <a:p>
            <a:pPr marL="0" indent="0" defTabSz="914400" eaLnBrk="1" hangingPunct="1">
              <a:lnSpc>
                <a:spcPct val="80000"/>
              </a:lnSpc>
              <a:buNone/>
              <a:tabLst>
                <a:tab pos="355600" algn="l"/>
              </a:tabLst>
            </a:pPr>
            <a:r>
              <a:rPr lang="en-US" altLang="zh-CN" sz="2200" dirty="0">
                <a:latin typeface="宋体" panose="02010600030101010101" pitchFamily="2" charset="-122"/>
              </a:rPr>
              <a:t>int main() {</a:t>
            </a:r>
            <a:endParaRPr lang="en-US" altLang="zh-CN" sz="2200" dirty="0">
              <a:latin typeface="宋体" panose="02010600030101010101" pitchFamily="2" charset="-122"/>
            </a:endParaRPr>
          </a:p>
          <a:p>
            <a:pPr marL="0" indent="0" defTabSz="914400" eaLnBrk="1" hangingPunct="1">
              <a:lnSpc>
                <a:spcPct val="80000"/>
              </a:lnSpc>
              <a:buNone/>
              <a:tabLst>
                <a:tab pos="355600" algn="l"/>
              </a:tabLst>
            </a:pPr>
            <a:r>
              <a:rPr lang="en-US" altLang="zh-CN" sz="2200" dirty="0">
                <a:latin typeface="宋体" panose="02010600030101010101" pitchFamily="2" charset="-122"/>
              </a:rPr>
              <a:t>	Store&lt;int&gt; s1, s2;	</a:t>
            </a:r>
            <a:endParaRPr lang="zh-CN" altLang="en-US" sz="2200" dirty="0">
              <a:latin typeface="宋体" panose="02010600030101010101" pitchFamily="2" charset="-122"/>
            </a:endParaRPr>
          </a:p>
          <a:p>
            <a:pPr marL="0" indent="0" defTabSz="914400" eaLnBrk="1" hangingPunct="1">
              <a:lnSpc>
                <a:spcPct val="80000"/>
              </a:lnSpc>
              <a:buNone/>
              <a:tabLst>
                <a:tab pos="355600" algn="l"/>
              </a:tabLst>
            </a:pPr>
            <a:r>
              <a:rPr lang="zh-CN" altLang="en-US" sz="2200" dirty="0">
                <a:latin typeface="宋体" panose="02010600030101010101" pitchFamily="2" charset="-122"/>
              </a:rPr>
              <a:t>	</a:t>
            </a:r>
            <a:r>
              <a:rPr lang="en-US" altLang="zh-CN" sz="2200" dirty="0">
                <a:latin typeface="宋体" panose="02010600030101010101" pitchFamily="2" charset="-122"/>
              </a:rPr>
              <a:t>s1.putElem(3);	</a:t>
            </a:r>
            <a:endParaRPr lang="zh-CN" altLang="en-US" sz="2200" dirty="0">
              <a:latin typeface="宋体" panose="02010600030101010101" pitchFamily="2" charset="-122"/>
            </a:endParaRPr>
          </a:p>
          <a:p>
            <a:pPr marL="0" indent="0" defTabSz="914400" eaLnBrk="1" hangingPunct="1">
              <a:lnSpc>
                <a:spcPct val="80000"/>
              </a:lnSpc>
              <a:buNone/>
              <a:tabLst>
                <a:tab pos="355600" algn="l"/>
              </a:tabLst>
            </a:pPr>
            <a:r>
              <a:rPr lang="zh-CN" altLang="en-US" sz="2200" dirty="0">
                <a:latin typeface="宋体" panose="02010600030101010101" pitchFamily="2" charset="-122"/>
              </a:rPr>
              <a:t>	</a:t>
            </a:r>
            <a:r>
              <a:rPr lang="en-US" altLang="zh-CN" sz="2200" dirty="0">
                <a:latin typeface="宋体" panose="02010600030101010101" pitchFamily="2" charset="-122"/>
              </a:rPr>
              <a:t>s2.putElem(-7);</a:t>
            </a:r>
            <a:endParaRPr lang="zh-CN" altLang="en-US" sz="2200" dirty="0">
              <a:latin typeface="宋体" panose="02010600030101010101" pitchFamily="2" charset="-122"/>
            </a:endParaRPr>
          </a:p>
          <a:p>
            <a:pPr marL="0" indent="0" defTabSz="914400" eaLnBrk="1" hangingPunct="1">
              <a:lnSpc>
                <a:spcPct val="80000"/>
              </a:lnSpc>
              <a:buNone/>
              <a:tabLst>
                <a:tab pos="355600" algn="l"/>
              </a:tabLst>
            </a:pPr>
            <a:r>
              <a:rPr lang="zh-CN" altLang="en-US" sz="2200" dirty="0">
                <a:latin typeface="宋体" panose="02010600030101010101" pitchFamily="2" charset="-122"/>
              </a:rPr>
              <a:t>	</a:t>
            </a:r>
            <a:r>
              <a:rPr lang="en-US" altLang="zh-CN" sz="2200" dirty="0">
                <a:latin typeface="宋体" panose="02010600030101010101" pitchFamily="2" charset="-122"/>
              </a:rPr>
              <a:t>cout &lt;&lt; s1.getElem() &lt;&lt; "  " &lt;&lt; s2.getElem() &lt;&lt; endl;</a:t>
            </a:r>
            <a:endParaRPr lang="zh-CN" altLang="en-US" sz="2200" dirty="0">
              <a:latin typeface="宋体" panose="02010600030101010101" pitchFamily="2" charset="-122"/>
            </a:endParaRPr>
          </a:p>
          <a:p>
            <a:pPr marL="0" indent="0" defTabSz="914400" eaLnBrk="1" hangingPunct="1">
              <a:lnSpc>
                <a:spcPct val="80000"/>
              </a:lnSpc>
              <a:buNone/>
              <a:tabLst>
                <a:tab pos="355600" algn="l"/>
              </a:tabLst>
            </a:pPr>
            <a:endParaRPr lang="zh-CN" altLang="en-US" sz="2200" dirty="0">
              <a:latin typeface="宋体" panose="02010600030101010101" pitchFamily="2" charset="-122"/>
            </a:endParaRPr>
          </a:p>
          <a:p>
            <a:pPr marL="0" indent="0" defTabSz="914400" eaLnBrk="1" hangingPunct="1">
              <a:lnSpc>
                <a:spcPct val="80000"/>
              </a:lnSpc>
              <a:buNone/>
              <a:tabLst>
                <a:tab pos="355600" algn="l"/>
              </a:tabLst>
            </a:pPr>
            <a:r>
              <a:rPr lang="zh-CN" altLang="en-US" sz="2200" dirty="0">
                <a:latin typeface="宋体" panose="02010600030101010101" pitchFamily="2" charset="-122"/>
              </a:rPr>
              <a:t>	</a:t>
            </a:r>
            <a:r>
              <a:rPr lang="en-US" altLang="zh-CN" sz="2200" dirty="0">
                <a:latin typeface="宋体" panose="02010600030101010101" pitchFamily="2" charset="-122"/>
              </a:rPr>
              <a:t>Student g = { 1000, 23 };</a:t>
            </a:r>
            <a:endParaRPr lang="zh-CN" altLang="en-US" sz="2200" dirty="0">
              <a:latin typeface="宋体" panose="02010600030101010101" pitchFamily="2" charset="-122"/>
            </a:endParaRPr>
          </a:p>
          <a:p>
            <a:pPr marL="0" indent="0" defTabSz="914400" eaLnBrk="1" hangingPunct="1">
              <a:lnSpc>
                <a:spcPct val="80000"/>
              </a:lnSpc>
              <a:buNone/>
              <a:tabLst>
                <a:tab pos="355600" algn="l"/>
              </a:tabLst>
            </a:pPr>
            <a:r>
              <a:rPr lang="zh-CN" altLang="en-US" sz="2200" dirty="0">
                <a:latin typeface="宋体" panose="02010600030101010101" pitchFamily="2" charset="-122"/>
              </a:rPr>
              <a:t>	</a:t>
            </a:r>
            <a:r>
              <a:rPr lang="en-US" altLang="zh-CN" sz="2200" dirty="0">
                <a:latin typeface="宋体" panose="02010600030101010101" pitchFamily="2" charset="-122"/>
              </a:rPr>
              <a:t>Store&lt;Student&gt; s3;</a:t>
            </a:r>
            <a:endParaRPr lang="zh-CN" altLang="en-US" sz="2200" dirty="0">
              <a:latin typeface="宋体" panose="02010600030101010101" pitchFamily="2" charset="-122"/>
            </a:endParaRPr>
          </a:p>
          <a:p>
            <a:pPr marL="0" indent="0" defTabSz="914400" eaLnBrk="1" hangingPunct="1">
              <a:lnSpc>
                <a:spcPct val="80000"/>
              </a:lnSpc>
              <a:buNone/>
              <a:tabLst>
                <a:tab pos="355600" algn="l"/>
              </a:tabLst>
            </a:pPr>
            <a:r>
              <a:rPr lang="zh-CN" altLang="en-US" sz="2200" dirty="0">
                <a:latin typeface="宋体" panose="02010600030101010101" pitchFamily="2" charset="-122"/>
              </a:rPr>
              <a:t>	</a:t>
            </a:r>
            <a:r>
              <a:rPr lang="en-US" altLang="zh-CN" sz="2200" dirty="0">
                <a:latin typeface="宋体" panose="02010600030101010101" pitchFamily="2" charset="-122"/>
              </a:rPr>
              <a:t>s3.putElem(g); </a:t>
            </a:r>
            <a:endParaRPr lang="zh-CN" altLang="en-US" sz="2200" dirty="0">
              <a:latin typeface="宋体" panose="02010600030101010101" pitchFamily="2" charset="-122"/>
            </a:endParaRPr>
          </a:p>
          <a:p>
            <a:pPr marL="0" indent="0" defTabSz="914400" eaLnBrk="1" hangingPunct="1">
              <a:lnSpc>
                <a:spcPct val="80000"/>
              </a:lnSpc>
              <a:buNone/>
              <a:tabLst>
                <a:tab pos="355600" algn="l"/>
              </a:tabLst>
            </a:pPr>
            <a:r>
              <a:rPr lang="zh-CN" altLang="en-US" sz="2200" dirty="0">
                <a:latin typeface="宋体" panose="02010600030101010101" pitchFamily="2" charset="-122"/>
              </a:rPr>
              <a:t>	</a:t>
            </a:r>
            <a:r>
              <a:rPr lang="en-US" altLang="zh-CN" sz="2200" dirty="0">
                <a:latin typeface="宋体" panose="02010600030101010101" pitchFamily="2" charset="-122"/>
              </a:rPr>
              <a:t>cout &lt;&lt; "The student id is " &lt;&lt; s3.getElem().id &lt;&lt; endl;</a:t>
            </a:r>
            <a:endParaRPr lang="zh-CN" altLang="en-US" sz="2200" dirty="0">
              <a:latin typeface="宋体" panose="02010600030101010101" pitchFamily="2" charset="-122"/>
            </a:endParaRPr>
          </a:p>
          <a:p>
            <a:pPr marL="0" indent="0" defTabSz="914400" eaLnBrk="1" hangingPunct="1">
              <a:lnSpc>
                <a:spcPct val="80000"/>
              </a:lnSpc>
              <a:buNone/>
              <a:tabLst>
                <a:tab pos="355600" algn="l"/>
              </a:tabLst>
            </a:pPr>
            <a:endParaRPr lang="zh-CN" altLang="en-US" sz="2200" dirty="0">
              <a:latin typeface="宋体" panose="02010600030101010101" pitchFamily="2" charset="-122"/>
            </a:endParaRPr>
          </a:p>
          <a:p>
            <a:pPr marL="0" indent="0" defTabSz="914400" eaLnBrk="1" hangingPunct="1">
              <a:lnSpc>
                <a:spcPct val="80000"/>
              </a:lnSpc>
              <a:buNone/>
              <a:tabLst>
                <a:tab pos="355600" algn="l"/>
              </a:tabLst>
            </a:pPr>
            <a:r>
              <a:rPr lang="zh-CN" altLang="en-US" sz="2200" dirty="0">
                <a:latin typeface="宋体" panose="02010600030101010101" pitchFamily="2" charset="-122"/>
              </a:rPr>
              <a:t>	</a:t>
            </a:r>
            <a:r>
              <a:rPr lang="en-US" altLang="zh-CN" sz="2200" dirty="0">
                <a:latin typeface="宋体" panose="02010600030101010101" pitchFamily="2" charset="-122"/>
              </a:rPr>
              <a:t>Store&lt;double&gt; d;</a:t>
            </a:r>
            <a:endParaRPr lang="zh-CN" altLang="en-US" sz="2200" dirty="0">
              <a:latin typeface="宋体" panose="02010600030101010101" pitchFamily="2" charset="-122"/>
            </a:endParaRPr>
          </a:p>
          <a:p>
            <a:pPr marL="0" indent="0" defTabSz="914400" eaLnBrk="1" hangingPunct="1">
              <a:lnSpc>
                <a:spcPct val="80000"/>
              </a:lnSpc>
              <a:buNone/>
              <a:tabLst>
                <a:tab pos="355600" algn="l"/>
              </a:tabLst>
            </a:pPr>
            <a:r>
              <a:rPr lang="zh-CN" altLang="en-US" sz="2200" dirty="0">
                <a:latin typeface="宋体" panose="02010600030101010101" pitchFamily="2" charset="-122"/>
              </a:rPr>
              <a:t>	</a:t>
            </a:r>
            <a:r>
              <a:rPr lang="en-US" altLang="zh-CN" sz="2200" dirty="0">
                <a:latin typeface="宋体" panose="02010600030101010101" pitchFamily="2" charset="-122"/>
              </a:rPr>
              <a:t>cout &lt;&lt; "Retrieving object D... ";</a:t>
            </a:r>
            <a:endParaRPr lang="en-US" altLang="zh-CN" sz="2200" dirty="0">
              <a:latin typeface="宋体" panose="02010600030101010101" pitchFamily="2" charset="-122"/>
            </a:endParaRPr>
          </a:p>
          <a:p>
            <a:pPr marL="0" indent="0" defTabSz="914400" eaLnBrk="1" hangingPunct="1">
              <a:lnSpc>
                <a:spcPct val="80000"/>
              </a:lnSpc>
              <a:buNone/>
              <a:tabLst>
                <a:tab pos="355600" algn="l"/>
              </a:tabLst>
            </a:pPr>
            <a:r>
              <a:rPr lang="en-US" altLang="zh-CN" sz="2200" dirty="0">
                <a:latin typeface="宋体" panose="02010600030101010101" pitchFamily="2" charset="-122"/>
              </a:rPr>
              <a:t>	cout &lt;&lt; d.getElem() &lt;&lt; endl</a:t>
            </a:r>
            <a:endParaRPr lang="zh-CN" altLang="en-US" sz="2200" dirty="0">
              <a:latin typeface="宋体" panose="02010600030101010101" pitchFamily="2" charset="-122"/>
            </a:endParaRPr>
          </a:p>
          <a:p>
            <a:pPr marL="0" indent="0" defTabSz="914400" eaLnBrk="1" hangingPunct="1">
              <a:lnSpc>
                <a:spcPct val="80000"/>
              </a:lnSpc>
              <a:buNone/>
              <a:tabLst>
                <a:tab pos="355600" algn="l"/>
              </a:tabLst>
            </a:pPr>
            <a:r>
              <a:rPr lang="en-US" altLang="zh-CN" sz="2200" dirty="0">
                <a:latin typeface="宋体" panose="02010600030101010101" pitchFamily="2" charset="-122"/>
              </a:rPr>
              <a:t>//</a:t>
            </a:r>
            <a:r>
              <a:rPr lang="zh-CN" altLang="en-US" sz="2200" dirty="0">
                <a:latin typeface="宋体" panose="02010600030101010101" pitchFamily="2" charset="-122"/>
              </a:rPr>
              <a:t>由于</a:t>
            </a:r>
            <a:r>
              <a:rPr lang="en-US" altLang="zh-CN" sz="2200" dirty="0">
                <a:latin typeface="宋体" panose="02010600030101010101" pitchFamily="2" charset="-122"/>
              </a:rPr>
              <a:t>d</a:t>
            </a:r>
            <a:r>
              <a:rPr lang="zh-CN" altLang="en-US" sz="2200" dirty="0">
                <a:latin typeface="宋体" panose="02010600030101010101" pitchFamily="2" charset="-122"/>
              </a:rPr>
              <a:t>未经初始化</a:t>
            </a:r>
            <a:r>
              <a:rPr lang="en-US" altLang="zh-CN" sz="2200" dirty="0">
                <a:latin typeface="宋体" panose="02010600030101010101" pitchFamily="2" charset="-122"/>
              </a:rPr>
              <a:t>,</a:t>
            </a:r>
            <a:r>
              <a:rPr lang="zh-CN" altLang="en-US" sz="2200" dirty="0">
                <a:latin typeface="宋体" panose="02010600030101010101" pitchFamily="2" charset="-122"/>
              </a:rPr>
              <a:t>在执行函数</a:t>
            </a:r>
            <a:r>
              <a:rPr lang="en-US" altLang="zh-CN" sz="2200" dirty="0">
                <a:latin typeface="宋体" panose="02010600030101010101" pitchFamily="2" charset="-122"/>
              </a:rPr>
              <a:t>D.getElement()</a:t>
            </a:r>
            <a:r>
              <a:rPr lang="zh-CN" altLang="en-US" sz="2200" dirty="0">
                <a:latin typeface="宋体" panose="02010600030101010101" pitchFamily="2" charset="-122"/>
              </a:rPr>
              <a:t>过程中导致程序终止</a:t>
            </a:r>
            <a:endParaRPr lang="zh-CN" altLang="en-US" sz="2200" dirty="0">
              <a:latin typeface="宋体" panose="02010600030101010101" pitchFamily="2" charset="-122"/>
            </a:endParaRPr>
          </a:p>
          <a:p>
            <a:pPr marL="0" indent="0" defTabSz="914400" eaLnBrk="1" hangingPunct="1">
              <a:lnSpc>
                <a:spcPct val="80000"/>
              </a:lnSpc>
              <a:buNone/>
              <a:tabLst>
                <a:tab pos="355600" algn="l"/>
              </a:tabLst>
            </a:pPr>
            <a:r>
              <a:rPr lang="zh-CN" altLang="en-US" sz="2200" dirty="0">
                <a:latin typeface="宋体" panose="02010600030101010101" pitchFamily="2" charset="-122"/>
              </a:rPr>
              <a:t>	</a:t>
            </a:r>
            <a:r>
              <a:rPr lang="en-US" altLang="zh-CN" sz="2200" dirty="0">
                <a:latin typeface="宋体" panose="02010600030101010101" pitchFamily="2" charset="-122"/>
              </a:rPr>
              <a:t>return 0;</a:t>
            </a:r>
            <a:endParaRPr lang="en-US" altLang="zh-CN" sz="2200" dirty="0">
              <a:latin typeface="宋体" panose="02010600030101010101" pitchFamily="2" charset="-122"/>
            </a:endParaRPr>
          </a:p>
          <a:p>
            <a:pPr marL="0" indent="0" defTabSz="914400" eaLnBrk="1" hangingPunct="1">
              <a:lnSpc>
                <a:spcPct val="80000"/>
              </a:lnSpc>
              <a:buNone/>
              <a:tabLst>
                <a:tab pos="355600" algn="l"/>
              </a:tabLst>
            </a:pPr>
            <a:r>
              <a:rPr lang="en-US" altLang="zh-CN" sz="2200" dirty="0">
                <a:latin typeface="宋体" panose="02010600030101010101" pitchFamily="2" charset="-122"/>
              </a:rPr>
              <a:t>}</a:t>
            </a:r>
            <a:endParaRPr lang="en-US" altLang="zh-CN" sz="2200" dirty="0">
              <a:latin typeface="宋体" panose="02010600030101010101" pitchFamily="2" charset="-122"/>
            </a:endParaRPr>
          </a:p>
          <a:p>
            <a:pPr marL="0" indent="0" defTabSz="914400" eaLnBrk="1" hangingPunct="1">
              <a:lnSpc>
                <a:spcPct val="80000"/>
              </a:lnSpc>
              <a:buNone/>
              <a:tabLst>
                <a:tab pos="355600" algn="l"/>
              </a:tabLst>
            </a:pPr>
            <a:endParaRPr lang="en-US" altLang="zh-CN" sz="2200" dirty="0">
              <a:latin typeface="宋体" panose="02010600030101010101" pitchFamily="2" charset="-122"/>
            </a:endParaRPr>
          </a:p>
        </p:txBody>
      </p:sp>
      <p:sp>
        <p:nvSpPr>
          <p:cNvPr id="54274" name="Text Box 1028"/>
          <p:cNvSpPr txBox="1"/>
          <p:nvPr/>
        </p:nvSpPr>
        <p:spPr>
          <a:xfrm>
            <a:off x="8650288" y="6453188"/>
            <a:ext cx="504825" cy="304800"/>
          </a:xfrm>
          <a:prstGeom prst="rect">
            <a:avLst/>
          </a:prstGeom>
          <a:noFill/>
          <a:ln w="9525">
            <a:noFill/>
          </a:ln>
        </p:spPr>
        <p:txBody>
          <a:bodyPr anchor="t" anchorCtr="0">
            <a:spAutoFit/>
          </a:bodyPr>
          <a:p>
            <a:pPr algn="r" eaLnBrk="0" hangingPunct="0">
              <a:spcBef>
                <a:spcPct val="50000"/>
              </a:spcBef>
            </a:pPr>
            <a:fld id="{9A0DB2DC-4C9A-4742-B13C-FB6460FD3503}" type="slidenum">
              <a:rPr lang="en-US" altLang="zh-CN" sz="1400" b="0" dirty="0">
                <a:solidFill>
                  <a:schemeClr val="tx1"/>
                </a:solidFill>
                <a:latin typeface="Times New Roman" panose="02020603050405020304" pitchFamily="18" charset="0"/>
                <a:ea typeface="宋体" panose="02010600030101010101" pitchFamily="2" charset="-122"/>
              </a:rPr>
            </a:fld>
            <a:endParaRPr lang="en-US" altLang="zh-CN" sz="1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框 1"/>
          <p:cNvSpPr txBox="1"/>
          <p:nvPr/>
        </p:nvSpPr>
        <p:spPr>
          <a:xfrm>
            <a:off x="179388" y="1195388"/>
            <a:ext cx="8885237" cy="5592762"/>
          </a:xfrm>
          <a:prstGeom prst="rect">
            <a:avLst/>
          </a:prstGeom>
          <a:solidFill>
            <a:schemeClr val="bg1"/>
          </a:solidFill>
          <a:ln w="9525">
            <a:noFill/>
          </a:ln>
        </p:spPr>
        <p:txBody>
          <a:bodyPr wrap="square" anchor="t" anchorCtr="0">
            <a:spAutoFit/>
          </a:bodyPr>
          <a:p>
            <a:pPr>
              <a:lnSpc>
                <a:spcPts val="3300"/>
              </a:lnSpc>
            </a:pPr>
            <a:r>
              <a:rPr lang="zh-CN" altLang="en-US">
                <a:solidFill>
                  <a:schemeClr val="tx1"/>
                </a:solidFill>
                <a:latin typeface="Times New Roman" panose="02020603050405020304" pitchFamily="18" charset="0"/>
                <a:ea typeface="宋体" panose="02010600030101010101" pitchFamily="2" charset="-122"/>
              </a:rPr>
              <a:t>#include &lt;iostream&gt;</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#include &lt;string&gt;</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using namespace std;</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template &lt;class T, </a:t>
            </a:r>
            <a:r>
              <a:rPr lang="zh-CN" altLang="en-US">
                <a:solidFill>
                  <a:srgbClr val="FFFF00"/>
                </a:solidFill>
                <a:latin typeface="Times New Roman" panose="02020603050405020304" pitchFamily="18" charset="0"/>
                <a:ea typeface="宋体" panose="02010600030101010101" pitchFamily="2" charset="-122"/>
              </a:rPr>
              <a:t>int MaxSIZE = 100</a:t>
            </a:r>
            <a:r>
              <a:rPr lang="zh-CN" altLang="en-US">
                <a:solidFill>
                  <a:schemeClr val="tx1"/>
                </a:solidFill>
                <a:latin typeface="Times New Roman" panose="02020603050405020304" pitchFamily="18" charset="0"/>
                <a:ea typeface="宋体" panose="02010600030101010101" pitchFamily="2" charset="-122"/>
              </a:rPr>
              <a:t>&gt;</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class Array</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private:</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    T elem [</a:t>
            </a:r>
            <a:r>
              <a:rPr lang="zh-CN" altLang="en-US">
                <a:solidFill>
                  <a:srgbClr val="FFFF00"/>
                </a:solidFill>
                <a:latin typeface="Times New Roman" panose="02020603050405020304" pitchFamily="18" charset="0"/>
                <a:ea typeface="宋体" panose="02010600030101010101" pitchFamily="2" charset="-122"/>
              </a:rPr>
              <a:t>MaxSIZE</a:t>
            </a:r>
            <a:r>
              <a:rPr lang="zh-CN" altLang="en-US">
                <a:solidFill>
                  <a:schemeClr val="tx1"/>
                </a:solidFill>
                <a:latin typeface="Times New Roman" panose="02020603050405020304" pitchFamily="18" charset="0"/>
                <a:ea typeface="宋体" panose="02010600030101010101" pitchFamily="2" charset="-122"/>
              </a:rPr>
              <a:t>];	// 存储数据元素值</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public:</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    inline T&amp;</a:t>
            </a:r>
            <a:r>
              <a:rPr lang="zh-CN" altLang="en-US">
                <a:solidFill>
                  <a:srgbClr val="FFFF00"/>
                </a:solidFill>
                <a:latin typeface="Times New Roman" panose="02020603050405020304" pitchFamily="18" charset="0"/>
                <a:ea typeface="宋体" panose="02010600030101010101" pitchFamily="2" charset="-122"/>
              </a:rPr>
              <a:t> operator ()</a:t>
            </a:r>
            <a:r>
              <a:rPr lang="zh-CN" altLang="en-US">
                <a:solidFill>
                  <a:schemeClr val="tx2"/>
                </a:solidFill>
                <a:latin typeface="Times New Roman" panose="02020603050405020304" pitchFamily="18" charset="0"/>
                <a:ea typeface="宋体" panose="02010600030101010101" pitchFamily="2" charset="-122"/>
              </a:rPr>
              <a:t> </a:t>
            </a:r>
            <a:r>
              <a:rPr lang="zh-CN" altLang="en-US">
                <a:solidFill>
                  <a:schemeClr val="tx1"/>
                </a:solidFill>
                <a:latin typeface="Times New Roman" panose="02020603050405020304" pitchFamily="18" charset="0"/>
                <a:ea typeface="宋体" panose="02010600030101010101" pitchFamily="2" charset="-122"/>
              </a:rPr>
              <a:t>(int i);	</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 </a:t>
            </a:r>
            <a:r>
              <a:rPr lang="en-US" altLang="zh-CN">
                <a:solidFill>
                  <a:schemeClr val="tx1"/>
                </a:solidFill>
                <a:latin typeface="Times New Roman" panose="02020603050405020304" pitchFamily="18" charset="0"/>
                <a:ea typeface="宋体" panose="02010600030101010101" pitchFamily="2" charset="-122"/>
              </a:rPr>
              <a:t>  </a:t>
            </a:r>
            <a:r>
              <a:rPr lang="zh-CN" altLang="en-US">
                <a:solidFill>
                  <a:schemeClr val="tx1"/>
                </a:solidFill>
                <a:latin typeface="Times New Roman" panose="02020603050405020304" pitchFamily="18" charset="0"/>
                <a:ea typeface="宋体" panose="02010600030101010101" pitchFamily="2" charset="-122"/>
              </a:rPr>
              <a:t>//元素引用，可作为左值或右值</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a:t>
            </a:r>
            <a:endParaRPr lang="zh-CN" altLang="en-US">
              <a:solidFill>
                <a:schemeClr val="tx1"/>
              </a:solidFill>
              <a:latin typeface="Times New Roman" panose="02020603050405020304" pitchFamily="18" charset="0"/>
              <a:ea typeface="宋体" panose="02010600030101010101" pitchFamily="2" charset="-122"/>
            </a:endParaRPr>
          </a:p>
        </p:txBody>
      </p:sp>
      <p:sp>
        <p:nvSpPr>
          <p:cNvPr id="56322" name="Rectangle 2"/>
          <p:cNvSpPr>
            <a:spLocks noGrp="1"/>
          </p:cNvSpPr>
          <p:nvPr/>
        </p:nvSpPr>
        <p:spPr>
          <a:xfrm>
            <a:off x="1108075" y="260350"/>
            <a:ext cx="6791325" cy="931863"/>
          </a:xfrm>
          <a:prstGeom prst="rect">
            <a:avLst/>
          </a:prstGeom>
          <a:noFill/>
          <a:ln w="9525">
            <a:noFill/>
          </a:ln>
        </p:spPr>
        <p:txBody>
          <a:bodyPr wrap="square" lIns="92075" tIns="46038" rIns="92075" bIns="46038" anchor="b" anchorCtr="0"/>
          <a:p>
            <a:r>
              <a:rPr lang="zh-CN" altLang="en-US" sz="3600" dirty="0">
                <a:solidFill>
                  <a:schemeClr val="tx2"/>
                </a:solidFill>
                <a:latin typeface="宋体" panose="02010600030101010101" pitchFamily="2" charset="-122"/>
                <a:ea typeface="隶书" panose="02010509060101010101" pitchFamily="49" charset="-122"/>
              </a:rPr>
              <a:t>内联成员函数、非类型参数、函数调用运算符重载</a:t>
            </a:r>
            <a:endParaRPr lang="zh-CN" altLang="en-US" sz="3600" dirty="0">
              <a:solidFill>
                <a:schemeClr val="tx2"/>
              </a:solidFill>
              <a:latin typeface="宋体" panose="02010600030101010101" pitchFamily="2" charset="-122"/>
              <a:ea typeface="隶书" panose="02010509060101010101" pitchFamily="49" charset="-122"/>
            </a:endParaRPr>
          </a:p>
        </p:txBody>
      </p:sp>
    </p:spTree>
  </p:cSld>
  <p:clrMapOvr>
    <a:masterClrMapping/>
  </p:clrMapOvr>
  <p:transition spd="slow">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1"/>
          <p:cNvSpPr txBox="1"/>
          <p:nvPr/>
        </p:nvSpPr>
        <p:spPr>
          <a:xfrm>
            <a:off x="179388" y="406400"/>
            <a:ext cx="8885237" cy="5060950"/>
          </a:xfrm>
          <a:prstGeom prst="rect">
            <a:avLst/>
          </a:prstGeom>
          <a:solidFill>
            <a:schemeClr val="bg1"/>
          </a:solidFill>
          <a:ln w="9525">
            <a:noFill/>
          </a:ln>
        </p:spPr>
        <p:txBody>
          <a:bodyPr wrap="square" anchor="t" anchorCtr="0">
            <a:spAutoFit/>
          </a:bodyPr>
          <a:p>
            <a:pPr>
              <a:lnSpc>
                <a:spcPts val="3300"/>
              </a:lnSpc>
            </a:pPr>
            <a:r>
              <a:rPr lang="zh-CN" altLang="en-US">
                <a:solidFill>
                  <a:srgbClr val="FFFF00"/>
                </a:solidFill>
                <a:latin typeface="Times New Roman" panose="02020603050405020304" pitchFamily="18" charset="0"/>
                <a:ea typeface="宋体" panose="02010600030101010101" pitchFamily="2" charset="-122"/>
              </a:rPr>
              <a:t>template &lt;class T, int MaxSIZE&gt;</a:t>
            </a:r>
            <a:endParaRPr lang="zh-CN" altLang="en-US">
              <a:solidFill>
                <a:srgbClr val="FFFF00"/>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 元素引用，可作为左值或右值</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T &amp; </a:t>
            </a:r>
            <a:r>
              <a:rPr lang="zh-CN" altLang="en-US">
                <a:solidFill>
                  <a:srgbClr val="FFFF00"/>
                </a:solidFill>
                <a:latin typeface="Times New Roman" panose="02020603050405020304" pitchFamily="18" charset="0"/>
                <a:ea typeface="宋体" panose="02010600030101010101" pitchFamily="2" charset="-122"/>
              </a:rPr>
              <a:t>Array&lt;T, MaxSIZE&gt;::operator ()</a:t>
            </a:r>
            <a:r>
              <a:rPr lang="zh-CN" altLang="en-US">
                <a:solidFill>
                  <a:schemeClr val="tx1"/>
                </a:solidFill>
                <a:latin typeface="Times New Roman" panose="02020603050405020304" pitchFamily="18" charset="0"/>
                <a:ea typeface="宋体" panose="02010600030101010101" pitchFamily="2" charset="-122"/>
              </a:rPr>
              <a:t> (int i) 	</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    if (i &lt; 0 || i &gt;= MaxSIZE)</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    {</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        throw "Invalid Index";		// 抛出异常</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    }</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    return elem[i];		//返回元素elem[i]引用</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a:t>
            </a:r>
            <a:endParaRPr lang="zh-CN" altLang="en-US">
              <a:solidFill>
                <a:schemeClr val="tx1"/>
              </a:solidFill>
              <a:latin typeface="Times New Roman" panose="02020603050405020304" pitchFamily="18" charset="0"/>
              <a:ea typeface="宋体" panose="02010600030101010101" pitchFamily="2" charset="-122"/>
            </a:endParaRPr>
          </a:p>
          <a:p>
            <a:endParaRPr lang="zh-CN" altLang="en-US">
              <a:solidFill>
                <a:schemeClr val="tx1"/>
              </a:solidFill>
              <a:latin typeface="Times New Roman" panose="02020603050405020304" pitchFamily="18" charset="0"/>
              <a:ea typeface="宋体" panose="02010600030101010101" pitchFamily="2" charset="-122"/>
            </a:endParaRPr>
          </a:p>
          <a:p>
            <a:endParaRPr lang="zh-CN" altLang="en-US">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文本框 1"/>
          <p:cNvSpPr txBox="1"/>
          <p:nvPr/>
        </p:nvSpPr>
        <p:spPr>
          <a:xfrm>
            <a:off x="107950" y="44450"/>
            <a:ext cx="8883650" cy="6369050"/>
          </a:xfrm>
          <a:prstGeom prst="rect">
            <a:avLst/>
          </a:prstGeom>
          <a:solidFill>
            <a:schemeClr val="bg1"/>
          </a:solidFill>
          <a:ln w="9525">
            <a:noFill/>
          </a:ln>
        </p:spPr>
        <p:txBody>
          <a:bodyPr wrap="square" anchor="t" anchorCtr="0">
            <a:spAutoFit/>
          </a:bodyPr>
          <a:p>
            <a:r>
              <a:rPr lang="zh-CN" altLang="en-US">
                <a:solidFill>
                  <a:schemeClr val="tx1"/>
                </a:solidFill>
                <a:latin typeface="Times New Roman" panose="02020603050405020304" pitchFamily="18" charset="0"/>
                <a:ea typeface="宋体" panose="02010600030101010101" pitchFamily="2" charset="-122"/>
              </a:rPr>
              <a:t>int main(){</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int a[] = {1, 9, 7, 5, 6, 3};	// 定义数组a</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a:t>
            </a:r>
            <a:r>
              <a:rPr lang="zh-CN" altLang="en-US">
                <a:solidFill>
                  <a:srgbClr val="FFFF00"/>
                </a:solidFill>
                <a:latin typeface="Times New Roman" panose="02020603050405020304" pitchFamily="18" charset="0"/>
                <a:ea typeface="宋体" panose="02010600030101010101" pitchFamily="2" charset="-122"/>
              </a:rPr>
              <a:t>const int n = 6;</a:t>
            </a:r>
            <a:r>
              <a:rPr lang="zh-CN" altLang="en-US">
                <a:solidFill>
                  <a:schemeClr val="tx1"/>
                </a:solidFill>
                <a:latin typeface="Times New Roman" panose="02020603050405020304" pitchFamily="18" charset="0"/>
                <a:ea typeface="宋体" panose="02010600030101010101" pitchFamily="2" charset="-122"/>
              </a:rPr>
              <a:t>			    // 数组元素个数</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a:t>
            </a:r>
            <a:r>
              <a:rPr lang="zh-CN" altLang="en-US">
                <a:solidFill>
                  <a:srgbClr val="FFFF00"/>
                </a:solidFill>
                <a:latin typeface="Times New Roman" panose="02020603050405020304" pitchFamily="18" charset="0"/>
                <a:ea typeface="宋体" panose="02010600030101010101" pitchFamily="2" charset="-122"/>
              </a:rPr>
              <a:t>Array&lt;int, n&gt;</a:t>
            </a:r>
            <a:r>
              <a:rPr lang="zh-CN" altLang="en-US">
                <a:solidFill>
                  <a:schemeClr val="tx1"/>
                </a:solidFill>
                <a:latin typeface="Times New Roman" panose="02020603050405020304" pitchFamily="18" charset="0"/>
                <a:ea typeface="宋体" panose="02010600030101010101" pitchFamily="2" charset="-122"/>
              </a:rPr>
              <a:t> obj;		</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for (int  i = 0; i &lt; n; i++)</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obj(i) = a[i];	// 给数组元素赋值</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for (i = 0; i &lt; n; i++)</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cout &lt;&lt; obj (i) &lt;&lt; " ";	// 输出元素值</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cout &lt;&lt; endl;</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a:t>
            </a:r>
            <a:r>
              <a:rPr lang="zh-CN" altLang="en-US">
                <a:solidFill>
                  <a:srgbClr val="FFFF00"/>
                </a:solidFill>
                <a:latin typeface="Times New Roman" panose="02020603050405020304" pitchFamily="18" charset="0"/>
                <a:ea typeface="宋体" panose="02010600030101010101" pitchFamily="2" charset="-122"/>
              </a:rPr>
              <a:t>Array&lt;string, n&gt;</a:t>
            </a:r>
            <a:r>
              <a:rPr lang="zh-CN" altLang="en-US">
                <a:solidFill>
                  <a:schemeClr val="tx1"/>
                </a:solidFill>
                <a:latin typeface="Times New Roman" panose="02020603050405020304" pitchFamily="18" charset="0"/>
                <a:ea typeface="宋体" panose="02010600030101010101" pitchFamily="2" charset="-122"/>
              </a:rPr>
              <a:t>  strObj;</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strObj</a:t>
            </a:r>
            <a:r>
              <a:rPr lang="zh-CN" altLang="en-US">
                <a:solidFill>
                  <a:srgbClr val="FFFF00"/>
                </a:solidFill>
                <a:latin typeface="Times New Roman" panose="02020603050405020304" pitchFamily="18" charset="0"/>
                <a:ea typeface="宋体" panose="02010600030101010101" pitchFamily="2" charset="-122"/>
              </a:rPr>
              <a:t> </a:t>
            </a:r>
            <a:r>
              <a:rPr lang="zh-CN" altLang="en-US">
                <a:solidFill>
                  <a:schemeClr val="tx1"/>
                </a:solidFill>
                <a:latin typeface="Times New Roman" panose="02020603050405020304" pitchFamily="18" charset="0"/>
                <a:ea typeface="宋体" panose="02010600030101010101" pitchFamily="2" charset="-122"/>
              </a:rPr>
              <a:t>(0) = "Test";</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strObj (1) = "String";</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strObj (2) = "again";</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for (int  i = 0; i &lt; n; i++)</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cout &lt;&lt; strObj (i) &lt;&lt; " ";	// 输出元素值</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cout &lt;&lt; endl;</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a:t>
            </a:r>
            <a:endParaRPr lang="zh-CN" altLang="en-US">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文本框 1"/>
          <p:cNvSpPr txBox="1"/>
          <p:nvPr/>
        </p:nvSpPr>
        <p:spPr>
          <a:xfrm>
            <a:off x="107950" y="44450"/>
            <a:ext cx="8883650" cy="6369050"/>
          </a:xfrm>
          <a:prstGeom prst="rect">
            <a:avLst/>
          </a:prstGeom>
          <a:solidFill>
            <a:schemeClr val="bg1"/>
          </a:solidFill>
          <a:ln w="9525">
            <a:noFill/>
          </a:ln>
        </p:spPr>
        <p:txBody>
          <a:bodyPr wrap="square" anchor="t" anchorCtr="0">
            <a:spAutoFit/>
          </a:bodyPr>
          <a:p>
            <a:r>
              <a:rPr lang="zh-CN" altLang="en-US">
                <a:solidFill>
                  <a:schemeClr val="tx1"/>
                </a:solidFill>
                <a:latin typeface="Times New Roman" panose="02020603050405020304" pitchFamily="18" charset="0"/>
                <a:ea typeface="宋体" panose="02010600030101010101" pitchFamily="2" charset="-122"/>
              </a:rPr>
              <a:t>int main(){</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int a[] = {1, 9, 7, 5, 6, 3};	// 定义数组a</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a:t>
            </a:r>
            <a:r>
              <a:rPr lang="zh-CN" altLang="en-US">
                <a:solidFill>
                  <a:srgbClr val="FFFF00"/>
                </a:solidFill>
                <a:latin typeface="Times New Roman" panose="02020603050405020304" pitchFamily="18" charset="0"/>
                <a:ea typeface="宋体" panose="02010600030101010101" pitchFamily="2" charset="-122"/>
              </a:rPr>
              <a:t>const int n = 6;</a:t>
            </a:r>
            <a:r>
              <a:rPr lang="zh-CN" altLang="en-US">
                <a:solidFill>
                  <a:schemeClr val="tx1"/>
                </a:solidFill>
                <a:latin typeface="Times New Roman" panose="02020603050405020304" pitchFamily="18" charset="0"/>
                <a:ea typeface="宋体" panose="02010600030101010101" pitchFamily="2" charset="-122"/>
              </a:rPr>
              <a:t>			    // 数组元素个数</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a:t>
            </a:r>
            <a:r>
              <a:rPr lang="zh-CN" altLang="en-US">
                <a:solidFill>
                  <a:srgbClr val="FFFF00"/>
                </a:solidFill>
                <a:latin typeface="Times New Roman" panose="02020603050405020304" pitchFamily="18" charset="0"/>
                <a:ea typeface="宋体" panose="02010600030101010101" pitchFamily="2" charset="-122"/>
              </a:rPr>
              <a:t>Array&lt;int, n&gt;</a:t>
            </a:r>
            <a:r>
              <a:rPr lang="zh-CN" altLang="en-US">
                <a:solidFill>
                  <a:schemeClr val="tx1"/>
                </a:solidFill>
                <a:latin typeface="Times New Roman" panose="02020603050405020304" pitchFamily="18" charset="0"/>
                <a:ea typeface="宋体" panose="02010600030101010101" pitchFamily="2" charset="-122"/>
              </a:rPr>
              <a:t> obj;		</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for (</a:t>
            </a:r>
            <a:r>
              <a:rPr lang="zh-CN" altLang="en-US">
                <a:solidFill>
                  <a:schemeClr val="tx1"/>
                </a:solidFill>
                <a:latin typeface="Times New Roman" panose="02020603050405020304" pitchFamily="18" charset="0"/>
                <a:ea typeface="宋体" panose="02010600030101010101" pitchFamily="2" charset="-122"/>
                <a:sym typeface="宋体" panose="02010600030101010101" pitchFamily="2" charset="-122"/>
              </a:rPr>
              <a:t>int  </a:t>
            </a:r>
            <a:r>
              <a:rPr lang="zh-CN" altLang="en-US">
                <a:solidFill>
                  <a:schemeClr val="tx1"/>
                </a:solidFill>
                <a:latin typeface="Times New Roman" panose="02020603050405020304" pitchFamily="18" charset="0"/>
                <a:ea typeface="宋体" panose="02010600030101010101" pitchFamily="2" charset="-122"/>
              </a:rPr>
              <a:t>i = 0; i &lt; n; i++)</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obj</a:t>
            </a:r>
            <a:r>
              <a:rPr lang="zh-CN" altLang="en-US">
                <a:solidFill>
                  <a:srgbClr val="FFFF00"/>
                </a:solidFill>
                <a:latin typeface="Times New Roman" panose="02020603050405020304" pitchFamily="18" charset="0"/>
                <a:ea typeface="宋体" panose="02010600030101010101" pitchFamily="2" charset="-122"/>
              </a:rPr>
              <a:t>(i)</a:t>
            </a:r>
            <a:r>
              <a:rPr lang="zh-CN" altLang="en-US">
                <a:solidFill>
                  <a:schemeClr val="tx1"/>
                </a:solidFill>
                <a:latin typeface="Times New Roman" panose="02020603050405020304" pitchFamily="18" charset="0"/>
                <a:ea typeface="宋体" panose="02010600030101010101" pitchFamily="2" charset="-122"/>
              </a:rPr>
              <a:t> = a[i];	// 给数组元素赋值</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for (i = 0; i &lt; n; i++)</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cout &lt;&lt; obj </a:t>
            </a:r>
            <a:r>
              <a:rPr lang="zh-CN" altLang="en-US">
                <a:solidFill>
                  <a:srgbClr val="FFFF00"/>
                </a:solidFill>
                <a:latin typeface="Times New Roman" panose="02020603050405020304" pitchFamily="18" charset="0"/>
                <a:ea typeface="宋体" panose="02010600030101010101" pitchFamily="2" charset="-122"/>
              </a:rPr>
              <a:t>(i)</a:t>
            </a:r>
            <a:r>
              <a:rPr lang="zh-CN" altLang="en-US">
                <a:solidFill>
                  <a:schemeClr val="tx1"/>
                </a:solidFill>
                <a:latin typeface="Times New Roman" panose="02020603050405020304" pitchFamily="18" charset="0"/>
                <a:ea typeface="宋体" panose="02010600030101010101" pitchFamily="2" charset="-122"/>
              </a:rPr>
              <a:t> &lt;&lt; " ";	// 输出元素值</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cout &lt;&lt; endl;</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a:t>
            </a:r>
            <a:r>
              <a:rPr lang="zh-CN" altLang="en-US">
                <a:solidFill>
                  <a:srgbClr val="FFFF00"/>
                </a:solidFill>
                <a:latin typeface="Times New Roman" panose="02020603050405020304" pitchFamily="18" charset="0"/>
                <a:ea typeface="宋体" panose="02010600030101010101" pitchFamily="2" charset="-122"/>
              </a:rPr>
              <a:t>Array&lt;string, n&gt;</a:t>
            </a:r>
            <a:r>
              <a:rPr lang="zh-CN" altLang="en-US">
                <a:solidFill>
                  <a:schemeClr val="tx1"/>
                </a:solidFill>
                <a:latin typeface="Times New Roman" panose="02020603050405020304" pitchFamily="18" charset="0"/>
                <a:ea typeface="宋体" panose="02010600030101010101" pitchFamily="2" charset="-122"/>
              </a:rPr>
              <a:t>  strObj;</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strObj</a:t>
            </a:r>
            <a:r>
              <a:rPr lang="zh-CN" altLang="en-US">
                <a:solidFill>
                  <a:srgbClr val="FFFF00"/>
                </a:solidFill>
                <a:latin typeface="Times New Roman" panose="02020603050405020304" pitchFamily="18" charset="0"/>
                <a:ea typeface="宋体" panose="02010600030101010101" pitchFamily="2" charset="-122"/>
              </a:rPr>
              <a:t> (0)</a:t>
            </a:r>
            <a:r>
              <a:rPr lang="zh-CN" altLang="en-US">
                <a:solidFill>
                  <a:schemeClr val="tx1"/>
                </a:solidFill>
                <a:latin typeface="Times New Roman" panose="02020603050405020304" pitchFamily="18" charset="0"/>
                <a:ea typeface="宋体" panose="02010600030101010101" pitchFamily="2" charset="-122"/>
              </a:rPr>
              <a:t> = "Test";</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strObj </a:t>
            </a:r>
            <a:r>
              <a:rPr lang="zh-CN" altLang="en-US">
                <a:solidFill>
                  <a:srgbClr val="FFFF00"/>
                </a:solidFill>
                <a:latin typeface="Times New Roman" panose="02020603050405020304" pitchFamily="18" charset="0"/>
                <a:ea typeface="宋体" panose="02010600030101010101" pitchFamily="2" charset="-122"/>
              </a:rPr>
              <a:t>(1)</a:t>
            </a:r>
            <a:r>
              <a:rPr lang="zh-CN" altLang="en-US">
                <a:solidFill>
                  <a:schemeClr val="tx1"/>
                </a:solidFill>
                <a:latin typeface="Times New Roman" panose="02020603050405020304" pitchFamily="18" charset="0"/>
                <a:ea typeface="宋体" panose="02010600030101010101" pitchFamily="2" charset="-122"/>
              </a:rPr>
              <a:t> = "String";</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strObj </a:t>
            </a:r>
            <a:r>
              <a:rPr lang="zh-CN" altLang="en-US">
                <a:solidFill>
                  <a:srgbClr val="FFFF00"/>
                </a:solidFill>
                <a:latin typeface="Times New Roman" panose="02020603050405020304" pitchFamily="18" charset="0"/>
                <a:ea typeface="宋体" panose="02010600030101010101" pitchFamily="2" charset="-122"/>
              </a:rPr>
              <a:t>(2)</a:t>
            </a:r>
            <a:r>
              <a:rPr lang="zh-CN" altLang="en-US">
                <a:solidFill>
                  <a:schemeClr val="tx1"/>
                </a:solidFill>
                <a:latin typeface="Times New Roman" panose="02020603050405020304" pitchFamily="18" charset="0"/>
                <a:ea typeface="宋体" panose="02010600030101010101" pitchFamily="2" charset="-122"/>
              </a:rPr>
              <a:t> = "again";</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for (</a:t>
            </a:r>
            <a:r>
              <a:rPr lang="zh-CN" altLang="en-US">
                <a:solidFill>
                  <a:schemeClr val="tx1"/>
                </a:solidFill>
                <a:latin typeface="Times New Roman" panose="02020603050405020304" pitchFamily="18" charset="0"/>
                <a:ea typeface="宋体" panose="02010600030101010101" pitchFamily="2" charset="-122"/>
                <a:sym typeface="宋体" panose="02010600030101010101" pitchFamily="2" charset="-122"/>
              </a:rPr>
              <a:t>int  i</a:t>
            </a:r>
            <a:r>
              <a:rPr lang="zh-CN" altLang="en-US">
                <a:solidFill>
                  <a:schemeClr val="tx1"/>
                </a:solidFill>
                <a:latin typeface="Times New Roman" panose="02020603050405020304" pitchFamily="18" charset="0"/>
                <a:ea typeface="宋体" panose="02010600030101010101" pitchFamily="2" charset="-122"/>
              </a:rPr>
              <a:t> = 0; i &lt; n; i++)</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cout &lt;&lt; strObj </a:t>
            </a:r>
            <a:r>
              <a:rPr lang="zh-CN" altLang="en-US">
                <a:solidFill>
                  <a:srgbClr val="FFFF00"/>
                </a:solidFill>
                <a:latin typeface="Times New Roman" panose="02020603050405020304" pitchFamily="18" charset="0"/>
                <a:ea typeface="宋体" panose="02010600030101010101" pitchFamily="2" charset="-122"/>
              </a:rPr>
              <a:t>(i) </a:t>
            </a:r>
            <a:r>
              <a:rPr lang="zh-CN" altLang="en-US">
                <a:solidFill>
                  <a:schemeClr val="tx1"/>
                </a:solidFill>
                <a:latin typeface="Times New Roman" panose="02020603050405020304" pitchFamily="18" charset="0"/>
                <a:ea typeface="宋体" panose="02010600030101010101" pitchFamily="2" charset="-122"/>
              </a:rPr>
              <a:t>&lt;&lt; " ";	// 输出元素值</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cout &lt;&lt; endl;</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a:t>
            </a:r>
            <a:endParaRPr lang="zh-CN" altLang="en-US">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1044575" y="692150"/>
            <a:ext cx="7640638" cy="735013"/>
          </a:xfrm>
          <a:ln/>
        </p:spPr>
        <p:txBody>
          <a:bodyPr vert="horz" wrap="square" lIns="91440" tIns="45720" rIns="91440" bIns="45720" anchor="ctr" anchorCtr="0"/>
          <a:p>
            <a:pPr eaLnBrk="1" hangingPunct="1"/>
            <a:r>
              <a:rPr lang="zh-CN" altLang="en-US" sz="4000" dirty="0">
                <a:latin typeface="宋体" panose="02010600030101010101" pitchFamily="2" charset="-122"/>
              </a:rPr>
              <a:t>回顾函数重载</a:t>
            </a:r>
            <a:endParaRPr lang="zh-CN" altLang="en-US" sz="4000" dirty="0">
              <a:latin typeface="宋体" panose="02010600030101010101" pitchFamily="2" charset="-122"/>
            </a:endParaRPr>
          </a:p>
        </p:txBody>
      </p:sp>
      <p:sp>
        <p:nvSpPr>
          <p:cNvPr id="28675" name="Rectangle 3"/>
          <p:cNvSpPr>
            <a:spLocks noGrp="1" noChangeArrowheads="1"/>
          </p:cNvSpPr>
          <p:nvPr>
            <p:ph idx="4294967295"/>
          </p:nvPr>
        </p:nvSpPr>
        <p:spPr>
          <a:xfrm>
            <a:off x="250825" y="1628775"/>
            <a:ext cx="8578850" cy="2873375"/>
          </a:xfrm>
        </p:spPr>
        <p:txBody>
          <a:bodyPr vert="horz" wrap="square" lIns="91440" tIns="45720" rIns="91440" bIns="45720" numCol="1" anchor="t" anchorCtr="0" compatLnSpc="1"/>
          <a:lstStyle/>
          <a:p>
            <a:pPr marL="0" marR="0" lvl="0" indent="0" algn="l" defTabSz="914400" rtl="0" eaLnBrk="0" fontAlgn="base" latinLnBrk="0" hangingPunct="0">
              <a:lnSpc>
                <a:spcPct val="2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int &amp; Max (const int &amp;a, const int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2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double &amp; Max (const double &amp;a, const double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2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string &amp; Max (const string &amp;a, const string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p:txBody>
      </p:sp>
      <p:sp>
        <p:nvSpPr>
          <p:cNvPr id="14339" name="文本框 1"/>
          <p:cNvSpPr txBox="1"/>
          <p:nvPr/>
        </p:nvSpPr>
        <p:spPr>
          <a:xfrm>
            <a:off x="87313" y="4149725"/>
            <a:ext cx="8742362" cy="903288"/>
          </a:xfrm>
          <a:prstGeom prst="rect">
            <a:avLst/>
          </a:prstGeom>
          <a:noFill/>
          <a:ln w="9525">
            <a:noFill/>
          </a:ln>
        </p:spPr>
        <p:txBody>
          <a:bodyPr wrap="square" anchor="t" anchorCtr="0">
            <a:spAutoFit/>
          </a:bodyPr>
          <a:p>
            <a:pPr eaLnBrk="0" hangingPunct="0">
              <a:spcBef>
                <a:spcPct val="20000"/>
              </a:spcBef>
              <a:buClr>
                <a:schemeClr val="tx2"/>
              </a:buClr>
              <a:buSzPct val="50000"/>
              <a:buFont typeface="Wingdings 2" panose="05020102010507070707" pitchFamily="2" charset="2"/>
            </a:pPr>
            <a:r>
              <a:rPr lang="zh-CN" altLang="en-US" b="0" dirty="0">
                <a:solidFill>
                  <a:schemeClr val="tx1"/>
                </a:solidFill>
                <a:latin typeface="宋体" panose="02010600030101010101" pitchFamily="2" charset="-122"/>
                <a:ea typeface="宋体" panose="02010600030101010101" pitchFamily="2" charset="-122"/>
                <a:sym typeface="宋体" panose="02010600030101010101" pitchFamily="2" charset="-122"/>
              </a:rPr>
              <a:t> </a:t>
            </a:r>
            <a:r>
              <a:rPr lang="en-US" altLang="zh-CN" dirty="0">
                <a:solidFill>
                  <a:srgbClr val="FFFF66"/>
                </a:solidFill>
                <a:latin typeface="宋体" panose="02010600030101010101" pitchFamily="2" charset="-122"/>
                <a:ea typeface="宋体" panose="02010600030101010101" pitchFamily="2" charset="-122"/>
                <a:sym typeface="宋体" panose="02010600030101010101" pitchFamily="2" charset="-122"/>
              </a:rPr>
              <a:t>cout &lt;&lt; Max (3, 5) &lt;&lt; endl;        //调用第一个Max函数</a:t>
            </a:r>
            <a:endParaRPr lang="en-US" altLang="zh-CN" dirty="0">
              <a:solidFill>
                <a:srgbClr val="FFFF66"/>
              </a:solidFill>
              <a:latin typeface="宋体" panose="02010600030101010101" pitchFamily="2" charset="-122"/>
              <a:ea typeface="宋体" panose="02010600030101010101" pitchFamily="2" charset="-122"/>
            </a:endParaRPr>
          </a:p>
          <a:p>
            <a:pPr eaLnBrk="0" hangingPunct="0">
              <a:spcBef>
                <a:spcPct val="20000"/>
              </a:spcBef>
              <a:buClr>
                <a:schemeClr val="tx2"/>
              </a:buClr>
              <a:buSzPct val="50000"/>
              <a:buFont typeface="Wingdings 2" panose="05020102010507070707" pitchFamily="2" charset="2"/>
            </a:pPr>
            <a:r>
              <a:rPr lang="en-US" altLang="zh-CN" b="0" dirty="0" err="1">
                <a:solidFill>
                  <a:schemeClr val="tx1"/>
                </a:solidFill>
                <a:latin typeface="宋体" panose="02010600030101010101" pitchFamily="2" charset="-122"/>
                <a:ea typeface="宋体" panose="02010600030101010101" pitchFamily="2" charset="-122"/>
                <a:sym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slow">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xfrm>
            <a:off x="1187450" y="693738"/>
            <a:ext cx="6780213" cy="388937"/>
          </a:xfrm>
          <a:ln/>
        </p:spPr>
        <p:txBody>
          <a:bodyPr vert="horz" wrap="square" lIns="91440" tIns="45720" rIns="91440" bIns="45720" anchor="ctr" anchorCtr="0"/>
          <a:p>
            <a:pPr eaLnBrk="1" hangingPunct="1"/>
            <a:r>
              <a:rPr lang="zh-CN" altLang="en-US" sz="4400" dirty="0">
                <a:latin typeface="宋体" panose="02010600030101010101" pitchFamily="2" charset="-122"/>
              </a:rPr>
              <a:t>类模板名简化表示模板类</a:t>
            </a:r>
            <a:endParaRPr lang="zh-CN" altLang="en-US" sz="4400" dirty="0">
              <a:latin typeface="宋体" panose="02010600030101010101" pitchFamily="2" charset="-122"/>
            </a:endParaRPr>
          </a:p>
        </p:txBody>
      </p:sp>
      <p:sp>
        <p:nvSpPr>
          <p:cNvPr id="28675" name="Rectangle 3"/>
          <p:cNvSpPr>
            <a:spLocks noGrp="1" noChangeArrowheads="1"/>
          </p:cNvSpPr>
          <p:nvPr>
            <p:ph idx="4294967295"/>
          </p:nvPr>
        </p:nvSpPr>
        <p:spPr>
          <a:xfrm>
            <a:off x="34925" y="1916113"/>
            <a:ext cx="9064625" cy="383381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400" b="0" i="0" u="none" strike="noStrike" kern="1200" cap="none" spc="0" normalizeH="0" baseline="0" noProof="0" dirty="0">
                <a:ln>
                  <a:noFill/>
                </a:ln>
                <a:solidFill>
                  <a:srgbClr val="FFFF00"/>
                </a:solidFill>
                <a:effectLst/>
                <a:uLnTx/>
                <a:uFillTx/>
                <a:latin typeface="+mn-ea"/>
                <a:ea typeface="+mn-ea"/>
                <a:cs typeface="+mn-cs"/>
              </a:rPr>
              <a:t>在类模板作用域中，需要类型的位置可以用类模板名简化表示</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CStack</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(const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CStack</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&amp;</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rhs</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CStack</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&amp; operator = (const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CStack</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&amp;</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rhs</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是下面</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个语句的简化表示：</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CStack</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&lt;T&gt; (const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CStack</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&lt;T&gt; &amp;</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rhs</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CStack</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&lt;T&gt; &amp; operator = (const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CStack</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&lt;T&gt; &amp;</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rhs</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400" b="0" i="0" u="none" strike="noStrike" kern="1200" cap="none" spc="0" normalizeH="0" baseline="0" noProof="0" dirty="0">
                <a:ln>
                  <a:noFill/>
                </a:ln>
                <a:solidFill>
                  <a:srgbClr val="FFFF00"/>
                </a:solidFill>
                <a:effectLst/>
                <a:uLnTx/>
                <a:uFillTx/>
                <a:latin typeface="+mn-ea"/>
                <a:ea typeface="+mn-ea"/>
                <a:cs typeface="+mn-cs"/>
              </a:rPr>
              <a:t>类模板作用域外，也就是界定符</a:t>
            </a:r>
            <a:r>
              <a:rPr kumimoji="0" lang="en-US" altLang="zh-CN" sz="2400" b="0" i="0" u="none" strike="noStrike" kern="1200" cap="none" spc="0" normalizeH="0" baseline="0" noProof="0" dirty="0">
                <a:ln>
                  <a:noFill/>
                </a:ln>
                <a:solidFill>
                  <a:srgbClr val="FFFF00"/>
                </a:solidFill>
                <a:effectLst/>
                <a:uLnTx/>
                <a:uFillTx/>
                <a:latin typeface="+mn-ea"/>
                <a:ea typeface="+mn-ea"/>
                <a:cs typeface="+mn-cs"/>
              </a:rPr>
              <a:t>::</a:t>
            </a:r>
            <a:r>
              <a:rPr kumimoji="0" lang="zh-CN" altLang="en-US" sz="2400" b="0" i="0" u="none" strike="noStrike" kern="1200" cap="none" spc="0" normalizeH="0" baseline="0" noProof="0" dirty="0">
                <a:ln>
                  <a:noFill/>
                </a:ln>
                <a:solidFill>
                  <a:srgbClr val="FFFF00"/>
                </a:solidFill>
                <a:effectLst/>
                <a:uLnTx/>
                <a:uFillTx/>
                <a:latin typeface="+mn-ea"/>
                <a:ea typeface="+mn-ea"/>
                <a:cs typeface="+mn-cs"/>
              </a:rPr>
              <a:t>前不可以用类模板名简化表示模板类。</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p:txBody>
      </p:sp>
      <p:sp>
        <p:nvSpPr>
          <p:cNvPr id="60419" name="页脚占位符 1"/>
          <p:cNvSpPr txBox="1">
            <a:spLocks noGrp="1"/>
          </p:cNvSpPr>
          <p:nvPr/>
        </p:nvSpPr>
        <p:spPr>
          <a:xfrm>
            <a:off x="5330825" y="6400800"/>
            <a:ext cx="3733800" cy="284163"/>
          </a:xfrm>
          <a:prstGeom prst="rect">
            <a:avLst/>
          </a:prstGeom>
          <a:noFill/>
          <a:ln w="9525">
            <a:noFill/>
          </a:ln>
        </p:spPr>
        <p:txBody>
          <a:bodyPr anchor="ctr" anchorCtr="0"/>
          <a:p>
            <a:pPr algn="r"/>
            <a:r>
              <a:rPr lang="zh-CN" altLang="en-US" sz="1100" dirty="0">
                <a:solidFill>
                  <a:srgbClr val="636363"/>
                </a:solidFill>
                <a:latin typeface="Arial" panose="020B0604020202020204" pitchFamily="34" charset="0"/>
                <a:ea typeface="楷体_GB2312"/>
              </a:rPr>
              <a:t>计算机学院   李卫明</a:t>
            </a:r>
            <a:endParaRPr lang="en-US" altLang="zh-CN" sz="1100" dirty="0">
              <a:solidFill>
                <a:srgbClr val="636363"/>
              </a:solidFill>
              <a:latin typeface="Arial" panose="020B0604020202020204" pitchFamily="34" charset="0"/>
              <a:ea typeface="楷体_GB2312"/>
            </a:endParaRPr>
          </a:p>
        </p:txBody>
      </p:sp>
    </p:spTree>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1"/>
          <p:cNvSpPr txBox="1"/>
          <p:nvPr/>
        </p:nvSpPr>
        <p:spPr>
          <a:xfrm>
            <a:off x="466725" y="1700213"/>
            <a:ext cx="8035925" cy="4322762"/>
          </a:xfrm>
          <a:prstGeom prst="rect">
            <a:avLst/>
          </a:prstGeom>
          <a:noFill/>
          <a:ln w="9525">
            <a:noFill/>
          </a:ln>
        </p:spPr>
        <p:txBody>
          <a:bodyPr wrap="square" anchor="t" anchorCtr="0">
            <a:spAutoFit/>
          </a:bodyPr>
          <a:p>
            <a:pPr>
              <a:lnSpc>
                <a:spcPts val="3300"/>
              </a:lnSpc>
            </a:pPr>
            <a:r>
              <a:rPr lang="zh-CN" altLang="en-US" b="0">
                <a:solidFill>
                  <a:schemeClr val="tx1"/>
                </a:solidFill>
                <a:latin typeface="Times New Roman" panose="02020603050405020304" pitchFamily="18" charset="0"/>
                <a:ea typeface="宋体" panose="02010600030101010101" pitchFamily="2" charset="-122"/>
              </a:rPr>
              <a:t>#include &lt;iostream&gt;</a:t>
            </a:r>
            <a:endParaRPr lang="zh-CN" altLang="en-US" b="0">
              <a:solidFill>
                <a:schemeClr val="tx1"/>
              </a:solidFill>
              <a:latin typeface="Times New Roman" panose="02020603050405020304" pitchFamily="18" charset="0"/>
              <a:ea typeface="宋体" panose="02010600030101010101" pitchFamily="2" charset="-122"/>
            </a:endParaRPr>
          </a:p>
          <a:p>
            <a:pPr>
              <a:lnSpc>
                <a:spcPts val="3300"/>
              </a:lnSpc>
            </a:pPr>
            <a:r>
              <a:rPr lang="zh-CN" altLang="en-US" b="0">
                <a:solidFill>
                  <a:schemeClr val="tx1"/>
                </a:solidFill>
                <a:latin typeface="Times New Roman" panose="02020603050405020304" pitchFamily="18" charset="0"/>
                <a:ea typeface="宋体" panose="02010600030101010101" pitchFamily="2" charset="-122"/>
              </a:rPr>
              <a:t>#include &lt;string&gt;</a:t>
            </a:r>
            <a:endParaRPr lang="zh-CN" altLang="en-US" b="0">
              <a:solidFill>
                <a:schemeClr val="tx1"/>
              </a:solidFill>
              <a:latin typeface="Times New Roman" panose="02020603050405020304" pitchFamily="18" charset="0"/>
              <a:ea typeface="宋体" panose="02010600030101010101" pitchFamily="2" charset="-122"/>
            </a:endParaRPr>
          </a:p>
          <a:p>
            <a:pPr>
              <a:lnSpc>
                <a:spcPts val="3300"/>
              </a:lnSpc>
            </a:pPr>
            <a:r>
              <a:rPr lang="zh-CN" altLang="en-US" b="0">
                <a:solidFill>
                  <a:schemeClr val="tx1"/>
                </a:solidFill>
                <a:latin typeface="Times New Roman" panose="02020603050405020304" pitchFamily="18" charset="0"/>
                <a:ea typeface="宋体" panose="02010600030101010101" pitchFamily="2" charset="-122"/>
              </a:rPr>
              <a:t>using namespace std;</a:t>
            </a:r>
            <a:endParaRPr lang="zh-CN" altLang="en-US" b="0">
              <a:solidFill>
                <a:schemeClr val="tx1"/>
              </a:solidFill>
              <a:latin typeface="Times New Roman" panose="02020603050405020304" pitchFamily="18" charset="0"/>
              <a:ea typeface="宋体" panose="02010600030101010101" pitchFamily="2" charset="-122"/>
            </a:endParaRPr>
          </a:p>
          <a:p>
            <a:pPr>
              <a:lnSpc>
                <a:spcPts val="3300"/>
              </a:lnSpc>
            </a:pPr>
            <a:endParaRPr lang="zh-CN" altLang="en-US" b="0">
              <a:solidFill>
                <a:schemeClr val="tx1"/>
              </a:solidFill>
              <a:latin typeface="Times New Roman" panose="02020603050405020304" pitchFamily="18" charset="0"/>
              <a:ea typeface="宋体" panose="02010600030101010101" pitchFamily="2" charset="-122"/>
            </a:endParaRPr>
          </a:p>
          <a:p>
            <a:pPr>
              <a:lnSpc>
                <a:spcPts val="3300"/>
              </a:lnSpc>
            </a:pPr>
            <a:r>
              <a:rPr lang="zh-CN" altLang="en-US" b="0">
                <a:solidFill>
                  <a:schemeClr val="tx1"/>
                </a:solidFill>
                <a:latin typeface="Times New Roman" panose="02020603050405020304" pitchFamily="18" charset="0"/>
                <a:ea typeface="宋体" panose="02010600030101010101" pitchFamily="2" charset="-122"/>
              </a:rPr>
              <a:t>//向前声明类模板和函数模板</a:t>
            </a:r>
            <a:endParaRPr lang="zh-CN" altLang="en-US" b="0">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template &lt;class T&gt;</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a:solidFill>
                  <a:schemeClr val="tx1"/>
                </a:solidFill>
                <a:latin typeface="Times New Roman" panose="02020603050405020304" pitchFamily="18" charset="0"/>
                <a:ea typeface="宋体" panose="02010600030101010101" pitchFamily="2" charset="-122"/>
              </a:rPr>
              <a:t>class CStack;</a:t>
            </a:r>
            <a:endParaRPr lang="zh-CN" altLang="en-US">
              <a:solidFill>
                <a:schemeClr val="tx1"/>
              </a:solidFill>
              <a:latin typeface="Times New Roman" panose="02020603050405020304" pitchFamily="18" charset="0"/>
              <a:ea typeface="宋体" panose="02010600030101010101" pitchFamily="2" charset="-122"/>
            </a:endParaRPr>
          </a:p>
          <a:p>
            <a:pPr>
              <a:lnSpc>
                <a:spcPts val="3300"/>
              </a:lnSpc>
            </a:pPr>
            <a:r>
              <a:rPr lang="zh-CN" altLang="en-US" b="0">
                <a:solidFill>
                  <a:schemeClr val="tx1"/>
                </a:solidFill>
                <a:latin typeface="Times New Roman" panose="02020603050405020304" pitchFamily="18" charset="0"/>
                <a:ea typeface="宋体" panose="02010600030101010101" pitchFamily="2" charset="-122"/>
              </a:rPr>
              <a:t>template &lt;class T&gt;</a:t>
            </a:r>
            <a:endParaRPr lang="zh-CN" altLang="en-US" b="0">
              <a:solidFill>
                <a:schemeClr val="tx1"/>
              </a:solidFill>
              <a:latin typeface="Times New Roman" panose="02020603050405020304" pitchFamily="18" charset="0"/>
              <a:ea typeface="宋体" panose="02010600030101010101" pitchFamily="2" charset="-122"/>
            </a:endParaRPr>
          </a:p>
          <a:p>
            <a:pPr>
              <a:lnSpc>
                <a:spcPts val="3300"/>
              </a:lnSpc>
            </a:pPr>
            <a:r>
              <a:rPr lang="zh-CN" altLang="en-US" b="0">
                <a:solidFill>
                  <a:schemeClr val="tx1"/>
                </a:solidFill>
                <a:latin typeface="Times New Roman" panose="02020603050405020304" pitchFamily="18" charset="0"/>
                <a:ea typeface="宋体" panose="02010600030101010101" pitchFamily="2" charset="-122"/>
              </a:rPr>
              <a:t>void Dump (ostream &amp;os, CStack&lt;T&gt; &amp;rhs); //倒出显示栈内容函数模板声明</a:t>
            </a:r>
            <a:endParaRPr lang="zh-CN" altLang="en-US" b="0">
              <a:solidFill>
                <a:schemeClr val="tx1"/>
              </a:solidFill>
              <a:latin typeface="Times New Roman" panose="02020603050405020304" pitchFamily="18" charset="0"/>
              <a:ea typeface="宋体" panose="02010600030101010101" pitchFamily="2" charset="-122"/>
            </a:endParaRPr>
          </a:p>
        </p:txBody>
      </p:sp>
      <p:sp>
        <p:nvSpPr>
          <p:cNvPr id="61442" name="Rectangle 2"/>
          <p:cNvSpPr>
            <a:spLocks noGrp="1"/>
          </p:cNvSpPr>
          <p:nvPr/>
        </p:nvSpPr>
        <p:spPr>
          <a:xfrm>
            <a:off x="1116013" y="765175"/>
            <a:ext cx="5168900" cy="387350"/>
          </a:xfrm>
          <a:prstGeom prst="rect">
            <a:avLst/>
          </a:prstGeom>
          <a:noFill/>
          <a:ln w="9525">
            <a:noFill/>
          </a:ln>
        </p:spPr>
        <p:txBody>
          <a:bodyPr wrap="square" lIns="91440" tIns="45720" rIns="91440" bIns="45720" anchor="ctr" anchorCtr="0"/>
          <a:p>
            <a:pPr algn="ctr"/>
            <a:r>
              <a:rPr lang="zh-CN" altLang="en-US" sz="4800" dirty="0">
                <a:solidFill>
                  <a:schemeClr val="tx2"/>
                </a:solidFill>
                <a:latin typeface="宋体" panose="02010600030101010101" pitchFamily="2" charset="-122"/>
                <a:ea typeface="隶书" panose="02010509060101010101" pitchFamily="49" charset="-122"/>
              </a:rPr>
              <a:t>典型范例</a:t>
            </a:r>
            <a:endParaRPr lang="zh-CN" altLang="en-US" sz="4800" dirty="0">
              <a:solidFill>
                <a:schemeClr val="tx2"/>
              </a:solidFill>
              <a:latin typeface="宋体" panose="02010600030101010101" pitchFamily="2" charset="-122"/>
              <a:ea typeface="隶书" panose="020105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2"/>
          <p:cNvSpPr txBox="1"/>
          <p:nvPr/>
        </p:nvSpPr>
        <p:spPr>
          <a:xfrm>
            <a:off x="107950" y="44450"/>
            <a:ext cx="9013825" cy="6591300"/>
          </a:xfrm>
          <a:prstGeom prst="rect">
            <a:avLst/>
          </a:prstGeom>
          <a:solidFill>
            <a:schemeClr val="bg1"/>
          </a:solidFill>
          <a:ln w="9525">
            <a:noFill/>
          </a:ln>
        </p:spPr>
        <p:txBody>
          <a:bodyPr wrap="square" anchor="t" anchorCtr="0">
            <a:spAutoFit/>
          </a:bodyPr>
          <a:p>
            <a:pPr>
              <a:lnSpc>
                <a:spcPct val="80000"/>
              </a:lnSpc>
            </a:pPr>
            <a:r>
              <a:rPr lang="zh-CN" altLang="en-US" sz="2000">
                <a:solidFill>
                  <a:schemeClr val="tx1"/>
                </a:solidFill>
                <a:latin typeface="Times New Roman" panose="02020603050405020304" pitchFamily="18" charset="0"/>
                <a:ea typeface="宋体" panose="02010600030101010101" pitchFamily="2" charset="-122"/>
              </a:rPr>
              <a:t>template &lt;class T&gt;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class CStack</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struct Node</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T    data;</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Node *next;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private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Node    *m_sp;</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public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CStack() : m_sp(nullptr)     //构造函数</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CStack (const CStack &amp;rhs);//拷贝构造函数</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CStack (CStack &amp;&amp;rhs);//移动构造</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CStack &amp; operator = (const CStack &amp;rhs);//赋值运算符重载</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CStack</a:t>
            </a:r>
            <a:r>
              <a:rPr lang="zh-CN" altLang="en-US" sz="2800">
                <a:latin typeface="Times New Roman" panose="02020603050405020304" pitchFamily="18" charset="0"/>
                <a:ea typeface="宋体" panose="02010600030101010101" pitchFamily="2" charset="-122"/>
              </a:rPr>
              <a:t> </a:t>
            </a:r>
            <a:r>
              <a:rPr lang="zh-CN" altLang="en-US" sz="2000">
                <a:solidFill>
                  <a:schemeClr val="tx1"/>
                </a:solidFill>
                <a:latin typeface="Times New Roman" panose="02020603050405020304" pitchFamily="18" charset="0"/>
                <a:ea typeface="宋体" panose="02010600030101010101" pitchFamily="2" charset="-122"/>
              </a:rPr>
              <a:t>&amp; operator = (CStack &amp;&amp;rhs);//移动赋值</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~CStack ();				 //析构函数</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inline void push (const T &amp; x);	 //入栈</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inline bool empty () const;  //判栈空</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inline const T&amp; top () const;    //取栈顶元素</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inline void pop ();			 //出栈</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    friend void Dump&lt;T&gt; (ostream &amp;os, CStack &amp;rhs);</a:t>
            </a:r>
            <a:endParaRPr lang="zh-CN" altLang="en-US" sz="2000">
              <a:solidFill>
                <a:schemeClr val="tx1"/>
              </a:solidFill>
              <a:latin typeface="Times New Roman" panose="02020603050405020304" pitchFamily="18" charset="0"/>
              <a:ea typeface="宋体" panose="02010600030101010101" pitchFamily="2" charset="-122"/>
            </a:endParaRPr>
          </a:p>
          <a:p>
            <a:pPr>
              <a:lnSpc>
                <a:spcPct val="80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框 2"/>
          <p:cNvSpPr txBox="1"/>
          <p:nvPr/>
        </p:nvSpPr>
        <p:spPr>
          <a:xfrm>
            <a:off x="107950" y="44450"/>
            <a:ext cx="9013825" cy="6630988"/>
          </a:xfrm>
          <a:prstGeom prst="rect">
            <a:avLst/>
          </a:prstGeom>
          <a:solidFill>
            <a:schemeClr val="bg1"/>
          </a:solidFill>
          <a:ln w="9525">
            <a:noFill/>
          </a:ln>
        </p:spPr>
        <p:txBody>
          <a:bodyPr wrap="square" anchor="t" anchorCtr="0">
            <a:spAutoFit/>
          </a:bodyPr>
          <a:p>
            <a:pPr>
              <a:lnSpc>
                <a:spcPct val="85000"/>
              </a:lnSpc>
            </a:pPr>
            <a:r>
              <a:rPr lang="zh-CN" altLang="en-US" sz="2000">
                <a:solidFill>
                  <a:schemeClr val="tx1"/>
                </a:solidFill>
                <a:latin typeface="Times New Roman" panose="02020603050405020304" pitchFamily="18" charset="0"/>
                <a:ea typeface="宋体" panose="02010600030101010101" pitchFamily="2" charset="-122"/>
              </a:rPr>
              <a:t>template &lt;class T&gt;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CStack&lt;T&gt;::CStack (const CStack &amp;rhs) //拷贝构造函数</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m_sp = nullptr;</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if (rhs.empty ()) //空栈？</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return;</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//复制链表首结点</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m_sp = new Node;</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Node *q = rhs.m_sp;</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m_sp-&gt;data = q-&gt;data;</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//复制链表其余结点</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Node *last = m_sp; //记录新链表最未结点</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q = q-&gt;next;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while (q != nullptr)</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Node *p = new Node;</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p-&gt;data = q-&gt;data;//复制数据</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last-&gt;next = p; //新结点挂在新链表最后</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last = p;		//新结点成最后结点</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q = q-&gt;next;	//准备复制下一结点</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last-&gt;next = nullptr;	//最后结点指针置空</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2"/>
          <p:cNvSpPr txBox="1"/>
          <p:nvPr/>
        </p:nvSpPr>
        <p:spPr>
          <a:xfrm>
            <a:off x="107950" y="44450"/>
            <a:ext cx="9013825" cy="6630988"/>
          </a:xfrm>
          <a:prstGeom prst="rect">
            <a:avLst/>
          </a:prstGeom>
          <a:solidFill>
            <a:schemeClr val="bg1"/>
          </a:solidFill>
          <a:ln w="9525">
            <a:noFill/>
          </a:ln>
        </p:spPr>
        <p:txBody>
          <a:bodyPr wrap="square" anchor="t" anchorCtr="0">
            <a:spAutoFit/>
          </a:bodyPr>
          <a:p>
            <a:pPr>
              <a:lnSpc>
                <a:spcPct val="85000"/>
              </a:lnSpc>
            </a:pPr>
            <a:r>
              <a:rPr lang="zh-CN" altLang="en-US" sz="2000">
                <a:solidFill>
                  <a:schemeClr val="tx1"/>
                </a:solidFill>
                <a:latin typeface="Times New Roman" panose="02020603050405020304" pitchFamily="18" charset="0"/>
                <a:ea typeface="宋体" panose="02010600030101010101" pitchFamily="2" charset="-122"/>
              </a:rPr>
              <a:t>template &lt;class T&gt;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CStack&lt;T&gt;::CStack (CStack &amp;&amp;rhs)</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m_sp = nullptr;</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swap (m_sp, rhs.m_sp);</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template &lt;class T&gt;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CStack&lt;T&gt; &amp; CStack&lt;T&gt;::operator = (const CStack &amp;rhs)//赋值运算符重载</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if (this == &amp;rhs)</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return *this;</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CStack&lt;T&gt; tmp (rhs);</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swap (tmp.m_sp, this-&gt;m_sp);</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return *this;</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template &lt;class T&gt;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CStack&lt;T&gt; &amp; CStack&lt;T&gt;::operator = (CStack &amp;&amp;rhs)//移动赋值</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if (this == &amp;rhs)</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return *this;</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swap (rhs.m_sp, this-&gt;m_sp);</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return *this;</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框 2"/>
          <p:cNvSpPr txBox="1"/>
          <p:nvPr/>
        </p:nvSpPr>
        <p:spPr>
          <a:xfrm>
            <a:off x="107950" y="44450"/>
            <a:ext cx="9013825" cy="6630988"/>
          </a:xfrm>
          <a:prstGeom prst="rect">
            <a:avLst/>
          </a:prstGeom>
          <a:solidFill>
            <a:schemeClr val="bg1"/>
          </a:solidFill>
          <a:ln w="9525">
            <a:noFill/>
          </a:ln>
        </p:spPr>
        <p:txBody>
          <a:bodyPr wrap="square" anchor="t" anchorCtr="0">
            <a:spAutoFit/>
          </a:bodyPr>
          <a:p>
            <a:pPr>
              <a:lnSpc>
                <a:spcPct val="85000"/>
              </a:lnSpc>
            </a:pPr>
            <a:r>
              <a:rPr lang="zh-CN" altLang="en-US" sz="2000">
                <a:solidFill>
                  <a:schemeClr val="tx1"/>
                </a:solidFill>
                <a:latin typeface="Times New Roman" panose="02020603050405020304" pitchFamily="18" charset="0"/>
                <a:ea typeface="宋体" panose="02010600030101010101" pitchFamily="2" charset="-122"/>
              </a:rPr>
              <a:t>template &lt;class T&gt;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CStack&lt;T&gt;::~CStack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while (m_sp != nullptr)</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Node *p = m_sp;</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m_sp = m_sp-&gt;next;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delete p;</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template &lt;class T&gt;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void CStack&lt;T&gt;::push (const T&amp; x)</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Node *p = new Node;</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p-&gt;data = x;</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p-&gt;next = m_sp;</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m_sp = p;</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template &lt;class T&gt;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bool CStack&lt;T&gt;::empty () const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return (m_sp == nullptr);</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框 2"/>
          <p:cNvSpPr txBox="1"/>
          <p:nvPr/>
        </p:nvSpPr>
        <p:spPr>
          <a:xfrm>
            <a:off x="107950" y="44450"/>
            <a:ext cx="9013825" cy="6630988"/>
          </a:xfrm>
          <a:prstGeom prst="rect">
            <a:avLst/>
          </a:prstGeom>
          <a:solidFill>
            <a:schemeClr val="bg1"/>
          </a:solidFill>
          <a:ln w="9525">
            <a:noFill/>
          </a:ln>
        </p:spPr>
        <p:txBody>
          <a:bodyPr wrap="square" anchor="t" anchorCtr="0">
            <a:spAutoFit/>
          </a:bodyPr>
          <a:p>
            <a:pPr>
              <a:lnSpc>
                <a:spcPct val="85000"/>
              </a:lnSpc>
            </a:pPr>
            <a:r>
              <a:rPr lang="zh-CN" altLang="en-US" sz="2000">
                <a:solidFill>
                  <a:schemeClr val="tx1"/>
                </a:solidFill>
                <a:latin typeface="Times New Roman" panose="02020603050405020304" pitchFamily="18" charset="0"/>
                <a:ea typeface="宋体" panose="02010600030101010101" pitchFamily="2" charset="-122"/>
              </a:rPr>
              <a:t>template &lt;class T&gt;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const T&amp;   CStack&lt;T&gt;::top () const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return m_sp-&gt;data;</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template &lt;class T&gt;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void CStack&lt;T&gt;::pop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Node *p = m_sp;</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m_sp = p-&gt;next;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delete p;</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//倒出显示栈内容函数模板定义</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template &lt;class T&gt;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void Dump (ostream &amp;os, CStack&lt;T&gt; &amp;S)</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while (S.m_sp != nullptr) //相当于!S.empty (),主要用于测试友元</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os &lt;&lt; S.top () &lt;&lt; "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S.pop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os &lt;&lt; endl;</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2"/>
          <p:cNvSpPr txBox="1"/>
          <p:nvPr/>
        </p:nvSpPr>
        <p:spPr>
          <a:xfrm>
            <a:off x="107950" y="44450"/>
            <a:ext cx="9013825" cy="6630988"/>
          </a:xfrm>
          <a:prstGeom prst="rect">
            <a:avLst/>
          </a:prstGeom>
          <a:solidFill>
            <a:schemeClr val="bg1"/>
          </a:solidFill>
          <a:ln w="9525">
            <a:noFill/>
          </a:ln>
        </p:spPr>
        <p:txBody>
          <a:bodyPr wrap="square" anchor="t" anchorCtr="0">
            <a:spAutoFit/>
          </a:bodyPr>
          <a:p>
            <a:pPr>
              <a:lnSpc>
                <a:spcPct val="85000"/>
              </a:lnSpc>
            </a:pPr>
            <a:r>
              <a:rPr lang="zh-CN" altLang="en-US" sz="2000">
                <a:solidFill>
                  <a:schemeClr val="tx1"/>
                </a:solidFill>
                <a:latin typeface="Times New Roman" panose="02020603050405020304" pitchFamily="18" charset="0"/>
                <a:ea typeface="宋体" panose="02010600030101010101" pitchFamily="2" charset="-122"/>
              </a:rPr>
              <a:t>//分析执行指令函数模板</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template  &lt;class T&gt;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void    Parse ()</a:t>
            </a:r>
            <a:r>
              <a:rPr lang="en-US" altLang="zh-CN" sz="2000">
                <a:solidFill>
                  <a:schemeClr val="tx1"/>
                </a:solidFill>
                <a:latin typeface="Times New Roman" panose="02020603050405020304" pitchFamily="18" charset="0"/>
                <a:ea typeface="宋体" panose="02010600030101010101" pitchFamily="2" charset="-122"/>
              </a:rPr>
              <a:t>  </a:t>
            </a: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int n</a:t>
            </a:r>
            <a:r>
              <a:rPr lang="en-US" altLang="zh-CN" sz="2000">
                <a:solidFill>
                  <a:schemeClr val="tx1"/>
                </a:solidFill>
                <a:latin typeface="Times New Roman" panose="02020603050405020304" pitchFamily="18" charset="0"/>
                <a:ea typeface="宋体" panose="02010600030101010101" pitchFamily="2" charset="-122"/>
              </a:rPr>
              <a:t>, </a:t>
            </a:r>
            <a:r>
              <a:rPr lang="zh-CN" altLang="en-US" sz="2000">
                <a:solidFill>
                  <a:schemeClr val="tx1"/>
                </a:solidFill>
                <a:latin typeface="Times New Roman" panose="02020603050405020304" pitchFamily="18" charset="0"/>
                <a:ea typeface="宋体" panose="02010600030101010101" pitchFamily="2" charset="-122"/>
              </a:rPr>
              <a:t>v, i;</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cin &gt;&gt; n;   //读入指令数量</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CStack&lt;T&gt; S1, S2;  //建立T模板类的2个栈对象</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a:t>
            </a:r>
            <a:r>
              <a:rPr lang="en-US" altLang="zh-CN" sz="2000">
                <a:solidFill>
                  <a:schemeClr val="tx1"/>
                </a:solidFill>
                <a:latin typeface="Times New Roman" panose="02020603050405020304" pitchFamily="18" charset="0"/>
                <a:ea typeface="宋体" panose="02010600030101010101" pitchFamily="2" charset="-122"/>
              </a:rPr>
              <a:t> </a:t>
            </a:r>
            <a:r>
              <a:rPr lang="zh-CN" altLang="en-US" sz="2000">
                <a:solidFill>
                  <a:schemeClr val="tx1"/>
                </a:solidFill>
                <a:latin typeface="Times New Roman" panose="02020603050405020304" pitchFamily="18" charset="0"/>
                <a:ea typeface="宋体" panose="02010600030101010101" pitchFamily="2" charset="-122"/>
              </a:rPr>
              <a:t>T    x;</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for (i = 0; i &lt; n; i++)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//执行输入每条指令</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cin &gt;&gt; v &gt;&gt; x;</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if (v == 1)</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S1.push (x);</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else</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S2.push (x);</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CStack&lt;T&gt;  S3 (S1), S4; //拷贝构造S3，无参构造S4</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S4 = S2; //S2复制赋值给S4</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CStack&lt;T&gt;  S5 (std::move (S3)), S6;//移动构造S5，无参构造S6</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S6 = std::move (S4);//S4移动赋值给S6</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//倒出显式栈内容</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Dump (cout, S1);</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Dump (cout, S2);</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Dump (cout, S5);</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    Dump (cout, S6);</a:t>
            </a:r>
            <a:endParaRPr lang="zh-CN" altLang="en-US" sz="2000">
              <a:solidFill>
                <a:schemeClr val="tx1"/>
              </a:solidFill>
              <a:latin typeface="Times New Roman" panose="02020603050405020304" pitchFamily="18" charset="0"/>
              <a:ea typeface="宋体" panose="02010600030101010101" pitchFamily="2" charset="-122"/>
            </a:endParaRPr>
          </a:p>
          <a:p>
            <a:pPr>
              <a:lnSpc>
                <a:spcPct val="85000"/>
              </a:lnSpc>
            </a:pPr>
            <a:r>
              <a:rPr lang="zh-CN" altLang="en-US" sz="2000">
                <a:solidFill>
                  <a:schemeClr val="tx1"/>
                </a:solidFill>
                <a:latin typeface="Times New Roman" panose="02020603050405020304" pitchFamily="18" charset="0"/>
                <a:ea typeface="宋体" panose="02010600030101010101" pitchFamily="2" charset="-122"/>
              </a:rPr>
              <a:t>}</a:t>
            </a:r>
            <a:endParaRPr lang="zh-CN" altLang="en-US" sz="20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框 2"/>
          <p:cNvSpPr txBox="1"/>
          <p:nvPr/>
        </p:nvSpPr>
        <p:spPr>
          <a:xfrm>
            <a:off x="107950" y="44450"/>
            <a:ext cx="9013825" cy="4522788"/>
          </a:xfrm>
          <a:prstGeom prst="rect">
            <a:avLst/>
          </a:prstGeom>
          <a:solidFill>
            <a:schemeClr val="bg1"/>
          </a:solidFill>
          <a:ln w="9525">
            <a:noFill/>
          </a:ln>
        </p:spPr>
        <p:txBody>
          <a:bodyPr wrap="square" anchor="t" anchorCtr="0">
            <a:spAutoFit/>
          </a:bodyPr>
          <a:p>
            <a:r>
              <a:rPr lang="zh-CN" altLang="en-US">
                <a:solidFill>
                  <a:schemeClr val="tx1"/>
                </a:solidFill>
                <a:latin typeface="Times New Roman" panose="02020603050405020304" pitchFamily="18" charset="0"/>
                <a:ea typeface="宋体" panose="02010600030101010101" pitchFamily="2" charset="-122"/>
              </a:rPr>
              <a:t>int main ()</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string  strType;</a:t>
            </a:r>
            <a:endParaRPr lang="zh-CN" altLang="en-US">
              <a:solidFill>
                <a:schemeClr val="tx1"/>
              </a:solidFill>
              <a:latin typeface="Times New Roman" panose="02020603050405020304" pitchFamily="18" charset="0"/>
              <a:ea typeface="宋体" panose="02010600030101010101" pitchFamily="2" charset="-122"/>
            </a:endParaRPr>
          </a:p>
          <a:p>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while (cin &gt;&gt; strType) //输入指令类型</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if (strType == "int")</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Parse&lt;int&gt; ();    //调用分析执行整形指令函数模板</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else if (strType == "string")</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Parse&lt;string&gt; (); //调用分析执行字符串指令函数模板</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    }</a:t>
            </a:r>
            <a:endParaRPr lang="zh-CN" altLang="en-US">
              <a:solidFill>
                <a:schemeClr val="tx1"/>
              </a:solidFill>
              <a:latin typeface="Times New Roman" panose="02020603050405020304" pitchFamily="18" charset="0"/>
              <a:ea typeface="宋体" panose="02010600030101010101" pitchFamily="2" charset="-122"/>
            </a:endParaRPr>
          </a:p>
          <a:p>
            <a:r>
              <a:rPr lang="zh-CN" altLang="en-US">
                <a:solidFill>
                  <a:schemeClr val="tx1"/>
                </a:solidFill>
                <a:latin typeface="Times New Roman" panose="02020603050405020304" pitchFamily="18" charset="0"/>
                <a:ea typeface="宋体" panose="02010600030101010101" pitchFamily="2" charset="-122"/>
              </a:rPr>
              <a:t>}</a:t>
            </a:r>
            <a:endParaRPr lang="zh-CN" altLang="en-US">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1116013" y="765175"/>
            <a:ext cx="5168900" cy="387350"/>
          </a:xfrm>
          <a:ln/>
        </p:spPr>
        <p:txBody>
          <a:bodyPr vert="horz" wrap="square" lIns="91440" tIns="45720" rIns="91440" bIns="45720" anchor="ctr" anchorCtr="0"/>
          <a:p>
            <a:pPr eaLnBrk="1" hangingPunct="1"/>
            <a:r>
              <a:rPr lang="zh-CN" altLang="en-US" dirty="0">
                <a:latin typeface="宋体" panose="02010600030101010101" pitchFamily="2" charset="-122"/>
              </a:rPr>
              <a:t>类模板与静态成员</a:t>
            </a:r>
            <a:endParaRPr lang="zh-CN" altLang="en-US" dirty="0">
              <a:latin typeface="宋体" panose="02010600030101010101" pitchFamily="2" charset="-122"/>
            </a:endParaRPr>
          </a:p>
        </p:txBody>
      </p:sp>
      <p:sp>
        <p:nvSpPr>
          <p:cNvPr id="28675" name="Rectangle 3"/>
          <p:cNvSpPr>
            <a:spLocks noGrp="1" noChangeArrowheads="1"/>
          </p:cNvSpPr>
          <p:nvPr>
            <p:ph idx="4294967295"/>
          </p:nvPr>
        </p:nvSpPr>
        <p:spPr>
          <a:xfrm>
            <a:off x="755650" y="1700213"/>
            <a:ext cx="7623175" cy="47672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类模板也可以同样定义静态数据成员和静态函数成员。</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template &lt;class T&gt;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class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TSample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public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static int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GetCount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TSample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m_iCount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private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static int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m_iCount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1044575" y="692150"/>
            <a:ext cx="7640638" cy="735013"/>
          </a:xfrm>
          <a:ln/>
        </p:spPr>
        <p:txBody>
          <a:bodyPr vert="horz" wrap="square" lIns="91440" tIns="45720" rIns="91440" bIns="45720" anchor="ctr" anchorCtr="0"/>
          <a:p>
            <a:pPr eaLnBrk="1" hangingPunct="1"/>
            <a:r>
              <a:rPr lang="zh-CN" altLang="en-US" sz="4000" dirty="0">
                <a:latin typeface="宋体" panose="02010600030101010101" pitchFamily="2" charset="-122"/>
                <a:sym typeface="宋体" panose="02010600030101010101" pitchFamily="2" charset="-122"/>
              </a:rPr>
              <a:t>回顾</a:t>
            </a:r>
            <a:r>
              <a:rPr lang="zh-CN" altLang="en-US" sz="4000" dirty="0">
                <a:latin typeface="宋体" panose="02010600030101010101" pitchFamily="2" charset="-122"/>
              </a:rPr>
              <a:t>函数重载</a:t>
            </a:r>
            <a:endParaRPr lang="zh-CN" altLang="en-US" sz="4000" dirty="0">
              <a:latin typeface="宋体" panose="02010600030101010101" pitchFamily="2" charset="-122"/>
            </a:endParaRPr>
          </a:p>
        </p:txBody>
      </p:sp>
      <p:sp>
        <p:nvSpPr>
          <p:cNvPr id="28675" name="Rectangle 3"/>
          <p:cNvSpPr>
            <a:spLocks noGrp="1" noChangeArrowheads="1"/>
          </p:cNvSpPr>
          <p:nvPr>
            <p:ph idx="4294967295"/>
          </p:nvPr>
        </p:nvSpPr>
        <p:spPr>
          <a:xfrm>
            <a:off x="250825" y="1628775"/>
            <a:ext cx="8578850" cy="2873375"/>
          </a:xfrm>
        </p:spPr>
        <p:txBody>
          <a:bodyPr vert="horz" wrap="square" lIns="91440" tIns="45720" rIns="91440" bIns="45720" numCol="1" anchor="t" anchorCtr="0" compatLnSpc="1"/>
          <a:lstStyle/>
          <a:p>
            <a:pPr marL="0" marR="0" lvl="0" indent="0" algn="l" defTabSz="914400" rtl="0" eaLnBrk="0" fontAlgn="base" latinLnBrk="0" hangingPunct="0">
              <a:lnSpc>
                <a:spcPct val="2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int &amp; Max (const int &amp;a, const int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2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double &amp; Max (const double &amp;a, const double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2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string &amp; Max (const string &amp;a, const string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p:txBody>
      </p:sp>
      <p:sp>
        <p:nvSpPr>
          <p:cNvPr id="15363" name="文本框 1"/>
          <p:cNvSpPr txBox="1"/>
          <p:nvPr/>
        </p:nvSpPr>
        <p:spPr>
          <a:xfrm>
            <a:off x="87313" y="3860800"/>
            <a:ext cx="8742362" cy="1568450"/>
          </a:xfrm>
          <a:prstGeom prst="rect">
            <a:avLst/>
          </a:prstGeom>
          <a:noFill/>
          <a:ln w="9525">
            <a:noFill/>
          </a:ln>
        </p:spPr>
        <p:txBody>
          <a:bodyPr wrap="square" anchor="t" anchorCtr="0">
            <a:spAutoFit/>
          </a:bodyPr>
          <a:p>
            <a:pPr eaLnBrk="0" hangingPunct="0">
              <a:lnSpc>
                <a:spcPct val="200000"/>
              </a:lnSpc>
              <a:buClr>
                <a:schemeClr val="tx2"/>
              </a:buClr>
              <a:buSzPct val="50000"/>
              <a:buFont typeface="Wingdings 2" panose="05020102010507070707" pitchFamily="2" charset="2"/>
            </a:pPr>
            <a:r>
              <a:rPr lang="zh-CN" altLang="en-US" b="0" dirty="0">
                <a:solidFill>
                  <a:schemeClr val="tx1"/>
                </a:solidFill>
                <a:latin typeface="宋体" panose="02010600030101010101" pitchFamily="2" charset="-122"/>
                <a:ea typeface="宋体" panose="02010600030101010101" pitchFamily="2" charset="-122"/>
                <a:sym typeface="宋体" panose="02010600030101010101" pitchFamily="2" charset="-122"/>
              </a:rPr>
              <a:t> </a:t>
            </a:r>
            <a:r>
              <a:rPr lang="en-US" altLang="zh-CN" dirty="0">
                <a:solidFill>
                  <a:srgbClr val="FFFF66"/>
                </a:solidFill>
                <a:latin typeface="宋体" panose="02010600030101010101" pitchFamily="2" charset="-122"/>
                <a:ea typeface="宋体" panose="02010600030101010101" pitchFamily="2" charset="-122"/>
                <a:sym typeface="宋体" panose="02010600030101010101" pitchFamily="2" charset="-122"/>
              </a:rPr>
              <a:t>cout &lt;&lt; Max (3, 5) &lt;&lt; endl;       //调用第一个Max函数</a:t>
            </a:r>
            <a:endParaRPr lang="en-US" altLang="zh-CN" dirty="0">
              <a:solidFill>
                <a:srgbClr val="FFFF66"/>
              </a:solidFill>
              <a:latin typeface="宋体" panose="02010600030101010101" pitchFamily="2" charset="-122"/>
              <a:ea typeface="宋体" panose="02010600030101010101" pitchFamily="2" charset="-122"/>
            </a:endParaRPr>
          </a:p>
          <a:p>
            <a:pPr eaLnBrk="0" hangingPunct="0">
              <a:lnSpc>
                <a:spcPct val="200000"/>
              </a:lnSpc>
              <a:buClr>
                <a:schemeClr val="tx2"/>
              </a:buClr>
              <a:buSzPct val="50000"/>
              <a:buFont typeface="Wingdings 2" panose="05020102010507070707" pitchFamily="2" charset="2"/>
            </a:pPr>
            <a:r>
              <a:rPr lang="en-US" altLang="zh-CN" dirty="0">
                <a:solidFill>
                  <a:srgbClr val="FFFF66"/>
                </a:solidFill>
                <a:latin typeface="宋体" panose="02010600030101010101" pitchFamily="2" charset="-122"/>
                <a:ea typeface="宋体" panose="02010600030101010101" pitchFamily="2" charset="-122"/>
                <a:sym typeface="宋体" panose="02010600030101010101" pitchFamily="2" charset="-122"/>
              </a:rPr>
              <a:t> cout &lt;&lt; Max (3.8, 2.5) &lt;&lt; endl;   //调用第二个Max函数</a:t>
            </a:r>
            <a:endParaRPr lang="zh-CN" altLang="en-US" dirty="0">
              <a:solidFill>
                <a:schemeClr val="tx2"/>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ph idx="4294967295"/>
          </p:nvPr>
        </p:nvSpPr>
        <p:spPr>
          <a:xfrm>
            <a:off x="330200" y="173038"/>
            <a:ext cx="8813800" cy="6627813"/>
          </a:xfrm>
          <a:solidFill>
            <a:schemeClr val="bg1"/>
          </a:solidFill>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template &lt;class T&gt;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int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TSample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&lt;T&gt;::</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GetCount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return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m_iCount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template &lt;class T&gt;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int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TSample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&lt;T&gt;::</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m_iCount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 0;</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//main.cpp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TSample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&lt;int&gt;    t1, t2;</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TSample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&lt;string&gt;  st1;</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&lt;&lt;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TSample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&lt;int&gt;::</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GetCount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 &lt;&lt;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&lt;&lt;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TSample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&lt;string&gt;::</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GetCount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 &lt;&lt;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endl</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1044575" y="692150"/>
            <a:ext cx="7640638" cy="735013"/>
          </a:xfrm>
          <a:ln/>
        </p:spPr>
        <p:txBody>
          <a:bodyPr vert="horz" wrap="square" lIns="91440" tIns="45720" rIns="91440" bIns="45720" anchor="ctr" anchorCtr="0"/>
          <a:p>
            <a:pPr eaLnBrk="1" hangingPunct="1"/>
            <a:r>
              <a:rPr lang="zh-CN" altLang="en-US" sz="4000" dirty="0">
                <a:latin typeface="宋体" panose="02010600030101010101" pitchFamily="2" charset="-122"/>
                <a:sym typeface="宋体" panose="02010600030101010101" pitchFamily="2" charset="-122"/>
              </a:rPr>
              <a:t>回顾</a:t>
            </a:r>
            <a:r>
              <a:rPr lang="zh-CN" altLang="en-US" sz="4000" dirty="0">
                <a:latin typeface="宋体" panose="02010600030101010101" pitchFamily="2" charset="-122"/>
              </a:rPr>
              <a:t>函数重载</a:t>
            </a:r>
            <a:endParaRPr lang="zh-CN" altLang="en-US" sz="4000" dirty="0">
              <a:latin typeface="宋体" panose="02010600030101010101" pitchFamily="2" charset="-122"/>
            </a:endParaRPr>
          </a:p>
        </p:txBody>
      </p:sp>
      <p:sp>
        <p:nvSpPr>
          <p:cNvPr id="28675" name="Rectangle 3"/>
          <p:cNvSpPr>
            <a:spLocks noGrp="1" noChangeArrowheads="1"/>
          </p:cNvSpPr>
          <p:nvPr>
            <p:ph idx="4294967295"/>
          </p:nvPr>
        </p:nvSpPr>
        <p:spPr>
          <a:xfrm>
            <a:off x="250825" y="1557338"/>
            <a:ext cx="8578850" cy="2873375"/>
          </a:xfrm>
        </p:spPr>
        <p:txBody>
          <a:bodyPr vert="horz" wrap="square" lIns="91440" tIns="45720" rIns="91440" bIns="45720" numCol="1" anchor="t" anchorCtr="0" compatLnSpc="1"/>
          <a:lstStyle/>
          <a:p>
            <a:pPr marL="0" marR="0" lvl="0" indent="0" algn="l" defTabSz="914400" rtl="0" eaLnBrk="0" fontAlgn="base" latinLnBrk="0" hangingPunct="0">
              <a:lnSpc>
                <a:spcPct val="2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int &amp; Max (const int &amp;a, const int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2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double &amp; Max (const double &amp;a, const double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2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string &amp; Max (const string &amp;a, const string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p:txBody>
      </p:sp>
      <p:sp>
        <p:nvSpPr>
          <p:cNvPr id="16387" name="文本框 1"/>
          <p:cNvSpPr txBox="1"/>
          <p:nvPr/>
        </p:nvSpPr>
        <p:spPr>
          <a:xfrm>
            <a:off x="96838" y="3716338"/>
            <a:ext cx="8891587" cy="3046412"/>
          </a:xfrm>
          <a:prstGeom prst="rect">
            <a:avLst/>
          </a:prstGeom>
          <a:solidFill>
            <a:schemeClr val="bg1"/>
          </a:solidFill>
          <a:ln w="9525">
            <a:noFill/>
          </a:ln>
        </p:spPr>
        <p:txBody>
          <a:bodyPr wrap="square" anchor="t" anchorCtr="0">
            <a:spAutoFit/>
          </a:bodyPr>
          <a:p>
            <a:pPr eaLnBrk="0" hangingPunct="0">
              <a:lnSpc>
                <a:spcPct val="200000"/>
              </a:lnSpc>
              <a:buClr>
                <a:schemeClr val="tx2"/>
              </a:buClr>
              <a:buSzPct val="50000"/>
              <a:buFont typeface="Wingdings 2" panose="05020102010507070707" pitchFamily="2" charset="2"/>
            </a:pPr>
            <a:r>
              <a:rPr lang="zh-CN" altLang="en-US" b="0" dirty="0">
                <a:solidFill>
                  <a:schemeClr val="tx1"/>
                </a:solidFill>
                <a:latin typeface="宋体" panose="02010600030101010101" pitchFamily="2" charset="-122"/>
                <a:ea typeface="宋体" panose="02010600030101010101" pitchFamily="2" charset="-122"/>
                <a:sym typeface="宋体" panose="02010600030101010101" pitchFamily="2" charset="-122"/>
              </a:rPr>
              <a:t> </a:t>
            </a:r>
            <a:r>
              <a:rPr lang="en-US" altLang="zh-CN" dirty="0">
                <a:solidFill>
                  <a:srgbClr val="FFFF66"/>
                </a:solidFill>
                <a:latin typeface="宋体" panose="02010600030101010101" pitchFamily="2" charset="-122"/>
                <a:ea typeface="宋体" panose="02010600030101010101" pitchFamily="2" charset="-122"/>
                <a:sym typeface="宋体" panose="02010600030101010101" pitchFamily="2" charset="-122"/>
              </a:rPr>
              <a:t>cout &lt;&lt; Max (3, 5) &lt;&lt; endl;        //调用第一个Max函数</a:t>
            </a:r>
            <a:endParaRPr lang="en-US" altLang="zh-CN" dirty="0">
              <a:solidFill>
                <a:srgbClr val="FFFF66"/>
              </a:solidFill>
              <a:latin typeface="宋体" panose="02010600030101010101" pitchFamily="2" charset="-122"/>
              <a:ea typeface="宋体" panose="02010600030101010101" pitchFamily="2" charset="-122"/>
            </a:endParaRPr>
          </a:p>
          <a:p>
            <a:pPr eaLnBrk="0" hangingPunct="0">
              <a:lnSpc>
                <a:spcPct val="200000"/>
              </a:lnSpc>
              <a:buClr>
                <a:schemeClr val="tx2"/>
              </a:buClr>
              <a:buSzPct val="50000"/>
              <a:buFont typeface="Wingdings 2" panose="05020102010507070707" pitchFamily="2" charset="2"/>
            </a:pPr>
            <a:r>
              <a:rPr lang="en-US" altLang="zh-CN" dirty="0">
                <a:solidFill>
                  <a:srgbClr val="FFFF66"/>
                </a:solidFill>
                <a:latin typeface="宋体" panose="02010600030101010101" pitchFamily="2" charset="-122"/>
                <a:ea typeface="宋体" panose="02010600030101010101" pitchFamily="2" charset="-122"/>
                <a:sym typeface="宋体" panose="02010600030101010101" pitchFamily="2" charset="-122"/>
              </a:rPr>
              <a:t> cout &lt;&lt; Max (3.8, 2.5) &lt;&lt; endl;   //调用第二个Max函数</a:t>
            </a:r>
            <a:endParaRPr lang="en-US" altLang="zh-CN" dirty="0">
              <a:solidFill>
                <a:srgbClr val="FFFF66"/>
              </a:solidFill>
              <a:latin typeface="宋体" panose="02010600030101010101" pitchFamily="2" charset="-122"/>
              <a:ea typeface="宋体" panose="02010600030101010101" pitchFamily="2" charset="-122"/>
            </a:endParaRPr>
          </a:p>
          <a:p>
            <a:pPr eaLnBrk="0" hangingPunct="0">
              <a:lnSpc>
                <a:spcPct val="200000"/>
              </a:lnSpc>
              <a:buClr>
                <a:schemeClr val="tx2"/>
              </a:buClr>
              <a:buSzPct val="50000"/>
              <a:buFont typeface="Wingdings 2" panose="05020102010507070707" pitchFamily="2" charset="2"/>
            </a:pPr>
            <a:r>
              <a:rPr lang="en-US" altLang="zh-CN" dirty="0">
                <a:solidFill>
                  <a:srgbClr val="FFFF66"/>
                </a:solidFill>
                <a:latin typeface="宋体" panose="02010600030101010101" pitchFamily="2" charset="-122"/>
                <a:ea typeface="宋体" panose="02010600030101010101" pitchFamily="2" charset="-122"/>
                <a:sym typeface="宋体" panose="02010600030101010101" pitchFamily="2" charset="-122"/>
              </a:rPr>
              <a:t> string s1(strCity1), s2(strCity2); </a:t>
            </a:r>
            <a:endParaRPr lang="en-US" altLang="zh-CN" dirty="0">
              <a:solidFill>
                <a:srgbClr val="FFFF66"/>
              </a:solidFill>
              <a:latin typeface="宋体" panose="02010600030101010101" pitchFamily="2" charset="-122"/>
              <a:ea typeface="宋体" panose="02010600030101010101" pitchFamily="2" charset="-122"/>
              <a:sym typeface="宋体" panose="02010600030101010101" pitchFamily="2" charset="-122"/>
            </a:endParaRPr>
          </a:p>
          <a:p>
            <a:pPr eaLnBrk="0" hangingPunct="0">
              <a:lnSpc>
                <a:spcPct val="200000"/>
              </a:lnSpc>
              <a:buClr>
                <a:schemeClr val="tx2"/>
              </a:buClr>
              <a:buSzPct val="50000"/>
              <a:buFont typeface="Wingdings 2" panose="05020102010507070707" pitchFamily="2" charset="2"/>
            </a:pPr>
            <a:r>
              <a:rPr lang="en-US" altLang="zh-CN" dirty="0">
                <a:solidFill>
                  <a:srgbClr val="FFFF66"/>
                </a:solidFill>
                <a:latin typeface="宋体" panose="02010600030101010101" pitchFamily="2" charset="-122"/>
                <a:ea typeface="宋体" panose="02010600030101010101" pitchFamily="2" charset="-122"/>
                <a:sym typeface="宋体" panose="02010600030101010101" pitchFamily="2" charset="-122"/>
              </a:rPr>
              <a:t> cout &lt;&lt; Max (s1, s2) &lt;&lt; endl;      //调用第三个Max函数</a:t>
            </a:r>
            <a:endParaRPr lang="zh-CN" altLang="en-US" dirty="0">
              <a:solidFill>
                <a:schemeClr val="tx2"/>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Rectangle 3"/>
          <p:cNvSpPr>
            <a:spLocks noGrp="1" noChangeArrowheads="1"/>
          </p:cNvSpPr>
          <p:nvPr>
            <p:ph idx="4294967295"/>
          </p:nvPr>
        </p:nvSpPr>
        <p:spPr>
          <a:xfrm>
            <a:off x="179388" y="44450"/>
            <a:ext cx="8710613" cy="6684963"/>
          </a:xfrm>
          <a:solidFill>
            <a:schemeClr val="bg1"/>
          </a:solidFill>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int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&amp; Max (const </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int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&amp;a, const </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int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if (a &gt; 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return a;</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else</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return 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double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&amp; Max (const </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double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&amp;a, const </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double</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if (a &gt; 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return a;</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else</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return 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const </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string</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&amp; Max (const </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string</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&amp;a, const </a:t>
            </a:r>
            <a:r>
              <a:rPr kumimoji="1" lang="en-US" altLang="zh-CN" sz="24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string</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&amp;b)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if (a &gt; 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return a;</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else</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return b;</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ts val="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b="0" dirty="0">
                <a:solidFill>
                  <a:schemeClr val="tx1"/>
                </a:solidFill>
                <a:latin typeface="Times New Roman" panose="02020603050405020304" pitchFamily="18" charset="0"/>
              </a:rPr>
            </a:fld>
            <a:endParaRPr lang="en-US" altLang="zh-CN" sz="1400" b="0" dirty="0">
              <a:solidFill>
                <a:schemeClr val="tx1"/>
              </a:solidFill>
              <a:latin typeface="Times New Roman" panose="02020603050405020304" pitchFamily="18" charset="0"/>
            </a:endParaRPr>
          </a:p>
        </p:txBody>
      </p:sp>
      <p:sp>
        <p:nvSpPr>
          <p:cNvPr id="18434" name="Rectangle 1026"/>
          <p:cNvSpPr>
            <a:spLocks noGrp="1"/>
          </p:cNvSpPr>
          <p:nvPr>
            <p:ph type="title"/>
          </p:nvPr>
        </p:nvSpPr>
        <p:spPr>
          <a:xfrm>
            <a:off x="1295400" y="228600"/>
            <a:ext cx="7162800" cy="990600"/>
          </a:xfrm>
          <a:ln/>
        </p:spPr>
        <p:txBody>
          <a:bodyPr vert="horz" wrap="square" lIns="92075" tIns="46038" rIns="92075" bIns="46038" anchor="b" anchorCtr="0"/>
          <a:p>
            <a:pPr eaLnBrk="1" hangingPunct="1">
              <a:buNone/>
            </a:pPr>
            <a:r>
              <a:rPr lang="zh-CN" altLang="en-US" dirty="0"/>
              <a:t>函数模板</a:t>
            </a:r>
            <a:endParaRPr lang="zh-CN" altLang="en-US" dirty="0"/>
          </a:p>
        </p:txBody>
      </p:sp>
      <p:sp>
        <p:nvSpPr>
          <p:cNvPr id="191491" name="Rectangle 1027"/>
          <p:cNvSpPr>
            <a:spLocks noGrp="1" noChangeArrowheads="1"/>
          </p:cNvSpPr>
          <p:nvPr>
            <p:ph idx="1"/>
          </p:nvPr>
        </p:nvSpPr>
        <p:spPr>
          <a:xfrm>
            <a:off x="828040" y="1773238"/>
            <a:ext cx="7794625" cy="4310063"/>
          </a:xfrm>
        </p:spPr>
        <p:txBody>
          <a:bodyPr vert="horz" wrap="square" lIns="92075" tIns="46038" rIns="92075" bIns="46038" numCol="1" anchor="t" anchorCtr="0" compatLnSpc="1">
            <a:normAutofit/>
          </a:bodyPr>
          <a:lstStyle/>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Char char="l"/>
              <a:defRPr/>
            </a:pPr>
            <a:r>
              <a:rPr kumimoji="1" lang="zh-CN" altLang="en-US" sz="3200" b="1" i="0" u="none" strike="noStrike" kern="0" cap="none" spc="0" normalizeH="0" baseline="0" noProof="0" dirty="0">
                <a:ln>
                  <a:noFill/>
                </a:ln>
                <a:solidFill>
                  <a:schemeClr val="tx1"/>
                </a:solidFill>
                <a:effectLst/>
                <a:uLnTx/>
                <a:uFillTx/>
                <a:latin typeface="+mn-lt"/>
                <a:ea typeface="+mn-ea"/>
                <a:cs typeface="+mn-cs"/>
              </a:rPr>
              <a:t>函数模板可以用来创建一个通用功能的函数，以支持多种不同形参，进一步简化重载函数的函数体设计。</a:t>
            </a: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Char char="l"/>
              <a:defRPr/>
            </a:pPr>
            <a:endParaRPr kumimoji="1" lang="zh-CN" altLang="en-US" sz="2800" b="0" i="0" u="none" strike="noStrike" kern="0" cap="none" spc="0" normalizeH="0" baseline="0" noProof="0" dirty="0">
              <a:ln>
                <a:noFill/>
              </a:ln>
              <a:solidFill>
                <a:srgbClr val="99FFCC"/>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a:spLocks noGrp="1"/>
          </p:cNvSpPr>
          <p:nvPr>
            <p:ph type="sldNum" sz="quarter" idx="12"/>
          </p:nvPr>
        </p:nvSpPr>
        <p:spPr>
          <a:ln/>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400" b="0" dirty="0">
                <a:solidFill>
                  <a:schemeClr val="tx1"/>
                </a:solidFill>
                <a:latin typeface="Times New Roman" panose="02020603050405020304" pitchFamily="18" charset="0"/>
              </a:rPr>
            </a:fld>
            <a:endParaRPr lang="en-US" altLang="zh-CN" sz="1400" b="0" dirty="0">
              <a:solidFill>
                <a:schemeClr val="tx1"/>
              </a:solidFill>
              <a:latin typeface="Times New Roman" panose="02020603050405020304" pitchFamily="18" charset="0"/>
            </a:endParaRPr>
          </a:p>
        </p:txBody>
      </p:sp>
      <p:sp>
        <p:nvSpPr>
          <p:cNvPr id="20482" name="Rectangle 1026"/>
          <p:cNvSpPr>
            <a:spLocks noGrp="1"/>
          </p:cNvSpPr>
          <p:nvPr>
            <p:ph type="title"/>
          </p:nvPr>
        </p:nvSpPr>
        <p:spPr>
          <a:xfrm>
            <a:off x="1295400" y="228600"/>
            <a:ext cx="7162800" cy="990600"/>
          </a:xfrm>
          <a:ln/>
        </p:spPr>
        <p:txBody>
          <a:bodyPr vert="horz" wrap="square" lIns="92075" tIns="46038" rIns="92075" bIns="46038" anchor="b" anchorCtr="0"/>
          <a:p>
            <a:pPr eaLnBrk="1" hangingPunct="1">
              <a:buNone/>
            </a:pPr>
            <a:r>
              <a:rPr lang="zh-CN" altLang="en-US" dirty="0"/>
              <a:t>函数模板声明</a:t>
            </a:r>
            <a:endParaRPr lang="zh-CN" altLang="en-US" dirty="0"/>
          </a:p>
        </p:txBody>
      </p:sp>
      <p:sp>
        <p:nvSpPr>
          <p:cNvPr id="191491" name="Rectangle 1027"/>
          <p:cNvSpPr>
            <a:spLocks noGrp="1" noChangeArrowheads="1"/>
          </p:cNvSpPr>
          <p:nvPr>
            <p:ph idx="1"/>
          </p:nvPr>
        </p:nvSpPr>
        <p:spPr>
          <a:xfrm>
            <a:off x="779463" y="1773238"/>
            <a:ext cx="8151813" cy="4310063"/>
          </a:xfrm>
        </p:spPr>
        <p:txBody>
          <a:bodyPr vert="horz" wrap="square" lIns="92075" tIns="46038" rIns="92075" bIns="46038" numCol="1" anchor="t" anchorCtr="0" compatLnSpc="1">
            <a:normAutofit/>
          </a:bodyPr>
          <a:lstStyle/>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一般格式</a:t>
            </a:r>
            <a:r>
              <a:rPr kumimoji="1" lang="zh-CN" altLang="en-US" sz="3200" b="1" i="0" u="none" strike="noStrike" kern="0" cap="none" spc="0" normalizeH="0" baseline="0" noProof="0" dirty="0">
                <a:ln>
                  <a:noFill/>
                </a:ln>
                <a:solidFill>
                  <a:schemeClr val="tx1"/>
                </a:solidFill>
                <a:effectLst/>
                <a:uLnTx/>
                <a:uFillTx/>
                <a:latin typeface="+mn-lt"/>
                <a:ea typeface="+mn-ea"/>
                <a:cs typeface="+mn-cs"/>
              </a:rPr>
              <a:t>：</a:t>
            </a: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
                <a:schemeClr val="accent2"/>
              </a:buClr>
              <a:buSzTx/>
              <a:buFontTx/>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template &lt; typename 类型参数名&gt;</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742950" marR="0" lvl="1" indent="-285750" algn="l" defTabSz="914400" rtl="0" eaLnBrk="1" fontAlgn="base" latinLnBrk="0" hangingPunct="1">
              <a:lnSpc>
                <a:spcPct val="120000"/>
              </a:lnSpc>
              <a:spcBef>
                <a:spcPct val="20000"/>
              </a:spcBef>
              <a:spcAft>
                <a:spcPct val="0"/>
              </a:spcAft>
              <a:buClr>
                <a:schemeClr val="accent2"/>
              </a:buClr>
              <a:buSzTx/>
              <a:buFontTx/>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返回值类型 函数模板名(形参表);</a:t>
            </a:r>
            <a:endParaRPr kumimoji="1" sz="2800" b="0" i="0" u="none" strike="noStrike" kern="0" cap="none" spc="0" normalizeH="0" baseline="0" noProof="0" dirty="0">
              <a:ln>
                <a:noFill/>
              </a:ln>
              <a:solidFill>
                <a:schemeClr val="tx2"/>
              </a:solidFill>
              <a:effectLst/>
              <a:uLnTx/>
              <a:uFillTx/>
              <a:latin typeface="+mn-lt"/>
              <a:ea typeface="+mn-ea"/>
              <a:cs typeface="+mn-ea"/>
            </a:endParaRPr>
          </a:p>
          <a:p>
            <a:pPr marL="742950" marR="0" lvl="1" indent="-285750" algn="l" defTabSz="914400" rtl="0" eaLnBrk="1" fontAlgn="base" latinLnBrk="0" hangingPunct="1">
              <a:lnSpc>
                <a:spcPct val="120000"/>
              </a:lnSpc>
              <a:spcBef>
                <a:spcPct val="20000"/>
              </a:spcBef>
              <a:spcAft>
                <a:spcPct val="0"/>
              </a:spcAft>
              <a:buClr>
                <a:schemeClr val="accent2"/>
              </a:buClr>
              <a:buSzTx/>
              <a:buFontTx/>
              <a:buNone/>
              <a:defRPr/>
            </a:pPr>
            <a:r>
              <a:rPr kumimoji="1" lang="zh-CN" sz="2800" b="0" i="0" u="none" strike="noStrike" kern="0" cap="none" spc="0" normalizeH="0" baseline="0" noProof="0" dirty="0">
                <a:ln>
                  <a:noFill/>
                </a:ln>
                <a:solidFill>
                  <a:srgbClr val="99FFCC"/>
                </a:solidFill>
                <a:effectLst/>
                <a:uLnTx/>
                <a:uFillTx/>
                <a:latin typeface="+mn-lt"/>
                <a:ea typeface="+mn-ea"/>
                <a:cs typeface="+mn-ea"/>
              </a:rPr>
              <a:t>或</a:t>
            </a:r>
            <a:endParaRPr kumimoji="1" lang="zh-CN" sz="2800" b="0" i="0" u="none" strike="noStrike" kern="0" cap="none" spc="0" normalizeH="0" baseline="0" noProof="0" dirty="0">
              <a:ln>
                <a:noFill/>
              </a:ln>
              <a:solidFill>
                <a:srgbClr val="99FFCC"/>
              </a:solidFill>
              <a:effectLst/>
              <a:uLnTx/>
              <a:uFillTx/>
              <a:latin typeface="+mn-lt"/>
              <a:ea typeface="+mn-ea"/>
              <a:cs typeface="+mn-ea"/>
            </a:endParaRPr>
          </a:p>
          <a:p>
            <a:pPr marL="742950" marR="0" lvl="1" indent="-285750" algn="l" defTabSz="914400" rtl="0" eaLnBrk="1" fontAlgn="base" latinLnBrk="0" hangingPunct="1">
              <a:lnSpc>
                <a:spcPct val="120000"/>
              </a:lnSpc>
              <a:spcBef>
                <a:spcPct val="20000"/>
              </a:spcBef>
              <a:spcAft>
                <a:spcPct val="0"/>
              </a:spcAft>
              <a:buClr>
                <a:schemeClr val="accent2"/>
              </a:buClr>
              <a:buSzTx/>
              <a:buFontTx/>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template &lt; typename 类型参数名1, typename 类型参数名2, …&gt;</a:t>
            </a:r>
            <a:endPar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endParaRPr>
          </a:p>
          <a:p>
            <a:pPr marL="742950" marR="0" lvl="1" indent="-285750" algn="l" defTabSz="914400" rtl="0" eaLnBrk="1" fontAlgn="base" latinLnBrk="0" hangingPunct="1">
              <a:lnSpc>
                <a:spcPct val="120000"/>
              </a:lnSpc>
              <a:spcBef>
                <a:spcPct val="20000"/>
              </a:spcBef>
              <a:spcAft>
                <a:spcPct val="0"/>
              </a:spcAft>
              <a:buClr>
                <a:schemeClr val="accent2"/>
              </a:buClr>
              <a:buSzTx/>
              <a:buFontTx/>
              <a:buNone/>
              <a:defRPr/>
            </a:pPr>
            <a:r>
              <a:rPr kumimoji="1" lang="en-US" altLang="zh-CN" sz="2800" b="1" i="0" u="none" strike="noStrike" kern="0" cap="none" spc="0" normalizeH="0" baseline="0" noProof="0" dirty="0">
                <a:ln>
                  <a:noFill/>
                </a:ln>
                <a:solidFill>
                  <a:srgbClr val="FFFF66"/>
                </a:solidFill>
                <a:effectLst/>
                <a:uLnTx/>
                <a:uFillTx/>
                <a:latin typeface="宋体" panose="02010600030101010101" pitchFamily="2" charset="-122"/>
                <a:ea typeface="+mn-ea"/>
                <a:cs typeface="+mn-cs"/>
              </a:rPr>
              <a:t>返回值类型 函数模板名(形参表);</a:t>
            </a:r>
            <a:endParaRPr kumimoji="1"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1" fontAlgn="base" latinLnBrk="0" hangingPunct="1">
              <a:lnSpc>
                <a:spcPct val="120000"/>
              </a:lnSpc>
              <a:spcBef>
                <a:spcPct val="20000"/>
              </a:spcBef>
              <a:spcAft>
                <a:spcPct val="0"/>
              </a:spcAft>
              <a:buClr>
                <a:schemeClr val="accent2"/>
              </a:buClr>
              <a:buSzPct val="80000"/>
              <a:buFont typeface="Wingdings" panose="05000000000000000000" pitchFamily="2" charset="2"/>
              <a:buChar char="l"/>
              <a:defRPr/>
            </a:pPr>
            <a:endParaRPr kumimoji="1" lang="zh-CN" altLang="en-US" sz="2800" b="0" i="0" u="none" strike="noStrike" kern="0" cap="none" spc="0" normalizeH="0" baseline="0" noProof="0" dirty="0">
              <a:ln>
                <a:noFill/>
              </a:ln>
              <a:solidFill>
                <a:srgbClr val="99FFCC"/>
              </a:solidFill>
              <a:effectLst/>
              <a:uLnTx/>
              <a:uFillTx/>
              <a:latin typeface="+mn-lt"/>
              <a:ea typeface="+mn-ea"/>
              <a:cs typeface="+mn-cs"/>
            </a:endParaRPr>
          </a:p>
        </p:txBody>
      </p:sp>
    </p:spTree>
  </p:cSld>
  <p:clrMapOvr>
    <a:masterClrMapping/>
  </p:clrMapOvr>
</p:sld>
</file>

<file path=ppt/tags/tag1.xml><?xml version="1.0" encoding="utf-8"?>
<p:tagLst xmlns:p="http://schemas.openxmlformats.org/presentationml/2006/main">
  <p:tag name="KSO_WPP_MARK_KEY" val="a35004d6-e86f-4488-ab9d-88f8523786da"/>
  <p:tag name="COMMONDATA" val="eyJoZGlkIjoiYTFmYTQzZmZkMzI3ZWUyN2Y4MWZjNmExNDFkYjVhN2MifQ=="/>
</p:tagLst>
</file>

<file path=ppt/theme/theme1.xml><?xml version="1.0" encoding="utf-8"?>
<a:theme xmlns:a="http://schemas.openxmlformats.org/drawingml/2006/main" name="c++lecture">
  <a:themeElements>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lectur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lecture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lecture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lecture">
  <a:themeElements>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lectur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lecture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lecture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lecture">
  <a:themeElements>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lectur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lecture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lecture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C:\Microsoft Office\Templates\c++lecture.pot</Template>
  <TotalTime>0</TotalTime>
  <Words>11980</Words>
  <Application>WPS 演示</Application>
  <PresentationFormat>全屏显示(4:3)</PresentationFormat>
  <Paragraphs>702</Paragraphs>
  <Slides>50</Slides>
  <Notes>77</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50</vt:i4>
      </vt:variant>
    </vt:vector>
  </HeadingPairs>
  <TitlesOfParts>
    <vt:vector size="65" baseType="lpstr">
      <vt:lpstr>Arial</vt:lpstr>
      <vt:lpstr>宋体</vt:lpstr>
      <vt:lpstr>Wingdings</vt:lpstr>
      <vt:lpstr>Times New Roman</vt:lpstr>
      <vt:lpstr>隶书</vt:lpstr>
      <vt:lpstr>楷体_GB2312</vt:lpstr>
      <vt:lpstr>新宋体</vt:lpstr>
      <vt:lpstr>微软雅黑</vt:lpstr>
      <vt:lpstr>Arial Unicode MS</vt:lpstr>
      <vt:lpstr>Calibri</vt:lpstr>
      <vt:lpstr>Wingdings 2</vt:lpstr>
      <vt:lpstr>楷体_GB2312</vt:lpstr>
      <vt:lpstr>c++lecture</vt:lpstr>
      <vt:lpstr>1_c++lecture</vt:lpstr>
      <vt:lpstr>2_c++lecture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群体类</dc:title>
  <dc:creator>zhengli</dc:creator>
  <cp:lastModifiedBy>WPS_503342631</cp:lastModifiedBy>
  <cp:revision>251</cp:revision>
  <dcterms:created xsi:type="dcterms:W3CDTF">1999-12-02T12:28:06Z</dcterms:created>
  <dcterms:modified xsi:type="dcterms:W3CDTF">2023-05-16T00:29:50Z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7CB63965C067483A9ADCB9E91F90C323_12</vt:lpwstr>
  </property>
  <property fmtid="{D5CDD505-2E9C-101B-9397-08002B2CF9AE}" pid="3" name="KSOProductBuildVer">
    <vt:lpwstr>2052-11.1.0.14309</vt:lpwstr>
  </property>
</Properties>
</file>