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261" r:id="rId3"/>
    <p:sldId id="267" r:id="rId4"/>
    <p:sldId id="262" r:id="rId5"/>
    <p:sldId id="279" r:id="rId6"/>
    <p:sldId id="268" r:id="rId7"/>
    <p:sldId id="271" r:id="rId8"/>
    <p:sldId id="286" r:id="rId9"/>
    <p:sldId id="287" r:id="rId10"/>
    <p:sldId id="269" r:id="rId11"/>
    <p:sldId id="272" r:id="rId12"/>
    <p:sldId id="294" r:id="rId13"/>
    <p:sldId id="300" r:id="rId14"/>
    <p:sldId id="270" r:id="rId15"/>
    <p:sldId id="273" r:id="rId16"/>
    <p:sldId id="266" r:id="rId17"/>
    <p:sldId id="304" r:id="rId18"/>
    <p:sldId id="305" r:id="rId19"/>
    <p:sldId id="259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2CC"/>
    <a:srgbClr val="6B74C0"/>
    <a:srgbClr val="2AA4E8"/>
    <a:srgbClr val="6D49E1"/>
    <a:srgbClr val="CB1C9B"/>
    <a:srgbClr val="671CAA"/>
    <a:srgbClr val="0D016D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96314" autoAdjust="0"/>
  </p:normalViewPr>
  <p:slideViewPr>
    <p:cSldViewPr snapToGrid="0">
      <p:cViewPr varScale="1">
        <p:scale>
          <a:sx n="66" d="100"/>
          <a:sy n="66" d="100"/>
        </p:scale>
        <p:origin x="20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5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37E6-B281-466E-9543-F8B8F79D9FF9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8E4-2821-4EF4-914F-0A84477B7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任意多边形: 形状 980"/>
          <p:cNvSpPr/>
          <p:nvPr userDrawn="1"/>
        </p:nvSpPr>
        <p:spPr>
          <a:xfrm>
            <a:off x="5133340" y="0"/>
            <a:ext cx="9091295" cy="8616315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3530" y="2398752"/>
            <a:ext cx="6503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rPr>
              <a:t>职业生涯规划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41414" y="4174490"/>
            <a:ext cx="2688245" cy="512445"/>
            <a:chOff x="599" y="7460"/>
            <a:chExt cx="3700" cy="807"/>
          </a:xfrm>
        </p:grpSpPr>
        <p:sp>
          <p:nvSpPr>
            <p:cNvPr id="10" name="矩形: 圆角 25"/>
            <p:cNvSpPr/>
            <p:nvPr/>
          </p:nvSpPr>
          <p:spPr>
            <a:xfrm>
              <a:off x="599" y="7460"/>
              <a:ext cx="3700" cy="8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D49E1"/>
                </a:gs>
                <a:gs pos="100000">
                  <a:srgbClr val="2AA4E8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64" y="7598"/>
              <a:ext cx="3420" cy="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汇报人：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5" t="50000" r="15313"/>
          <a:stretch>
            <a:fillRect/>
          </a:stretch>
        </p:blipFill>
        <p:spPr>
          <a:xfrm>
            <a:off x="5210175" y="1958975"/>
            <a:ext cx="7211060" cy="4940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BEDB4E-DEEA-73DA-C3A5-541BE08DBAFA}"/>
              </a:ext>
            </a:extLst>
          </p:cNvPr>
          <p:cNvSpPr txBox="1"/>
          <p:nvPr/>
        </p:nvSpPr>
        <p:spPr>
          <a:xfrm>
            <a:off x="292100" y="3454790"/>
            <a:ext cx="713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竞争无所不在，压力也无所不存。只要你有所作为。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A0671A-49E6-BED5-3F7F-A99ED726AF88}"/>
              </a:ext>
            </a:extLst>
          </p:cNvPr>
          <p:cNvGrpSpPr/>
          <p:nvPr/>
        </p:nvGrpSpPr>
        <p:grpSpPr>
          <a:xfrm>
            <a:off x="455929" y="4834890"/>
            <a:ext cx="2998471" cy="512445"/>
            <a:chOff x="599" y="7460"/>
            <a:chExt cx="3700" cy="807"/>
          </a:xfrm>
        </p:grpSpPr>
        <p:sp>
          <p:nvSpPr>
            <p:cNvPr id="19" name="矩形: 圆角 25">
              <a:extLst>
                <a:ext uri="{FF2B5EF4-FFF2-40B4-BE49-F238E27FC236}">
                  <a16:creationId xmlns:a16="http://schemas.microsoft.com/office/drawing/2014/main" id="{00DB3BFC-7DC5-F592-3C5F-86AF0735140A}"/>
                </a:ext>
              </a:extLst>
            </p:cNvPr>
            <p:cNvSpPr/>
            <p:nvPr/>
          </p:nvSpPr>
          <p:spPr>
            <a:xfrm>
              <a:off x="599" y="7460"/>
              <a:ext cx="3700" cy="8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D49E1"/>
                </a:gs>
                <a:gs pos="100000">
                  <a:srgbClr val="2AA4E8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9F41B30-4AFC-34E7-7602-D5BF2ED6A1A0}"/>
                </a:ext>
              </a:extLst>
            </p:cNvPr>
            <p:cNvSpPr/>
            <p:nvPr/>
          </p:nvSpPr>
          <p:spPr>
            <a:xfrm>
              <a:off x="864" y="7598"/>
              <a:ext cx="3420" cy="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学号：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2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成长行动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3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THREE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成长行动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37897" y="2105177"/>
            <a:ext cx="3217246" cy="2002366"/>
            <a:chOff x="1085274" y="2355058"/>
            <a:chExt cx="2916661" cy="1717618"/>
          </a:xfrm>
        </p:grpSpPr>
        <p:sp>
          <p:nvSpPr>
            <p:cNvPr id="23" name="文本框 22"/>
            <p:cNvSpPr txBox="1"/>
            <p:nvPr/>
          </p:nvSpPr>
          <p:spPr>
            <a:xfrm>
              <a:off x="1525927" y="2355058"/>
              <a:ext cx="2133781" cy="375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大一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85274" y="2687681"/>
              <a:ext cx="29166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①学好专业课知识，掌握一到两门编程语言</a:t>
              </a:r>
            </a:p>
            <a:p>
              <a:pPr algn="just"/>
              <a:r>
                <a: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②通过四六级考试 </a:t>
              </a:r>
            </a:p>
            <a:p>
              <a:pPr algn="just"/>
              <a:r>
                <a: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③参加一到两个社团活动，拓宽人脉 </a:t>
              </a:r>
            </a:p>
            <a:p>
              <a:pPr algn="just"/>
              <a:r>
                <a: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④参加志愿活动，丰富课余生活</a:t>
              </a:r>
            </a:p>
            <a:p>
              <a:pPr algn="just"/>
              <a:r>
                <a: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⑤开展专业调研，做好职业生涯规划大纲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0712" y="4053769"/>
            <a:ext cx="2916661" cy="1198841"/>
            <a:chOff x="1085274" y="2350614"/>
            <a:chExt cx="2916661" cy="1198841"/>
          </a:xfrm>
        </p:grpSpPr>
        <p:sp>
          <p:nvSpPr>
            <p:cNvPr id="26" name="文本框 25"/>
            <p:cNvSpPr txBox="1"/>
            <p:nvPr/>
          </p:nvSpPr>
          <p:spPr>
            <a:xfrm>
              <a:off x="1476713" y="2350614"/>
              <a:ext cx="2133781" cy="3956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r" defTabSz="457200">
                <a:defRPr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pPr lvl="0" algn="ctr">
                <a:lnSpc>
                  <a:spcPct val="110000"/>
                </a:lnSpc>
                <a:defRPr/>
              </a:pPr>
              <a:r>
                <a:rPr kumimoji="1" lang="zh-CN" altLang="en-US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成功项目展示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85274" y="2687681"/>
              <a:ext cx="29166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51842" y="2335894"/>
            <a:ext cx="2916661" cy="1198560"/>
            <a:chOff x="1085274" y="2350895"/>
            <a:chExt cx="2916661" cy="1198560"/>
          </a:xfrm>
        </p:grpSpPr>
        <p:sp>
          <p:nvSpPr>
            <p:cNvPr id="3" name="文本框 2"/>
            <p:cNvSpPr txBox="1"/>
            <p:nvPr/>
          </p:nvSpPr>
          <p:spPr>
            <a:xfrm>
              <a:off x="1475155" y="2350895"/>
              <a:ext cx="2133781" cy="3956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成功项目展示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85274" y="2687681"/>
              <a:ext cx="29166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23599" y="4053451"/>
            <a:ext cx="2916661" cy="1203756"/>
            <a:chOff x="1085274" y="2345699"/>
            <a:chExt cx="2916661" cy="1203756"/>
          </a:xfrm>
        </p:grpSpPr>
        <p:sp>
          <p:nvSpPr>
            <p:cNvPr id="7" name="文本框 6"/>
            <p:cNvSpPr txBox="1"/>
            <p:nvPr/>
          </p:nvSpPr>
          <p:spPr>
            <a:xfrm>
              <a:off x="1475155" y="2345699"/>
              <a:ext cx="2133781" cy="3956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defTabSz="457200">
                <a:defRPr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pPr lvl="0" algn="ctr">
                <a:lnSpc>
                  <a:spcPct val="110000"/>
                </a:lnSpc>
                <a:defRPr/>
              </a:pPr>
              <a:r>
                <a:rPr kumimoji="1" lang="zh-CN" altLang="en-US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成功项目展示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5274" y="2687681"/>
              <a:ext cx="29166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</p:grpSp>
      <p:sp>
        <p:nvSpPr>
          <p:cNvPr id="82" name="presentation_115875"/>
          <p:cNvSpPr>
            <a:spLocks noChangeAspect="1"/>
          </p:cNvSpPr>
          <p:nvPr/>
        </p:nvSpPr>
        <p:spPr bwMode="auto">
          <a:xfrm>
            <a:off x="4522347" y="2158554"/>
            <a:ext cx="2842047" cy="2958821"/>
          </a:xfrm>
          <a:custGeom>
            <a:avLst/>
            <a:gdLst>
              <a:gd name="connsiteX0" fmla="*/ 369451 w 582235"/>
              <a:gd name="connsiteY0" fmla="*/ 375761 h 606157"/>
              <a:gd name="connsiteX1" fmla="*/ 405005 w 582235"/>
              <a:gd name="connsiteY1" fmla="*/ 375761 h 606157"/>
              <a:gd name="connsiteX2" fmla="*/ 405005 w 582235"/>
              <a:gd name="connsiteY2" fmla="*/ 459340 h 606157"/>
              <a:gd name="connsiteX3" fmla="*/ 468913 w 582235"/>
              <a:gd name="connsiteY3" fmla="*/ 523147 h 606157"/>
              <a:gd name="connsiteX4" fmla="*/ 468913 w 582235"/>
              <a:gd name="connsiteY4" fmla="*/ 548310 h 606157"/>
              <a:gd name="connsiteX5" fmla="*/ 456312 w 582235"/>
              <a:gd name="connsiteY5" fmla="*/ 553553 h 606157"/>
              <a:gd name="connsiteX6" fmla="*/ 443710 w 582235"/>
              <a:gd name="connsiteY6" fmla="*/ 548310 h 606157"/>
              <a:gd name="connsiteX7" fmla="*/ 405005 w 582235"/>
              <a:gd name="connsiteY7" fmla="*/ 509666 h 606157"/>
              <a:gd name="connsiteX8" fmla="*/ 405005 w 582235"/>
              <a:gd name="connsiteY8" fmla="*/ 535729 h 606157"/>
              <a:gd name="connsiteX9" fmla="*/ 387153 w 582235"/>
              <a:gd name="connsiteY9" fmla="*/ 553553 h 606157"/>
              <a:gd name="connsiteX10" fmla="*/ 369451 w 582235"/>
              <a:gd name="connsiteY10" fmla="*/ 535729 h 606157"/>
              <a:gd name="connsiteX11" fmla="*/ 369451 w 582235"/>
              <a:gd name="connsiteY11" fmla="*/ 509666 h 606157"/>
              <a:gd name="connsiteX12" fmla="*/ 330596 w 582235"/>
              <a:gd name="connsiteY12" fmla="*/ 548310 h 606157"/>
              <a:gd name="connsiteX13" fmla="*/ 305393 w 582235"/>
              <a:gd name="connsiteY13" fmla="*/ 548310 h 606157"/>
              <a:gd name="connsiteX14" fmla="*/ 305393 w 582235"/>
              <a:gd name="connsiteY14" fmla="*/ 523147 h 606157"/>
              <a:gd name="connsiteX15" fmla="*/ 369451 w 582235"/>
              <a:gd name="connsiteY15" fmla="*/ 459340 h 606157"/>
              <a:gd name="connsiteX16" fmla="*/ 253612 w 582235"/>
              <a:gd name="connsiteY16" fmla="*/ 252130 h 606157"/>
              <a:gd name="connsiteX17" fmla="*/ 290941 w 582235"/>
              <a:gd name="connsiteY17" fmla="*/ 252130 h 606157"/>
              <a:gd name="connsiteX18" fmla="*/ 290941 w 582235"/>
              <a:gd name="connsiteY18" fmla="*/ 285719 h 606157"/>
              <a:gd name="connsiteX19" fmla="*/ 253612 w 582235"/>
              <a:gd name="connsiteY19" fmla="*/ 285719 h 606157"/>
              <a:gd name="connsiteX20" fmla="*/ 239040 w 582235"/>
              <a:gd name="connsiteY20" fmla="*/ 222935 h 606157"/>
              <a:gd name="connsiteX21" fmla="*/ 224334 w 582235"/>
              <a:gd name="connsiteY21" fmla="*/ 237616 h 606157"/>
              <a:gd name="connsiteX22" fmla="*/ 224334 w 582235"/>
              <a:gd name="connsiteY22" fmla="*/ 300384 h 606157"/>
              <a:gd name="connsiteX23" fmla="*/ 239040 w 582235"/>
              <a:gd name="connsiteY23" fmla="*/ 314915 h 606157"/>
              <a:gd name="connsiteX24" fmla="*/ 305668 w 582235"/>
              <a:gd name="connsiteY24" fmla="*/ 314915 h 606157"/>
              <a:gd name="connsiteX25" fmla="*/ 320374 w 582235"/>
              <a:gd name="connsiteY25" fmla="*/ 300384 h 606157"/>
              <a:gd name="connsiteX26" fmla="*/ 320374 w 582235"/>
              <a:gd name="connsiteY26" fmla="*/ 237616 h 606157"/>
              <a:gd name="connsiteX27" fmla="*/ 305668 w 582235"/>
              <a:gd name="connsiteY27" fmla="*/ 222935 h 606157"/>
              <a:gd name="connsiteX28" fmla="*/ 71558 w 582235"/>
              <a:gd name="connsiteY28" fmla="*/ 194196 h 606157"/>
              <a:gd name="connsiteX29" fmla="*/ 136967 w 582235"/>
              <a:gd name="connsiteY29" fmla="*/ 259511 h 606157"/>
              <a:gd name="connsiteX30" fmla="*/ 136967 w 582235"/>
              <a:gd name="connsiteY30" fmla="*/ 589079 h 606157"/>
              <a:gd name="connsiteX31" fmla="*/ 120015 w 582235"/>
              <a:gd name="connsiteY31" fmla="*/ 606157 h 606157"/>
              <a:gd name="connsiteX32" fmla="*/ 45754 w 582235"/>
              <a:gd name="connsiteY32" fmla="*/ 606157 h 606157"/>
              <a:gd name="connsiteX33" fmla="*/ 28801 w 582235"/>
              <a:gd name="connsiteY33" fmla="*/ 589079 h 606157"/>
              <a:gd name="connsiteX34" fmla="*/ 28801 w 582235"/>
              <a:gd name="connsiteY34" fmla="*/ 445268 h 606157"/>
              <a:gd name="connsiteX35" fmla="*/ 25951 w 582235"/>
              <a:gd name="connsiteY35" fmla="*/ 429238 h 606157"/>
              <a:gd name="connsiteX36" fmla="*/ 10949 w 582235"/>
              <a:gd name="connsiteY36" fmla="*/ 388342 h 606157"/>
              <a:gd name="connsiteX37" fmla="*/ 5998 w 582235"/>
              <a:gd name="connsiteY37" fmla="*/ 360778 h 606157"/>
              <a:gd name="connsiteX38" fmla="*/ 5998 w 582235"/>
              <a:gd name="connsiteY38" fmla="*/ 259511 h 606157"/>
              <a:gd name="connsiteX39" fmla="*/ 71558 w 582235"/>
              <a:gd name="connsiteY39" fmla="*/ 194196 h 606157"/>
              <a:gd name="connsiteX40" fmla="*/ 368563 w 582235"/>
              <a:gd name="connsiteY40" fmla="*/ 189398 h 606157"/>
              <a:gd name="connsiteX41" fmla="*/ 405892 w 582235"/>
              <a:gd name="connsiteY41" fmla="*/ 189398 h 606157"/>
              <a:gd name="connsiteX42" fmla="*/ 405892 w 582235"/>
              <a:gd name="connsiteY42" fmla="*/ 285720 h 606157"/>
              <a:gd name="connsiteX43" fmla="*/ 368563 w 582235"/>
              <a:gd name="connsiteY43" fmla="*/ 285720 h 606157"/>
              <a:gd name="connsiteX44" fmla="*/ 353838 w 582235"/>
              <a:gd name="connsiteY44" fmla="*/ 160167 h 606157"/>
              <a:gd name="connsiteX45" fmla="*/ 339132 w 582235"/>
              <a:gd name="connsiteY45" fmla="*/ 174698 h 606157"/>
              <a:gd name="connsiteX46" fmla="*/ 339132 w 582235"/>
              <a:gd name="connsiteY46" fmla="*/ 300384 h 606157"/>
              <a:gd name="connsiteX47" fmla="*/ 353838 w 582235"/>
              <a:gd name="connsiteY47" fmla="*/ 314915 h 606157"/>
              <a:gd name="connsiteX48" fmla="*/ 420617 w 582235"/>
              <a:gd name="connsiteY48" fmla="*/ 314915 h 606157"/>
              <a:gd name="connsiteX49" fmla="*/ 435173 w 582235"/>
              <a:gd name="connsiteY49" fmla="*/ 300384 h 606157"/>
              <a:gd name="connsiteX50" fmla="*/ 435173 w 582235"/>
              <a:gd name="connsiteY50" fmla="*/ 174698 h 606157"/>
              <a:gd name="connsiteX51" fmla="*/ 420617 w 582235"/>
              <a:gd name="connsiteY51" fmla="*/ 160167 h 606157"/>
              <a:gd name="connsiteX52" fmla="*/ 483514 w 582235"/>
              <a:gd name="connsiteY52" fmla="*/ 126594 h 606157"/>
              <a:gd name="connsiteX53" fmla="*/ 520702 w 582235"/>
              <a:gd name="connsiteY53" fmla="*/ 126594 h 606157"/>
              <a:gd name="connsiteX54" fmla="*/ 520702 w 582235"/>
              <a:gd name="connsiteY54" fmla="*/ 285719 h 606157"/>
              <a:gd name="connsiteX55" fmla="*/ 483514 w 582235"/>
              <a:gd name="connsiteY55" fmla="*/ 285719 h 606157"/>
              <a:gd name="connsiteX56" fmla="*/ 468787 w 582235"/>
              <a:gd name="connsiteY56" fmla="*/ 97399 h 606157"/>
              <a:gd name="connsiteX57" fmla="*/ 454081 w 582235"/>
              <a:gd name="connsiteY57" fmla="*/ 111930 h 606157"/>
              <a:gd name="connsiteX58" fmla="*/ 454081 w 582235"/>
              <a:gd name="connsiteY58" fmla="*/ 300384 h 606157"/>
              <a:gd name="connsiteX59" fmla="*/ 468787 w 582235"/>
              <a:gd name="connsiteY59" fmla="*/ 314915 h 606157"/>
              <a:gd name="connsiteX60" fmla="*/ 535415 w 582235"/>
              <a:gd name="connsiteY60" fmla="*/ 314915 h 606157"/>
              <a:gd name="connsiteX61" fmla="*/ 550121 w 582235"/>
              <a:gd name="connsiteY61" fmla="*/ 300384 h 606157"/>
              <a:gd name="connsiteX62" fmla="*/ 550121 w 582235"/>
              <a:gd name="connsiteY62" fmla="*/ 111930 h 606157"/>
              <a:gd name="connsiteX63" fmla="*/ 535415 w 582235"/>
              <a:gd name="connsiteY63" fmla="*/ 97399 h 606157"/>
              <a:gd name="connsiteX64" fmla="*/ 206026 w 582235"/>
              <a:gd name="connsiteY64" fmla="*/ 61745 h 606157"/>
              <a:gd name="connsiteX65" fmla="*/ 568429 w 582235"/>
              <a:gd name="connsiteY65" fmla="*/ 61745 h 606157"/>
              <a:gd name="connsiteX66" fmla="*/ 582235 w 582235"/>
              <a:gd name="connsiteY66" fmla="*/ 75527 h 606157"/>
              <a:gd name="connsiteX67" fmla="*/ 582235 w 582235"/>
              <a:gd name="connsiteY67" fmla="*/ 336787 h 606157"/>
              <a:gd name="connsiteX68" fmla="*/ 568429 w 582235"/>
              <a:gd name="connsiteY68" fmla="*/ 350569 h 606157"/>
              <a:gd name="connsiteX69" fmla="*/ 206026 w 582235"/>
              <a:gd name="connsiteY69" fmla="*/ 350569 h 606157"/>
              <a:gd name="connsiteX70" fmla="*/ 192220 w 582235"/>
              <a:gd name="connsiteY70" fmla="*/ 336787 h 606157"/>
              <a:gd name="connsiteX71" fmla="*/ 192220 w 582235"/>
              <a:gd name="connsiteY71" fmla="*/ 75527 h 606157"/>
              <a:gd name="connsiteX72" fmla="*/ 206026 w 582235"/>
              <a:gd name="connsiteY72" fmla="*/ 61745 h 606157"/>
              <a:gd name="connsiteX73" fmla="*/ 68484 w 582235"/>
              <a:gd name="connsiteY73" fmla="*/ 44809 h 606157"/>
              <a:gd name="connsiteX74" fmla="*/ 136968 w 582235"/>
              <a:gd name="connsiteY74" fmla="*/ 113187 h 606157"/>
              <a:gd name="connsiteX75" fmla="*/ 68484 w 582235"/>
              <a:gd name="connsiteY75" fmla="*/ 181565 h 606157"/>
              <a:gd name="connsiteX76" fmla="*/ 0 w 582235"/>
              <a:gd name="connsiteY76" fmla="*/ 113187 h 606157"/>
              <a:gd name="connsiteX77" fmla="*/ 68484 w 582235"/>
              <a:gd name="connsiteY77" fmla="*/ 44809 h 606157"/>
              <a:gd name="connsiteX78" fmla="*/ 387117 w 582235"/>
              <a:gd name="connsiteY78" fmla="*/ 0 h 606157"/>
              <a:gd name="connsiteX79" fmla="*/ 404975 w 582235"/>
              <a:gd name="connsiteY79" fmla="*/ 17827 h 606157"/>
              <a:gd name="connsiteX80" fmla="*/ 404975 w 582235"/>
              <a:gd name="connsiteY80" fmla="*/ 36553 h 606157"/>
              <a:gd name="connsiteX81" fmla="*/ 369410 w 582235"/>
              <a:gd name="connsiteY81" fmla="*/ 36553 h 606157"/>
              <a:gd name="connsiteX82" fmla="*/ 369410 w 582235"/>
              <a:gd name="connsiteY82" fmla="*/ 17827 h 606157"/>
              <a:gd name="connsiteX83" fmla="*/ 387117 w 582235"/>
              <a:gd name="connsiteY83" fmla="*/ 0 h 60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82235" h="606157">
                <a:moveTo>
                  <a:pt x="369451" y="375761"/>
                </a:moveTo>
                <a:lnTo>
                  <a:pt x="405005" y="375761"/>
                </a:lnTo>
                <a:lnTo>
                  <a:pt x="405005" y="459340"/>
                </a:lnTo>
                <a:lnTo>
                  <a:pt x="468913" y="523147"/>
                </a:lnTo>
                <a:cubicBezTo>
                  <a:pt x="475964" y="530187"/>
                  <a:pt x="475964" y="541420"/>
                  <a:pt x="468913" y="548310"/>
                </a:cubicBezTo>
                <a:cubicBezTo>
                  <a:pt x="465463" y="551755"/>
                  <a:pt x="460962" y="553553"/>
                  <a:pt x="456312" y="553553"/>
                </a:cubicBezTo>
                <a:cubicBezTo>
                  <a:pt x="451811" y="553553"/>
                  <a:pt x="447310" y="551755"/>
                  <a:pt x="443710" y="548310"/>
                </a:cubicBezTo>
                <a:lnTo>
                  <a:pt x="405005" y="509666"/>
                </a:lnTo>
                <a:lnTo>
                  <a:pt x="405005" y="535729"/>
                </a:lnTo>
                <a:cubicBezTo>
                  <a:pt x="405005" y="545614"/>
                  <a:pt x="397054" y="553553"/>
                  <a:pt x="387153" y="553553"/>
                </a:cubicBezTo>
                <a:cubicBezTo>
                  <a:pt x="377402" y="553553"/>
                  <a:pt x="369451" y="545614"/>
                  <a:pt x="369451" y="535729"/>
                </a:cubicBezTo>
                <a:lnTo>
                  <a:pt x="369451" y="509666"/>
                </a:lnTo>
                <a:lnTo>
                  <a:pt x="330596" y="548310"/>
                </a:lnTo>
                <a:cubicBezTo>
                  <a:pt x="323695" y="555350"/>
                  <a:pt x="312444" y="555350"/>
                  <a:pt x="305393" y="548310"/>
                </a:cubicBezTo>
                <a:cubicBezTo>
                  <a:pt x="298492" y="541420"/>
                  <a:pt x="298492" y="530187"/>
                  <a:pt x="305393" y="523147"/>
                </a:cubicBezTo>
                <a:lnTo>
                  <a:pt x="369451" y="459340"/>
                </a:lnTo>
                <a:close/>
                <a:moveTo>
                  <a:pt x="253612" y="252130"/>
                </a:moveTo>
                <a:lnTo>
                  <a:pt x="290941" y="252130"/>
                </a:lnTo>
                <a:lnTo>
                  <a:pt x="290941" y="285719"/>
                </a:lnTo>
                <a:lnTo>
                  <a:pt x="253612" y="285719"/>
                </a:lnTo>
                <a:close/>
                <a:moveTo>
                  <a:pt x="239040" y="222935"/>
                </a:moveTo>
                <a:cubicBezTo>
                  <a:pt x="230936" y="222935"/>
                  <a:pt x="224334" y="229527"/>
                  <a:pt x="224334" y="237616"/>
                </a:cubicBezTo>
                <a:lnTo>
                  <a:pt x="224334" y="300384"/>
                </a:lnTo>
                <a:cubicBezTo>
                  <a:pt x="224334" y="308474"/>
                  <a:pt x="230936" y="314915"/>
                  <a:pt x="239040" y="314915"/>
                </a:cubicBezTo>
                <a:lnTo>
                  <a:pt x="305668" y="314915"/>
                </a:lnTo>
                <a:cubicBezTo>
                  <a:pt x="313771" y="314915"/>
                  <a:pt x="320374" y="308474"/>
                  <a:pt x="320374" y="300384"/>
                </a:cubicBezTo>
                <a:lnTo>
                  <a:pt x="320374" y="237616"/>
                </a:lnTo>
                <a:cubicBezTo>
                  <a:pt x="320374" y="229527"/>
                  <a:pt x="313771" y="222935"/>
                  <a:pt x="305668" y="222935"/>
                </a:cubicBezTo>
                <a:close/>
                <a:moveTo>
                  <a:pt x="71558" y="194196"/>
                </a:moveTo>
                <a:cubicBezTo>
                  <a:pt x="107563" y="194196"/>
                  <a:pt x="136967" y="223558"/>
                  <a:pt x="136967" y="259511"/>
                </a:cubicBezTo>
                <a:lnTo>
                  <a:pt x="136967" y="589079"/>
                </a:lnTo>
                <a:cubicBezTo>
                  <a:pt x="136967" y="598517"/>
                  <a:pt x="129316" y="606157"/>
                  <a:pt x="120015" y="606157"/>
                </a:cubicBezTo>
                <a:lnTo>
                  <a:pt x="45754" y="606157"/>
                </a:lnTo>
                <a:cubicBezTo>
                  <a:pt x="36302" y="606157"/>
                  <a:pt x="28801" y="598517"/>
                  <a:pt x="28801" y="589079"/>
                </a:cubicBezTo>
                <a:lnTo>
                  <a:pt x="28801" y="445268"/>
                </a:lnTo>
                <a:cubicBezTo>
                  <a:pt x="28801" y="439725"/>
                  <a:pt x="27751" y="434482"/>
                  <a:pt x="25951" y="429238"/>
                </a:cubicBezTo>
                <a:lnTo>
                  <a:pt x="10949" y="388342"/>
                </a:lnTo>
                <a:cubicBezTo>
                  <a:pt x="7648" y="379504"/>
                  <a:pt x="5998" y="370216"/>
                  <a:pt x="5998" y="360778"/>
                </a:cubicBezTo>
                <a:lnTo>
                  <a:pt x="5998" y="259511"/>
                </a:lnTo>
                <a:cubicBezTo>
                  <a:pt x="5998" y="223558"/>
                  <a:pt x="35402" y="194196"/>
                  <a:pt x="71558" y="194196"/>
                </a:cubicBezTo>
                <a:close/>
                <a:moveTo>
                  <a:pt x="368563" y="189398"/>
                </a:moveTo>
                <a:lnTo>
                  <a:pt x="405892" y="189398"/>
                </a:lnTo>
                <a:lnTo>
                  <a:pt x="405892" y="285720"/>
                </a:lnTo>
                <a:lnTo>
                  <a:pt x="368563" y="285720"/>
                </a:lnTo>
                <a:close/>
                <a:moveTo>
                  <a:pt x="353838" y="160167"/>
                </a:moveTo>
                <a:cubicBezTo>
                  <a:pt x="345735" y="160167"/>
                  <a:pt x="339132" y="166608"/>
                  <a:pt x="339132" y="174698"/>
                </a:cubicBezTo>
                <a:lnTo>
                  <a:pt x="339132" y="300384"/>
                </a:lnTo>
                <a:cubicBezTo>
                  <a:pt x="339132" y="308474"/>
                  <a:pt x="345735" y="314915"/>
                  <a:pt x="353838" y="314915"/>
                </a:cubicBezTo>
                <a:lnTo>
                  <a:pt x="420617" y="314915"/>
                </a:lnTo>
                <a:cubicBezTo>
                  <a:pt x="428720" y="314915"/>
                  <a:pt x="435173" y="308474"/>
                  <a:pt x="435173" y="300384"/>
                </a:cubicBezTo>
                <a:lnTo>
                  <a:pt x="435173" y="174698"/>
                </a:lnTo>
                <a:cubicBezTo>
                  <a:pt x="435173" y="166608"/>
                  <a:pt x="428720" y="160167"/>
                  <a:pt x="420617" y="160167"/>
                </a:cubicBezTo>
                <a:close/>
                <a:moveTo>
                  <a:pt x="483514" y="126594"/>
                </a:moveTo>
                <a:lnTo>
                  <a:pt x="520702" y="126594"/>
                </a:lnTo>
                <a:lnTo>
                  <a:pt x="520702" y="285719"/>
                </a:lnTo>
                <a:lnTo>
                  <a:pt x="483514" y="285719"/>
                </a:lnTo>
                <a:close/>
                <a:moveTo>
                  <a:pt x="468787" y="97399"/>
                </a:moveTo>
                <a:cubicBezTo>
                  <a:pt x="460684" y="97399"/>
                  <a:pt x="454081" y="103840"/>
                  <a:pt x="454081" y="111930"/>
                </a:cubicBezTo>
                <a:lnTo>
                  <a:pt x="454081" y="300384"/>
                </a:lnTo>
                <a:cubicBezTo>
                  <a:pt x="454081" y="308474"/>
                  <a:pt x="460684" y="314915"/>
                  <a:pt x="468787" y="314915"/>
                </a:cubicBezTo>
                <a:lnTo>
                  <a:pt x="535415" y="314915"/>
                </a:lnTo>
                <a:cubicBezTo>
                  <a:pt x="543519" y="314915"/>
                  <a:pt x="550121" y="308474"/>
                  <a:pt x="550121" y="300384"/>
                </a:cubicBezTo>
                <a:lnTo>
                  <a:pt x="550121" y="111930"/>
                </a:lnTo>
                <a:cubicBezTo>
                  <a:pt x="550121" y="103840"/>
                  <a:pt x="543519" y="97399"/>
                  <a:pt x="535415" y="97399"/>
                </a:cubicBezTo>
                <a:close/>
                <a:moveTo>
                  <a:pt x="206026" y="61745"/>
                </a:moveTo>
                <a:lnTo>
                  <a:pt x="568429" y="61745"/>
                </a:lnTo>
                <a:cubicBezTo>
                  <a:pt x="575932" y="61745"/>
                  <a:pt x="582235" y="67887"/>
                  <a:pt x="582235" y="75527"/>
                </a:cubicBezTo>
                <a:lnTo>
                  <a:pt x="582235" y="336787"/>
                </a:lnTo>
                <a:cubicBezTo>
                  <a:pt x="582235" y="344427"/>
                  <a:pt x="575932" y="350569"/>
                  <a:pt x="568429" y="350569"/>
                </a:cubicBezTo>
                <a:lnTo>
                  <a:pt x="206026" y="350569"/>
                </a:lnTo>
                <a:cubicBezTo>
                  <a:pt x="198373" y="350569"/>
                  <a:pt x="192220" y="344427"/>
                  <a:pt x="192220" y="336787"/>
                </a:cubicBezTo>
                <a:lnTo>
                  <a:pt x="192220" y="75527"/>
                </a:lnTo>
                <a:cubicBezTo>
                  <a:pt x="192220" y="67887"/>
                  <a:pt x="198373" y="61745"/>
                  <a:pt x="206026" y="61745"/>
                </a:cubicBezTo>
                <a:close/>
                <a:moveTo>
                  <a:pt x="68484" y="44809"/>
                </a:moveTo>
                <a:cubicBezTo>
                  <a:pt x="106307" y="44809"/>
                  <a:pt x="136968" y="75423"/>
                  <a:pt x="136968" y="113187"/>
                </a:cubicBezTo>
                <a:cubicBezTo>
                  <a:pt x="136968" y="150951"/>
                  <a:pt x="106307" y="181565"/>
                  <a:pt x="68484" y="181565"/>
                </a:cubicBezTo>
                <a:cubicBezTo>
                  <a:pt x="30661" y="181565"/>
                  <a:pt x="0" y="150951"/>
                  <a:pt x="0" y="113187"/>
                </a:cubicBezTo>
                <a:cubicBezTo>
                  <a:pt x="0" y="75423"/>
                  <a:pt x="30661" y="44809"/>
                  <a:pt x="68484" y="44809"/>
                </a:cubicBezTo>
                <a:close/>
                <a:moveTo>
                  <a:pt x="387117" y="0"/>
                </a:moveTo>
                <a:cubicBezTo>
                  <a:pt x="397022" y="0"/>
                  <a:pt x="404975" y="7940"/>
                  <a:pt x="404975" y="17827"/>
                </a:cubicBezTo>
                <a:lnTo>
                  <a:pt x="404975" y="36553"/>
                </a:lnTo>
                <a:lnTo>
                  <a:pt x="369410" y="36553"/>
                </a:lnTo>
                <a:lnTo>
                  <a:pt x="369410" y="17827"/>
                </a:lnTo>
                <a:cubicBezTo>
                  <a:pt x="369410" y="7940"/>
                  <a:pt x="377363" y="0"/>
                  <a:pt x="387117" y="0"/>
                </a:cubicBezTo>
                <a:close/>
              </a:path>
            </a:pathLst>
          </a:custGeom>
          <a:solidFill>
            <a:srgbClr val="6B74C0"/>
          </a:solidFill>
          <a:ln>
            <a:noFill/>
          </a:ln>
        </p:spPr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72456B-8931-E64C-5511-F6C2B2ED0CD5}"/>
              </a:ext>
            </a:extLst>
          </p:cNvPr>
          <p:cNvSpPr txBox="1"/>
          <p:nvPr/>
        </p:nvSpPr>
        <p:spPr>
          <a:xfrm>
            <a:off x="5079999" y="1268551"/>
            <a:ext cx="2140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大学期间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3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THREE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成长行动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07535" y="3574447"/>
            <a:ext cx="2781300" cy="671191"/>
            <a:chOff x="755651" y="2642735"/>
            <a:chExt cx="2085975" cy="503393"/>
          </a:xfrm>
          <a:solidFill>
            <a:srgbClr val="6B74C0"/>
          </a:solidFill>
          <a:effectLst/>
        </p:grpSpPr>
        <p:sp>
          <p:nvSpPr>
            <p:cNvPr id="11" name="PA_任意多边形 11"/>
            <p:cNvSpPr/>
            <p:nvPr>
              <p:custDataLst>
                <p:tags r:id="rId11"/>
              </p:custDataLst>
            </p:nvPr>
          </p:nvSpPr>
          <p:spPr bwMode="auto">
            <a:xfrm>
              <a:off x="755651" y="2642735"/>
              <a:ext cx="2085975" cy="503393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  <p:sp>
          <p:nvSpPr>
            <p:cNvPr id="12" name="PA_文本框 3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84767" y="2800092"/>
              <a:ext cx="484748" cy="2769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Century Gothic" panose="020B0502020202020204" pitchFamily="34" charset="0"/>
                </a:rPr>
                <a:t>大一</a:t>
              </a:r>
            </a:p>
          </p:txBody>
        </p:sp>
      </p:grpSp>
      <p:sp>
        <p:nvSpPr>
          <p:cNvPr id="14" name="任意多边形 12"/>
          <p:cNvSpPr/>
          <p:nvPr>
            <p:custDataLst>
              <p:tags r:id="rId1"/>
            </p:custDataLst>
          </p:nvPr>
        </p:nvSpPr>
        <p:spPr bwMode="auto">
          <a:xfrm>
            <a:off x="3496734" y="3680313"/>
            <a:ext cx="2785533" cy="671191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rgbClr val="6B74C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15" name="文本框 3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31105" y="4552650"/>
            <a:ext cx="8675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01</a:t>
            </a:r>
          </a:p>
        </p:txBody>
      </p:sp>
      <p:sp>
        <p:nvSpPr>
          <p:cNvPr id="2" name="文本框 3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65054" y="4552650"/>
            <a:ext cx="8675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03</a:t>
            </a:r>
          </a:p>
        </p:txBody>
      </p:sp>
      <p:sp>
        <p:nvSpPr>
          <p:cNvPr id="3" name="文本框 4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68987" y="2507318"/>
            <a:ext cx="8675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02</a:t>
            </a:r>
          </a:p>
        </p:txBody>
      </p:sp>
      <p:sp>
        <p:nvSpPr>
          <p:cNvPr id="5" name="文本框 4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02938" y="2507318"/>
            <a:ext cx="8675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04</a:t>
            </a:r>
          </a:p>
        </p:txBody>
      </p:sp>
      <p:sp>
        <p:nvSpPr>
          <p:cNvPr id="6" name="矩形 5"/>
          <p:cNvSpPr/>
          <p:nvPr/>
        </p:nvSpPr>
        <p:spPr>
          <a:xfrm>
            <a:off x="219828" y="1067770"/>
            <a:ext cx="40473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①学好专业课知识，掌握一到两门编程语言</a:t>
            </a:r>
          </a:p>
          <a:p>
            <a:pPr algn="just"/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②通过四六级考试 </a:t>
            </a:r>
          </a:p>
          <a:p>
            <a:pPr algn="just"/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③参加一到两个社团活动，拓宽人脉 </a:t>
            </a:r>
          </a:p>
          <a:p>
            <a:pPr algn="just"/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④参加志愿活动，丰富课余生活</a:t>
            </a:r>
          </a:p>
          <a:p>
            <a:pPr algn="just"/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⑤开展专业调研，做好职业生涯规划大纲</a:t>
            </a:r>
          </a:p>
        </p:txBody>
      </p:sp>
      <p:sp>
        <p:nvSpPr>
          <p:cNvPr id="7" name="矩形 6"/>
          <p:cNvSpPr/>
          <p:nvPr/>
        </p:nvSpPr>
        <p:spPr>
          <a:xfrm>
            <a:off x="2910855" y="4452266"/>
            <a:ext cx="37729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①学好专业课知识，坚持刷题，提高编程能力</a:t>
            </a:r>
          </a:p>
          <a:p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②参加学校的实验室项目，探索感兴趣的科研领域</a:t>
            </a:r>
          </a:p>
          <a:p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③参加学科竞赛、编程大赛，提高个人综合能力</a:t>
            </a:r>
          </a:p>
          <a:p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④坚持学习英语</a:t>
            </a:r>
          </a:p>
        </p:txBody>
      </p:sp>
      <p:sp>
        <p:nvSpPr>
          <p:cNvPr id="22" name="矩形 21"/>
          <p:cNvSpPr/>
          <p:nvPr/>
        </p:nvSpPr>
        <p:spPr>
          <a:xfrm>
            <a:off x="8698292" y="4452266"/>
            <a:ext cx="2281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①专心准备考研</a:t>
            </a:r>
          </a:p>
          <a:p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②达成毕业要求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911854" y="3574447"/>
            <a:ext cx="2779183" cy="671191"/>
            <a:chOff x="4433889" y="2642735"/>
            <a:chExt cx="2084387" cy="503393"/>
          </a:xfrm>
          <a:solidFill>
            <a:srgbClr val="2AA4E8"/>
          </a:solidFill>
          <a:effectLst/>
        </p:grpSpPr>
        <p:sp>
          <p:nvSpPr>
            <p:cNvPr id="24" name="PA_任意多边形 13"/>
            <p:cNvSpPr/>
            <p:nvPr>
              <p:custDataLst>
                <p:tags r:id="rId9"/>
              </p:custDataLst>
            </p:nvPr>
          </p:nvSpPr>
          <p:spPr bwMode="auto">
            <a:xfrm>
              <a:off x="4433889" y="2642735"/>
              <a:ext cx="2084387" cy="503393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  <p:sp>
          <p:nvSpPr>
            <p:cNvPr id="25" name="PA_文本框 3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129406" y="2788233"/>
              <a:ext cx="484748" cy="2769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Century Gothic" panose="020B0502020202020204" pitchFamily="34" charset="0"/>
                </a:rPr>
                <a:t>大三</a:t>
              </a:r>
            </a:p>
          </p:txBody>
        </p:sp>
      </p:grpSp>
      <p:sp>
        <p:nvSpPr>
          <p:cNvPr id="28" name="文本框 3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71579" y="378686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4652A6"/>
                    </a:gs>
                    <a:gs pos="100000">
                      <a:srgbClr val="763E9A"/>
                    </a:gs>
                  </a:gsLst>
                  <a:lin ang="2700000" scaled="0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大二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403168" y="3680313"/>
            <a:ext cx="2781300" cy="671191"/>
            <a:chOff x="6302376" y="2722134"/>
            <a:chExt cx="2085975" cy="503393"/>
          </a:xfrm>
          <a:solidFill>
            <a:srgbClr val="2AA4E8"/>
          </a:solidFill>
          <a:effectLst/>
        </p:grpSpPr>
        <p:sp>
          <p:nvSpPr>
            <p:cNvPr id="31" name="PA_任意多边形 14"/>
            <p:cNvSpPr/>
            <p:nvPr>
              <p:custDataLst>
                <p:tags r:id="rId7"/>
              </p:custDataLst>
            </p:nvPr>
          </p:nvSpPr>
          <p:spPr bwMode="auto">
            <a:xfrm>
              <a:off x="6302376" y="2722134"/>
              <a:ext cx="2085975" cy="503393"/>
            </a:xfrm>
            <a:custGeom>
              <a:avLst/>
              <a:gdLst>
                <a:gd name="T0" fmla="*/ 856 w 878"/>
                <a:gd name="T1" fmla="*/ 0 h 210"/>
                <a:gd name="T2" fmla="*/ 22 w 878"/>
                <a:gd name="T3" fmla="*/ 0 h 210"/>
                <a:gd name="T4" fmla="*/ 0 w 878"/>
                <a:gd name="T5" fmla="*/ 23 h 210"/>
                <a:gd name="T6" fmla="*/ 0 w 878"/>
                <a:gd name="T7" fmla="*/ 154 h 210"/>
                <a:gd name="T8" fmla="*/ 22 w 878"/>
                <a:gd name="T9" fmla="*/ 177 h 210"/>
                <a:gd name="T10" fmla="*/ 396 w 878"/>
                <a:gd name="T11" fmla="*/ 177 h 210"/>
                <a:gd name="T12" fmla="*/ 417 w 878"/>
                <a:gd name="T13" fmla="*/ 210 h 210"/>
                <a:gd name="T14" fmla="*/ 439 w 878"/>
                <a:gd name="T15" fmla="*/ 177 h 210"/>
                <a:gd name="T16" fmla="*/ 856 w 878"/>
                <a:gd name="T17" fmla="*/ 177 h 210"/>
                <a:gd name="T18" fmla="*/ 878 w 878"/>
                <a:gd name="T19" fmla="*/ 154 h 210"/>
                <a:gd name="T20" fmla="*/ 878 w 878"/>
                <a:gd name="T21" fmla="*/ 23 h 210"/>
                <a:gd name="T22" fmla="*/ 856 w 878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2" y="177"/>
                  </a:cubicBezTo>
                  <a:cubicBezTo>
                    <a:pt x="396" y="177"/>
                    <a:pt x="396" y="177"/>
                    <a:pt x="396" y="177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39" y="177"/>
                    <a:pt x="439" y="177"/>
                    <a:pt x="439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8" y="177"/>
                    <a:pt x="878" y="167"/>
                    <a:pt x="878" y="154"/>
                  </a:cubicBezTo>
                  <a:cubicBezTo>
                    <a:pt x="878" y="23"/>
                    <a:pt x="878" y="23"/>
                    <a:pt x="878" y="23"/>
                  </a:cubicBezTo>
                  <a:cubicBezTo>
                    <a:pt x="878" y="10"/>
                    <a:pt x="868" y="0"/>
                    <a:pt x="856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" name="PA_文本框 3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59387" y="2777036"/>
              <a:ext cx="484748" cy="2769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Century Gothic" panose="020B0502020202020204" pitchFamily="34" charset="0"/>
                </a:rPr>
                <a:t>大四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B4C0E31-B35A-E53A-2252-E3EF9D4A53A2}"/>
              </a:ext>
            </a:extLst>
          </p:cNvPr>
          <p:cNvSpPr txBox="1"/>
          <p:nvPr/>
        </p:nvSpPr>
        <p:spPr>
          <a:xfrm>
            <a:off x="5617028" y="1762649"/>
            <a:ext cx="38680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①学好专业课，参加专业竞赛，提高编程能力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②完善个人简历，找实习工作，提前适应社会生活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③为考研做准备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" grpId="0" bldLvl="0" animBg="1"/>
      <p:bldP spid="3" grpId="0" bldLvl="0" animBg="1"/>
      <p:bldP spid="5" grpId="0" bldLvl="0" animBg="1"/>
      <p:bldP spid="6" grpId="0"/>
      <p:bldP spid="7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/>
        </p:nvGrpSpPr>
        <p:grpSpPr>
          <a:xfrm rot="4351113">
            <a:off x="5467143" y="2247983"/>
            <a:ext cx="4707118" cy="3246798"/>
            <a:chOff x="940378" y="1114346"/>
            <a:chExt cx="7056438" cy="4867275"/>
          </a:xfrm>
          <a:gradFill>
            <a:gsLst>
              <a:gs pos="0">
                <a:srgbClr val="4652A6"/>
              </a:gs>
              <a:gs pos="100000">
                <a:srgbClr val="763E9A"/>
              </a:gs>
            </a:gsLst>
            <a:lin ang="2700000" scaled="0"/>
          </a:gradFill>
        </p:grpSpPr>
        <p:sp>
          <p:nvSpPr>
            <p:cNvPr id="8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rgbClr val="2AA4E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rgbClr val="2AA4E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rgbClr val="2AA4E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63016" y="2264047"/>
            <a:ext cx="5051010" cy="3215640"/>
            <a:chOff x="2309" y="3554"/>
            <a:chExt cx="5884" cy="5064"/>
          </a:xfrm>
        </p:grpSpPr>
        <p:sp>
          <p:nvSpPr>
            <p:cNvPr id="37" name="Shape 18856"/>
            <p:cNvSpPr/>
            <p:nvPr/>
          </p:nvSpPr>
          <p:spPr>
            <a:xfrm>
              <a:off x="2309" y="3932"/>
              <a:ext cx="769" cy="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53D4B"/>
                  </a:solidFill>
                </a14:hiddenFill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  <p:grpSp>
          <p:nvGrpSpPr>
            <p:cNvPr id="38" name="Group 18859"/>
            <p:cNvGrpSpPr/>
            <p:nvPr/>
          </p:nvGrpSpPr>
          <p:grpSpPr>
            <a:xfrm>
              <a:off x="3134" y="3554"/>
              <a:ext cx="5027" cy="2567"/>
              <a:chOff x="-27459" y="-42862"/>
              <a:chExt cx="2393971" cy="1222710"/>
            </a:xfrm>
          </p:grpSpPr>
          <p:sp>
            <p:nvSpPr>
              <p:cNvPr id="44" name="Shape 18857"/>
              <p:cNvSpPr/>
              <p:nvPr/>
            </p:nvSpPr>
            <p:spPr>
              <a:xfrm>
                <a:off x="0" y="-42862"/>
                <a:ext cx="2184834" cy="4956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58" tIns="60958" rIns="60958" bIns="60958" numCol="1" anchor="t">
                <a:spAutoFit/>
              </a:bodyPr>
              <a:lstStyle>
                <a:lvl1pPr>
                  <a:lnSpc>
                    <a:spcPct val="140000"/>
                  </a:lnSpc>
                  <a:defRPr sz="10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alibri" panose="020F0502020204030204"/>
                  </a:rPr>
                  <a:t>首选目标</a:t>
                </a:r>
              </a:p>
            </p:txBody>
          </p:sp>
          <p:sp>
            <p:nvSpPr>
              <p:cNvPr id="45" name="Shape 18858"/>
              <p:cNvSpPr/>
              <p:nvPr/>
            </p:nvSpPr>
            <p:spPr>
              <a:xfrm>
                <a:off x="-27459" y="348862"/>
                <a:ext cx="2393971" cy="8309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58" tIns="60958" rIns="60958" bIns="60958" numCol="1" anchor="t">
                <a:spAutoFit/>
              </a:bodyPr>
              <a:lstStyle>
                <a:lvl1pPr>
                  <a:lnSpc>
                    <a:spcPct val="140000"/>
                  </a:lnSpc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zh-CN" sz="2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若考研上岸，则为研究生生活提前做准备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Calibri" panose="020F0502020204030204"/>
                </a:endParaRPr>
              </a:p>
            </p:txBody>
          </p:sp>
        </p:grpSp>
        <p:sp>
          <p:nvSpPr>
            <p:cNvPr id="39" name="Shape 18860"/>
            <p:cNvSpPr/>
            <p:nvPr/>
          </p:nvSpPr>
          <p:spPr>
            <a:xfrm>
              <a:off x="2524" y="4147"/>
              <a:ext cx="336" cy="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2640"/>
                    <a:pt x="461" y="14372"/>
                    <a:pt x="1273" y="15888"/>
                  </a:cubicBezTo>
                  <a:cubicBezTo>
                    <a:pt x="2296" y="17800"/>
                    <a:pt x="3878" y="19367"/>
                    <a:pt x="5801" y="20373"/>
                  </a:cubicBezTo>
                  <a:cubicBezTo>
                    <a:pt x="7296" y="21155"/>
                    <a:pt x="8996" y="21600"/>
                    <a:pt x="10800" y="21600"/>
                  </a:cubicBezTo>
                  <a:cubicBezTo>
                    <a:pt x="12665" y="21600"/>
                    <a:pt x="14419" y="21128"/>
                    <a:pt x="15950" y="20295"/>
                  </a:cubicBezTo>
                  <a:cubicBezTo>
                    <a:pt x="17855" y="19260"/>
                    <a:pt x="19410" y="17667"/>
                    <a:pt x="20404" y="15738"/>
                  </a:cubicBezTo>
                  <a:cubicBezTo>
                    <a:pt x="21167" y="14257"/>
                    <a:pt x="21600" y="12580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8629" y="12876"/>
                  </a:moveTo>
                  <a:cubicBezTo>
                    <a:pt x="18568" y="13108"/>
                    <a:pt x="18493" y="13334"/>
                    <a:pt x="18411" y="13558"/>
                  </a:cubicBezTo>
                  <a:cubicBezTo>
                    <a:pt x="18052" y="13453"/>
                    <a:pt x="17672" y="13395"/>
                    <a:pt x="17279" y="13395"/>
                  </a:cubicBezTo>
                  <a:cubicBezTo>
                    <a:pt x="15036" y="13395"/>
                    <a:pt x="13218" y="15214"/>
                    <a:pt x="13218" y="17457"/>
                  </a:cubicBezTo>
                  <a:cubicBezTo>
                    <a:pt x="13218" y="17812"/>
                    <a:pt x="13266" y="18154"/>
                    <a:pt x="13352" y="18482"/>
                  </a:cubicBezTo>
                  <a:cubicBezTo>
                    <a:pt x="13251" y="18515"/>
                    <a:pt x="13152" y="18550"/>
                    <a:pt x="13050" y="18580"/>
                  </a:cubicBezTo>
                  <a:cubicBezTo>
                    <a:pt x="12335" y="18786"/>
                    <a:pt x="11581" y="18900"/>
                    <a:pt x="10800" y="18900"/>
                  </a:cubicBezTo>
                  <a:cubicBezTo>
                    <a:pt x="10065" y="18900"/>
                    <a:pt x="9353" y="18800"/>
                    <a:pt x="8675" y="18615"/>
                  </a:cubicBezTo>
                  <a:cubicBezTo>
                    <a:pt x="8566" y="18585"/>
                    <a:pt x="8458" y="18549"/>
                    <a:pt x="8351" y="18515"/>
                  </a:cubicBezTo>
                  <a:cubicBezTo>
                    <a:pt x="8427" y="18204"/>
                    <a:pt x="8469" y="17879"/>
                    <a:pt x="8469" y="17544"/>
                  </a:cubicBezTo>
                  <a:cubicBezTo>
                    <a:pt x="8469" y="15301"/>
                    <a:pt x="6651" y="13482"/>
                    <a:pt x="4407" y="13482"/>
                  </a:cubicBezTo>
                  <a:cubicBezTo>
                    <a:pt x="3997" y="13482"/>
                    <a:pt x="3601" y="13545"/>
                    <a:pt x="3228" y="13659"/>
                  </a:cubicBezTo>
                  <a:cubicBezTo>
                    <a:pt x="3146" y="13442"/>
                    <a:pt x="3070" y="13223"/>
                    <a:pt x="3006" y="12999"/>
                  </a:cubicBezTo>
                  <a:cubicBezTo>
                    <a:pt x="2808" y="12299"/>
                    <a:pt x="2700" y="11562"/>
                    <a:pt x="2700" y="10800"/>
                  </a:cubicBezTo>
                  <a:cubicBezTo>
                    <a:pt x="2700" y="6334"/>
                    <a:pt x="6334" y="2700"/>
                    <a:pt x="10800" y="2700"/>
                  </a:cubicBezTo>
                  <a:cubicBezTo>
                    <a:pt x="15266" y="2700"/>
                    <a:pt x="18900" y="6334"/>
                    <a:pt x="18900" y="10800"/>
                  </a:cubicBezTo>
                  <a:cubicBezTo>
                    <a:pt x="18900" y="11518"/>
                    <a:pt x="18805" y="12213"/>
                    <a:pt x="18629" y="12876"/>
                  </a:cubicBezTo>
                  <a:close/>
                </a:path>
              </a:pathLst>
            </a:custGeom>
            <a:gradFill>
              <a:gsLst>
                <a:gs pos="0">
                  <a:srgbClr val="4652A6"/>
                </a:gs>
                <a:gs pos="100000">
                  <a:srgbClr val="763E9A"/>
                </a:gs>
              </a:gsLst>
              <a:lin ang="2700000" scaled="0"/>
            </a:gradFill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  <p:sp>
          <p:nvSpPr>
            <p:cNvPr id="40" name="Shape 18861"/>
            <p:cNvSpPr/>
            <p:nvPr/>
          </p:nvSpPr>
          <p:spPr>
            <a:xfrm>
              <a:off x="2645" y="4207"/>
              <a:ext cx="72" cy="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72" y="14084"/>
                  </a:moveTo>
                  <a:lnTo>
                    <a:pt x="2517" y="0"/>
                  </a:lnTo>
                  <a:lnTo>
                    <a:pt x="0" y="585"/>
                  </a:lnTo>
                  <a:lnTo>
                    <a:pt x="6681" y="16800"/>
                  </a:lnTo>
                  <a:cubicBezTo>
                    <a:pt x="6623" y="17008"/>
                    <a:pt x="6592" y="17220"/>
                    <a:pt x="6592" y="17429"/>
                  </a:cubicBezTo>
                  <a:cubicBezTo>
                    <a:pt x="6589" y="19062"/>
                    <a:pt x="8331" y="20611"/>
                    <a:pt x="11212" y="21278"/>
                  </a:cubicBezTo>
                  <a:cubicBezTo>
                    <a:pt x="12153" y="21498"/>
                    <a:pt x="13133" y="21600"/>
                    <a:pt x="14097" y="21600"/>
                  </a:cubicBezTo>
                  <a:cubicBezTo>
                    <a:pt x="17032" y="21600"/>
                    <a:pt x="19818" y="20633"/>
                    <a:pt x="21019" y="19035"/>
                  </a:cubicBezTo>
                  <a:cubicBezTo>
                    <a:pt x="21410" y="18510"/>
                    <a:pt x="21600" y="17964"/>
                    <a:pt x="21600" y="17431"/>
                  </a:cubicBezTo>
                  <a:cubicBezTo>
                    <a:pt x="21596" y="16122"/>
                    <a:pt x="20490" y="14875"/>
                    <a:pt x="18572" y="14084"/>
                  </a:cubicBezTo>
                  <a:close/>
                </a:path>
              </a:pathLst>
            </a:custGeom>
            <a:gradFill>
              <a:gsLst>
                <a:gs pos="0">
                  <a:srgbClr val="4652A6"/>
                </a:gs>
                <a:gs pos="100000">
                  <a:srgbClr val="763E9A"/>
                </a:gs>
              </a:gsLst>
              <a:lin ang="2700000" scaled="0"/>
            </a:gradFill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  <p:sp>
          <p:nvSpPr>
            <p:cNvPr id="41" name="Shape 18862"/>
            <p:cNvSpPr/>
            <p:nvPr/>
          </p:nvSpPr>
          <p:spPr>
            <a:xfrm>
              <a:off x="2687" y="4199"/>
              <a:ext cx="15" cy="38"/>
            </a:xfrm>
            <a:prstGeom prst="rect">
              <a:avLst/>
            </a:prstGeom>
            <a:gradFill>
              <a:gsLst>
                <a:gs pos="0">
                  <a:srgbClr val="4652A6"/>
                </a:gs>
                <a:gs pos="100000">
                  <a:srgbClr val="763E9A"/>
                </a:gs>
              </a:gsLst>
              <a:lin ang="2700000" scaled="0"/>
            </a:gradFill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  <p:sp>
          <p:nvSpPr>
            <p:cNvPr id="42" name="Shape 18863"/>
            <p:cNvSpPr/>
            <p:nvPr/>
          </p:nvSpPr>
          <p:spPr>
            <a:xfrm>
              <a:off x="2733" y="4232"/>
              <a:ext cx="38" cy="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71"/>
                  </a:moveTo>
                  <a:lnTo>
                    <a:pt x="15368" y="0"/>
                  </a:lnTo>
                  <a:lnTo>
                    <a:pt x="21600" y="6229"/>
                  </a:lnTo>
                  <a:lnTo>
                    <a:pt x="6232" y="21600"/>
                  </a:lnTo>
                  <a:lnTo>
                    <a:pt x="0" y="15371"/>
                  </a:lnTo>
                  <a:close/>
                </a:path>
              </a:pathLst>
            </a:custGeom>
            <a:gradFill>
              <a:gsLst>
                <a:gs pos="0">
                  <a:srgbClr val="4652A6"/>
                </a:gs>
                <a:gs pos="100000">
                  <a:srgbClr val="763E9A"/>
                </a:gs>
              </a:gsLst>
              <a:lin ang="2700000" scaled="0"/>
            </a:gradFill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  <p:sp>
          <p:nvSpPr>
            <p:cNvPr id="43" name="Shape 18864"/>
            <p:cNvSpPr/>
            <p:nvPr/>
          </p:nvSpPr>
          <p:spPr>
            <a:xfrm>
              <a:off x="2761" y="4293"/>
              <a:ext cx="38" cy="15"/>
            </a:xfrm>
            <a:prstGeom prst="rect">
              <a:avLst/>
            </a:prstGeom>
            <a:gradFill>
              <a:gsLst>
                <a:gs pos="0">
                  <a:srgbClr val="4652A6"/>
                </a:gs>
                <a:gs pos="100000">
                  <a:srgbClr val="763E9A"/>
                </a:gs>
              </a:gsLst>
              <a:lin ang="2700000" scaled="0"/>
            </a:gradFill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  <p:sp>
          <p:nvSpPr>
            <p:cNvPr id="46" name="Shape 18865"/>
            <p:cNvSpPr/>
            <p:nvPr/>
          </p:nvSpPr>
          <p:spPr>
            <a:xfrm>
              <a:off x="2584" y="4293"/>
              <a:ext cx="38" cy="15"/>
            </a:xfrm>
            <a:prstGeom prst="rect">
              <a:avLst/>
            </a:prstGeom>
            <a:gradFill>
              <a:gsLst>
                <a:gs pos="0">
                  <a:srgbClr val="4652A6"/>
                </a:gs>
                <a:gs pos="100000">
                  <a:srgbClr val="763E9A"/>
                </a:gs>
              </a:gsLst>
              <a:lin ang="2700000" scaled="0"/>
            </a:gradFill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  <p:sp>
          <p:nvSpPr>
            <p:cNvPr id="47" name="Shape 18866"/>
            <p:cNvSpPr/>
            <p:nvPr/>
          </p:nvSpPr>
          <p:spPr>
            <a:xfrm>
              <a:off x="2608" y="4232"/>
              <a:ext cx="38" cy="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70" y="21600"/>
                  </a:moveTo>
                  <a:lnTo>
                    <a:pt x="0" y="6230"/>
                  </a:lnTo>
                  <a:lnTo>
                    <a:pt x="6230" y="0"/>
                  </a:lnTo>
                  <a:lnTo>
                    <a:pt x="21600" y="15370"/>
                  </a:lnTo>
                  <a:lnTo>
                    <a:pt x="15370" y="21600"/>
                  </a:lnTo>
                  <a:close/>
                </a:path>
              </a:pathLst>
            </a:custGeom>
            <a:gradFill>
              <a:gsLst>
                <a:gs pos="0">
                  <a:srgbClr val="4652A6"/>
                </a:gs>
                <a:gs pos="100000">
                  <a:srgbClr val="763E9A"/>
                </a:gs>
              </a:gsLst>
              <a:lin ang="2700000" scaled="0"/>
            </a:gradFill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  <p:sp>
          <p:nvSpPr>
            <p:cNvPr id="48" name="Shape 18869"/>
            <p:cNvSpPr/>
            <p:nvPr/>
          </p:nvSpPr>
          <p:spPr>
            <a:xfrm>
              <a:off x="2326" y="6200"/>
              <a:ext cx="769" cy="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53D4B"/>
                  </a:solidFill>
                </a14:hiddenFill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  <p:grpSp>
          <p:nvGrpSpPr>
            <p:cNvPr id="49" name="Group 18872"/>
            <p:cNvGrpSpPr/>
            <p:nvPr/>
          </p:nvGrpSpPr>
          <p:grpSpPr>
            <a:xfrm>
              <a:off x="3132" y="5962"/>
              <a:ext cx="5061" cy="2656"/>
              <a:chOff x="-28182" y="187362"/>
              <a:chExt cx="2410075" cy="1265481"/>
            </a:xfrm>
          </p:grpSpPr>
          <p:sp>
            <p:nvSpPr>
              <p:cNvPr id="50" name="Shape 18870"/>
              <p:cNvSpPr/>
              <p:nvPr/>
            </p:nvSpPr>
            <p:spPr>
              <a:xfrm>
                <a:off x="-28182" y="187362"/>
                <a:ext cx="2184834" cy="4959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58" tIns="60958" rIns="60958" bIns="60958" numCol="1" anchor="t">
                <a:spAutoFit/>
              </a:bodyPr>
              <a:lstStyle>
                <a:lvl1pPr>
                  <a:lnSpc>
                    <a:spcPct val="140000"/>
                  </a:lnSpc>
                  <a:defRPr sz="10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alibri" panose="020F0502020204030204"/>
                  </a:rPr>
                  <a:t>备选目标</a:t>
                </a:r>
                <a:endParaRPr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Calibri" panose="020F0502020204030204"/>
                </a:endParaRPr>
              </a:p>
            </p:txBody>
          </p:sp>
          <p:sp>
            <p:nvSpPr>
              <p:cNvPr id="51" name="Shape 18871"/>
              <p:cNvSpPr/>
              <p:nvPr/>
            </p:nvSpPr>
            <p:spPr>
              <a:xfrm>
                <a:off x="-12077" y="621198"/>
                <a:ext cx="2393970" cy="8316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0958" tIns="60958" rIns="60958" bIns="60958" numCol="1" anchor="t">
                <a:spAutoFit/>
              </a:bodyPr>
              <a:lstStyle>
                <a:lvl1pPr>
                  <a:lnSpc>
                    <a:spcPct val="140000"/>
                  </a:lnSpc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zh-CN" sz="2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若考研失败，衡量</a:t>
                </a:r>
                <a:r>
                  <a:rPr lang="zh-CN" altLang="en-US" sz="2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自身</a:t>
                </a:r>
                <a:r>
                  <a:rPr lang="zh-CN" altLang="zh-CN" sz="2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情况，为二战做准</a:t>
                </a:r>
                <a:r>
                  <a:rPr lang="zh-CN" altLang="en-US" sz="2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备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Calibri" panose="020F0502020204030204"/>
                </a:endParaRPr>
              </a:p>
            </p:txBody>
          </p:sp>
        </p:grpSp>
        <p:sp>
          <p:nvSpPr>
            <p:cNvPr id="52" name="Shape 18873"/>
            <p:cNvSpPr/>
            <p:nvPr/>
          </p:nvSpPr>
          <p:spPr>
            <a:xfrm>
              <a:off x="2548" y="6441"/>
              <a:ext cx="336" cy="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0994" y="18385"/>
                  </a:moveTo>
                  <a:lnTo>
                    <a:pt x="15212" y="12600"/>
                  </a:lnTo>
                  <a:cubicBezTo>
                    <a:pt x="16003" y="11336"/>
                    <a:pt x="16462" y="9839"/>
                    <a:pt x="16462" y="8239"/>
                  </a:cubicBezTo>
                  <a:cubicBezTo>
                    <a:pt x="16462" y="3689"/>
                    <a:pt x="12777" y="0"/>
                    <a:pt x="8231" y="0"/>
                  </a:cubicBezTo>
                  <a:cubicBezTo>
                    <a:pt x="3686" y="0"/>
                    <a:pt x="0" y="3689"/>
                    <a:pt x="0" y="8239"/>
                  </a:cubicBezTo>
                  <a:cubicBezTo>
                    <a:pt x="0" y="12787"/>
                    <a:pt x="3686" y="16474"/>
                    <a:pt x="8231" y="16474"/>
                  </a:cubicBezTo>
                  <a:cubicBezTo>
                    <a:pt x="9839" y="16474"/>
                    <a:pt x="11342" y="16011"/>
                    <a:pt x="12611" y="15211"/>
                  </a:cubicBezTo>
                  <a:lnTo>
                    <a:pt x="18389" y="20993"/>
                  </a:lnTo>
                  <a:cubicBezTo>
                    <a:pt x="18787" y="21391"/>
                    <a:pt x="19307" y="21600"/>
                    <a:pt x="19824" y="21600"/>
                  </a:cubicBezTo>
                  <a:cubicBezTo>
                    <a:pt x="19827" y="21600"/>
                    <a:pt x="19829" y="21600"/>
                    <a:pt x="19831" y="21600"/>
                  </a:cubicBezTo>
                  <a:cubicBezTo>
                    <a:pt x="20281" y="21600"/>
                    <a:pt x="20740" y="21433"/>
                    <a:pt x="21085" y="21090"/>
                  </a:cubicBezTo>
                  <a:cubicBezTo>
                    <a:pt x="21434" y="20740"/>
                    <a:pt x="21600" y="20278"/>
                    <a:pt x="21599" y="19823"/>
                  </a:cubicBezTo>
                  <a:cubicBezTo>
                    <a:pt x="21598" y="19304"/>
                    <a:pt x="21391" y="18783"/>
                    <a:pt x="20994" y="18385"/>
                  </a:cubicBezTo>
                  <a:close/>
                  <a:moveTo>
                    <a:pt x="12821" y="8239"/>
                  </a:moveTo>
                  <a:cubicBezTo>
                    <a:pt x="12817" y="10769"/>
                    <a:pt x="10761" y="12827"/>
                    <a:pt x="8231" y="12832"/>
                  </a:cubicBezTo>
                  <a:cubicBezTo>
                    <a:pt x="5701" y="12827"/>
                    <a:pt x="3645" y="10769"/>
                    <a:pt x="3641" y="8239"/>
                  </a:cubicBezTo>
                  <a:cubicBezTo>
                    <a:pt x="3645" y="5707"/>
                    <a:pt x="5701" y="3648"/>
                    <a:pt x="8231" y="3644"/>
                  </a:cubicBezTo>
                  <a:cubicBezTo>
                    <a:pt x="10761" y="3648"/>
                    <a:pt x="12817" y="5707"/>
                    <a:pt x="12821" y="8239"/>
                  </a:cubicBezTo>
                  <a:close/>
                </a:path>
              </a:pathLst>
            </a:custGeom>
            <a:gradFill>
              <a:gsLst>
                <a:gs pos="0">
                  <a:srgbClr val="4652A6"/>
                </a:gs>
                <a:gs pos="100000">
                  <a:srgbClr val="763E9A"/>
                </a:gs>
              </a:gsLst>
              <a:lin ang="2700000" scaled="0"/>
            </a:gradFill>
            <a:ln w="12700" cap="flat">
              <a:gradFill>
                <a:gsLst>
                  <a:gs pos="0">
                    <a:srgbClr val="4652A6"/>
                  </a:gs>
                  <a:gs pos="100000">
                    <a:srgbClr val="763E9A"/>
                  </a:gs>
                </a:gsLst>
                <a:lin ang="5400000" scaled="1"/>
              </a:gra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8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alibri" panose="020F0502020204030204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9C60430-BBF6-545E-1D8C-F0B04E58546F}"/>
              </a:ext>
            </a:extLst>
          </p:cNvPr>
          <p:cNvSpPr txBox="1"/>
          <p:nvPr/>
        </p:nvSpPr>
        <p:spPr>
          <a:xfrm>
            <a:off x="1400628" y="148687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大学毕业后</a:t>
            </a:r>
            <a:endParaRPr lang="en-US" altLang="zh-CN" sz="2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75F7D9F-23CE-735D-944E-2636918C60A0}"/>
              </a:ext>
            </a:extLst>
          </p:cNvPr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55902E4-FF28-35DD-20A4-9617A9778D69}"/>
                </a:ext>
              </a:extLst>
            </p:cNvPr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5484F42-92E5-399C-5B50-2077D8431FC8}"/>
                  </a:ext>
                </a:extLst>
              </p:cNvPr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3</a:t>
                </a: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0A68D5A-E2CA-661D-498B-F1ED69E4F509}"/>
                  </a:ext>
                </a:extLst>
              </p:cNvPr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49A12D9-F253-AF7A-7DE7-5D1E9A979910}"/>
                </a:ext>
              </a:extLst>
            </p:cNvPr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THREE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EB00D89-9F20-6B27-8E07-518088B91E53}"/>
                </a:ext>
              </a:extLst>
            </p:cNvPr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成长行动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反思与行动计划</a:t>
            </a:r>
            <a:endParaRPr lang="zh-CN" altLang="en-US" sz="42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4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FOUR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反思与行动计划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70914" y="2141418"/>
            <a:ext cx="4900084" cy="3300901"/>
            <a:chOff x="4929385" y="1998493"/>
            <a:chExt cx="3675063" cy="2475676"/>
          </a:xfrm>
        </p:grpSpPr>
        <p:grpSp>
          <p:nvGrpSpPr>
            <p:cNvPr id="42" name="PA_1"/>
            <p:cNvGrpSpPr/>
            <p:nvPr>
              <p:custDataLst>
                <p:tags r:id="rId1"/>
              </p:custDataLst>
            </p:nvPr>
          </p:nvGrpSpPr>
          <p:grpSpPr bwMode="auto">
            <a:xfrm>
              <a:off x="4929385" y="1998493"/>
              <a:ext cx="3675063" cy="2475676"/>
              <a:chOff x="0" y="0"/>
              <a:chExt cx="2724" cy="1835"/>
            </a:xfrm>
          </p:grpSpPr>
          <p:sp>
            <p:nvSpPr>
              <p:cNvPr id="44" name="Oval 11"/>
              <p:cNvSpPr>
                <a:spLocks noChangeArrowheads="1"/>
              </p:cNvSpPr>
              <p:nvPr/>
            </p:nvSpPr>
            <p:spPr bwMode="auto">
              <a:xfrm flipV="1">
                <a:off x="0" y="1755"/>
                <a:ext cx="2724" cy="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alpha val="20000"/>
                    </a:schemeClr>
                  </a:gs>
                  <a:gs pos="100000">
                    <a:schemeClr val="tx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Century Gothic" panose="020B0502020202020204" pitchFamily="34" charset="0"/>
                  <a:ea typeface="微软雅黑" panose="020B0503020204020204" charset="-122"/>
                  <a:sym typeface="Century Gothic" panose="020B0502020202020204" pitchFamily="34" charset="0"/>
                </a:endParaRPr>
              </a:p>
            </p:txBody>
          </p:sp>
          <p:pic>
            <p:nvPicPr>
              <p:cNvPr id="45" name="Picture 13" descr="apple icon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0"/>
                <a:ext cx="2246" cy="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MH_Picture_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372101" y="2132671"/>
              <a:ext cx="2800300" cy="1663215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7" name="TextBox 6"/>
          <p:cNvSpPr txBox="1"/>
          <p:nvPr/>
        </p:nvSpPr>
        <p:spPr>
          <a:xfrm>
            <a:off x="577397" y="1901190"/>
            <a:ext cx="5859689" cy="403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51800"/>
                </a:solidFill>
              </a14:hiddenFill>
            </a:ext>
          </a:extLst>
        </p:spPr>
        <p:txBody>
          <a:bodyPr wrap="square" lIns="91446" tIns="45724" rIns="91446" bIns="45724" rtlCol="0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反思：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目前大一的计划已经圆满完成，大二的计划正在奋力进行中；但是我发现了以下问题：首先个人编程能力水平中等，没有突出的闪光点；其次需要准备的事情较多，但时间利用率不足 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行动计划：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专注于对自身成长和科研有帮助的事情，学会减负增效；在专业学习中发现自己的擅长领域，深耕并发掘自身特长</a:t>
            </a:r>
          </a:p>
          <a:p>
            <a:pPr algn="l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18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2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风险评估与调整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356218" y="4114833"/>
            <a:ext cx="3413375" cy="2173816"/>
          </a:xfrm>
          <a:prstGeom prst="rect">
            <a:avLst/>
          </a:prstGeom>
          <a:solidFill>
            <a:srgbClr val="2AA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5892" y="3553460"/>
            <a:ext cx="3413375" cy="2173816"/>
          </a:xfrm>
          <a:prstGeom prst="rect">
            <a:avLst/>
          </a:prstGeom>
          <a:solidFill>
            <a:srgbClr val="6B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)"/>
          <p:cNvSpPr txBox="1">
            <a:spLocks noChangeArrowheads="1"/>
          </p:cNvSpPr>
          <p:nvPr/>
        </p:nvSpPr>
        <p:spPr bwMode="auto">
          <a:xfrm>
            <a:off x="1123794" y="1692248"/>
            <a:ext cx="101175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zh-CN" sz="2800" dirty="0"/>
              <a:t>该方案是为自己量身定制的计划，可行性高，但是如遇到特殊情况，将会适时更新计划，力图达到收益最大化。</a:t>
            </a:r>
          </a:p>
        </p:txBody>
      </p:sp>
      <p:pic>
        <p:nvPicPr>
          <p:cNvPr id="34" name="图片占位符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34" y="3788146"/>
            <a:ext cx="3257679" cy="2173816"/>
          </a:xfrm>
          <a:prstGeom prst="rect">
            <a:avLst/>
          </a:prstGeom>
        </p:spPr>
      </p:pic>
      <p:pic>
        <p:nvPicPr>
          <p:cNvPr id="36" name="图片占位符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29" y="3788146"/>
            <a:ext cx="3251590" cy="2173816"/>
          </a:xfrm>
          <a:prstGeom prst="rect">
            <a:avLst/>
          </a:prstGeom>
        </p:spPr>
      </p:pic>
      <p:pic>
        <p:nvPicPr>
          <p:cNvPr id="37" name="图片占位符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391" y="3788146"/>
            <a:ext cx="3251590" cy="217381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DF4C58E-AD68-AD7A-C4C1-C8B46F4B9B75}"/>
              </a:ext>
            </a:extLst>
          </p:cNvPr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712CE3E-72E6-B233-FBD2-3BD50BCD0489}"/>
                </a:ext>
              </a:extLst>
            </p:cNvPr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13A590-57ED-DF45-C272-3B33053791D9}"/>
                  </a:ext>
                </a:extLst>
              </p:cNvPr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5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F83B8015-FBDF-D6E0-7050-E42F33FAE68F}"/>
                  </a:ext>
                </a:extLst>
              </p:cNvPr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1BDF185-731F-F4D0-C0B2-EE62359837D5}"/>
                </a:ext>
              </a:extLst>
            </p:cNvPr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FIVE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CE763D8-36B8-563A-DF10-829A449511F2}"/>
                </a:ext>
              </a:extLst>
            </p:cNvPr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风险评估与调整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2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1011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任意多边形: 形状 980"/>
          <p:cNvSpPr/>
          <p:nvPr userDrawn="1"/>
        </p:nvSpPr>
        <p:spPr>
          <a:xfrm>
            <a:off x="5133340" y="0"/>
            <a:ext cx="9091295" cy="8616315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5" t="50000" r="15313"/>
          <a:stretch>
            <a:fillRect/>
          </a:stretch>
        </p:blipFill>
        <p:spPr>
          <a:xfrm>
            <a:off x="5210175" y="1958975"/>
            <a:ext cx="7211060" cy="4940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933B23-59C0-40EB-5767-7199745774AE}"/>
              </a:ext>
            </a:extLst>
          </p:cNvPr>
          <p:cNvSpPr txBox="1"/>
          <p:nvPr/>
        </p:nvSpPr>
        <p:spPr>
          <a:xfrm>
            <a:off x="197865" y="1217484"/>
            <a:ext cx="71115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不管遇到多大的困难，都要勇敢生活，不断为人生添加五彩斑斓的颜色。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B85CA8-512B-217E-A0C0-5DE4A10B7DF0}"/>
              </a:ext>
            </a:extLst>
          </p:cNvPr>
          <p:cNvSpPr txBox="1"/>
          <p:nvPr/>
        </p:nvSpPr>
        <p:spPr>
          <a:xfrm>
            <a:off x="1429229" y="3980330"/>
            <a:ext cx="3150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2696" y="389974"/>
            <a:ext cx="3622152" cy="1399638"/>
            <a:chOff x="502696" y="389974"/>
            <a:chExt cx="3622152" cy="1399638"/>
          </a:xfrm>
        </p:grpSpPr>
        <p:sp>
          <p:nvSpPr>
            <p:cNvPr id="7" name="矩形: 圆角 6"/>
            <p:cNvSpPr/>
            <p:nvPr/>
          </p:nvSpPr>
          <p:spPr>
            <a:xfrm>
              <a:off x="502696" y="389974"/>
              <a:ext cx="1173704" cy="117370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6D49E1"/>
                </a:gs>
                <a:gs pos="100000">
                  <a:srgbClr val="2AA4E8"/>
                </a:gs>
              </a:gsLst>
              <a:lin ang="135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思源黑体 Light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2048" y="466173"/>
              <a:ext cx="3352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Light"/>
                  <a:sym typeface="Century Gothic" panose="020B0502020202020204" pitchFamily="34" charset="0"/>
                </a:rPr>
                <a:t>C</a:t>
              </a: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Light"/>
                  <a:sym typeface="Century Gothic" panose="020B0502020202020204" pitchFamily="34" charset="0"/>
                </a:rPr>
                <a:t>ONTENTS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30606" y="1912196"/>
            <a:ext cx="603793" cy="1012589"/>
            <a:chOff x="6997070" y="1404892"/>
            <a:chExt cx="458807" cy="769441"/>
          </a:xfrm>
        </p:grpSpPr>
        <p:sp>
          <p:nvSpPr>
            <p:cNvPr id="11" name="文本框 10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6B74C0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1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13" name="文本框 12"/>
          <p:cNvSpPr txBox="1"/>
          <p:nvPr/>
        </p:nvSpPr>
        <p:spPr>
          <a:xfrm>
            <a:off x="5447405" y="1860083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ONE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47405" y="2413611"/>
            <a:ext cx="29190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个人简介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463390" y="1912196"/>
            <a:ext cx="603793" cy="1012589"/>
            <a:chOff x="6997070" y="1404892"/>
            <a:chExt cx="458807" cy="769441"/>
          </a:xfrm>
        </p:grpSpPr>
        <p:sp>
          <p:nvSpPr>
            <p:cNvPr id="17" name="文本框 16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2AA4E8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19" name="文本框 18"/>
          <p:cNvSpPr txBox="1"/>
          <p:nvPr/>
        </p:nvSpPr>
        <p:spPr>
          <a:xfrm>
            <a:off x="9180189" y="1860083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TWO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180189" y="2413611"/>
            <a:ext cx="29190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职业目标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730606" y="3429108"/>
            <a:ext cx="603793" cy="1012589"/>
            <a:chOff x="6997070" y="1404892"/>
            <a:chExt cx="458807" cy="769441"/>
          </a:xfrm>
        </p:grpSpPr>
        <p:sp>
          <p:nvSpPr>
            <p:cNvPr id="23" name="文本框 22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6B74C0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3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25" name="文本框 24"/>
          <p:cNvSpPr txBox="1"/>
          <p:nvPr/>
        </p:nvSpPr>
        <p:spPr>
          <a:xfrm>
            <a:off x="5447405" y="3376995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THREE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447405" y="3930523"/>
            <a:ext cx="29190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成长行动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8479471" y="3417061"/>
            <a:ext cx="603793" cy="1012589"/>
            <a:chOff x="6997070" y="1404892"/>
            <a:chExt cx="458807" cy="769441"/>
          </a:xfrm>
        </p:grpSpPr>
        <p:sp>
          <p:nvSpPr>
            <p:cNvPr id="29" name="文本框 28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2AA4E8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4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31" name="文本框 30"/>
          <p:cNvSpPr txBox="1"/>
          <p:nvPr/>
        </p:nvSpPr>
        <p:spPr>
          <a:xfrm>
            <a:off x="9196070" y="3364865"/>
            <a:ext cx="2313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196070" y="3918585"/>
            <a:ext cx="2121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反思与行动计划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0606" y="4955648"/>
            <a:ext cx="603793" cy="1012589"/>
            <a:chOff x="6997070" y="1404892"/>
            <a:chExt cx="458807" cy="769441"/>
          </a:xfrm>
        </p:grpSpPr>
        <p:sp>
          <p:nvSpPr>
            <p:cNvPr id="3" name="文本框 2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6B74C0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5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6" name="文本框 5"/>
          <p:cNvSpPr txBox="1"/>
          <p:nvPr/>
        </p:nvSpPr>
        <p:spPr>
          <a:xfrm>
            <a:off x="5447405" y="4903535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47405" y="5457063"/>
            <a:ext cx="29190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风险评估与调整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479471" y="4943601"/>
            <a:ext cx="603793" cy="1012589"/>
            <a:chOff x="6997070" y="1404892"/>
            <a:chExt cx="458807" cy="769441"/>
          </a:xfrm>
        </p:grpSpPr>
        <p:sp>
          <p:nvSpPr>
            <p:cNvPr id="22" name="文本框 21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2AA4E8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6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9196070" y="4891405"/>
            <a:ext cx="2313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SIX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196070" y="5445125"/>
            <a:ext cx="2121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结束语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2" t="50000" r="56467"/>
          <a:stretch>
            <a:fillRect/>
          </a:stretch>
        </p:blipFill>
        <p:spPr>
          <a:xfrm>
            <a:off x="-207010" y="3139440"/>
            <a:ext cx="4083050" cy="3738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5" grpId="0"/>
      <p:bldP spid="26" grpId="0"/>
      <p:bldP spid="31" grpId="0"/>
      <p:bldP spid="32" grpId="0"/>
      <p:bldP spid="6" grpId="0"/>
      <p:bldP spid="10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2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个人简介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100" y="256540"/>
            <a:ext cx="2859405" cy="675640"/>
            <a:chOff x="460" y="335"/>
            <a:chExt cx="4503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ea typeface="思源黑体 Light"/>
                    <a:sym typeface="Century Gothic" panose="020B0502020202020204" pitchFamily="34" charset="0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思源黑体 Light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ONE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个人简介</a:t>
              </a:r>
            </a:p>
          </p:txBody>
        </p:sp>
      </p:grpSp>
      <p:sp>
        <p:nvSpPr>
          <p:cNvPr id="6" name="Subtitle 2"/>
          <p:cNvSpPr txBox="1"/>
          <p:nvPr/>
        </p:nvSpPr>
        <p:spPr>
          <a:xfrm>
            <a:off x="5353106" y="991712"/>
            <a:ext cx="6352666" cy="572070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基本信息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杭州电子科技大学计算机学院在读大二学生，也是一名共青团员。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个人性格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l"/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待人真诚、友善；办事认真细致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善于自律，能够吃苦耐劳，喜欢独立工作；热爱学习，热爱大自然。</a:t>
            </a:r>
          </a:p>
          <a:p>
            <a:pPr algn="l"/>
            <a:r>
              <a:rPr lang="zh-CN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兴趣广泛而不精，喜欢种植，绘画，做手工，练字，编程等</a:t>
            </a:r>
          </a:p>
          <a:p>
            <a:pPr algn="l"/>
            <a:endParaRPr lang="zh-CN" altLang="zh-CN" sz="18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" name="teacher-with-eyeglasses-behind-her-desk_43465"/>
          <p:cNvSpPr>
            <a:spLocks noChangeAspect="1"/>
          </p:cNvSpPr>
          <p:nvPr/>
        </p:nvSpPr>
        <p:spPr bwMode="auto">
          <a:xfrm>
            <a:off x="1210148" y="2086712"/>
            <a:ext cx="3790666" cy="3210943"/>
          </a:xfrm>
          <a:custGeom>
            <a:avLst/>
            <a:gdLst>
              <a:gd name="connsiteX0" fmla="*/ 320458 w 607588"/>
              <a:gd name="connsiteY0" fmla="*/ 261939 h 514667"/>
              <a:gd name="connsiteX1" fmla="*/ 587829 w 607588"/>
              <a:gd name="connsiteY1" fmla="*/ 261939 h 514667"/>
              <a:gd name="connsiteX2" fmla="*/ 607588 w 607588"/>
              <a:gd name="connsiteY2" fmla="*/ 281671 h 514667"/>
              <a:gd name="connsiteX3" fmla="*/ 586494 w 607588"/>
              <a:gd name="connsiteY3" fmla="*/ 301403 h 514667"/>
              <a:gd name="connsiteX4" fmla="*/ 586494 w 607588"/>
              <a:gd name="connsiteY4" fmla="*/ 501480 h 514667"/>
              <a:gd name="connsiteX5" fmla="*/ 573321 w 607588"/>
              <a:gd name="connsiteY5" fmla="*/ 514634 h 514667"/>
              <a:gd name="connsiteX6" fmla="*/ 560149 w 607588"/>
              <a:gd name="connsiteY6" fmla="*/ 501480 h 514667"/>
              <a:gd name="connsiteX7" fmla="*/ 560149 w 607588"/>
              <a:gd name="connsiteY7" fmla="*/ 301403 h 514667"/>
              <a:gd name="connsiteX8" fmla="*/ 349474 w 607588"/>
              <a:gd name="connsiteY8" fmla="*/ 301403 h 514667"/>
              <a:gd name="connsiteX9" fmla="*/ 349474 w 607588"/>
              <a:gd name="connsiteY9" fmla="*/ 501480 h 514667"/>
              <a:gd name="connsiteX10" fmla="*/ 336301 w 607588"/>
              <a:gd name="connsiteY10" fmla="*/ 514634 h 514667"/>
              <a:gd name="connsiteX11" fmla="*/ 323128 w 607588"/>
              <a:gd name="connsiteY11" fmla="*/ 501480 h 514667"/>
              <a:gd name="connsiteX12" fmla="*/ 323128 w 607588"/>
              <a:gd name="connsiteY12" fmla="*/ 301403 h 514667"/>
              <a:gd name="connsiteX13" fmla="*/ 320458 w 607588"/>
              <a:gd name="connsiteY13" fmla="*/ 301403 h 514667"/>
              <a:gd name="connsiteX14" fmla="*/ 300699 w 607588"/>
              <a:gd name="connsiteY14" fmla="*/ 281671 h 514667"/>
              <a:gd name="connsiteX15" fmla="*/ 320458 w 607588"/>
              <a:gd name="connsiteY15" fmla="*/ 261939 h 514667"/>
              <a:gd name="connsiteX16" fmla="*/ 449807 w 607588"/>
              <a:gd name="connsiteY16" fmla="*/ 142672 h 514667"/>
              <a:gd name="connsiteX17" fmla="*/ 459853 w 607588"/>
              <a:gd name="connsiteY17" fmla="*/ 143749 h 514667"/>
              <a:gd name="connsiteX18" fmla="*/ 465014 w 607588"/>
              <a:gd name="connsiteY18" fmla="*/ 161608 h 514667"/>
              <a:gd name="connsiteX19" fmla="*/ 421584 w 607588"/>
              <a:gd name="connsiteY19" fmla="*/ 240773 h 514667"/>
              <a:gd name="connsiteX20" fmla="*/ 410014 w 607588"/>
              <a:gd name="connsiteY20" fmla="*/ 247614 h 514667"/>
              <a:gd name="connsiteX21" fmla="*/ 330807 w 607588"/>
              <a:gd name="connsiteY21" fmla="*/ 247614 h 514667"/>
              <a:gd name="connsiteX22" fmla="*/ 317724 w 607588"/>
              <a:gd name="connsiteY22" fmla="*/ 235086 h 514667"/>
              <a:gd name="connsiteX23" fmla="*/ 317635 w 607588"/>
              <a:gd name="connsiteY23" fmla="*/ 234465 h 514667"/>
              <a:gd name="connsiteX24" fmla="*/ 330807 w 607588"/>
              <a:gd name="connsiteY24" fmla="*/ 221315 h 514667"/>
              <a:gd name="connsiteX25" fmla="*/ 402271 w 607588"/>
              <a:gd name="connsiteY25" fmla="*/ 221315 h 514667"/>
              <a:gd name="connsiteX26" fmla="*/ 441964 w 607588"/>
              <a:gd name="connsiteY26" fmla="*/ 148991 h 514667"/>
              <a:gd name="connsiteX27" fmla="*/ 449807 w 607588"/>
              <a:gd name="connsiteY27" fmla="*/ 142672 h 514667"/>
              <a:gd name="connsiteX28" fmla="*/ 16709 w 607588"/>
              <a:gd name="connsiteY28" fmla="*/ 119318 h 514667"/>
              <a:gd name="connsiteX29" fmla="*/ 37980 w 607588"/>
              <a:gd name="connsiteY29" fmla="*/ 135848 h 514667"/>
              <a:gd name="connsiteX30" fmla="*/ 63701 w 607588"/>
              <a:gd name="connsiteY30" fmla="*/ 338121 h 514667"/>
              <a:gd name="connsiteX31" fmla="*/ 80523 w 607588"/>
              <a:gd name="connsiteY31" fmla="*/ 338121 h 514667"/>
              <a:gd name="connsiteX32" fmla="*/ 79276 w 607588"/>
              <a:gd name="connsiteY32" fmla="*/ 164821 h 514667"/>
              <a:gd name="connsiteX33" fmla="*/ 90491 w 607588"/>
              <a:gd name="connsiteY33" fmla="*/ 138603 h 514667"/>
              <a:gd name="connsiteX34" fmla="*/ 117369 w 607588"/>
              <a:gd name="connsiteY34" fmla="*/ 129094 h 514667"/>
              <a:gd name="connsiteX35" fmla="*/ 177711 w 607588"/>
              <a:gd name="connsiteY35" fmla="*/ 133360 h 514667"/>
              <a:gd name="connsiteX36" fmla="*/ 210731 w 607588"/>
              <a:gd name="connsiteY36" fmla="*/ 170597 h 514667"/>
              <a:gd name="connsiteX37" fmla="*/ 210642 w 607588"/>
              <a:gd name="connsiteY37" fmla="*/ 174952 h 514667"/>
              <a:gd name="connsiteX38" fmla="*/ 146828 w 607588"/>
              <a:gd name="connsiteY38" fmla="*/ 149979 h 514667"/>
              <a:gd name="connsiteX39" fmla="*/ 210464 w 607588"/>
              <a:gd name="connsiteY39" fmla="*/ 197081 h 514667"/>
              <a:gd name="connsiteX40" fmla="*/ 288072 w 607588"/>
              <a:gd name="connsiteY40" fmla="*/ 168998 h 514667"/>
              <a:gd name="connsiteX41" fmla="*/ 318689 w 607588"/>
              <a:gd name="connsiteY41" fmla="*/ 183306 h 514667"/>
              <a:gd name="connsiteX42" fmla="*/ 304360 w 607588"/>
              <a:gd name="connsiteY42" fmla="*/ 213789 h 514667"/>
              <a:gd name="connsiteX43" fmla="*/ 214736 w 607588"/>
              <a:gd name="connsiteY43" fmla="*/ 246227 h 514667"/>
              <a:gd name="connsiteX44" fmla="*/ 192397 w 607588"/>
              <a:gd name="connsiteY44" fmla="*/ 242939 h 514667"/>
              <a:gd name="connsiteX45" fmla="*/ 118437 w 607588"/>
              <a:gd name="connsiteY45" fmla="*/ 188283 h 514667"/>
              <a:gd name="connsiteX46" fmla="*/ 177622 w 607588"/>
              <a:gd name="connsiteY46" fmla="*/ 262935 h 514667"/>
              <a:gd name="connsiteX47" fmla="*/ 203344 w 607588"/>
              <a:gd name="connsiteY47" fmla="*/ 274933 h 514667"/>
              <a:gd name="connsiteX48" fmla="*/ 201920 w 607588"/>
              <a:gd name="connsiteY48" fmla="*/ 295463 h 514667"/>
              <a:gd name="connsiteX49" fmla="*/ 261550 w 607588"/>
              <a:gd name="connsiteY49" fmla="*/ 310837 h 514667"/>
              <a:gd name="connsiteX50" fmla="*/ 282732 w 607588"/>
              <a:gd name="connsiteY50" fmla="*/ 334833 h 514667"/>
              <a:gd name="connsiteX51" fmla="*/ 301690 w 607588"/>
              <a:gd name="connsiteY51" fmla="*/ 482449 h 514667"/>
              <a:gd name="connsiteX52" fmla="*/ 276858 w 607588"/>
              <a:gd name="connsiteY52" fmla="*/ 514443 h 514667"/>
              <a:gd name="connsiteX53" fmla="*/ 244818 w 607588"/>
              <a:gd name="connsiteY53" fmla="*/ 489648 h 514667"/>
              <a:gd name="connsiteX54" fmla="*/ 228442 w 607588"/>
              <a:gd name="connsiteY54" fmla="*/ 361317 h 514667"/>
              <a:gd name="connsiteX55" fmla="*/ 223814 w 607588"/>
              <a:gd name="connsiteY55" fmla="*/ 360161 h 514667"/>
              <a:gd name="connsiteX56" fmla="*/ 204946 w 607588"/>
              <a:gd name="connsiteY56" fmla="*/ 376247 h 514667"/>
              <a:gd name="connsiteX57" fmla="*/ 142111 w 607588"/>
              <a:gd name="connsiteY57" fmla="*/ 376247 h 514667"/>
              <a:gd name="connsiteX58" fmla="*/ 142111 w 607588"/>
              <a:gd name="connsiteY58" fmla="*/ 454366 h 514667"/>
              <a:gd name="connsiteX59" fmla="*/ 187502 w 607588"/>
              <a:gd name="connsiteY59" fmla="*/ 491336 h 514667"/>
              <a:gd name="connsiteX60" fmla="*/ 189371 w 607588"/>
              <a:gd name="connsiteY60" fmla="*/ 509822 h 514667"/>
              <a:gd name="connsiteX61" fmla="*/ 170858 w 607588"/>
              <a:gd name="connsiteY61" fmla="*/ 511688 h 514667"/>
              <a:gd name="connsiteX62" fmla="*/ 142111 w 607588"/>
              <a:gd name="connsiteY62" fmla="*/ 488315 h 514667"/>
              <a:gd name="connsiteX63" fmla="*/ 142111 w 607588"/>
              <a:gd name="connsiteY63" fmla="*/ 501468 h 514667"/>
              <a:gd name="connsiteX64" fmla="*/ 128939 w 607588"/>
              <a:gd name="connsiteY64" fmla="*/ 514621 h 514667"/>
              <a:gd name="connsiteX65" fmla="*/ 115767 w 607588"/>
              <a:gd name="connsiteY65" fmla="*/ 501468 h 514667"/>
              <a:gd name="connsiteX66" fmla="*/ 115767 w 607588"/>
              <a:gd name="connsiteY66" fmla="*/ 488315 h 514667"/>
              <a:gd name="connsiteX67" fmla="*/ 87109 w 607588"/>
              <a:gd name="connsiteY67" fmla="*/ 511688 h 514667"/>
              <a:gd name="connsiteX68" fmla="*/ 68596 w 607588"/>
              <a:gd name="connsiteY68" fmla="*/ 509822 h 514667"/>
              <a:gd name="connsiteX69" fmla="*/ 70465 w 607588"/>
              <a:gd name="connsiteY69" fmla="*/ 491336 h 514667"/>
              <a:gd name="connsiteX70" fmla="*/ 115767 w 607588"/>
              <a:gd name="connsiteY70" fmla="*/ 454366 h 514667"/>
              <a:gd name="connsiteX71" fmla="*/ 115767 w 607588"/>
              <a:gd name="connsiteY71" fmla="*/ 376247 h 514667"/>
              <a:gd name="connsiteX72" fmla="*/ 46880 w 607588"/>
              <a:gd name="connsiteY72" fmla="*/ 376247 h 514667"/>
              <a:gd name="connsiteX73" fmla="*/ 27923 w 607588"/>
              <a:gd name="connsiteY73" fmla="*/ 359628 h 514667"/>
              <a:gd name="connsiteX74" fmla="*/ 155 w 607588"/>
              <a:gd name="connsiteY74" fmla="*/ 140648 h 514667"/>
              <a:gd name="connsiteX75" fmla="*/ 16709 w 607588"/>
              <a:gd name="connsiteY75" fmla="*/ 119318 h 514667"/>
              <a:gd name="connsiteX76" fmla="*/ 159886 w 607588"/>
              <a:gd name="connsiteY76" fmla="*/ 0 h 514667"/>
              <a:gd name="connsiteX77" fmla="*/ 212563 w 607588"/>
              <a:gd name="connsiteY77" fmla="*/ 52642 h 514667"/>
              <a:gd name="connsiteX78" fmla="*/ 159886 w 607588"/>
              <a:gd name="connsiteY78" fmla="*/ 105284 h 514667"/>
              <a:gd name="connsiteX79" fmla="*/ 107209 w 607588"/>
              <a:gd name="connsiteY79" fmla="*/ 52642 h 514667"/>
              <a:gd name="connsiteX80" fmla="*/ 159886 w 607588"/>
              <a:gd name="connsiteY80" fmla="*/ 0 h 51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7588" h="514667">
                <a:moveTo>
                  <a:pt x="320458" y="261939"/>
                </a:moveTo>
                <a:lnTo>
                  <a:pt x="587829" y="261939"/>
                </a:lnTo>
                <a:cubicBezTo>
                  <a:pt x="598688" y="261939"/>
                  <a:pt x="607588" y="270739"/>
                  <a:pt x="607588" y="281671"/>
                </a:cubicBezTo>
                <a:cubicBezTo>
                  <a:pt x="607588" y="291537"/>
                  <a:pt x="600201" y="301403"/>
                  <a:pt x="586494" y="301403"/>
                </a:cubicBezTo>
                <a:lnTo>
                  <a:pt x="586494" y="501480"/>
                </a:lnTo>
                <a:cubicBezTo>
                  <a:pt x="586494" y="508768"/>
                  <a:pt x="580620" y="514634"/>
                  <a:pt x="573321" y="514634"/>
                </a:cubicBezTo>
                <a:cubicBezTo>
                  <a:pt x="566023" y="514634"/>
                  <a:pt x="560149" y="508768"/>
                  <a:pt x="560149" y="501480"/>
                </a:cubicBezTo>
                <a:lnTo>
                  <a:pt x="560149" y="301403"/>
                </a:lnTo>
                <a:lnTo>
                  <a:pt x="349474" y="301403"/>
                </a:lnTo>
                <a:lnTo>
                  <a:pt x="349474" y="501480"/>
                </a:lnTo>
                <a:cubicBezTo>
                  <a:pt x="349474" y="508768"/>
                  <a:pt x="343511" y="514634"/>
                  <a:pt x="336301" y="514634"/>
                </a:cubicBezTo>
                <a:cubicBezTo>
                  <a:pt x="329003" y="514634"/>
                  <a:pt x="323128" y="508768"/>
                  <a:pt x="323128" y="501480"/>
                </a:cubicBezTo>
                <a:lnTo>
                  <a:pt x="323128" y="301403"/>
                </a:lnTo>
                <a:lnTo>
                  <a:pt x="320458" y="301403"/>
                </a:lnTo>
                <a:cubicBezTo>
                  <a:pt x="309510" y="301403"/>
                  <a:pt x="300699" y="292604"/>
                  <a:pt x="300699" y="281671"/>
                </a:cubicBezTo>
                <a:cubicBezTo>
                  <a:pt x="300699" y="270739"/>
                  <a:pt x="309510" y="261939"/>
                  <a:pt x="320458" y="261939"/>
                </a:cubicBezTo>
                <a:close/>
                <a:moveTo>
                  <a:pt x="449807" y="142672"/>
                </a:moveTo>
                <a:cubicBezTo>
                  <a:pt x="453044" y="141728"/>
                  <a:pt x="456649" y="142017"/>
                  <a:pt x="459853" y="143749"/>
                </a:cubicBezTo>
                <a:cubicBezTo>
                  <a:pt x="466171" y="147214"/>
                  <a:pt x="468574" y="155211"/>
                  <a:pt x="465014" y="161608"/>
                </a:cubicBezTo>
                <a:lnTo>
                  <a:pt x="421584" y="240773"/>
                </a:lnTo>
                <a:cubicBezTo>
                  <a:pt x="419270" y="244949"/>
                  <a:pt x="414820" y="247614"/>
                  <a:pt x="410014" y="247614"/>
                </a:cubicBezTo>
                <a:lnTo>
                  <a:pt x="330807" y="247614"/>
                </a:lnTo>
                <a:cubicBezTo>
                  <a:pt x="323776" y="247614"/>
                  <a:pt x="317991" y="242017"/>
                  <a:pt x="317724" y="235086"/>
                </a:cubicBezTo>
                <a:cubicBezTo>
                  <a:pt x="317635" y="234820"/>
                  <a:pt x="317635" y="234642"/>
                  <a:pt x="317635" y="234465"/>
                </a:cubicBezTo>
                <a:cubicBezTo>
                  <a:pt x="317635" y="227179"/>
                  <a:pt x="323509" y="221315"/>
                  <a:pt x="330807" y="221315"/>
                </a:cubicBezTo>
                <a:lnTo>
                  <a:pt x="402271" y="221315"/>
                </a:lnTo>
                <a:lnTo>
                  <a:pt x="441964" y="148991"/>
                </a:lnTo>
                <a:cubicBezTo>
                  <a:pt x="443700" y="145793"/>
                  <a:pt x="446570" y="143616"/>
                  <a:pt x="449807" y="142672"/>
                </a:cubicBezTo>
                <a:close/>
                <a:moveTo>
                  <a:pt x="16709" y="119318"/>
                </a:moveTo>
                <a:cubicBezTo>
                  <a:pt x="27122" y="117985"/>
                  <a:pt x="36645" y="125361"/>
                  <a:pt x="37980" y="135848"/>
                </a:cubicBezTo>
                <a:lnTo>
                  <a:pt x="63701" y="338121"/>
                </a:lnTo>
                <a:lnTo>
                  <a:pt x="80523" y="338121"/>
                </a:lnTo>
                <a:lnTo>
                  <a:pt x="79276" y="164821"/>
                </a:lnTo>
                <a:cubicBezTo>
                  <a:pt x="79187" y="154867"/>
                  <a:pt x="83282" y="145447"/>
                  <a:pt x="90491" y="138603"/>
                </a:cubicBezTo>
                <a:cubicBezTo>
                  <a:pt x="97700" y="131849"/>
                  <a:pt x="107490" y="128383"/>
                  <a:pt x="117369" y="129094"/>
                </a:cubicBezTo>
                <a:lnTo>
                  <a:pt x="177711" y="133360"/>
                </a:lnTo>
                <a:cubicBezTo>
                  <a:pt x="197114" y="134782"/>
                  <a:pt x="211710" y="151312"/>
                  <a:pt x="210731" y="170597"/>
                </a:cubicBezTo>
                <a:lnTo>
                  <a:pt x="210642" y="174952"/>
                </a:lnTo>
                <a:lnTo>
                  <a:pt x="146828" y="149979"/>
                </a:lnTo>
                <a:lnTo>
                  <a:pt x="210464" y="197081"/>
                </a:lnTo>
                <a:lnTo>
                  <a:pt x="288072" y="168998"/>
                </a:lnTo>
                <a:cubicBezTo>
                  <a:pt x="300533" y="164465"/>
                  <a:pt x="314150" y="170864"/>
                  <a:pt x="318689" y="183306"/>
                </a:cubicBezTo>
                <a:cubicBezTo>
                  <a:pt x="323139" y="195659"/>
                  <a:pt x="316731" y="209346"/>
                  <a:pt x="304360" y="213789"/>
                </a:cubicBezTo>
                <a:lnTo>
                  <a:pt x="214736" y="246227"/>
                </a:lnTo>
                <a:cubicBezTo>
                  <a:pt x="207082" y="248983"/>
                  <a:pt x="198716" y="247649"/>
                  <a:pt x="192397" y="242939"/>
                </a:cubicBezTo>
                <a:lnTo>
                  <a:pt x="118437" y="188283"/>
                </a:lnTo>
                <a:lnTo>
                  <a:pt x="177622" y="262935"/>
                </a:lnTo>
                <a:cubicBezTo>
                  <a:pt x="183763" y="270667"/>
                  <a:pt x="193376" y="275200"/>
                  <a:pt x="203344" y="274933"/>
                </a:cubicBezTo>
                <a:lnTo>
                  <a:pt x="201920" y="295463"/>
                </a:lnTo>
                <a:lnTo>
                  <a:pt x="261550" y="310837"/>
                </a:lnTo>
                <a:cubicBezTo>
                  <a:pt x="272853" y="313770"/>
                  <a:pt x="281308" y="323279"/>
                  <a:pt x="282732" y="334833"/>
                </a:cubicBezTo>
                <a:lnTo>
                  <a:pt x="301690" y="482449"/>
                </a:lnTo>
                <a:cubicBezTo>
                  <a:pt x="303648" y="498091"/>
                  <a:pt x="292522" y="512399"/>
                  <a:pt x="276858" y="514443"/>
                </a:cubicBezTo>
                <a:cubicBezTo>
                  <a:pt x="261194" y="516398"/>
                  <a:pt x="246865" y="505378"/>
                  <a:pt x="244818" y="489648"/>
                </a:cubicBezTo>
                <a:lnTo>
                  <a:pt x="228442" y="361317"/>
                </a:lnTo>
                <a:lnTo>
                  <a:pt x="223814" y="360161"/>
                </a:lnTo>
                <a:cubicBezTo>
                  <a:pt x="222390" y="369315"/>
                  <a:pt x="214558" y="376247"/>
                  <a:pt x="204946" y="376247"/>
                </a:cubicBezTo>
                <a:lnTo>
                  <a:pt x="142111" y="376247"/>
                </a:lnTo>
                <a:lnTo>
                  <a:pt x="142111" y="454366"/>
                </a:lnTo>
                <a:lnTo>
                  <a:pt x="187502" y="491336"/>
                </a:lnTo>
                <a:cubicBezTo>
                  <a:pt x="193109" y="495869"/>
                  <a:pt x="193910" y="504134"/>
                  <a:pt x="189371" y="509822"/>
                </a:cubicBezTo>
                <a:cubicBezTo>
                  <a:pt x="184742" y="515421"/>
                  <a:pt x="176465" y="516309"/>
                  <a:pt x="170858" y="511688"/>
                </a:cubicBezTo>
                <a:lnTo>
                  <a:pt x="142111" y="488315"/>
                </a:lnTo>
                <a:lnTo>
                  <a:pt x="142111" y="501468"/>
                </a:lnTo>
                <a:cubicBezTo>
                  <a:pt x="142111" y="508755"/>
                  <a:pt x="136237" y="514621"/>
                  <a:pt x="128939" y="514621"/>
                </a:cubicBezTo>
                <a:cubicBezTo>
                  <a:pt x="121641" y="514621"/>
                  <a:pt x="115767" y="508755"/>
                  <a:pt x="115767" y="501468"/>
                </a:cubicBezTo>
                <a:lnTo>
                  <a:pt x="115767" y="488315"/>
                </a:lnTo>
                <a:lnTo>
                  <a:pt x="87109" y="511688"/>
                </a:lnTo>
                <a:cubicBezTo>
                  <a:pt x="81413" y="516309"/>
                  <a:pt x="73135" y="515421"/>
                  <a:pt x="68596" y="509822"/>
                </a:cubicBezTo>
                <a:cubicBezTo>
                  <a:pt x="63968" y="504134"/>
                  <a:pt x="64769" y="495869"/>
                  <a:pt x="70465" y="491336"/>
                </a:cubicBezTo>
                <a:lnTo>
                  <a:pt x="115767" y="454366"/>
                </a:lnTo>
                <a:lnTo>
                  <a:pt x="115767" y="376247"/>
                </a:lnTo>
                <a:lnTo>
                  <a:pt x="46880" y="376247"/>
                </a:lnTo>
                <a:cubicBezTo>
                  <a:pt x="37268" y="376247"/>
                  <a:pt x="29080" y="369137"/>
                  <a:pt x="27923" y="359628"/>
                </a:cubicBezTo>
                <a:lnTo>
                  <a:pt x="155" y="140648"/>
                </a:lnTo>
                <a:cubicBezTo>
                  <a:pt x="-1180" y="130160"/>
                  <a:pt x="6207" y="120651"/>
                  <a:pt x="16709" y="119318"/>
                </a:cubicBezTo>
                <a:close/>
                <a:moveTo>
                  <a:pt x="159886" y="0"/>
                </a:moveTo>
                <a:cubicBezTo>
                  <a:pt x="188979" y="0"/>
                  <a:pt x="212563" y="23569"/>
                  <a:pt x="212563" y="52642"/>
                </a:cubicBezTo>
                <a:cubicBezTo>
                  <a:pt x="212563" y="81715"/>
                  <a:pt x="188979" y="105284"/>
                  <a:pt x="159886" y="105284"/>
                </a:cubicBezTo>
                <a:cubicBezTo>
                  <a:pt x="130793" y="105284"/>
                  <a:pt x="107209" y="81715"/>
                  <a:pt x="107209" y="52642"/>
                </a:cubicBezTo>
                <a:cubicBezTo>
                  <a:pt x="107209" y="23569"/>
                  <a:pt x="130793" y="0"/>
                  <a:pt x="159886" y="0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519113" y="1684973"/>
            <a:ext cx="4338637" cy="4338637"/>
            <a:chOff x="639460" y="1417358"/>
            <a:chExt cx="4338640" cy="4338640"/>
          </a:xfr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</p:grpSpPr>
        <p:sp>
          <p:nvSpPr>
            <p:cNvPr id="21" name="Shape 2362"/>
            <p:cNvSpPr/>
            <p:nvPr/>
          </p:nvSpPr>
          <p:spPr bwMode="auto">
            <a:xfrm>
              <a:off x="1548303" y="3847028"/>
              <a:ext cx="2139564" cy="1908970"/>
            </a:xfrm>
            <a:custGeom>
              <a:avLst/>
              <a:gdLst>
                <a:gd name="T0" fmla="*/ 1069782 w 21469"/>
                <a:gd name="T1" fmla="*/ 954485 h 21466"/>
                <a:gd name="T2" fmla="*/ 1069782 w 21469"/>
                <a:gd name="T3" fmla="*/ 954485 h 21466"/>
                <a:gd name="T4" fmla="*/ 1069782 w 21469"/>
                <a:gd name="T5" fmla="*/ 954485 h 21466"/>
                <a:gd name="T6" fmla="*/ 1069782 w 21469"/>
                <a:gd name="T7" fmla="*/ 954485 h 2146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9" h="21466" extrusionOk="0">
                  <a:moveTo>
                    <a:pt x="9685" y="2749"/>
                  </a:moveTo>
                  <a:cubicBezTo>
                    <a:pt x="10641" y="3320"/>
                    <a:pt x="11182" y="2928"/>
                    <a:pt x="13126" y="1821"/>
                  </a:cubicBezTo>
                  <a:cubicBezTo>
                    <a:pt x="15037" y="678"/>
                    <a:pt x="15865" y="2285"/>
                    <a:pt x="15865" y="2285"/>
                  </a:cubicBezTo>
                  <a:cubicBezTo>
                    <a:pt x="14336" y="5462"/>
                    <a:pt x="14336" y="5462"/>
                    <a:pt x="14336" y="5462"/>
                  </a:cubicBezTo>
                  <a:cubicBezTo>
                    <a:pt x="21122" y="12996"/>
                    <a:pt x="21122" y="12996"/>
                    <a:pt x="21122" y="12996"/>
                  </a:cubicBezTo>
                  <a:cubicBezTo>
                    <a:pt x="21568" y="13531"/>
                    <a:pt x="21600" y="14388"/>
                    <a:pt x="21122" y="14924"/>
                  </a:cubicBezTo>
                  <a:cubicBezTo>
                    <a:pt x="20644" y="15459"/>
                    <a:pt x="19880" y="15459"/>
                    <a:pt x="19402" y="14924"/>
                  </a:cubicBezTo>
                  <a:cubicBezTo>
                    <a:pt x="18414" y="13817"/>
                    <a:pt x="18414" y="13817"/>
                    <a:pt x="18414" y="13817"/>
                  </a:cubicBezTo>
                  <a:cubicBezTo>
                    <a:pt x="18350" y="13781"/>
                    <a:pt x="18287" y="13745"/>
                    <a:pt x="18223" y="13745"/>
                  </a:cubicBezTo>
                  <a:cubicBezTo>
                    <a:pt x="18159" y="13745"/>
                    <a:pt x="18096" y="13781"/>
                    <a:pt x="18032" y="13817"/>
                  </a:cubicBezTo>
                  <a:cubicBezTo>
                    <a:pt x="17936" y="13924"/>
                    <a:pt x="17936" y="14138"/>
                    <a:pt x="18032" y="14245"/>
                  </a:cubicBezTo>
                  <a:cubicBezTo>
                    <a:pt x="19529" y="15923"/>
                    <a:pt x="19529" y="15923"/>
                    <a:pt x="19529" y="15923"/>
                  </a:cubicBezTo>
                  <a:cubicBezTo>
                    <a:pt x="20007" y="16459"/>
                    <a:pt x="20007" y="17316"/>
                    <a:pt x="19561" y="17851"/>
                  </a:cubicBezTo>
                  <a:cubicBezTo>
                    <a:pt x="19561" y="17851"/>
                    <a:pt x="19561" y="17851"/>
                    <a:pt x="19561" y="17851"/>
                  </a:cubicBezTo>
                  <a:cubicBezTo>
                    <a:pt x="19083" y="18387"/>
                    <a:pt x="18319" y="18387"/>
                    <a:pt x="17841" y="17851"/>
                  </a:cubicBezTo>
                  <a:cubicBezTo>
                    <a:pt x="16280" y="16102"/>
                    <a:pt x="16280" y="16102"/>
                    <a:pt x="16280" y="16102"/>
                  </a:cubicBezTo>
                  <a:cubicBezTo>
                    <a:pt x="16248" y="16066"/>
                    <a:pt x="16152" y="16030"/>
                    <a:pt x="16088" y="16030"/>
                  </a:cubicBezTo>
                  <a:cubicBezTo>
                    <a:pt x="16025" y="16030"/>
                    <a:pt x="15961" y="16066"/>
                    <a:pt x="15897" y="16102"/>
                  </a:cubicBezTo>
                  <a:cubicBezTo>
                    <a:pt x="15802" y="16245"/>
                    <a:pt x="15802" y="16423"/>
                    <a:pt x="15897" y="16530"/>
                  </a:cubicBezTo>
                  <a:cubicBezTo>
                    <a:pt x="17076" y="17816"/>
                    <a:pt x="17076" y="17816"/>
                    <a:pt x="17076" y="17816"/>
                  </a:cubicBezTo>
                  <a:cubicBezTo>
                    <a:pt x="17299" y="18065"/>
                    <a:pt x="17427" y="18422"/>
                    <a:pt x="17427" y="18780"/>
                  </a:cubicBezTo>
                  <a:cubicBezTo>
                    <a:pt x="17427" y="19137"/>
                    <a:pt x="17299" y="19494"/>
                    <a:pt x="17076" y="19743"/>
                  </a:cubicBezTo>
                  <a:cubicBezTo>
                    <a:pt x="16598" y="20279"/>
                    <a:pt x="15834" y="20279"/>
                    <a:pt x="15356" y="19743"/>
                  </a:cubicBezTo>
                  <a:cubicBezTo>
                    <a:pt x="13731" y="17923"/>
                    <a:pt x="13731" y="17923"/>
                    <a:pt x="13731" y="17923"/>
                  </a:cubicBezTo>
                  <a:cubicBezTo>
                    <a:pt x="13635" y="17816"/>
                    <a:pt x="13444" y="17816"/>
                    <a:pt x="13349" y="17923"/>
                  </a:cubicBezTo>
                  <a:cubicBezTo>
                    <a:pt x="13349" y="17923"/>
                    <a:pt x="13349" y="17923"/>
                    <a:pt x="13349" y="17923"/>
                  </a:cubicBezTo>
                  <a:cubicBezTo>
                    <a:pt x="13317" y="17994"/>
                    <a:pt x="13285" y="18065"/>
                    <a:pt x="13285" y="18137"/>
                  </a:cubicBezTo>
                  <a:cubicBezTo>
                    <a:pt x="13285" y="18244"/>
                    <a:pt x="13317" y="18315"/>
                    <a:pt x="13349" y="18351"/>
                  </a:cubicBezTo>
                  <a:cubicBezTo>
                    <a:pt x="14081" y="19137"/>
                    <a:pt x="14081" y="19137"/>
                    <a:pt x="14081" y="19137"/>
                  </a:cubicBezTo>
                  <a:cubicBezTo>
                    <a:pt x="14527" y="19672"/>
                    <a:pt x="14559" y="20529"/>
                    <a:pt x="14081" y="21064"/>
                  </a:cubicBezTo>
                  <a:cubicBezTo>
                    <a:pt x="13604" y="21600"/>
                    <a:pt x="12839" y="21600"/>
                    <a:pt x="12361" y="21064"/>
                  </a:cubicBezTo>
                  <a:cubicBezTo>
                    <a:pt x="6595" y="14638"/>
                    <a:pt x="6595" y="14638"/>
                    <a:pt x="6595" y="14638"/>
                  </a:cubicBezTo>
                  <a:cubicBezTo>
                    <a:pt x="5894" y="13888"/>
                    <a:pt x="5320" y="12996"/>
                    <a:pt x="4874" y="12032"/>
                  </a:cubicBezTo>
                  <a:cubicBezTo>
                    <a:pt x="4396" y="11032"/>
                    <a:pt x="3791" y="10104"/>
                    <a:pt x="3058" y="9318"/>
                  </a:cubicBezTo>
                  <a:cubicBezTo>
                    <a:pt x="0" y="5891"/>
                    <a:pt x="0" y="5891"/>
                    <a:pt x="0" y="5891"/>
                  </a:cubicBezTo>
                  <a:cubicBezTo>
                    <a:pt x="5225" y="0"/>
                    <a:pt x="5225" y="0"/>
                    <a:pt x="5225" y="0"/>
                  </a:cubicBezTo>
                  <a:lnTo>
                    <a:pt x="9685" y="27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2" name="Shape 2363"/>
            <p:cNvSpPr/>
            <p:nvPr/>
          </p:nvSpPr>
          <p:spPr bwMode="auto">
            <a:xfrm>
              <a:off x="639460" y="2326201"/>
              <a:ext cx="1908970" cy="2140745"/>
            </a:xfrm>
            <a:custGeom>
              <a:avLst/>
              <a:gdLst>
                <a:gd name="T0" fmla="*/ 954485 w 21466"/>
                <a:gd name="T1" fmla="*/ 1070373 h 21481"/>
                <a:gd name="T2" fmla="*/ 954485 w 21466"/>
                <a:gd name="T3" fmla="*/ 1070373 h 21481"/>
                <a:gd name="T4" fmla="*/ 954485 w 21466"/>
                <a:gd name="T5" fmla="*/ 1070373 h 21481"/>
                <a:gd name="T6" fmla="*/ 954485 w 21466"/>
                <a:gd name="T7" fmla="*/ 1070373 h 214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6" h="21481" extrusionOk="0">
                  <a:moveTo>
                    <a:pt x="18717" y="9685"/>
                  </a:moveTo>
                  <a:cubicBezTo>
                    <a:pt x="18146" y="10641"/>
                    <a:pt x="18538" y="11182"/>
                    <a:pt x="19645" y="13126"/>
                  </a:cubicBezTo>
                  <a:cubicBezTo>
                    <a:pt x="20788" y="15037"/>
                    <a:pt x="19181" y="15865"/>
                    <a:pt x="19181" y="15865"/>
                  </a:cubicBezTo>
                  <a:cubicBezTo>
                    <a:pt x="16004" y="14336"/>
                    <a:pt x="16004" y="14336"/>
                    <a:pt x="16004" y="14336"/>
                  </a:cubicBezTo>
                  <a:cubicBezTo>
                    <a:pt x="8470" y="21122"/>
                    <a:pt x="8470" y="21122"/>
                    <a:pt x="8470" y="21122"/>
                  </a:cubicBezTo>
                  <a:cubicBezTo>
                    <a:pt x="7935" y="21600"/>
                    <a:pt x="7078" y="21600"/>
                    <a:pt x="6542" y="21122"/>
                  </a:cubicBezTo>
                  <a:cubicBezTo>
                    <a:pt x="6007" y="20644"/>
                    <a:pt x="6007" y="19880"/>
                    <a:pt x="6542" y="19402"/>
                  </a:cubicBezTo>
                  <a:cubicBezTo>
                    <a:pt x="7649" y="18414"/>
                    <a:pt x="7649" y="18414"/>
                    <a:pt x="7649" y="18414"/>
                  </a:cubicBezTo>
                  <a:cubicBezTo>
                    <a:pt x="7721" y="18350"/>
                    <a:pt x="7721" y="18287"/>
                    <a:pt x="7721" y="18223"/>
                  </a:cubicBezTo>
                  <a:cubicBezTo>
                    <a:pt x="7721" y="18159"/>
                    <a:pt x="7721" y="18096"/>
                    <a:pt x="7649" y="18032"/>
                  </a:cubicBezTo>
                  <a:cubicBezTo>
                    <a:pt x="7542" y="17936"/>
                    <a:pt x="7328" y="17936"/>
                    <a:pt x="7221" y="18032"/>
                  </a:cubicBezTo>
                  <a:cubicBezTo>
                    <a:pt x="5543" y="19561"/>
                    <a:pt x="5543" y="19561"/>
                    <a:pt x="5543" y="19561"/>
                  </a:cubicBezTo>
                  <a:cubicBezTo>
                    <a:pt x="5007" y="20007"/>
                    <a:pt x="4150" y="20007"/>
                    <a:pt x="3615" y="19561"/>
                  </a:cubicBezTo>
                  <a:cubicBezTo>
                    <a:pt x="3615" y="19561"/>
                    <a:pt x="3615" y="19561"/>
                    <a:pt x="3615" y="19561"/>
                  </a:cubicBezTo>
                  <a:cubicBezTo>
                    <a:pt x="3115" y="19083"/>
                    <a:pt x="3079" y="18319"/>
                    <a:pt x="3615" y="17841"/>
                  </a:cubicBezTo>
                  <a:cubicBezTo>
                    <a:pt x="5364" y="16280"/>
                    <a:pt x="5364" y="16280"/>
                    <a:pt x="5364" y="16280"/>
                  </a:cubicBezTo>
                  <a:cubicBezTo>
                    <a:pt x="5400" y="16248"/>
                    <a:pt x="5436" y="16184"/>
                    <a:pt x="5436" y="16088"/>
                  </a:cubicBezTo>
                  <a:cubicBezTo>
                    <a:pt x="5436" y="16025"/>
                    <a:pt x="5400" y="15961"/>
                    <a:pt x="5364" y="15897"/>
                  </a:cubicBezTo>
                  <a:cubicBezTo>
                    <a:pt x="5221" y="15802"/>
                    <a:pt x="5043" y="15802"/>
                    <a:pt x="4936" y="15897"/>
                  </a:cubicBezTo>
                  <a:cubicBezTo>
                    <a:pt x="3650" y="17076"/>
                    <a:pt x="3650" y="17076"/>
                    <a:pt x="3650" y="17076"/>
                  </a:cubicBezTo>
                  <a:cubicBezTo>
                    <a:pt x="3401" y="17299"/>
                    <a:pt x="3044" y="17427"/>
                    <a:pt x="2686" y="17427"/>
                  </a:cubicBezTo>
                  <a:cubicBezTo>
                    <a:pt x="2329" y="17427"/>
                    <a:pt x="1972" y="17299"/>
                    <a:pt x="1723" y="17076"/>
                  </a:cubicBezTo>
                  <a:cubicBezTo>
                    <a:pt x="1187" y="16598"/>
                    <a:pt x="1187" y="15834"/>
                    <a:pt x="1723" y="15356"/>
                  </a:cubicBezTo>
                  <a:cubicBezTo>
                    <a:pt x="3543" y="13731"/>
                    <a:pt x="3543" y="13731"/>
                    <a:pt x="3543" y="13731"/>
                  </a:cubicBezTo>
                  <a:cubicBezTo>
                    <a:pt x="3650" y="13635"/>
                    <a:pt x="3650" y="13476"/>
                    <a:pt x="3543" y="13349"/>
                  </a:cubicBezTo>
                  <a:cubicBezTo>
                    <a:pt x="3543" y="13349"/>
                    <a:pt x="3543" y="13349"/>
                    <a:pt x="3543" y="13349"/>
                  </a:cubicBezTo>
                  <a:cubicBezTo>
                    <a:pt x="3472" y="13317"/>
                    <a:pt x="3401" y="13285"/>
                    <a:pt x="3329" y="13285"/>
                  </a:cubicBezTo>
                  <a:cubicBezTo>
                    <a:pt x="3258" y="13285"/>
                    <a:pt x="3151" y="13317"/>
                    <a:pt x="3115" y="13349"/>
                  </a:cubicBezTo>
                  <a:cubicBezTo>
                    <a:pt x="2329" y="14081"/>
                    <a:pt x="2329" y="14081"/>
                    <a:pt x="2329" y="14081"/>
                  </a:cubicBezTo>
                  <a:cubicBezTo>
                    <a:pt x="1794" y="14527"/>
                    <a:pt x="937" y="14559"/>
                    <a:pt x="402" y="14081"/>
                  </a:cubicBezTo>
                  <a:cubicBezTo>
                    <a:pt x="-134" y="13604"/>
                    <a:pt x="-134" y="12839"/>
                    <a:pt x="402" y="12361"/>
                  </a:cubicBezTo>
                  <a:cubicBezTo>
                    <a:pt x="6828" y="6595"/>
                    <a:pt x="6828" y="6595"/>
                    <a:pt x="6828" y="6595"/>
                  </a:cubicBezTo>
                  <a:cubicBezTo>
                    <a:pt x="7613" y="5894"/>
                    <a:pt x="8470" y="5320"/>
                    <a:pt x="9434" y="4874"/>
                  </a:cubicBezTo>
                  <a:cubicBezTo>
                    <a:pt x="10434" y="4396"/>
                    <a:pt x="11362" y="3791"/>
                    <a:pt x="12183" y="3058"/>
                  </a:cubicBezTo>
                  <a:cubicBezTo>
                    <a:pt x="15575" y="0"/>
                    <a:pt x="15575" y="0"/>
                    <a:pt x="15575" y="0"/>
                  </a:cubicBezTo>
                  <a:cubicBezTo>
                    <a:pt x="21466" y="5225"/>
                    <a:pt x="21466" y="5225"/>
                    <a:pt x="21466" y="5225"/>
                  </a:cubicBezTo>
                  <a:lnTo>
                    <a:pt x="18717" y="96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Shape 2364"/>
            <p:cNvSpPr/>
            <p:nvPr/>
          </p:nvSpPr>
          <p:spPr>
            <a:xfrm>
              <a:off x="1930098" y="1417358"/>
              <a:ext cx="2138364" cy="190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66" extrusionOk="0">
                  <a:moveTo>
                    <a:pt x="11784" y="18717"/>
                  </a:moveTo>
                  <a:cubicBezTo>
                    <a:pt x="10828" y="18146"/>
                    <a:pt x="10287" y="18538"/>
                    <a:pt x="8343" y="19645"/>
                  </a:cubicBezTo>
                  <a:cubicBezTo>
                    <a:pt x="6432" y="20788"/>
                    <a:pt x="5604" y="19181"/>
                    <a:pt x="5604" y="19181"/>
                  </a:cubicBezTo>
                  <a:cubicBezTo>
                    <a:pt x="7133" y="16004"/>
                    <a:pt x="7133" y="16004"/>
                    <a:pt x="7133" y="16004"/>
                  </a:cubicBezTo>
                  <a:cubicBezTo>
                    <a:pt x="347" y="8470"/>
                    <a:pt x="347" y="8470"/>
                    <a:pt x="347" y="8470"/>
                  </a:cubicBezTo>
                  <a:cubicBezTo>
                    <a:pt x="-99" y="7935"/>
                    <a:pt x="-131" y="7078"/>
                    <a:pt x="347" y="6542"/>
                  </a:cubicBezTo>
                  <a:cubicBezTo>
                    <a:pt x="825" y="6007"/>
                    <a:pt x="1589" y="6007"/>
                    <a:pt x="2067" y="6542"/>
                  </a:cubicBezTo>
                  <a:cubicBezTo>
                    <a:pt x="3055" y="7649"/>
                    <a:pt x="3055" y="7649"/>
                    <a:pt x="3055" y="7649"/>
                  </a:cubicBezTo>
                  <a:cubicBezTo>
                    <a:pt x="3119" y="7721"/>
                    <a:pt x="3182" y="7756"/>
                    <a:pt x="3246" y="7721"/>
                  </a:cubicBezTo>
                  <a:cubicBezTo>
                    <a:pt x="3310" y="7721"/>
                    <a:pt x="3405" y="7721"/>
                    <a:pt x="3437" y="7649"/>
                  </a:cubicBezTo>
                  <a:cubicBezTo>
                    <a:pt x="3533" y="7542"/>
                    <a:pt x="3533" y="7328"/>
                    <a:pt x="3437" y="7221"/>
                  </a:cubicBezTo>
                  <a:cubicBezTo>
                    <a:pt x="1940" y="5543"/>
                    <a:pt x="1940" y="5543"/>
                    <a:pt x="1940" y="5543"/>
                  </a:cubicBezTo>
                  <a:cubicBezTo>
                    <a:pt x="1462" y="5007"/>
                    <a:pt x="1462" y="4150"/>
                    <a:pt x="1908" y="3615"/>
                  </a:cubicBezTo>
                  <a:cubicBezTo>
                    <a:pt x="1908" y="3615"/>
                    <a:pt x="1908" y="3615"/>
                    <a:pt x="1908" y="3615"/>
                  </a:cubicBezTo>
                  <a:cubicBezTo>
                    <a:pt x="2386" y="3115"/>
                    <a:pt x="3150" y="3079"/>
                    <a:pt x="3628" y="3615"/>
                  </a:cubicBezTo>
                  <a:cubicBezTo>
                    <a:pt x="5189" y="5364"/>
                    <a:pt x="5189" y="5364"/>
                    <a:pt x="5189" y="5364"/>
                  </a:cubicBezTo>
                  <a:cubicBezTo>
                    <a:pt x="5221" y="5400"/>
                    <a:pt x="5317" y="5436"/>
                    <a:pt x="5381" y="5436"/>
                  </a:cubicBezTo>
                  <a:cubicBezTo>
                    <a:pt x="5444" y="5436"/>
                    <a:pt x="5508" y="5400"/>
                    <a:pt x="5572" y="5364"/>
                  </a:cubicBezTo>
                  <a:cubicBezTo>
                    <a:pt x="5667" y="5221"/>
                    <a:pt x="5667" y="5043"/>
                    <a:pt x="5572" y="4936"/>
                  </a:cubicBezTo>
                  <a:cubicBezTo>
                    <a:pt x="4393" y="3650"/>
                    <a:pt x="4393" y="3650"/>
                    <a:pt x="4393" y="3650"/>
                  </a:cubicBezTo>
                  <a:cubicBezTo>
                    <a:pt x="4170" y="3401"/>
                    <a:pt x="4042" y="3044"/>
                    <a:pt x="4042" y="2686"/>
                  </a:cubicBezTo>
                  <a:cubicBezTo>
                    <a:pt x="4042" y="2329"/>
                    <a:pt x="4170" y="1972"/>
                    <a:pt x="4393" y="1723"/>
                  </a:cubicBezTo>
                  <a:cubicBezTo>
                    <a:pt x="4871" y="1187"/>
                    <a:pt x="5635" y="1187"/>
                    <a:pt x="6113" y="1723"/>
                  </a:cubicBezTo>
                  <a:cubicBezTo>
                    <a:pt x="7738" y="3543"/>
                    <a:pt x="7738" y="3543"/>
                    <a:pt x="7738" y="3543"/>
                  </a:cubicBezTo>
                  <a:cubicBezTo>
                    <a:pt x="7834" y="3650"/>
                    <a:pt x="8025" y="3650"/>
                    <a:pt x="8120" y="3543"/>
                  </a:cubicBezTo>
                  <a:cubicBezTo>
                    <a:pt x="8120" y="3543"/>
                    <a:pt x="8120" y="3543"/>
                    <a:pt x="8120" y="3543"/>
                  </a:cubicBezTo>
                  <a:cubicBezTo>
                    <a:pt x="8152" y="3472"/>
                    <a:pt x="8184" y="3401"/>
                    <a:pt x="8184" y="3329"/>
                  </a:cubicBezTo>
                  <a:cubicBezTo>
                    <a:pt x="8184" y="3258"/>
                    <a:pt x="8152" y="3186"/>
                    <a:pt x="8120" y="3115"/>
                  </a:cubicBezTo>
                  <a:cubicBezTo>
                    <a:pt x="7388" y="2329"/>
                    <a:pt x="7388" y="2329"/>
                    <a:pt x="7388" y="2329"/>
                  </a:cubicBezTo>
                  <a:cubicBezTo>
                    <a:pt x="6942" y="1794"/>
                    <a:pt x="6942" y="937"/>
                    <a:pt x="7388" y="402"/>
                  </a:cubicBezTo>
                  <a:cubicBezTo>
                    <a:pt x="7865" y="-134"/>
                    <a:pt x="8630" y="-134"/>
                    <a:pt x="9108" y="402"/>
                  </a:cubicBezTo>
                  <a:cubicBezTo>
                    <a:pt x="14874" y="6828"/>
                    <a:pt x="14874" y="6828"/>
                    <a:pt x="14874" y="6828"/>
                  </a:cubicBezTo>
                  <a:cubicBezTo>
                    <a:pt x="15575" y="7613"/>
                    <a:pt x="16149" y="8470"/>
                    <a:pt x="16595" y="9434"/>
                  </a:cubicBezTo>
                  <a:cubicBezTo>
                    <a:pt x="17073" y="10434"/>
                    <a:pt x="17678" y="11362"/>
                    <a:pt x="18411" y="12183"/>
                  </a:cubicBezTo>
                  <a:cubicBezTo>
                    <a:pt x="21469" y="15575"/>
                    <a:pt x="21469" y="15575"/>
                    <a:pt x="21469" y="15575"/>
                  </a:cubicBezTo>
                  <a:cubicBezTo>
                    <a:pt x="16244" y="21466"/>
                    <a:pt x="16244" y="21466"/>
                    <a:pt x="16244" y="21466"/>
                  </a:cubicBezTo>
                  <a:lnTo>
                    <a:pt x="11784" y="1871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Shape 2365"/>
            <p:cNvSpPr/>
            <p:nvPr/>
          </p:nvSpPr>
          <p:spPr>
            <a:xfrm>
              <a:off x="3068337" y="2709584"/>
              <a:ext cx="1909763" cy="213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88" extrusionOk="0">
                  <a:moveTo>
                    <a:pt x="2749" y="11789"/>
                  </a:moveTo>
                  <a:cubicBezTo>
                    <a:pt x="3320" y="10832"/>
                    <a:pt x="2928" y="10289"/>
                    <a:pt x="1821" y="8343"/>
                  </a:cubicBezTo>
                  <a:cubicBezTo>
                    <a:pt x="678" y="6429"/>
                    <a:pt x="2285" y="5599"/>
                    <a:pt x="2285" y="5599"/>
                  </a:cubicBezTo>
                  <a:cubicBezTo>
                    <a:pt x="5462" y="7131"/>
                    <a:pt x="5462" y="7131"/>
                    <a:pt x="5462" y="7131"/>
                  </a:cubicBezTo>
                  <a:cubicBezTo>
                    <a:pt x="12996" y="335"/>
                    <a:pt x="12996" y="335"/>
                    <a:pt x="12996" y="335"/>
                  </a:cubicBezTo>
                  <a:cubicBezTo>
                    <a:pt x="13531" y="-112"/>
                    <a:pt x="14388" y="-112"/>
                    <a:pt x="14924" y="335"/>
                  </a:cubicBezTo>
                  <a:cubicBezTo>
                    <a:pt x="15459" y="813"/>
                    <a:pt x="15459" y="1579"/>
                    <a:pt x="14924" y="2058"/>
                  </a:cubicBezTo>
                  <a:cubicBezTo>
                    <a:pt x="13817" y="3047"/>
                    <a:pt x="13817" y="3047"/>
                    <a:pt x="13817" y="3047"/>
                  </a:cubicBezTo>
                  <a:cubicBezTo>
                    <a:pt x="13745" y="3110"/>
                    <a:pt x="13745" y="3174"/>
                    <a:pt x="13745" y="3238"/>
                  </a:cubicBezTo>
                  <a:cubicBezTo>
                    <a:pt x="13745" y="3302"/>
                    <a:pt x="13745" y="3398"/>
                    <a:pt x="13817" y="3430"/>
                  </a:cubicBezTo>
                  <a:cubicBezTo>
                    <a:pt x="13924" y="3525"/>
                    <a:pt x="14138" y="3525"/>
                    <a:pt x="14245" y="3430"/>
                  </a:cubicBezTo>
                  <a:cubicBezTo>
                    <a:pt x="15923" y="1930"/>
                    <a:pt x="15923" y="1930"/>
                    <a:pt x="15923" y="1930"/>
                  </a:cubicBezTo>
                  <a:cubicBezTo>
                    <a:pt x="16459" y="1451"/>
                    <a:pt x="17316" y="1451"/>
                    <a:pt x="17851" y="1898"/>
                  </a:cubicBezTo>
                  <a:cubicBezTo>
                    <a:pt x="17851" y="1898"/>
                    <a:pt x="17851" y="1898"/>
                    <a:pt x="17851" y="1898"/>
                  </a:cubicBezTo>
                  <a:cubicBezTo>
                    <a:pt x="18387" y="2377"/>
                    <a:pt x="18387" y="3142"/>
                    <a:pt x="17851" y="3621"/>
                  </a:cubicBezTo>
                  <a:cubicBezTo>
                    <a:pt x="16102" y="5184"/>
                    <a:pt x="16102" y="5184"/>
                    <a:pt x="16102" y="5184"/>
                  </a:cubicBezTo>
                  <a:cubicBezTo>
                    <a:pt x="16066" y="5248"/>
                    <a:pt x="16030" y="5312"/>
                    <a:pt x="16030" y="5376"/>
                  </a:cubicBezTo>
                  <a:cubicBezTo>
                    <a:pt x="16030" y="5440"/>
                    <a:pt x="16066" y="5503"/>
                    <a:pt x="16102" y="5567"/>
                  </a:cubicBezTo>
                  <a:cubicBezTo>
                    <a:pt x="16245" y="5663"/>
                    <a:pt x="16423" y="5663"/>
                    <a:pt x="16530" y="5567"/>
                  </a:cubicBezTo>
                  <a:cubicBezTo>
                    <a:pt x="17816" y="4387"/>
                    <a:pt x="17816" y="4387"/>
                    <a:pt x="17816" y="4387"/>
                  </a:cubicBezTo>
                  <a:cubicBezTo>
                    <a:pt x="18065" y="4163"/>
                    <a:pt x="18422" y="4036"/>
                    <a:pt x="18780" y="4036"/>
                  </a:cubicBezTo>
                  <a:cubicBezTo>
                    <a:pt x="19137" y="4036"/>
                    <a:pt x="19494" y="4163"/>
                    <a:pt x="19743" y="4387"/>
                  </a:cubicBezTo>
                  <a:cubicBezTo>
                    <a:pt x="20279" y="4865"/>
                    <a:pt x="20279" y="5631"/>
                    <a:pt x="19743" y="6110"/>
                  </a:cubicBezTo>
                  <a:cubicBezTo>
                    <a:pt x="17923" y="7737"/>
                    <a:pt x="17923" y="7737"/>
                    <a:pt x="17923" y="7737"/>
                  </a:cubicBezTo>
                  <a:cubicBezTo>
                    <a:pt x="17816" y="7832"/>
                    <a:pt x="17816" y="8024"/>
                    <a:pt x="17923" y="8120"/>
                  </a:cubicBezTo>
                  <a:cubicBezTo>
                    <a:pt x="17923" y="8120"/>
                    <a:pt x="17923" y="8120"/>
                    <a:pt x="17923" y="8120"/>
                  </a:cubicBezTo>
                  <a:cubicBezTo>
                    <a:pt x="17994" y="8152"/>
                    <a:pt x="18065" y="8183"/>
                    <a:pt x="18137" y="8183"/>
                  </a:cubicBezTo>
                  <a:cubicBezTo>
                    <a:pt x="18208" y="8183"/>
                    <a:pt x="18315" y="8152"/>
                    <a:pt x="18351" y="8120"/>
                  </a:cubicBezTo>
                  <a:cubicBezTo>
                    <a:pt x="19137" y="7418"/>
                    <a:pt x="19137" y="7418"/>
                    <a:pt x="19137" y="7418"/>
                  </a:cubicBezTo>
                  <a:cubicBezTo>
                    <a:pt x="19672" y="6939"/>
                    <a:pt x="20529" y="6939"/>
                    <a:pt x="21064" y="7386"/>
                  </a:cubicBezTo>
                  <a:cubicBezTo>
                    <a:pt x="21600" y="7864"/>
                    <a:pt x="21600" y="8630"/>
                    <a:pt x="21064" y="9109"/>
                  </a:cubicBezTo>
                  <a:cubicBezTo>
                    <a:pt x="14638" y="14884"/>
                    <a:pt x="14638" y="14884"/>
                    <a:pt x="14638" y="14884"/>
                  </a:cubicBezTo>
                  <a:cubicBezTo>
                    <a:pt x="13888" y="15585"/>
                    <a:pt x="12996" y="16160"/>
                    <a:pt x="12032" y="16606"/>
                  </a:cubicBezTo>
                  <a:cubicBezTo>
                    <a:pt x="11032" y="17085"/>
                    <a:pt x="10104" y="17691"/>
                    <a:pt x="9318" y="18425"/>
                  </a:cubicBezTo>
                  <a:cubicBezTo>
                    <a:pt x="5891" y="21488"/>
                    <a:pt x="5891" y="21488"/>
                    <a:pt x="5891" y="21488"/>
                  </a:cubicBezTo>
                  <a:cubicBezTo>
                    <a:pt x="0" y="16256"/>
                    <a:pt x="0" y="16256"/>
                    <a:pt x="0" y="16256"/>
                  </a:cubicBezTo>
                  <a:lnTo>
                    <a:pt x="2749" y="117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5" name="Shape 2369"/>
            <p:cNvSpPr>
              <a:spLocks noChangeArrowheads="1"/>
            </p:cNvSpPr>
            <p:nvPr/>
          </p:nvSpPr>
          <p:spPr bwMode="auto">
            <a:xfrm>
              <a:off x="1272079" y="2475427"/>
              <a:ext cx="574677" cy="5778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Shape 2372"/>
            <p:cNvSpPr>
              <a:spLocks noChangeArrowheads="1"/>
            </p:cNvSpPr>
            <p:nvPr/>
          </p:nvSpPr>
          <p:spPr bwMode="auto">
            <a:xfrm>
              <a:off x="1697528" y="4548702"/>
              <a:ext cx="577851" cy="5778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Shape 2375"/>
            <p:cNvSpPr>
              <a:spLocks noChangeArrowheads="1"/>
            </p:cNvSpPr>
            <p:nvPr/>
          </p:nvSpPr>
          <p:spPr bwMode="auto">
            <a:xfrm>
              <a:off x="3770804" y="4123253"/>
              <a:ext cx="577851" cy="5746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8" name="Shape 2378"/>
            <p:cNvSpPr>
              <a:spLocks noChangeArrowheads="1"/>
            </p:cNvSpPr>
            <p:nvPr/>
          </p:nvSpPr>
          <p:spPr bwMode="auto">
            <a:xfrm>
              <a:off x="3342179" y="2049977"/>
              <a:ext cx="577851" cy="5746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9" name="Shape 2784"/>
            <p:cNvSpPr/>
            <p:nvPr/>
          </p:nvSpPr>
          <p:spPr>
            <a:xfrm>
              <a:off x="3920824" y="4274860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0" name="Shape 2748"/>
            <p:cNvSpPr/>
            <p:nvPr/>
          </p:nvSpPr>
          <p:spPr>
            <a:xfrm>
              <a:off x="3506487" y="2192059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1" name="Shape 2778"/>
            <p:cNvSpPr/>
            <p:nvPr/>
          </p:nvSpPr>
          <p:spPr>
            <a:xfrm>
              <a:off x="1425273" y="2625446"/>
              <a:ext cx="279400" cy="27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2" name="Shape 2774"/>
            <p:cNvSpPr/>
            <p:nvPr/>
          </p:nvSpPr>
          <p:spPr>
            <a:xfrm>
              <a:off x="1847548" y="4733647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B9C36BC-F4A8-8BDD-8391-BF1855A5B624}"/>
              </a:ext>
            </a:extLst>
          </p:cNvPr>
          <p:cNvGrpSpPr/>
          <p:nvPr/>
        </p:nvGrpSpPr>
        <p:grpSpPr>
          <a:xfrm>
            <a:off x="292100" y="256540"/>
            <a:ext cx="2859405" cy="675640"/>
            <a:chOff x="460" y="335"/>
            <a:chExt cx="4503" cy="106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4EA758D-8622-1EC4-2FDD-7E1A1AA7804F}"/>
                </a:ext>
              </a:extLst>
            </p:cNvPr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24679EE-17D8-6294-57BF-D6DD357B9CE4}"/>
                  </a:ext>
                </a:extLst>
              </p:cNvPr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ea typeface="思源黑体 Light"/>
                    <a:sym typeface="Century Gothic" panose="020B0502020202020204" pitchFamily="34" charset="0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思源黑体 Light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99CD7FA-9540-526A-1D29-F63B260B1B61}"/>
                  </a:ext>
                </a:extLst>
              </p:cNvPr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3B25F18-FCF3-409E-05FC-929A4DC106D2}"/>
                </a:ext>
              </a:extLst>
            </p:cNvPr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ONE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D0AA462-1F77-FCF7-7E98-E53005E65F07}"/>
                </a:ext>
              </a:extLst>
            </p:cNvPr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个人简介</a:t>
              </a:r>
            </a:p>
          </p:txBody>
        </p:sp>
      </p:grpSp>
      <p:sp>
        <p:nvSpPr>
          <p:cNvPr id="36" name="Subtitle 2">
            <a:extLst>
              <a:ext uri="{FF2B5EF4-FFF2-40B4-BE49-F238E27FC236}">
                <a16:creationId xmlns:a16="http://schemas.microsoft.com/office/drawing/2014/main" id="{A18D1B99-03B9-B248-90EB-EF6D70A7C0F2}"/>
              </a:ext>
            </a:extLst>
          </p:cNvPr>
          <p:cNvSpPr txBox="1"/>
          <p:nvPr/>
        </p:nvSpPr>
        <p:spPr>
          <a:xfrm>
            <a:off x="5353106" y="991712"/>
            <a:ext cx="6352666" cy="506097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职业兴趣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研究型，希望日后能在科研方面工作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职业能力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l"/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信息收集和集成能力、动手能力、书写能力和观察能力强，信息分析能力也不错。数理逻辑能力一般，组织管理和社会交往能力较弱</a:t>
            </a:r>
          </a:p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职业价值观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希望职业长期稳定，</a:t>
            </a: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能从所选的职业中不断学习并获得新知识，发掘自身的潜能，实现自己的人生目标和价值，为国家发展贡献力量。 </a:t>
            </a:r>
            <a:endParaRPr lang="zh-CN" altLang="zh-CN" sz="18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2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职业目标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2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TWO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职业目标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7939434" y="1720019"/>
            <a:ext cx="3073559" cy="375224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274888-FC73-3983-0142-6E8EC1199F90}"/>
              </a:ext>
            </a:extLst>
          </p:cNvPr>
          <p:cNvSpPr txBox="1"/>
          <p:nvPr/>
        </p:nvSpPr>
        <p:spPr>
          <a:xfrm>
            <a:off x="377370" y="1278768"/>
            <a:ext cx="69523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职业认知</a:t>
            </a:r>
            <a:endParaRPr lang="en-US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）社会环境分析：</a:t>
            </a: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近年来，随着大学毕业本科生的人数增加，互联网裁员浪潮的开启，就业竞争形势愈加激烈，大学生就业难，失业率居高不下。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）行业环境分析：</a:t>
            </a:r>
          </a:p>
          <a:p>
            <a:pPr algn="l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计算机行业发展有始终深受国家的重视。《计算机行业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年度策略报告》中指出，我国数字经济将转向深化应用、规范发展、普惠共享的新阶段。发展数字经济是把握新一轮科技革命新机遇的战略选择。数字经济正在成为改变全球竞争格局的关键力量。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AFE9855-B3C7-A368-06CC-6B55E3F71B27}"/>
              </a:ext>
            </a:extLst>
          </p:cNvPr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63618F5-5721-7B87-5759-54861928A127}"/>
                </a:ext>
              </a:extLst>
            </p:cNvPr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C9950EA-593C-1066-5642-CFDA5D8752F0}"/>
                  </a:ext>
                </a:extLst>
              </p:cNvPr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2</a:t>
                </a: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56301948-9A29-E38C-D3BF-7AF26982EEA6}"/>
                  </a:ext>
                </a:extLst>
              </p:cNvPr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74B1920-99FB-3A36-718B-BBEDC2AAE16E}"/>
                </a:ext>
              </a:extLst>
            </p:cNvPr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TWO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8AE3367-C210-BDD4-26E2-3666DD829D7B}"/>
                </a:ext>
              </a:extLst>
            </p:cNvPr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职业目标</a:t>
              </a: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C61DD37F-8B5A-4398-B4D8-655B5AA2A3A2}"/>
              </a:ext>
            </a:extLst>
          </p:cNvPr>
          <p:cNvSpPr txBox="1"/>
          <p:nvPr/>
        </p:nvSpPr>
        <p:spPr>
          <a:xfrm>
            <a:off x="283027" y="1066800"/>
            <a:ext cx="40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职业定位（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分析）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113D4117-80BA-80CB-CF0D-1A9FC394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18" y="1692600"/>
            <a:ext cx="8841268" cy="5041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18" y="2236254"/>
            <a:ext cx="2153408" cy="32729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20" y="3830186"/>
            <a:ext cx="1841001" cy="16917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21" y="2236254"/>
            <a:ext cx="3020066" cy="14452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25708" y="3829554"/>
            <a:ext cx="581579" cy="1679670"/>
          </a:xfrm>
          <a:prstGeom prst="rect">
            <a:avLst/>
          </a:prstGeom>
          <a:solidFill>
            <a:srgbClr val="6B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1154" y="3836506"/>
            <a:ext cx="514380" cy="796119"/>
          </a:xfrm>
          <a:prstGeom prst="rect">
            <a:avLst/>
          </a:prstGeom>
          <a:solidFill>
            <a:srgbClr val="6B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154" y="4669389"/>
            <a:ext cx="514379" cy="839835"/>
          </a:xfrm>
          <a:prstGeom prst="rect">
            <a:avLst/>
          </a:prstGeom>
          <a:solidFill>
            <a:srgbClr val="6B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67092" y="2679458"/>
            <a:ext cx="5624908" cy="2734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职业目标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4400" dirty="0">
                <a:latin typeface="等线" panose="02010600030101010101" pitchFamily="2" charset="-122"/>
                <a:ea typeface="等线" panose="02010600030101010101" pitchFamily="2" charset="-122"/>
              </a:rPr>
              <a:t>成为一名计算机领域的科研工作者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6632DFC-B60A-13C4-A83A-B9FD14AFD358}"/>
              </a:ext>
            </a:extLst>
          </p:cNvPr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9203A9F-9096-A58E-D543-DA0BEE58302F}"/>
                </a:ext>
              </a:extLst>
            </p:cNvPr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05422C-1899-EC4F-F96C-A86C12AE69D6}"/>
                  </a:ext>
                </a:extLst>
              </p:cNvPr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2</a:t>
                </a: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561DC8B-0B1A-1D28-217B-259FE95B0D56}"/>
                  </a:ext>
                </a:extLst>
              </p:cNvPr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7237361-8D4B-DA60-F6AB-C69B1EA69F72}"/>
                </a:ext>
              </a:extLst>
            </p:cNvPr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TWO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F88069E-0F88-5808-D323-B9DCB56B4F71}"/>
                </a:ext>
              </a:extLst>
            </p:cNvPr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职业目标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13326"/>
  <p:tag name="MH_LIBRARY" val="GRAPHIC"/>
  <p:tag name="MH_TYPE" val="Pictur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858</Words>
  <Application>Microsoft Office PowerPoint</Application>
  <PresentationFormat>宽屏</PresentationFormat>
  <Paragraphs>140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汉仪雅酷黑 75W</vt:lpstr>
      <vt:lpstr>思源黑体 Light</vt:lpstr>
      <vt:lpstr>微软雅黑</vt:lpstr>
      <vt:lpstr>微软雅黑 Light</vt:lpstr>
      <vt:lpstr>Agency FB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鸿昆 刘</cp:lastModifiedBy>
  <cp:revision>151</cp:revision>
  <dcterms:created xsi:type="dcterms:W3CDTF">2017-08-03T09:01:00Z</dcterms:created>
  <dcterms:modified xsi:type="dcterms:W3CDTF">2024-07-05T02:54:03Z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